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64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3.31 </a:t>
            </a:r>
            <a:r>
              <a:rPr lang="zh-CN" altLang="zh-CN" sz="4000" b="1" dirty="0" smtClean="0"/>
              <a:t>数据表</a:t>
            </a:r>
            <a:r>
              <a:rPr lang="zh-CN" altLang="zh-CN" sz="4000" b="1" dirty="0"/>
              <a:t>视图插入字段</a:t>
            </a:r>
            <a:endParaRPr lang="zh-CN" altLang="en-US" sz="4000" b="1" dirty="0"/>
          </a:p>
        </p:txBody>
      </p:sp>
      <p:sp>
        <p:nvSpPr>
          <p:cNvPr id="3" name="下箭头 2">
            <a:hlinkClick r:id="rId2" action="ppaction://hlinksldjump"/>
          </p:cNvPr>
          <p:cNvSpPr/>
          <p:nvPr/>
        </p:nvSpPr>
        <p:spPr>
          <a:xfrm>
            <a:off x="6876256" y="5657408"/>
            <a:ext cx="936104" cy="7920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412776"/>
            <a:ext cx="7488832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/>
              <a:t>图</a:t>
            </a:r>
            <a:r>
              <a:rPr lang="en-US" altLang="zh-CN" sz="4000" b="1" dirty="0" smtClean="0"/>
              <a:t>3.32  </a:t>
            </a:r>
            <a:r>
              <a:rPr lang="zh-CN" altLang="zh-CN" sz="4000" b="1" dirty="0" smtClean="0"/>
              <a:t>数据表</a:t>
            </a:r>
            <a:r>
              <a:rPr lang="zh-CN" altLang="zh-CN" sz="4000" b="1" dirty="0"/>
              <a:t>视图插入字段效果</a:t>
            </a:r>
            <a:endParaRPr lang="zh-CN" altLang="en-US" sz="40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904" y="2060848"/>
            <a:ext cx="7920880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93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18</TotalTime>
  <Words>13</Words>
  <Application>Microsoft Office PowerPoint</Application>
  <PresentationFormat>全屏显示(4:3)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相邻</vt:lpstr>
      <vt:lpstr>图3.31 数据表视图插入字段</vt:lpstr>
      <vt:lpstr>图3.32  数据表视图插入字段效果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32</cp:revision>
  <dcterms:modified xsi:type="dcterms:W3CDTF">2014-02-21T06:25:40Z</dcterms:modified>
</cp:coreProperties>
</file>