
<file path=[Content_Types].xml><?xml version="1.0" encoding="utf-8"?>
<Types xmlns="http://schemas.openxmlformats.org/package/2006/content-types">
  <Override PartName="/ppt/slides/slide47.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diagrams/data71.xml" ContentType="application/vnd.openxmlformats-officedocument.drawingml.diagramData+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quickStyle75.xml" ContentType="application/vnd.openxmlformats-officedocument.drawingml.diagramStyl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diagrams/quickStyle17.xml" ContentType="application/vnd.openxmlformats-officedocument.drawingml.diagramStyle+xml"/>
  <Override PartName="/ppt/diagrams/layout39.xml" ContentType="application/vnd.openxmlformats-officedocument.drawingml.diagramLayout+xml"/>
  <Override PartName="/ppt/diagrams/quickStyle64.xml" ContentType="application/vnd.openxmlformats-officedocument.drawingml.diagramStyle+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colors49.xml" ContentType="application/vnd.openxmlformats-officedocument.drawingml.diagramColors+xml"/>
  <Override PartName="/ppt/diagrams/quickStyle53.xml" ContentType="application/vnd.openxmlformats-officedocument.drawingml.diagramStyle+xml"/>
  <Override PartName="/ppt/diagrams/layout64.xml" ContentType="application/vnd.openxmlformats-officedocument.drawingml.diagramLayout+xml"/>
  <Override PartName="/ppt/diagrams/layout75.xml" ContentType="application/vnd.openxmlformats-officedocument.drawingml.diagramLayout+xml"/>
  <Override PartName="/ppt/diagrams/quickStyle31.xml" ContentType="application/vnd.openxmlformats-officedocument.drawingml.diagramStyle+xml"/>
  <Override PartName="/ppt/diagrams/colors38.xml" ContentType="application/vnd.openxmlformats-officedocument.drawingml.diagramColors+xml"/>
  <Override PartName="/ppt/diagrams/quickStyle42.xml" ContentType="application/vnd.openxmlformats-officedocument.drawingml.diagramStyle+xml"/>
  <Override PartName="/ppt/diagrams/layout5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diagrams/layout42.xml" ContentType="application/vnd.openxmlformats-officedocument.drawingml.diagramLayout+xml"/>
  <Override PartName="/ppt/diagrams/colors74.xml" ContentType="application/vnd.openxmlformats-officedocument.drawingml.diagramColors+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diagrams/colors52.xml" ContentType="application/vnd.openxmlformats-officedocument.drawingml.diagramColors+xml"/>
  <Override PartName="/ppt/diagrams/colors63.xml" ContentType="application/vnd.openxmlformats-officedocument.drawingml.diagramColors+xml"/>
  <Override PartName="/ppt/diagrams/data65.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layout20.xml" ContentType="application/vnd.openxmlformats-officedocument.drawingml.diagramLayout+xml"/>
  <Override PartName="/ppt/diagrams/colors41.xml" ContentType="application/vnd.openxmlformats-officedocument.drawingml.diagramColors+xml"/>
  <Override PartName="/ppt/diagrams/data54.xml" ContentType="application/vnd.openxmlformats-officedocument.drawingml.diagramData+xml"/>
  <Override PartName="/ppt/slides/slide55.xml" ContentType="application/vnd.openxmlformats-officedocument.presentationml.slide+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diagrams/data43.xml" ContentType="application/vnd.openxmlformats-officedocument.drawingml.diagramData+xml"/>
  <Override PartName="/ppt/diagrams/quickStyle58.xml" ContentType="application/vnd.openxmlformats-officedocument.drawingml.diagramStyle+xml"/>
  <Override PartName="/ppt/diagrams/quickStyle69.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diagrams/data21.xml" ContentType="application/vnd.openxmlformats-officedocument.drawingml.diagramData+xml"/>
  <Override PartName="/ppt/diagrams/quickStyle47.xml" ContentType="application/vnd.openxmlformats-officedocument.drawingml.diagramStyle+xml"/>
  <Override PartName="/ppt/diagrams/layout69.xml" ContentType="application/vnd.openxmlformats-officedocument.drawingml.diagramLayout+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36.xml" ContentType="application/vnd.openxmlformats-officedocument.drawingml.diagramStyle+xml"/>
  <Override PartName="/ppt/diagrams/layout58.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quickStyle25.xml" ContentType="application/vnd.openxmlformats-officedocument.drawingml.diagramStyle+xml"/>
  <Override PartName="/ppt/diagrams/layout36.xml" ContentType="application/vnd.openxmlformats-officedocument.drawingml.diagramLayout+xml"/>
  <Override PartName="/ppt/diagrams/layout47.xml" ContentType="application/vnd.openxmlformats-officedocument.drawingml.diagramLayout+xml"/>
  <Override PartName="/ppt/diagrams/quickStyle61.xml" ContentType="application/vnd.openxmlformats-officedocument.drawingml.diagramStyle+xml"/>
  <Override PartName="/ppt/diagrams/colors68.xml" ContentType="application/vnd.openxmlformats-officedocument.drawingml.diagramColors+xml"/>
  <Override PartName="/ppt/diagrams/quickStyle72.xml" ContentType="application/vnd.openxmlformats-officedocument.drawingml.diagramStyle+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quickStyle50.xml" ContentType="application/vnd.openxmlformats-officedocument.drawingml.diagramStyle+xml"/>
  <Override PartName="/ppt/diagrams/colors57.xml" ContentType="application/vnd.openxmlformats-officedocument.drawingml.diagramColors+xml"/>
  <Override PartName="/ppt/diagrams/layout72.xml" ContentType="application/vnd.openxmlformats-officedocument.drawingml.diagramLayout+xml"/>
  <Override PartName="/ppt/diagrams/quickStyle8.xml" ContentType="application/vnd.openxmlformats-officedocument.drawingml.diagramStyle+xml"/>
  <Override PartName="/ppt/diagrams/layout14.xml" ContentType="application/vnd.openxmlformats-officedocument.drawingml.diagramLayout+xml"/>
  <Override PartName="/ppt/diagrams/colors35.xml" ContentType="application/vnd.openxmlformats-officedocument.drawingml.diagramColors+xml"/>
  <Override PartName="/ppt/diagrams/colors46.xml" ContentType="application/vnd.openxmlformats-officedocument.drawingml.diagramColors+xml"/>
  <Override PartName="/ppt/diagrams/data48.xml" ContentType="application/vnd.openxmlformats-officedocument.drawingml.diagramData+xml"/>
  <Override PartName="/ppt/diagrams/data59.xml" ContentType="application/vnd.openxmlformats-officedocument.drawingml.diagramData+xml"/>
  <Override PartName="/ppt/diagrams/layout61.xml" ContentType="application/vnd.openxmlformats-officedocument.drawingml.diagramLayout+xml"/>
  <Override PartName="/ppt/slides/slide49.xml" ContentType="application/vnd.openxmlformats-officedocument.presentationml.slide+xml"/>
  <Override PartName="/ppt/diagrams/colors24.xml" ContentType="application/vnd.openxmlformats-officedocument.drawingml.diagramColors+xml"/>
  <Override PartName="/ppt/diagrams/data37.xml" ContentType="application/vnd.openxmlformats-officedocument.drawingml.diagramData+xml"/>
  <Override PartName="/ppt/diagrams/layout50.xml" ContentType="application/vnd.openxmlformats-officedocument.drawingml.diagramLayout+xml"/>
  <Override PartName="/ppt/diagrams/colors71.xml" ContentType="application/vnd.openxmlformats-officedocument.drawingml.diagramColors+xml"/>
  <Override PartName="/ppt/slides/slide38.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diagrams/colors60.xml" ContentType="application/vnd.openxmlformats-officedocument.drawingml.diagramColors+xml"/>
  <Override PartName="/ppt/diagrams/data73.xml" ContentType="application/vnd.openxmlformats-officedocument.drawingml.diagramData+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data51.xml" ContentType="application/vnd.openxmlformats-officedocument.drawingml.diagramData+xml"/>
  <Override PartName="/ppt/diagrams/data62.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quickStyle19.xml" ContentType="application/vnd.openxmlformats-officedocument.drawingml.diagramStyle+xml"/>
  <Override PartName="/ppt/diagrams/data40.xml" ContentType="application/vnd.openxmlformats-officedocument.drawingml.diagramData+xml"/>
  <Override PartName="/ppt/diagrams/quickStyle66.xml" ContentType="application/vnd.openxmlformats-officedocument.drawingml.diagramStyle+xml"/>
  <Override PartName="/ppt/slides/slide41.xml" ContentType="application/vnd.openxmlformats-officedocument.presentationml.slide+xml"/>
  <Override PartName="/ppt/diagrams/quickStyle55.xml" ContentType="application/vnd.openxmlformats-officedocument.drawingml.diagramStyle+xml"/>
  <Override PartName="/ppt/slides/slide30.xml" ContentType="application/vnd.openxmlformats-officedocument.presentationml.slide+xml"/>
  <Override PartName="/ppt/diagrams/layout19.xml" ContentType="application/vnd.openxmlformats-officedocument.drawingml.diagramLayout+xml"/>
  <Override PartName="/ppt/diagrams/quickStyle33.xml" ContentType="application/vnd.openxmlformats-officedocument.drawingml.diagramStyle+xml"/>
  <Override PartName="/ppt/diagrams/quickStyle44.xml" ContentType="application/vnd.openxmlformats-officedocument.drawingml.diagramStyle+xml"/>
  <Override PartName="/ppt/diagrams/layout55.xml" ContentType="application/vnd.openxmlformats-officedocument.drawingml.diagramLayout+xml"/>
  <Override PartName="/ppt/diagrams/layout66.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quickStyle22.xml" ContentType="application/vnd.openxmlformats-officedocument.drawingml.diagramStyle+xml"/>
  <Override PartName="/ppt/diagrams/colors29.xml" ContentType="application/vnd.openxmlformats-officedocument.drawingml.diagramColors+xml"/>
  <Override PartName="/ppt/diagrams/layout44.xml" ContentType="application/vnd.openxmlformats-officedocument.drawingml.diagramLayout+xml"/>
  <Override PartName="/ppt/diagrams/colors6.xml" ContentType="application/vnd.openxmlformats-officedocument.drawingml.diagramColors+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diagrams/colors54.xml" ContentType="application/vnd.openxmlformats-officedocument.drawingml.diagramColors+xml"/>
  <Override PartName="/ppt/diagrams/colors65.xml" ContentType="application/vnd.openxmlformats-officedocument.drawingml.diagramColors+xml"/>
  <Override PartName="/ppt/diagrams/data67.xml" ContentType="application/vnd.openxmlformats-officedocument.drawingml.diagramData+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layout22.xml" ContentType="application/vnd.openxmlformats-officedocument.drawingml.diagramLayout+xml"/>
  <Override PartName="/ppt/diagrams/colors43.xml" ContentType="application/vnd.openxmlformats-officedocument.drawingml.diagramColors+xml"/>
  <Override PartName="/ppt/diagrams/data56.xml" ContentType="application/vnd.openxmlformats-officedocument.drawingml.diagramData+xml"/>
  <Override PartName="/ppt/slides/slide57.xml" ContentType="application/vnd.openxmlformats-officedocument.presentationml.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34.xml" ContentType="application/vnd.openxmlformats-officedocument.drawingml.diagramData+xml"/>
  <Override PartName="/ppt/diagrams/data45.xml" ContentType="application/vnd.openxmlformats-officedocument.drawingml.diagramData+xml"/>
  <Override PartName="/ppt/slides/slide46.xml" ContentType="application/vnd.openxmlformats-officedocument.presentationml.slide+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quickStyle49.xml" ContentType="application/vnd.openxmlformats-officedocument.drawingml.diagramStyle+xml"/>
  <Override PartName="/ppt/diagrams/data70.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diagrams/quickStyle38.xml" ContentType="application/vnd.openxmlformats-officedocument.drawingml.diagramStyl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diagrams/layout38.xml" ContentType="application/vnd.openxmlformats-officedocument.drawingml.diagramLayout+xml"/>
  <Override PartName="/ppt/diagrams/layout49.xml" ContentType="application/vnd.openxmlformats-officedocument.drawingml.diagramLayout+xml"/>
  <Override PartName="/ppt/diagrams/quickStyle74.xml" ContentType="application/vnd.openxmlformats-officedocument.drawingml.diagramStyle+xml"/>
  <Override PartName="/ppt/diagrams/layout27.xml" ContentType="application/vnd.openxmlformats-officedocument.drawingml.diagramLayout+xml"/>
  <Override PartName="/ppt/diagrams/quickStyle52.xml" ContentType="application/vnd.openxmlformats-officedocument.drawingml.diagramStyle+xml"/>
  <Override PartName="/ppt/diagrams/colors59.xml" ContentType="application/vnd.openxmlformats-officedocument.drawingml.diagramColors+xml"/>
  <Override PartName="/ppt/diagrams/quickStyle63.xml" ContentType="application/vnd.openxmlformats-officedocument.drawingml.diagramStyle+xml"/>
  <Override PartName="/ppt/diagrams/layout74.xml" ContentType="application/vnd.openxmlformats-officedocument.drawingml.diagramLayout+xml"/>
  <Override PartName="/ppt/diagrams/layout16.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colors48.xml" ContentType="application/vnd.openxmlformats-officedocument.drawingml.diagramColors+xml"/>
  <Override PartName="/ppt/diagrams/layout6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diagrams/layout52.xml" ContentType="application/vnd.openxmlformats-officedocument.drawingml.diagramLayout+xml"/>
  <Override PartName="/ppt/diagrams/colors73.xml" ContentType="application/vnd.openxmlformats-officedocument.drawingml.diagramColors+xml"/>
  <Override PartName="/ppt/diagrams/data1.xml" ContentType="application/vnd.openxmlformats-officedocument.drawingml.diagramData+xml"/>
  <Override PartName="/ppt/diagrams/colors3.xml" ContentType="application/vnd.openxmlformats-officedocument.drawingml.diagramColors+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62.xml" ContentType="application/vnd.openxmlformats-officedocument.drawingml.diagramColors+xml"/>
  <Override PartName="/ppt/diagrams/data75.xml" ContentType="application/vnd.openxmlformats-officedocument.drawingml.diagramData+xml"/>
  <Override PartName="/ppt/slides/slide29.xml" ContentType="application/vnd.openxmlformats-officedocument.presentationml.slide+xml"/>
  <Override PartName="/ppt/diagrams/data17.xml" ContentType="application/vnd.openxmlformats-officedocument.drawingml.diagramData+xml"/>
  <Override PartName="/ppt/diagrams/colors51.xml" ContentType="application/vnd.openxmlformats-officedocument.drawingml.diagramColors+xml"/>
  <Override PartName="/ppt/diagrams/data53.xml" ContentType="application/vnd.openxmlformats-officedocument.drawingml.diagramData+xml"/>
  <Override PartName="/ppt/diagrams/data64.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40.xml" ContentType="application/vnd.openxmlformats-officedocument.drawingml.diagramColors+xml"/>
  <Override PartName="/ppt/diagrams/data42.xml" ContentType="application/vnd.openxmlformats-officedocument.drawingml.diagramData+xml"/>
  <Override PartName="/ppt/diagrams/quickStyle68.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diagrams/quickStyle57.xml" ContentType="application/vnd.openxmlformats-officedocument.drawingml.diagramStyle+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diagrams/quickStyle46.xml" ContentType="application/vnd.openxmlformats-officedocument.drawingml.diagramStyle+xml"/>
  <Override PartName="/ppt/diagrams/layout57.xml" ContentType="application/vnd.openxmlformats-officedocument.drawingml.diagramLayout+xml"/>
  <Override PartName="/ppt/diagrams/layout68.xml" ContentType="application/vnd.openxmlformats-officedocument.drawingml.diagramLayout+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layout46.xml" ContentType="application/vnd.openxmlformats-officedocument.drawingml.diagramLayout+xml"/>
  <Override PartName="/ppt/diagrams/quickStyle71.xml" ContentType="application/vnd.openxmlformats-officedocument.drawingml.diagramStyle+xml"/>
  <Override PartName="/ppt/diagrams/colors8.xml" ContentType="application/vnd.openxmlformats-officedocument.drawingml.diagramColors+xml"/>
  <Override PartName="/ppt/diagrams/quickStyle13.xml" ContentType="application/vnd.openxmlformats-officedocument.drawingml.diagramStyle+xml"/>
  <Override PartName="/ppt/diagrams/layout35.xml" ContentType="application/vnd.openxmlformats-officedocument.drawingml.diagramLayout+xml"/>
  <Override PartName="/ppt/diagrams/colors56.xml" ContentType="application/vnd.openxmlformats-officedocument.drawingml.diagramColors+xml"/>
  <Override PartName="/ppt/diagrams/quickStyle60.xml" ContentType="application/vnd.openxmlformats-officedocument.drawingml.diagramStyle+xml"/>
  <Override PartName="/ppt/diagrams/colors67.xml" ContentType="application/vnd.openxmlformats-officedocument.drawingml.diagramColors+xml"/>
  <Override PartName="/ppt/diagrams/data69.xml" ContentType="application/vnd.openxmlformats-officedocument.drawingml.diagramData+xml"/>
  <Override PartName="/ppt/diagrams/layout13.xml" ContentType="application/vnd.openxmlformats-officedocument.drawingml.diagramLayout+xml"/>
  <Override PartName="/ppt/diagrams/layout24.xml" ContentType="application/vnd.openxmlformats-officedocument.drawingml.diagramLayout+xml"/>
  <Override PartName="/ppt/diagrams/colors45.xml" ContentType="application/vnd.openxmlformats-officedocument.drawingml.diagramColors+xml"/>
  <Override PartName="/ppt/diagrams/data58.xml" ContentType="application/vnd.openxmlformats-officedocument.drawingml.diagramData+xml"/>
  <Override PartName="/ppt/diagrams/layout60.xml" ContentType="application/vnd.openxmlformats-officedocument.drawingml.diagramLayout+xml"/>
  <Override PartName="/ppt/diagrams/layout7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diagrams/data47.xml" ContentType="application/vnd.openxmlformats-officedocument.drawingml.diagramData+xml"/>
  <Override PartName="/ppt/slides/slide48.xml" ContentType="application/vnd.openxmlformats-officedocument.presentationml.slide+xml"/>
  <Default Extension="bin" ContentType="application/vnd.openxmlformats-officedocument.oleObject"/>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diagrams/colors70.xml" ContentType="application/vnd.openxmlformats-officedocument.drawingml.diagramColors+xml"/>
  <Override PartName="/ppt/diagrams/data72.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diagrams/data61.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diagrams/quickStyle29.xml" ContentType="application/vnd.openxmlformats-officedocument.drawingml.diagramStyle+xml"/>
  <Override PartName="/ppt/diagrams/data50.xml" ContentType="application/vnd.openxmlformats-officedocument.drawingml.diagramData+xml"/>
  <Override PartName="/ppt/slides/slide51.xml" ContentType="application/vnd.openxmlformats-officedocument.presentationml.slide+xml"/>
  <Override PartName="/ppt/diagrams/quickStyle18.xml" ContentType="application/vnd.openxmlformats-officedocument.drawingml.diagramStyle+xml"/>
  <Override PartName="/ppt/diagrams/layout29.xml" ContentType="application/vnd.openxmlformats-officedocument.drawingml.diagramLayout+xml"/>
  <Override PartName="/ppt/diagrams/quickStyle54.xml" ContentType="application/vnd.openxmlformats-officedocument.drawingml.diagramStyle+xml"/>
  <Override PartName="/ppt/diagrams/quickStyle65.xml" ContentType="application/vnd.openxmlformats-officedocument.drawingml.diagramStyle+xml"/>
  <Override PartName="/ppt/slides/slide40.xml" ContentType="application/vnd.openxmlformats-officedocument.presentationml.slide+xml"/>
  <Override PartName="/ppt/diagrams/layout18.xml" ContentType="application/vnd.openxmlformats-officedocument.drawingml.diagramLayout+xml"/>
  <Override PartName="/ppt/diagrams/quickStyle43.xml" ContentType="application/vnd.openxmlformats-officedocument.drawingml.diagramStyle+xml"/>
  <Override PartName="/ppt/diagrams/layout65.xml" ContentType="application/vnd.openxmlformats-officedocument.drawingml.diagramLayout+xml"/>
  <Default Extension="vml" ContentType="application/vnd.openxmlformats-officedocument.vmlDrawing"/>
  <Override PartName="/ppt/diagrams/layout2.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colors39.xml" ContentType="application/vnd.openxmlformats-officedocument.drawingml.diagramColors+xml"/>
  <Override PartName="/ppt/diagrams/layout54.xml" ContentType="application/vnd.openxmlformats-officedocument.drawingml.diagramLayout+xml"/>
  <Override PartName="/ppt/diagrams/colors75.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layout43.xml" ContentType="application/vnd.openxmlformats-officedocument.drawingml.diagramLayout+xml"/>
  <Override PartName="/ppt/diagrams/colors64.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ppt/diagrams/colors53.xml" ContentType="application/vnd.openxmlformats-officedocument.drawingml.diagramColors+xml"/>
  <Override PartName="/ppt/diagrams/data55.xml" ContentType="application/vnd.openxmlformats-officedocument.drawingml.diagramData+xml"/>
  <Override PartName="/ppt/diagrams/data66.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diagrams/colors31.xml" ContentType="application/vnd.openxmlformats-officedocument.drawingml.diagramColors+xml"/>
  <Override PartName="/ppt/diagrams/colors42.xml" ContentType="application/vnd.openxmlformats-officedocument.drawingml.diagramColors+xml"/>
  <Override PartName="/ppt/diagrams/data44.xml" ContentType="application/vnd.openxmlformats-officedocument.drawingml.diagramData+xml"/>
  <Override PartName="/ppt/slideMasters/slideMaster1.xml" ContentType="application/vnd.openxmlformats-officedocument.presentationml.slideMaster+xml"/>
  <Override PartName="/ppt/slides/slide45.xml" ContentType="application/vnd.openxmlformats-officedocument.presentationml.slide+xml"/>
  <Override PartName="/ppt/diagrams/colors20.xml" ContentType="application/vnd.openxmlformats-officedocument.drawingml.diagramColors+xml"/>
  <Override PartName="/ppt/diagrams/data33.xml" ContentType="application/vnd.openxmlformats-officedocument.drawingml.diagramData+xml"/>
  <Override PartName="/ppt/diagrams/quickStyle59.xml" ContentType="application/vnd.openxmlformats-officedocument.drawingml.diagramStyle+xml"/>
  <Override PartName="/ppt/slides/slide34.xml" ContentType="application/vnd.openxmlformats-officedocument.presentationml.slide+xml"/>
  <Override PartName="/ppt/diagrams/data11.xml" ContentType="application/vnd.openxmlformats-officedocument.drawingml.diagramData+xml"/>
  <Override PartName="/ppt/diagrams/data22.xml" ContentType="application/vnd.openxmlformats-officedocument.drawingml.diagramData+xml"/>
  <Override PartName="/ppt/diagrams/quickStyle37.xml" ContentType="application/vnd.openxmlformats-officedocument.drawingml.diagramStyle+xml"/>
  <Override PartName="/ppt/diagrams/quickStyle48.xml" ContentType="application/vnd.openxmlformats-officedocument.drawingml.diagramStyle+xml"/>
  <Override PartName="/ppt/diagrams/layout59.xml" ContentType="application/vnd.openxmlformats-officedocument.drawingml.diagramLayout+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layout48.xml" ContentType="application/vnd.openxmlformats-officedocument.drawingml.diagramLayout+xml"/>
  <Override PartName="/ppt/diagrams/quickStyle73.xml" ContentType="application/vnd.openxmlformats-officedocument.drawingml.diagramStyle+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37.xml" ContentType="application/vnd.openxmlformats-officedocument.drawingml.diagramLayout+xml"/>
  <Override PartName="/ppt/diagrams/colors58.xml" ContentType="application/vnd.openxmlformats-officedocument.drawingml.diagramColors+xml"/>
  <Override PartName="/ppt/diagrams/quickStyle62.xml" ContentType="application/vnd.openxmlformats-officedocument.drawingml.diagramStyle+xml"/>
  <Override PartName="/ppt/diagrams/colors69.xml" ContentType="application/vnd.openxmlformats-officedocument.drawingml.diagramColors+xml"/>
  <Override PartName="/ppt/diagrams/layout15.xml" ContentType="application/vnd.openxmlformats-officedocument.drawingml.diagramLayout+xml"/>
  <Override PartName="/ppt/diagrams/layout26.xml" ContentType="application/vnd.openxmlformats-officedocument.drawingml.diagramLayout+xml"/>
  <Override PartName="/ppt/diagrams/colors47.xml" ContentType="application/vnd.openxmlformats-officedocument.drawingml.diagramColors+xml"/>
  <Override PartName="/ppt/diagrams/quickStyle51.xml" ContentType="application/vnd.openxmlformats-officedocument.drawingml.diagramStyle+xml"/>
  <Override PartName="/ppt/diagrams/layout62.xml" ContentType="application/vnd.openxmlformats-officedocument.drawingml.diagramLayout+xml"/>
  <Override PartName="/ppt/diagrams/layout73.xml" ContentType="application/vnd.openxmlformats-officedocument.drawingml.diagramLayout+xml"/>
  <Override PartName="/ppt/diagrams/quickStyle9.xml" ContentType="application/vnd.openxmlformats-officedocument.drawingml.diagramStyle+xml"/>
  <Override PartName="/ppt/diagrams/colors36.xml" ContentType="application/vnd.openxmlformats-officedocument.drawingml.diagramColors+xml"/>
  <Override PartName="/ppt/diagrams/quickStyle40.xml" ContentType="application/vnd.openxmlformats-officedocument.drawingml.diagramStyle+xml"/>
  <Override PartName="/ppt/diagrams/data49.xml" ContentType="application/vnd.openxmlformats-officedocument.drawingml.diagramData+xml"/>
  <Override PartName="/ppt/diagrams/layout51.xml" ContentType="application/vnd.openxmlformats-officedocument.drawingml.diagramLayout+xml"/>
  <Override PartName="/ppt/diagrams/colors14.xml" ContentType="application/vnd.openxmlformats-officedocument.drawingml.diagramColors+xml"/>
  <Override PartName="/ppt/diagrams/colors25.xml" ContentType="application/vnd.openxmlformats-officedocument.drawingml.diagramColors+xml"/>
  <Override PartName="/ppt/diagrams/data27.xml" ContentType="application/vnd.openxmlformats-officedocument.drawingml.diagramData+xml"/>
  <Override PartName="/ppt/diagrams/data38.xml" ContentType="application/vnd.openxmlformats-officedocument.drawingml.diagramData+xml"/>
  <Override PartName="/ppt/diagrams/layout40.xml" ContentType="application/vnd.openxmlformats-officedocument.drawingml.diagramLayout+xml"/>
  <Override PartName="/ppt/diagrams/colors61.xml" ContentType="application/vnd.openxmlformats-officedocument.drawingml.diagramColors+xml"/>
  <Override PartName="/ppt/diagrams/colors72.xml" ContentType="application/vnd.openxmlformats-officedocument.drawingml.diagramColors+xml"/>
  <Override PartName="/ppt/diagrams/data74.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diagrams/colors50.xml" ContentType="application/vnd.openxmlformats-officedocument.drawingml.diagramColors+xml"/>
  <Override PartName="/ppt/diagrams/data63.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ata52.xml" ContentType="application/vnd.openxmlformats-officedocument.drawingml.diagramData+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data30.xml" ContentType="application/vnd.openxmlformats-officedocument.drawingml.diagramData+xml"/>
  <Override PartName="/ppt/diagrams/data41.xml" ContentType="application/vnd.openxmlformats-officedocument.drawingml.diagramData+xml"/>
  <Override PartName="/ppt/diagrams/quickStyle56.xml" ContentType="application/vnd.openxmlformats-officedocument.drawingml.diagramStyle+xml"/>
  <Override PartName="/ppt/diagrams/quickStyle67.xml" ContentType="application/vnd.openxmlformats-officedocument.drawingml.diagramStyle+xml"/>
  <Override PartName="/ppt/slides/slide31.xml" ContentType="application/vnd.openxmlformats-officedocument.presentationml.slide+xml"/>
  <Override PartName="/ppt/slides/slide42.xml" ContentType="application/vnd.openxmlformats-officedocument.presentationml.slide+xml"/>
  <Override PartName="/ppt/diagrams/quickStyle45.xml" ContentType="application/vnd.openxmlformats-officedocument.drawingml.diagramStyle+xml"/>
  <Override PartName="/ppt/diagrams/layout67.xml" ContentType="application/vnd.openxmlformats-officedocument.drawingml.diagramLayout+xml"/>
  <Override PartName="/ppt/slides/slide20.xml" ContentType="application/vnd.openxmlformats-officedocument.presentationml.slide+xml"/>
  <Override PartName="/ppt/diagrams/layout4.xml" ContentType="application/vnd.openxmlformats-officedocument.drawingml.diagramLayout+xml"/>
  <Override PartName="/ppt/diagrams/quickStyle34.xml" ContentType="application/vnd.openxmlformats-officedocument.drawingml.diagramStyle+xml"/>
  <Override PartName="/ppt/diagrams/layout56.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layout45.xml" ContentType="application/vnd.openxmlformats-officedocument.drawingml.diagramLayout+xml"/>
  <Override PartName="/ppt/diagrams/colors66.xml" ContentType="application/vnd.openxmlformats-officedocument.drawingml.diagramColors+xml"/>
  <Override PartName="/ppt/diagrams/quickStyle70.xml" ContentType="application/vnd.openxmlformats-officedocument.drawingml.diagramStyle+xml"/>
  <Override PartName="/ppt/diagrams/layout23.xml" ContentType="application/vnd.openxmlformats-officedocument.drawingml.diagramLayout+xml"/>
  <Override PartName="/ppt/diagrams/colors55.xml" ContentType="application/vnd.openxmlformats-officedocument.drawingml.diagramColors+xml"/>
  <Override PartName="/ppt/diagrams/data57.xml" ContentType="application/vnd.openxmlformats-officedocument.drawingml.diagramData+xml"/>
  <Override PartName="/ppt/diagrams/data68.xml" ContentType="application/vnd.openxmlformats-officedocument.drawingml.diagramData+xml"/>
  <Override PartName="/ppt/diagrams/layout70.xml" ContentType="application/vnd.openxmlformats-officedocument.drawingml.diagramLayout+xml"/>
  <Override PartName="/ppt/slides/slide8.xml" ContentType="application/vnd.openxmlformats-officedocument.presentationml.slide+xml"/>
  <Override PartName="/ppt/slides/slide69.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diagrams/data46.xml" ContentType="application/vnd.openxmlformats-officedocument.drawingml.diagramData+xml"/>
  <Override PartName="/ppt/slides/slide58.xml" ContentType="application/vnd.openxmlformats-officedocument.presentationml.slide+xml"/>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diagrams/quickStyle39.xml" ContentType="application/vnd.openxmlformats-officedocument.drawingml.diagramStyle+xml"/>
  <Override PartName="/ppt/diagrams/data13.xml" ContentType="application/vnd.openxmlformats-officedocument.drawingml.diagramData+xml"/>
  <Override PartName="/ppt/diagrams/data60.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96"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9D2F2C-25AA-4A06-A356-610045BE613A}" type="doc">
      <dgm:prSet loTypeId="urn:microsoft.com/office/officeart/2005/8/layout/process1" loCatId="process" qsTypeId="urn:microsoft.com/office/officeart/2005/8/quickstyle/3d3" qsCatId="3D" csTypeId="urn:microsoft.com/office/officeart/2005/8/colors/accent1_2" csCatId="accent1" phldr="1"/>
      <dgm:spPr/>
    </dgm:pt>
    <dgm:pt modelId="{D0E77FDA-2E5F-49A4-9CD9-325A60ECA42E}">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175BA22C-4B31-4FBA-AA87-5E0ECA20A268}" type="parTrans" cxnId="{C4044E1A-A487-4834-A359-9D5AE8A87293}">
      <dgm:prSet/>
      <dgm:spPr/>
      <dgm:t>
        <a:bodyPr/>
        <a:lstStyle/>
        <a:p>
          <a:endParaRPr lang="zh-CN" altLang="en-US"/>
        </a:p>
      </dgm:t>
    </dgm:pt>
    <dgm:pt modelId="{A31D2640-785A-4EC8-ADE3-F9001EB8B587}" type="sibTrans" cxnId="{C4044E1A-A487-4834-A359-9D5AE8A87293}">
      <dgm:prSet/>
      <dgm:spPr/>
      <dgm:t>
        <a:bodyPr/>
        <a:lstStyle/>
        <a:p>
          <a:endParaRPr lang="zh-CN" altLang="en-US"/>
        </a:p>
      </dgm:t>
    </dgm:pt>
    <dgm:pt modelId="{0D5320F9-8F5A-453E-92A2-2C4D0E4ADDBE}">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814637D9-1EAE-4631-BA9C-C7897A58DE26}" type="parTrans" cxnId="{AEDC9C0E-4865-4A32-BC92-C35F222624EB}">
      <dgm:prSet/>
      <dgm:spPr/>
      <dgm:t>
        <a:bodyPr/>
        <a:lstStyle/>
        <a:p>
          <a:endParaRPr lang="zh-CN" altLang="en-US"/>
        </a:p>
      </dgm:t>
    </dgm:pt>
    <dgm:pt modelId="{F02DDEED-2C1A-4EE2-BB75-8549035C4890}" type="sibTrans" cxnId="{AEDC9C0E-4865-4A32-BC92-C35F222624EB}">
      <dgm:prSet/>
      <dgm:spPr/>
      <dgm:t>
        <a:bodyPr/>
        <a:lstStyle/>
        <a:p>
          <a:endParaRPr lang="zh-CN" altLang="en-US"/>
        </a:p>
      </dgm:t>
    </dgm:pt>
    <dgm:pt modelId="{62A63C77-A26B-4007-A8A1-651E3791A621}" type="pres">
      <dgm:prSet presAssocID="{D69D2F2C-25AA-4A06-A356-610045BE613A}" presName="Name0" presStyleCnt="0">
        <dgm:presLayoutVars>
          <dgm:dir/>
          <dgm:resizeHandles val="exact"/>
        </dgm:presLayoutVars>
      </dgm:prSet>
      <dgm:spPr/>
    </dgm:pt>
    <dgm:pt modelId="{F0D61D6F-B85E-4CAB-8128-FA65DC5BCC51}" type="pres">
      <dgm:prSet presAssocID="{D0E77FDA-2E5F-49A4-9CD9-325A60ECA42E}" presName="node" presStyleLbl="node1" presStyleIdx="0" presStyleCnt="2">
        <dgm:presLayoutVars>
          <dgm:bulletEnabled val="1"/>
        </dgm:presLayoutVars>
      </dgm:prSet>
      <dgm:spPr/>
      <dgm:t>
        <a:bodyPr/>
        <a:lstStyle/>
        <a:p>
          <a:endParaRPr lang="zh-CN" altLang="en-US"/>
        </a:p>
      </dgm:t>
    </dgm:pt>
    <dgm:pt modelId="{F45096C5-4778-44C6-8ABC-EDEE0B4315D3}" type="pres">
      <dgm:prSet presAssocID="{A31D2640-785A-4EC8-ADE3-F9001EB8B587}" presName="sibTrans" presStyleLbl="sibTrans2D1" presStyleIdx="0" presStyleCnt="1"/>
      <dgm:spPr/>
    </dgm:pt>
    <dgm:pt modelId="{9995B6D6-C791-493C-B932-50A08CC53DDC}" type="pres">
      <dgm:prSet presAssocID="{A31D2640-785A-4EC8-ADE3-F9001EB8B587}" presName="connectorText" presStyleLbl="sibTrans2D1" presStyleIdx="0" presStyleCnt="1"/>
      <dgm:spPr/>
    </dgm:pt>
    <dgm:pt modelId="{D88AC90A-56C9-4457-A363-126CBCA65D50}" type="pres">
      <dgm:prSet presAssocID="{0D5320F9-8F5A-453E-92A2-2C4D0E4ADDBE}" presName="node" presStyleLbl="node1" presStyleIdx="1" presStyleCnt="2">
        <dgm:presLayoutVars>
          <dgm:bulletEnabled val="1"/>
        </dgm:presLayoutVars>
      </dgm:prSet>
      <dgm:spPr/>
    </dgm:pt>
  </dgm:ptLst>
  <dgm:cxnLst>
    <dgm:cxn modelId="{56A17038-E97A-427F-98BA-F1BA83170B7D}" type="presOf" srcId="{D69D2F2C-25AA-4A06-A356-610045BE613A}" destId="{62A63C77-A26B-4007-A8A1-651E3791A621}" srcOrd="0" destOrd="0" presId="urn:microsoft.com/office/officeart/2005/8/layout/process1"/>
    <dgm:cxn modelId="{AEDC9C0E-4865-4A32-BC92-C35F222624EB}" srcId="{D69D2F2C-25AA-4A06-A356-610045BE613A}" destId="{0D5320F9-8F5A-453E-92A2-2C4D0E4ADDBE}" srcOrd="1" destOrd="0" parTransId="{814637D9-1EAE-4631-BA9C-C7897A58DE26}" sibTransId="{F02DDEED-2C1A-4EE2-BB75-8549035C4890}"/>
    <dgm:cxn modelId="{293A5897-30D3-44DF-B4AB-7A22A0D9CA13}" type="presOf" srcId="{A31D2640-785A-4EC8-ADE3-F9001EB8B587}" destId="{F45096C5-4778-44C6-8ABC-EDEE0B4315D3}" srcOrd="0" destOrd="0" presId="urn:microsoft.com/office/officeart/2005/8/layout/process1"/>
    <dgm:cxn modelId="{EFA8242C-9AA5-4EE4-AB5D-E3AC6B3333CE}" type="presOf" srcId="{D0E77FDA-2E5F-49A4-9CD9-325A60ECA42E}" destId="{F0D61D6F-B85E-4CAB-8128-FA65DC5BCC51}" srcOrd="0" destOrd="0" presId="urn:microsoft.com/office/officeart/2005/8/layout/process1"/>
    <dgm:cxn modelId="{80EBB250-26CB-4F77-80D5-092FB8652248}" type="presOf" srcId="{0D5320F9-8F5A-453E-92A2-2C4D0E4ADDBE}" destId="{D88AC90A-56C9-4457-A363-126CBCA65D50}" srcOrd="0" destOrd="0" presId="urn:microsoft.com/office/officeart/2005/8/layout/process1"/>
    <dgm:cxn modelId="{9979F2C1-C0FC-4FB5-9058-C5A015C239BF}" type="presOf" srcId="{A31D2640-785A-4EC8-ADE3-F9001EB8B587}" destId="{9995B6D6-C791-493C-B932-50A08CC53DDC}" srcOrd="1" destOrd="0" presId="urn:microsoft.com/office/officeart/2005/8/layout/process1"/>
    <dgm:cxn modelId="{C4044E1A-A487-4834-A359-9D5AE8A87293}" srcId="{D69D2F2C-25AA-4A06-A356-610045BE613A}" destId="{D0E77FDA-2E5F-49A4-9CD9-325A60ECA42E}" srcOrd="0" destOrd="0" parTransId="{175BA22C-4B31-4FBA-AA87-5E0ECA20A268}" sibTransId="{A31D2640-785A-4EC8-ADE3-F9001EB8B587}"/>
    <dgm:cxn modelId="{659C03F0-42E4-45F7-81E4-AA0427FF02E4}" type="presParOf" srcId="{62A63C77-A26B-4007-A8A1-651E3791A621}" destId="{F0D61D6F-B85E-4CAB-8128-FA65DC5BCC51}" srcOrd="0" destOrd="0" presId="urn:microsoft.com/office/officeart/2005/8/layout/process1"/>
    <dgm:cxn modelId="{D7829B65-994B-41F7-8A1A-DAC8EEA06C2E}" type="presParOf" srcId="{62A63C77-A26B-4007-A8A1-651E3791A621}" destId="{F45096C5-4778-44C6-8ABC-EDEE0B4315D3}" srcOrd="1" destOrd="0" presId="urn:microsoft.com/office/officeart/2005/8/layout/process1"/>
    <dgm:cxn modelId="{9F72AA14-4A2B-41E6-B54E-34B936C795C0}" type="presParOf" srcId="{F45096C5-4778-44C6-8ABC-EDEE0B4315D3}" destId="{9995B6D6-C791-493C-B932-50A08CC53DDC}" srcOrd="0" destOrd="0" presId="urn:microsoft.com/office/officeart/2005/8/layout/process1"/>
    <dgm:cxn modelId="{7506FDFF-3D33-483A-BBB2-C3F6D9E1D73E}" type="presParOf" srcId="{62A63C77-A26B-4007-A8A1-651E3791A621}" destId="{D88AC90A-56C9-4457-A363-126CBCA65D50}" srcOrd="2" destOrd="0" presId="urn:microsoft.com/office/officeart/2005/8/layout/process1"/>
  </dgm:cxnLst>
  <dgm:bg/>
  <dgm:whole/>
</dgm:dataModel>
</file>

<file path=ppt/diagrams/data10.xml><?xml version="1.0" encoding="utf-8"?>
<dgm:dataModel xmlns:dgm="http://schemas.openxmlformats.org/drawingml/2006/diagram" xmlns:a="http://schemas.openxmlformats.org/drawingml/2006/main">
  <dgm:ptLst>
    <dgm:pt modelId="{799EA451-06F2-444D-BAEE-056123C48FED}" type="doc">
      <dgm:prSet loTypeId="urn:microsoft.com/office/officeart/2005/8/layout/process1" loCatId="process" qsTypeId="urn:microsoft.com/office/officeart/2005/8/quickstyle/simple1" qsCatId="simple" csTypeId="urn:microsoft.com/office/officeart/2005/8/colors/accent1_2" csCatId="accent1" phldr="1"/>
      <dgm:spPr/>
    </dgm:pt>
    <dgm:pt modelId="{C4D6308B-E285-418F-9BD2-65BD0F938A0C}">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E01963EF-72D5-4703-918F-D7E1AE065B6A}" type="parTrans" cxnId="{14555794-8039-4047-8F5A-9E72661BF491}">
      <dgm:prSet/>
      <dgm:spPr/>
      <dgm:t>
        <a:bodyPr/>
        <a:lstStyle/>
        <a:p>
          <a:endParaRPr lang="zh-CN" altLang="en-US"/>
        </a:p>
      </dgm:t>
    </dgm:pt>
    <dgm:pt modelId="{69534975-B47A-40AF-AE91-005D7AEA43D5}" type="sibTrans" cxnId="{14555794-8039-4047-8F5A-9E72661BF491}">
      <dgm:prSet/>
      <dgm:spPr/>
      <dgm:t>
        <a:bodyPr/>
        <a:lstStyle/>
        <a:p>
          <a:endParaRPr lang="zh-CN" altLang="en-US"/>
        </a:p>
      </dgm:t>
    </dgm:pt>
    <dgm:pt modelId="{2E65E658-FCAB-4F13-A7AC-70FC96877C64}" type="pres">
      <dgm:prSet presAssocID="{799EA451-06F2-444D-BAEE-056123C48FED}" presName="Name0" presStyleCnt="0">
        <dgm:presLayoutVars>
          <dgm:dir/>
          <dgm:resizeHandles val="exact"/>
        </dgm:presLayoutVars>
      </dgm:prSet>
      <dgm:spPr/>
    </dgm:pt>
    <dgm:pt modelId="{3ADC5275-4068-4359-BE70-BF5283395109}" type="pres">
      <dgm:prSet presAssocID="{C4D6308B-E285-418F-9BD2-65BD0F938A0C}" presName="node" presStyleLbl="node1" presStyleIdx="0" presStyleCnt="1">
        <dgm:presLayoutVars>
          <dgm:bulletEnabled val="1"/>
        </dgm:presLayoutVars>
      </dgm:prSet>
      <dgm:spPr/>
    </dgm:pt>
  </dgm:ptLst>
  <dgm:cxnLst>
    <dgm:cxn modelId="{9B2A0A29-FE24-4A4F-B653-F9EFC51B74F5}" type="presOf" srcId="{C4D6308B-E285-418F-9BD2-65BD0F938A0C}" destId="{3ADC5275-4068-4359-BE70-BF5283395109}" srcOrd="0" destOrd="0" presId="urn:microsoft.com/office/officeart/2005/8/layout/process1"/>
    <dgm:cxn modelId="{14555794-8039-4047-8F5A-9E72661BF491}" srcId="{799EA451-06F2-444D-BAEE-056123C48FED}" destId="{C4D6308B-E285-418F-9BD2-65BD0F938A0C}" srcOrd="0" destOrd="0" parTransId="{E01963EF-72D5-4703-918F-D7E1AE065B6A}" sibTransId="{69534975-B47A-40AF-AE91-005D7AEA43D5}"/>
    <dgm:cxn modelId="{294FE599-C7E0-4F40-80E3-E6DCD8E4DE67}" type="presOf" srcId="{799EA451-06F2-444D-BAEE-056123C48FED}" destId="{2E65E658-FCAB-4F13-A7AC-70FC96877C64}" srcOrd="0" destOrd="0" presId="urn:microsoft.com/office/officeart/2005/8/layout/process1"/>
    <dgm:cxn modelId="{0A58E7E0-C0CB-45FC-83F1-F857F5877445}" type="presParOf" srcId="{2E65E658-FCAB-4F13-A7AC-70FC96877C64}" destId="{3ADC5275-4068-4359-BE70-BF5283395109}" srcOrd="0" destOrd="0" presId="urn:microsoft.com/office/officeart/2005/8/layout/process1"/>
  </dgm:cxnLst>
  <dgm:bg/>
  <dgm:whole/>
</dgm:dataModel>
</file>

<file path=ppt/diagrams/data11.xml><?xml version="1.0" encoding="utf-8"?>
<dgm:dataModel xmlns:dgm="http://schemas.openxmlformats.org/drawingml/2006/diagram" xmlns:a="http://schemas.openxmlformats.org/drawingml/2006/main">
  <dgm:ptLst>
    <dgm:pt modelId="{A3E2F7F9-5AFA-4E5D-BE26-9E87811EEF5A}" type="doc">
      <dgm:prSet loTypeId="urn:microsoft.com/office/officeart/2005/8/layout/process1" loCatId="process" qsTypeId="urn:microsoft.com/office/officeart/2005/8/quickstyle/3d3" qsCatId="3D" csTypeId="urn:microsoft.com/office/officeart/2005/8/colors/accent1_2" csCatId="accent1" phldr="1"/>
      <dgm:spPr/>
    </dgm:pt>
    <dgm:pt modelId="{C33477BC-A74E-45F8-9B29-8AD1CFCDCE74}">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3608A2F9-0FA4-4BE5-A395-C7AC93BA2CD0}" type="parTrans" cxnId="{1E2B1DDC-60C1-468A-B832-B96CEB60F242}">
      <dgm:prSet/>
      <dgm:spPr/>
      <dgm:t>
        <a:bodyPr/>
        <a:lstStyle/>
        <a:p>
          <a:endParaRPr lang="zh-CN" altLang="en-US"/>
        </a:p>
      </dgm:t>
    </dgm:pt>
    <dgm:pt modelId="{D6D7C6E2-3131-43EE-AE54-C464AB6128E1}" type="sibTrans" cxnId="{1E2B1DDC-60C1-468A-B832-B96CEB60F242}">
      <dgm:prSet/>
      <dgm:spPr/>
      <dgm:t>
        <a:bodyPr/>
        <a:lstStyle/>
        <a:p>
          <a:endParaRPr lang="zh-CN" altLang="en-US"/>
        </a:p>
      </dgm:t>
    </dgm:pt>
    <dgm:pt modelId="{C1CA3F4E-82E4-47CD-92E2-A84905317E5F}">
      <dgm:prSet phldrT="[文本]"/>
      <dgm:spPr/>
      <dgm:t>
        <a:bodyPr/>
        <a:lstStyle/>
        <a:p>
          <a:r>
            <a:rPr lang="en-US" altLang="zh-CN" dirty="0" smtClean="0"/>
            <a:t>【</a:t>
          </a:r>
          <a:r>
            <a:rPr lang="zh-CN" altLang="en-US" dirty="0" smtClean="0"/>
            <a:t>修改尺寸</a:t>
          </a:r>
          <a:r>
            <a:rPr lang="en-US" altLang="zh-CN" dirty="0" smtClean="0"/>
            <a:t>】</a:t>
          </a:r>
          <a:endParaRPr lang="zh-CN" altLang="en-US" dirty="0"/>
        </a:p>
      </dgm:t>
    </dgm:pt>
    <dgm:pt modelId="{DEFF8C05-2719-4271-8120-D13199091DC1}" type="parTrans" cxnId="{2CE4819F-23E1-40B5-9FC0-7F74506A6C06}">
      <dgm:prSet/>
      <dgm:spPr/>
      <dgm:t>
        <a:bodyPr/>
        <a:lstStyle/>
        <a:p>
          <a:endParaRPr lang="zh-CN" altLang="en-US"/>
        </a:p>
      </dgm:t>
    </dgm:pt>
    <dgm:pt modelId="{DF425BBE-F01A-4EBE-B4AC-5798B06F4AE5}" type="sibTrans" cxnId="{2CE4819F-23E1-40B5-9FC0-7F74506A6C06}">
      <dgm:prSet/>
      <dgm:spPr/>
      <dgm:t>
        <a:bodyPr/>
        <a:lstStyle/>
        <a:p>
          <a:endParaRPr lang="zh-CN" altLang="en-US"/>
        </a:p>
      </dgm:t>
    </dgm:pt>
    <dgm:pt modelId="{24740202-31D7-47AB-BBFF-601CCE8BA7C1}" type="pres">
      <dgm:prSet presAssocID="{A3E2F7F9-5AFA-4E5D-BE26-9E87811EEF5A}" presName="Name0" presStyleCnt="0">
        <dgm:presLayoutVars>
          <dgm:dir/>
          <dgm:resizeHandles val="exact"/>
        </dgm:presLayoutVars>
      </dgm:prSet>
      <dgm:spPr/>
    </dgm:pt>
    <dgm:pt modelId="{FB0FAABE-E080-4CCE-9D33-388E1DD6D0A9}" type="pres">
      <dgm:prSet presAssocID="{C33477BC-A74E-45F8-9B29-8AD1CFCDCE74}" presName="node" presStyleLbl="node1" presStyleIdx="0" presStyleCnt="2">
        <dgm:presLayoutVars>
          <dgm:bulletEnabled val="1"/>
        </dgm:presLayoutVars>
      </dgm:prSet>
      <dgm:spPr/>
    </dgm:pt>
    <dgm:pt modelId="{19519531-D7D2-4DC7-B3BA-29959D922D10}" type="pres">
      <dgm:prSet presAssocID="{D6D7C6E2-3131-43EE-AE54-C464AB6128E1}" presName="sibTrans" presStyleLbl="sibTrans2D1" presStyleIdx="0" presStyleCnt="1"/>
      <dgm:spPr/>
    </dgm:pt>
    <dgm:pt modelId="{359738E9-1CEE-4259-8577-3A0684C0ABBD}" type="pres">
      <dgm:prSet presAssocID="{D6D7C6E2-3131-43EE-AE54-C464AB6128E1}" presName="connectorText" presStyleLbl="sibTrans2D1" presStyleIdx="0" presStyleCnt="1"/>
      <dgm:spPr/>
    </dgm:pt>
    <dgm:pt modelId="{23AFD6B8-53D2-4500-8246-DC5F69406323}" type="pres">
      <dgm:prSet presAssocID="{C1CA3F4E-82E4-47CD-92E2-A84905317E5F}" presName="node" presStyleLbl="node1" presStyleIdx="1" presStyleCnt="2">
        <dgm:presLayoutVars>
          <dgm:bulletEnabled val="1"/>
        </dgm:presLayoutVars>
      </dgm:prSet>
      <dgm:spPr/>
    </dgm:pt>
  </dgm:ptLst>
  <dgm:cxnLst>
    <dgm:cxn modelId="{E29D267A-2247-4B00-A934-14D49BA1F41F}" type="presOf" srcId="{C33477BC-A74E-45F8-9B29-8AD1CFCDCE74}" destId="{FB0FAABE-E080-4CCE-9D33-388E1DD6D0A9}" srcOrd="0" destOrd="0" presId="urn:microsoft.com/office/officeart/2005/8/layout/process1"/>
    <dgm:cxn modelId="{1E2B1DDC-60C1-468A-B832-B96CEB60F242}" srcId="{A3E2F7F9-5AFA-4E5D-BE26-9E87811EEF5A}" destId="{C33477BC-A74E-45F8-9B29-8AD1CFCDCE74}" srcOrd="0" destOrd="0" parTransId="{3608A2F9-0FA4-4BE5-A395-C7AC93BA2CD0}" sibTransId="{D6D7C6E2-3131-43EE-AE54-C464AB6128E1}"/>
    <dgm:cxn modelId="{535E907D-C147-4985-A55B-11385A5ADA03}" type="presOf" srcId="{A3E2F7F9-5AFA-4E5D-BE26-9E87811EEF5A}" destId="{24740202-31D7-47AB-BBFF-601CCE8BA7C1}" srcOrd="0" destOrd="0" presId="urn:microsoft.com/office/officeart/2005/8/layout/process1"/>
    <dgm:cxn modelId="{0805375C-7CAE-436C-89F2-873662D7F52B}" type="presOf" srcId="{D6D7C6E2-3131-43EE-AE54-C464AB6128E1}" destId="{359738E9-1CEE-4259-8577-3A0684C0ABBD}" srcOrd="1" destOrd="0" presId="urn:microsoft.com/office/officeart/2005/8/layout/process1"/>
    <dgm:cxn modelId="{2CE4819F-23E1-40B5-9FC0-7F74506A6C06}" srcId="{A3E2F7F9-5AFA-4E5D-BE26-9E87811EEF5A}" destId="{C1CA3F4E-82E4-47CD-92E2-A84905317E5F}" srcOrd="1" destOrd="0" parTransId="{DEFF8C05-2719-4271-8120-D13199091DC1}" sibTransId="{DF425BBE-F01A-4EBE-B4AC-5798B06F4AE5}"/>
    <dgm:cxn modelId="{97854F00-ED20-4098-B48F-CC8137323AF2}" type="presOf" srcId="{C1CA3F4E-82E4-47CD-92E2-A84905317E5F}" destId="{23AFD6B8-53D2-4500-8246-DC5F69406323}" srcOrd="0" destOrd="0" presId="urn:microsoft.com/office/officeart/2005/8/layout/process1"/>
    <dgm:cxn modelId="{19259EF1-EDAB-43C9-9DE4-EB04C6468E8A}" type="presOf" srcId="{D6D7C6E2-3131-43EE-AE54-C464AB6128E1}" destId="{19519531-D7D2-4DC7-B3BA-29959D922D10}" srcOrd="0" destOrd="0" presId="urn:microsoft.com/office/officeart/2005/8/layout/process1"/>
    <dgm:cxn modelId="{BA009D00-FB4E-45C5-84B0-040C92713813}" type="presParOf" srcId="{24740202-31D7-47AB-BBFF-601CCE8BA7C1}" destId="{FB0FAABE-E080-4CCE-9D33-388E1DD6D0A9}" srcOrd="0" destOrd="0" presId="urn:microsoft.com/office/officeart/2005/8/layout/process1"/>
    <dgm:cxn modelId="{FA19F199-AE56-443A-B1E9-D4E6FDD4B25A}" type="presParOf" srcId="{24740202-31D7-47AB-BBFF-601CCE8BA7C1}" destId="{19519531-D7D2-4DC7-B3BA-29959D922D10}" srcOrd="1" destOrd="0" presId="urn:microsoft.com/office/officeart/2005/8/layout/process1"/>
    <dgm:cxn modelId="{9B855DE4-FED9-4EC7-985F-1A03F5DFC0F5}" type="presParOf" srcId="{19519531-D7D2-4DC7-B3BA-29959D922D10}" destId="{359738E9-1CEE-4259-8577-3A0684C0ABBD}" srcOrd="0" destOrd="0" presId="urn:microsoft.com/office/officeart/2005/8/layout/process1"/>
    <dgm:cxn modelId="{511CF419-33F8-4252-8757-D84C470CDB0B}" type="presParOf" srcId="{24740202-31D7-47AB-BBFF-601CCE8BA7C1}" destId="{23AFD6B8-53D2-4500-8246-DC5F69406323}" srcOrd="2" destOrd="0" presId="urn:microsoft.com/office/officeart/2005/8/layout/process1"/>
  </dgm:cxnLst>
  <dgm:bg/>
  <dgm:whole/>
</dgm:dataModel>
</file>

<file path=ppt/diagrams/data12.xml><?xml version="1.0" encoding="utf-8"?>
<dgm:dataModel xmlns:dgm="http://schemas.openxmlformats.org/drawingml/2006/diagram" xmlns:a="http://schemas.openxmlformats.org/drawingml/2006/main">
  <dgm:ptLst>
    <dgm:pt modelId="{3C61DF77-F41E-471B-B801-89056DB18E9F}" type="doc">
      <dgm:prSet loTypeId="urn:microsoft.com/office/officeart/2005/8/layout/process1" loCatId="process" qsTypeId="urn:microsoft.com/office/officeart/2005/8/quickstyle/3d3" qsCatId="3D" csTypeId="urn:microsoft.com/office/officeart/2005/8/colors/accent1_2" csCatId="accent1" phldr="1"/>
      <dgm:spPr/>
    </dgm:pt>
    <dgm:pt modelId="{FFEC27CD-7C72-4CCD-A286-78A73EC20968}">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3E0CA51F-CEDE-4D72-A736-D3759B09965B}" type="parTrans" cxnId="{BCBD1BFA-198B-42E9-9405-195E0EF83E3B}">
      <dgm:prSet/>
      <dgm:spPr/>
      <dgm:t>
        <a:bodyPr/>
        <a:lstStyle/>
        <a:p>
          <a:endParaRPr lang="zh-CN" altLang="en-US"/>
        </a:p>
      </dgm:t>
    </dgm:pt>
    <dgm:pt modelId="{5D9E5B1C-9180-41B6-B9B5-D79F805860D5}" type="sibTrans" cxnId="{BCBD1BFA-198B-42E9-9405-195E0EF83E3B}">
      <dgm:prSet/>
      <dgm:spPr/>
      <dgm:t>
        <a:bodyPr/>
        <a:lstStyle/>
        <a:p>
          <a:endParaRPr lang="zh-CN" altLang="en-US"/>
        </a:p>
      </dgm:t>
    </dgm:pt>
    <dgm:pt modelId="{605B34B5-B508-42EF-B77F-359714FE8B61}">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48FC4B62-3B4B-45C7-B2FF-13A9EDA04442}" type="parTrans" cxnId="{749D1117-F3E2-4398-887E-EB9A5B5CA4EA}">
      <dgm:prSet/>
      <dgm:spPr/>
      <dgm:t>
        <a:bodyPr/>
        <a:lstStyle/>
        <a:p>
          <a:endParaRPr lang="zh-CN" altLang="en-US"/>
        </a:p>
      </dgm:t>
    </dgm:pt>
    <dgm:pt modelId="{8209BE36-A518-4435-9D69-5FF474B2AE2D}" type="sibTrans" cxnId="{749D1117-F3E2-4398-887E-EB9A5B5CA4EA}">
      <dgm:prSet/>
      <dgm:spPr/>
      <dgm:t>
        <a:bodyPr/>
        <a:lstStyle/>
        <a:p>
          <a:endParaRPr lang="zh-CN" altLang="en-US"/>
        </a:p>
      </dgm:t>
    </dgm:pt>
    <dgm:pt modelId="{10316EC0-3CE7-47F3-BD52-1CBB728C32C1}">
      <dgm:prSet phldrT="[文本]"/>
      <dgm:spPr/>
      <dgm:t>
        <a:bodyPr/>
        <a:lstStyle/>
        <a:p>
          <a:r>
            <a:rPr lang="en-US" altLang="zh-CN" dirty="0" smtClean="0"/>
            <a:t>【</a:t>
          </a:r>
          <a:r>
            <a:rPr lang="zh-CN" altLang="en-US" dirty="0" smtClean="0"/>
            <a:t>穿至</a:t>
          </a:r>
          <a:r>
            <a:rPr lang="en-US" altLang="zh-CN" dirty="0" smtClean="0"/>
            <a:t>】</a:t>
          </a:r>
          <a:endParaRPr lang="zh-CN" altLang="en-US" dirty="0"/>
        </a:p>
      </dgm:t>
    </dgm:pt>
    <dgm:pt modelId="{E3297F82-AE74-460A-B7FF-4F5150B8AB8B}" type="parTrans" cxnId="{6874AAE1-7268-48E4-840A-9DC7693E0FB6}">
      <dgm:prSet/>
      <dgm:spPr/>
      <dgm:t>
        <a:bodyPr/>
        <a:lstStyle/>
        <a:p>
          <a:endParaRPr lang="zh-CN" altLang="en-US"/>
        </a:p>
      </dgm:t>
    </dgm:pt>
    <dgm:pt modelId="{76BEB5D8-BC5D-422C-85B5-A6E963B367B7}" type="sibTrans" cxnId="{6874AAE1-7268-48E4-840A-9DC7693E0FB6}">
      <dgm:prSet/>
      <dgm:spPr/>
      <dgm:t>
        <a:bodyPr/>
        <a:lstStyle/>
        <a:p>
          <a:endParaRPr lang="zh-CN" altLang="en-US"/>
        </a:p>
      </dgm:t>
    </dgm:pt>
    <dgm:pt modelId="{98FD7C05-90F4-4F62-B55B-2887C56EB73E}" type="pres">
      <dgm:prSet presAssocID="{3C61DF77-F41E-471B-B801-89056DB18E9F}" presName="Name0" presStyleCnt="0">
        <dgm:presLayoutVars>
          <dgm:dir/>
          <dgm:resizeHandles val="exact"/>
        </dgm:presLayoutVars>
      </dgm:prSet>
      <dgm:spPr/>
    </dgm:pt>
    <dgm:pt modelId="{7E3C8AD7-242E-43B7-BBDE-D9F30F213EB2}" type="pres">
      <dgm:prSet presAssocID="{FFEC27CD-7C72-4CCD-A286-78A73EC20968}" presName="node" presStyleLbl="node1" presStyleIdx="0" presStyleCnt="3">
        <dgm:presLayoutVars>
          <dgm:bulletEnabled val="1"/>
        </dgm:presLayoutVars>
      </dgm:prSet>
      <dgm:spPr/>
    </dgm:pt>
    <dgm:pt modelId="{38225559-3A1C-4F0A-B98C-FCD313CE0ED1}" type="pres">
      <dgm:prSet presAssocID="{5D9E5B1C-9180-41B6-B9B5-D79F805860D5}" presName="sibTrans" presStyleLbl="sibTrans2D1" presStyleIdx="0" presStyleCnt="2"/>
      <dgm:spPr/>
    </dgm:pt>
    <dgm:pt modelId="{115F2BDB-213E-4944-A6E4-3EA73B12E008}" type="pres">
      <dgm:prSet presAssocID="{5D9E5B1C-9180-41B6-B9B5-D79F805860D5}" presName="connectorText" presStyleLbl="sibTrans2D1" presStyleIdx="0" presStyleCnt="2"/>
      <dgm:spPr/>
    </dgm:pt>
    <dgm:pt modelId="{088A95F8-D01F-45BC-9588-9057CC3EC36F}" type="pres">
      <dgm:prSet presAssocID="{605B34B5-B508-42EF-B77F-359714FE8B61}" presName="node" presStyleLbl="node1" presStyleIdx="1" presStyleCnt="3">
        <dgm:presLayoutVars>
          <dgm:bulletEnabled val="1"/>
        </dgm:presLayoutVars>
      </dgm:prSet>
      <dgm:spPr/>
    </dgm:pt>
    <dgm:pt modelId="{5486136A-A4DB-454F-A336-6D4A28A8166B}" type="pres">
      <dgm:prSet presAssocID="{8209BE36-A518-4435-9D69-5FF474B2AE2D}" presName="sibTrans" presStyleLbl="sibTrans2D1" presStyleIdx="1" presStyleCnt="2"/>
      <dgm:spPr/>
    </dgm:pt>
    <dgm:pt modelId="{24405D9C-67D0-411E-AA48-90BDAEFB1FC2}" type="pres">
      <dgm:prSet presAssocID="{8209BE36-A518-4435-9D69-5FF474B2AE2D}" presName="connectorText" presStyleLbl="sibTrans2D1" presStyleIdx="1" presStyleCnt="2"/>
      <dgm:spPr/>
    </dgm:pt>
    <dgm:pt modelId="{5D208215-8B27-4D54-AA62-186E6B07BBF5}" type="pres">
      <dgm:prSet presAssocID="{10316EC0-3CE7-47F3-BD52-1CBB728C32C1}" presName="node" presStyleLbl="node1" presStyleIdx="2" presStyleCnt="3">
        <dgm:presLayoutVars>
          <dgm:bulletEnabled val="1"/>
        </dgm:presLayoutVars>
      </dgm:prSet>
      <dgm:spPr/>
      <dgm:t>
        <a:bodyPr/>
        <a:lstStyle/>
        <a:p>
          <a:endParaRPr lang="zh-CN" altLang="en-US"/>
        </a:p>
      </dgm:t>
    </dgm:pt>
  </dgm:ptLst>
  <dgm:cxnLst>
    <dgm:cxn modelId="{BCBD1BFA-198B-42E9-9405-195E0EF83E3B}" srcId="{3C61DF77-F41E-471B-B801-89056DB18E9F}" destId="{FFEC27CD-7C72-4CCD-A286-78A73EC20968}" srcOrd="0" destOrd="0" parTransId="{3E0CA51F-CEDE-4D72-A736-D3759B09965B}" sibTransId="{5D9E5B1C-9180-41B6-B9B5-D79F805860D5}"/>
    <dgm:cxn modelId="{9949743F-C422-4EE3-AB80-CE7A6EACAEF9}" type="presOf" srcId="{3C61DF77-F41E-471B-B801-89056DB18E9F}" destId="{98FD7C05-90F4-4F62-B55B-2887C56EB73E}" srcOrd="0" destOrd="0" presId="urn:microsoft.com/office/officeart/2005/8/layout/process1"/>
    <dgm:cxn modelId="{A6585DC8-B5EF-4FD1-B0B1-AE0DF5622CA1}" type="presOf" srcId="{FFEC27CD-7C72-4CCD-A286-78A73EC20968}" destId="{7E3C8AD7-242E-43B7-BBDE-D9F30F213EB2}" srcOrd="0" destOrd="0" presId="urn:microsoft.com/office/officeart/2005/8/layout/process1"/>
    <dgm:cxn modelId="{104BE44D-6D63-475E-A989-54E6B2E94B03}" type="presOf" srcId="{8209BE36-A518-4435-9D69-5FF474B2AE2D}" destId="{24405D9C-67D0-411E-AA48-90BDAEFB1FC2}" srcOrd="1" destOrd="0" presId="urn:microsoft.com/office/officeart/2005/8/layout/process1"/>
    <dgm:cxn modelId="{6874AAE1-7268-48E4-840A-9DC7693E0FB6}" srcId="{3C61DF77-F41E-471B-B801-89056DB18E9F}" destId="{10316EC0-3CE7-47F3-BD52-1CBB728C32C1}" srcOrd="2" destOrd="0" parTransId="{E3297F82-AE74-460A-B7FF-4F5150B8AB8B}" sibTransId="{76BEB5D8-BC5D-422C-85B5-A6E963B367B7}"/>
    <dgm:cxn modelId="{906170B4-BE6C-4333-A6A9-19AD4CD61A29}" type="presOf" srcId="{10316EC0-3CE7-47F3-BD52-1CBB728C32C1}" destId="{5D208215-8B27-4D54-AA62-186E6B07BBF5}" srcOrd="0" destOrd="0" presId="urn:microsoft.com/office/officeart/2005/8/layout/process1"/>
    <dgm:cxn modelId="{4C64F23C-763E-4675-A830-E5039F2125D8}" type="presOf" srcId="{605B34B5-B508-42EF-B77F-359714FE8B61}" destId="{088A95F8-D01F-45BC-9588-9057CC3EC36F}" srcOrd="0" destOrd="0" presId="urn:microsoft.com/office/officeart/2005/8/layout/process1"/>
    <dgm:cxn modelId="{93FA7798-2D6D-437E-B43F-A679E973B597}" type="presOf" srcId="{5D9E5B1C-9180-41B6-B9B5-D79F805860D5}" destId="{115F2BDB-213E-4944-A6E4-3EA73B12E008}" srcOrd="1" destOrd="0" presId="urn:microsoft.com/office/officeart/2005/8/layout/process1"/>
    <dgm:cxn modelId="{23EBF2D3-B19F-4D93-812A-A5FA472ED02E}" type="presOf" srcId="{8209BE36-A518-4435-9D69-5FF474B2AE2D}" destId="{5486136A-A4DB-454F-A336-6D4A28A8166B}" srcOrd="0" destOrd="0" presId="urn:microsoft.com/office/officeart/2005/8/layout/process1"/>
    <dgm:cxn modelId="{749D1117-F3E2-4398-887E-EB9A5B5CA4EA}" srcId="{3C61DF77-F41E-471B-B801-89056DB18E9F}" destId="{605B34B5-B508-42EF-B77F-359714FE8B61}" srcOrd="1" destOrd="0" parTransId="{48FC4B62-3B4B-45C7-B2FF-13A9EDA04442}" sibTransId="{8209BE36-A518-4435-9D69-5FF474B2AE2D}"/>
    <dgm:cxn modelId="{04BE9705-FEE2-4A10-885A-DDE976455CD8}" type="presOf" srcId="{5D9E5B1C-9180-41B6-B9B5-D79F805860D5}" destId="{38225559-3A1C-4F0A-B98C-FCD313CE0ED1}" srcOrd="0" destOrd="0" presId="urn:microsoft.com/office/officeart/2005/8/layout/process1"/>
    <dgm:cxn modelId="{02B36763-1704-4573-AF66-5DD33DFE6C41}" type="presParOf" srcId="{98FD7C05-90F4-4F62-B55B-2887C56EB73E}" destId="{7E3C8AD7-242E-43B7-BBDE-D9F30F213EB2}" srcOrd="0" destOrd="0" presId="urn:microsoft.com/office/officeart/2005/8/layout/process1"/>
    <dgm:cxn modelId="{699370C4-8A20-4A05-9E1B-DCA713ADAC39}" type="presParOf" srcId="{98FD7C05-90F4-4F62-B55B-2887C56EB73E}" destId="{38225559-3A1C-4F0A-B98C-FCD313CE0ED1}" srcOrd="1" destOrd="0" presId="urn:microsoft.com/office/officeart/2005/8/layout/process1"/>
    <dgm:cxn modelId="{834EB148-E0B1-4646-903C-029FB7A7D7C0}" type="presParOf" srcId="{38225559-3A1C-4F0A-B98C-FCD313CE0ED1}" destId="{115F2BDB-213E-4944-A6E4-3EA73B12E008}" srcOrd="0" destOrd="0" presId="urn:microsoft.com/office/officeart/2005/8/layout/process1"/>
    <dgm:cxn modelId="{50D2FBD4-75E5-4D72-89DE-8CA550EC2A1A}" type="presParOf" srcId="{98FD7C05-90F4-4F62-B55B-2887C56EB73E}" destId="{088A95F8-D01F-45BC-9588-9057CC3EC36F}" srcOrd="2" destOrd="0" presId="urn:microsoft.com/office/officeart/2005/8/layout/process1"/>
    <dgm:cxn modelId="{6EAC971B-472E-4E1D-86A8-D07165BA3894}" type="presParOf" srcId="{98FD7C05-90F4-4F62-B55B-2887C56EB73E}" destId="{5486136A-A4DB-454F-A336-6D4A28A8166B}" srcOrd="3" destOrd="0" presId="urn:microsoft.com/office/officeart/2005/8/layout/process1"/>
    <dgm:cxn modelId="{FF560DD4-16AC-40DE-BC8B-3BE404BC756A}" type="presParOf" srcId="{5486136A-A4DB-454F-A336-6D4A28A8166B}" destId="{24405D9C-67D0-411E-AA48-90BDAEFB1FC2}" srcOrd="0" destOrd="0" presId="urn:microsoft.com/office/officeart/2005/8/layout/process1"/>
    <dgm:cxn modelId="{85A10D80-8D3A-4127-870A-0053B84DF681}" type="presParOf" srcId="{98FD7C05-90F4-4F62-B55B-2887C56EB73E}" destId="{5D208215-8B27-4D54-AA62-186E6B07BBF5}" srcOrd="4" destOrd="0" presId="urn:microsoft.com/office/officeart/2005/8/layout/process1"/>
  </dgm:cxnLst>
  <dgm:bg/>
  <dgm:whole/>
</dgm:dataModel>
</file>

<file path=ppt/diagrams/data13.xml><?xml version="1.0" encoding="utf-8"?>
<dgm:dataModel xmlns:dgm="http://schemas.openxmlformats.org/drawingml/2006/diagram" xmlns:a="http://schemas.openxmlformats.org/drawingml/2006/main">
  <dgm:ptLst>
    <dgm:pt modelId="{E1E956BE-CEC2-4F62-A449-ED116523E20F}" type="doc">
      <dgm:prSet loTypeId="urn:microsoft.com/office/officeart/2005/8/layout/process1" loCatId="process" qsTypeId="urn:microsoft.com/office/officeart/2005/8/quickstyle/3d3" qsCatId="3D" csTypeId="urn:microsoft.com/office/officeart/2005/8/colors/accent1_2" csCatId="accent1" phldr="1"/>
      <dgm:spPr/>
    </dgm:pt>
    <dgm:pt modelId="{EBCC094F-0B5A-4D05-8DE4-730D9F3D6757}">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5062D3D4-3B5E-4CBF-8903-DD03C068A6E1}" type="parTrans" cxnId="{F4185B4E-EA0B-411A-B7B0-2252178E3DC5}">
      <dgm:prSet/>
      <dgm:spPr/>
      <dgm:t>
        <a:bodyPr/>
        <a:lstStyle/>
        <a:p>
          <a:endParaRPr lang="zh-CN" altLang="en-US"/>
        </a:p>
      </dgm:t>
    </dgm:pt>
    <dgm:pt modelId="{17442F55-1355-4309-8608-D14D06D09FFA}" type="sibTrans" cxnId="{F4185B4E-EA0B-411A-B7B0-2252178E3DC5}">
      <dgm:prSet/>
      <dgm:spPr/>
      <dgm:t>
        <a:bodyPr/>
        <a:lstStyle/>
        <a:p>
          <a:endParaRPr lang="zh-CN" altLang="en-US"/>
        </a:p>
      </dgm:t>
    </dgm:pt>
    <dgm:pt modelId="{423E0FBD-A3D1-469F-AAC0-F9CB5661DAD5}">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D7136AC4-30A3-4614-941F-3AE5709231C0}" type="parTrans" cxnId="{3B4CF651-11B4-4A89-A8CD-587C13DC03E0}">
      <dgm:prSet/>
      <dgm:spPr/>
      <dgm:t>
        <a:bodyPr/>
        <a:lstStyle/>
        <a:p>
          <a:endParaRPr lang="zh-CN" altLang="en-US"/>
        </a:p>
      </dgm:t>
    </dgm:pt>
    <dgm:pt modelId="{7F362E1A-0278-4238-9225-323A021DECA4}" type="sibTrans" cxnId="{3B4CF651-11B4-4A89-A8CD-587C13DC03E0}">
      <dgm:prSet/>
      <dgm:spPr/>
      <dgm:t>
        <a:bodyPr/>
        <a:lstStyle/>
        <a:p>
          <a:endParaRPr lang="zh-CN" altLang="en-US"/>
        </a:p>
      </dgm:t>
    </dgm:pt>
    <dgm:pt modelId="{00CAB9E5-81F7-42C8-BBE9-70DE7B772015}" type="pres">
      <dgm:prSet presAssocID="{E1E956BE-CEC2-4F62-A449-ED116523E20F}" presName="Name0" presStyleCnt="0">
        <dgm:presLayoutVars>
          <dgm:dir/>
          <dgm:resizeHandles val="exact"/>
        </dgm:presLayoutVars>
      </dgm:prSet>
      <dgm:spPr/>
    </dgm:pt>
    <dgm:pt modelId="{727731E0-0132-4256-BEFE-EF3A631D56E4}" type="pres">
      <dgm:prSet presAssocID="{EBCC094F-0B5A-4D05-8DE4-730D9F3D6757}" presName="node" presStyleLbl="node1" presStyleIdx="0" presStyleCnt="2">
        <dgm:presLayoutVars>
          <dgm:bulletEnabled val="1"/>
        </dgm:presLayoutVars>
      </dgm:prSet>
      <dgm:spPr/>
    </dgm:pt>
    <dgm:pt modelId="{048819D7-B2B8-44DC-B41E-8C334C2E5431}" type="pres">
      <dgm:prSet presAssocID="{17442F55-1355-4309-8608-D14D06D09FFA}" presName="sibTrans" presStyleLbl="sibTrans2D1" presStyleIdx="0" presStyleCnt="1"/>
      <dgm:spPr/>
    </dgm:pt>
    <dgm:pt modelId="{84FED746-C7CB-4D76-B858-CF24DD444527}" type="pres">
      <dgm:prSet presAssocID="{17442F55-1355-4309-8608-D14D06D09FFA}" presName="connectorText" presStyleLbl="sibTrans2D1" presStyleIdx="0" presStyleCnt="1"/>
      <dgm:spPr/>
    </dgm:pt>
    <dgm:pt modelId="{28C5F6E1-763C-45C5-9299-24BF6526BB0D}" type="pres">
      <dgm:prSet presAssocID="{423E0FBD-A3D1-469F-AAC0-F9CB5661DAD5}" presName="node" presStyleLbl="node1" presStyleIdx="1" presStyleCnt="2">
        <dgm:presLayoutVars>
          <dgm:bulletEnabled val="1"/>
        </dgm:presLayoutVars>
      </dgm:prSet>
      <dgm:spPr/>
    </dgm:pt>
  </dgm:ptLst>
  <dgm:cxnLst>
    <dgm:cxn modelId="{F4185B4E-EA0B-411A-B7B0-2252178E3DC5}" srcId="{E1E956BE-CEC2-4F62-A449-ED116523E20F}" destId="{EBCC094F-0B5A-4D05-8DE4-730D9F3D6757}" srcOrd="0" destOrd="0" parTransId="{5062D3D4-3B5E-4CBF-8903-DD03C068A6E1}" sibTransId="{17442F55-1355-4309-8608-D14D06D09FFA}"/>
    <dgm:cxn modelId="{6C9B3232-71D6-47E6-B3B8-74982749DF9E}" type="presOf" srcId="{EBCC094F-0B5A-4D05-8DE4-730D9F3D6757}" destId="{727731E0-0132-4256-BEFE-EF3A631D56E4}" srcOrd="0" destOrd="0" presId="urn:microsoft.com/office/officeart/2005/8/layout/process1"/>
    <dgm:cxn modelId="{C1B487C5-2908-488A-B125-59FB2BDEF904}" type="presOf" srcId="{E1E956BE-CEC2-4F62-A449-ED116523E20F}" destId="{00CAB9E5-81F7-42C8-BBE9-70DE7B772015}" srcOrd="0" destOrd="0" presId="urn:microsoft.com/office/officeart/2005/8/layout/process1"/>
    <dgm:cxn modelId="{3B4CF651-11B4-4A89-A8CD-587C13DC03E0}" srcId="{E1E956BE-CEC2-4F62-A449-ED116523E20F}" destId="{423E0FBD-A3D1-469F-AAC0-F9CB5661DAD5}" srcOrd="1" destOrd="0" parTransId="{D7136AC4-30A3-4614-941F-3AE5709231C0}" sibTransId="{7F362E1A-0278-4238-9225-323A021DECA4}"/>
    <dgm:cxn modelId="{A68D2B18-F409-4E5B-A4E8-8EEF6AEBB155}" type="presOf" srcId="{17442F55-1355-4309-8608-D14D06D09FFA}" destId="{048819D7-B2B8-44DC-B41E-8C334C2E5431}" srcOrd="0" destOrd="0" presId="urn:microsoft.com/office/officeart/2005/8/layout/process1"/>
    <dgm:cxn modelId="{D2B50B00-6D0B-4EB3-A608-4E4A89247EAC}" type="presOf" srcId="{423E0FBD-A3D1-469F-AAC0-F9CB5661DAD5}" destId="{28C5F6E1-763C-45C5-9299-24BF6526BB0D}" srcOrd="0" destOrd="0" presId="urn:microsoft.com/office/officeart/2005/8/layout/process1"/>
    <dgm:cxn modelId="{B71DD936-6750-4698-9539-A1DA86219771}" type="presOf" srcId="{17442F55-1355-4309-8608-D14D06D09FFA}" destId="{84FED746-C7CB-4D76-B858-CF24DD444527}" srcOrd="1" destOrd="0" presId="urn:microsoft.com/office/officeart/2005/8/layout/process1"/>
    <dgm:cxn modelId="{5FB4FFC6-267F-480C-9C9F-37B782BF2D55}" type="presParOf" srcId="{00CAB9E5-81F7-42C8-BBE9-70DE7B772015}" destId="{727731E0-0132-4256-BEFE-EF3A631D56E4}" srcOrd="0" destOrd="0" presId="urn:microsoft.com/office/officeart/2005/8/layout/process1"/>
    <dgm:cxn modelId="{41F87959-D258-412F-A721-20E95C645CFF}" type="presParOf" srcId="{00CAB9E5-81F7-42C8-BBE9-70DE7B772015}" destId="{048819D7-B2B8-44DC-B41E-8C334C2E5431}" srcOrd="1" destOrd="0" presId="urn:microsoft.com/office/officeart/2005/8/layout/process1"/>
    <dgm:cxn modelId="{85F4B1E1-0781-4FAD-A9A2-9D26AF509C44}" type="presParOf" srcId="{048819D7-B2B8-44DC-B41E-8C334C2E5431}" destId="{84FED746-C7CB-4D76-B858-CF24DD444527}" srcOrd="0" destOrd="0" presId="urn:microsoft.com/office/officeart/2005/8/layout/process1"/>
    <dgm:cxn modelId="{E39A5DF0-B375-486B-B0F7-1AF06183446B}" type="presParOf" srcId="{00CAB9E5-81F7-42C8-BBE9-70DE7B772015}" destId="{28C5F6E1-763C-45C5-9299-24BF6526BB0D}" srcOrd="2" destOrd="0" presId="urn:microsoft.com/office/officeart/2005/8/layout/process1"/>
  </dgm:cxnLst>
  <dgm:bg/>
  <dgm:whole/>
</dgm:dataModel>
</file>

<file path=ppt/diagrams/data14.xml><?xml version="1.0" encoding="utf-8"?>
<dgm:dataModel xmlns:dgm="http://schemas.openxmlformats.org/drawingml/2006/diagram" xmlns:a="http://schemas.openxmlformats.org/drawingml/2006/main">
  <dgm:ptLst>
    <dgm:pt modelId="{49166719-E8B3-423C-8CD8-CE06C738B61E}" type="doc">
      <dgm:prSet loTypeId="urn:microsoft.com/office/officeart/2005/8/layout/process1" loCatId="process" qsTypeId="urn:microsoft.com/office/officeart/2005/8/quickstyle/simple1" qsCatId="simple" csTypeId="urn:microsoft.com/office/officeart/2005/8/colors/accent1_2" csCatId="accent1" phldr="1"/>
      <dgm:spPr/>
    </dgm:pt>
    <dgm:pt modelId="{38B1B861-89D9-4391-91C0-CC23338D0399}">
      <dgm:prSet phldrT="[文本]"/>
      <dgm:spPr/>
      <dgm:t>
        <a:bodyPr/>
        <a:lstStyle/>
        <a:p>
          <a:r>
            <a:rPr lang="en-US" altLang="zh-CN" dirty="0" smtClean="0"/>
            <a:t>【</a:t>
          </a:r>
          <a:r>
            <a:rPr lang="zh-CN" altLang="en-US" dirty="0" smtClean="0"/>
            <a:t>单侧</a:t>
          </a:r>
          <a:r>
            <a:rPr lang="en-US" altLang="zh-CN" dirty="0" smtClean="0"/>
            <a:t>】</a:t>
          </a:r>
          <a:endParaRPr lang="zh-CN" altLang="en-US" dirty="0"/>
        </a:p>
      </dgm:t>
    </dgm:pt>
    <dgm:pt modelId="{EE7328B7-F868-4CA5-AD94-01163F05AA83}" type="parTrans" cxnId="{EFBE7C77-C147-4BFD-A84F-B92EE6DB3490}">
      <dgm:prSet/>
      <dgm:spPr/>
      <dgm:t>
        <a:bodyPr/>
        <a:lstStyle/>
        <a:p>
          <a:endParaRPr lang="zh-CN" altLang="en-US"/>
        </a:p>
      </dgm:t>
    </dgm:pt>
    <dgm:pt modelId="{30E08DFB-A7DD-4FDA-858E-1918BEC2493E}" type="sibTrans" cxnId="{EFBE7C77-C147-4BFD-A84F-B92EE6DB3490}">
      <dgm:prSet/>
      <dgm:spPr/>
      <dgm:t>
        <a:bodyPr/>
        <a:lstStyle/>
        <a:p>
          <a:endParaRPr lang="zh-CN" altLang="en-US"/>
        </a:p>
      </dgm:t>
    </dgm:pt>
    <dgm:pt modelId="{90647194-4A74-440E-8A24-A94ABDD0BB16}" type="pres">
      <dgm:prSet presAssocID="{49166719-E8B3-423C-8CD8-CE06C738B61E}" presName="Name0" presStyleCnt="0">
        <dgm:presLayoutVars>
          <dgm:dir/>
          <dgm:resizeHandles val="exact"/>
        </dgm:presLayoutVars>
      </dgm:prSet>
      <dgm:spPr/>
    </dgm:pt>
    <dgm:pt modelId="{D16DD54B-07C3-4F17-AD05-794EDF9F8DDD}" type="pres">
      <dgm:prSet presAssocID="{38B1B861-89D9-4391-91C0-CC23338D0399}" presName="node" presStyleLbl="node1" presStyleIdx="0" presStyleCnt="1">
        <dgm:presLayoutVars>
          <dgm:bulletEnabled val="1"/>
        </dgm:presLayoutVars>
      </dgm:prSet>
      <dgm:spPr/>
    </dgm:pt>
  </dgm:ptLst>
  <dgm:cxnLst>
    <dgm:cxn modelId="{EFBE7C77-C147-4BFD-A84F-B92EE6DB3490}" srcId="{49166719-E8B3-423C-8CD8-CE06C738B61E}" destId="{38B1B861-89D9-4391-91C0-CC23338D0399}" srcOrd="0" destOrd="0" parTransId="{EE7328B7-F868-4CA5-AD94-01163F05AA83}" sibTransId="{30E08DFB-A7DD-4FDA-858E-1918BEC2493E}"/>
    <dgm:cxn modelId="{B26A1616-A297-452B-A5D7-199F086F082C}" type="presOf" srcId="{49166719-E8B3-423C-8CD8-CE06C738B61E}" destId="{90647194-4A74-440E-8A24-A94ABDD0BB16}" srcOrd="0" destOrd="0" presId="urn:microsoft.com/office/officeart/2005/8/layout/process1"/>
    <dgm:cxn modelId="{6D1CBCE2-75C4-4218-8E7E-C82575978D51}" type="presOf" srcId="{38B1B861-89D9-4391-91C0-CC23338D0399}" destId="{D16DD54B-07C3-4F17-AD05-794EDF9F8DDD}" srcOrd="0" destOrd="0" presId="urn:microsoft.com/office/officeart/2005/8/layout/process1"/>
    <dgm:cxn modelId="{9FCB7852-16D6-49B5-A9CE-FB2A0AA7EF74}" type="presParOf" srcId="{90647194-4A74-440E-8A24-A94ABDD0BB16}" destId="{D16DD54B-07C3-4F17-AD05-794EDF9F8DDD}" srcOrd="0" destOrd="0" presId="urn:microsoft.com/office/officeart/2005/8/layout/process1"/>
  </dgm:cxnLst>
  <dgm:bg/>
  <dgm:whole/>
</dgm:dataModel>
</file>

<file path=ppt/diagrams/data15.xml><?xml version="1.0" encoding="utf-8"?>
<dgm:dataModel xmlns:dgm="http://schemas.openxmlformats.org/drawingml/2006/diagram" xmlns:a="http://schemas.openxmlformats.org/drawingml/2006/main">
  <dgm:ptLst>
    <dgm:pt modelId="{47A26ACE-006D-432C-AE38-A44B20479ABF}" type="doc">
      <dgm:prSet loTypeId="urn:microsoft.com/office/officeart/2005/8/layout/process1" loCatId="process" qsTypeId="urn:microsoft.com/office/officeart/2005/8/quickstyle/3d3" qsCatId="3D" csTypeId="urn:microsoft.com/office/officeart/2005/8/colors/accent1_2" csCatId="accent1" phldr="1"/>
      <dgm:spPr/>
    </dgm:pt>
    <dgm:pt modelId="{00FDF079-4A99-433A-8024-59E813AB85A0}">
      <dgm:prSet phldrT="[文本]"/>
      <dgm:spPr/>
      <dgm:t>
        <a:bodyPr/>
        <a:lstStyle/>
        <a:p>
          <a:r>
            <a:rPr lang="en-US" altLang="zh-CN" dirty="0" smtClean="0"/>
            <a:t>【</a:t>
          </a:r>
          <a:r>
            <a:rPr lang="zh-CN" altLang="en-US" dirty="0" smtClean="0"/>
            <a:t>线</a:t>
          </a:r>
          <a:r>
            <a:rPr lang="en-US" altLang="zh-CN" dirty="0" smtClean="0"/>
            <a:t>】</a:t>
          </a:r>
          <a:endParaRPr lang="zh-CN" altLang="en-US" dirty="0"/>
        </a:p>
      </dgm:t>
    </dgm:pt>
    <dgm:pt modelId="{A650BED0-DFCB-47F1-A4C4-A0083D43B220}" type="parTrans" cxnId="{F413652E-EBED-4308-A884-0FD7379C05AA}">
      <dgm:prSet/>
      <dgm:spPr/>
      <dgm:t>
        <a:bodyPr/>
        <a:lstStyle/>
        <a:p>
          <a:endParaRPr lang="zh-CN" altLang="en-US"/>
        </a:p>
      </dgm:t>
    </dgm:pt>
    <dgm:pt modelId="{2433943A-42D4-4D9A-9C73-DCDFD7988AF9}" type="sibTrans" cxnId="{F413652E-EBED-4308-A884-0FD7379C05AA}">
      <dgm:prSet/>
      <dgm:spPr/>
      <dgm:t>
        <a:bodyPr/>
        <a:lstStyle/>
        <a:p>
          <a:endParaRPr lang="zh-CN" altLang="en-US"/>
        </a:p>
      </dgm:t>
    </dgm:pt>
    <dgm:pt modelId="{EC10C4A4-DB68-4DCA-9978-596AC16035F6}">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DF45A489-8909-4EF9-B1EA-A93A95E0029F}" type="parTrans" cxnId="{518373D6-0335-442D-9AD1-54B0A42A9BC9}">
      <dgm:prSet/>
      <dgm:spPr/>
      <dgm:t>
        <a:bodyPr/>
        <a:lstStyle/>
        <a:p>
          <a:endParaRPr lang="zh-CN" altLang="en-US"/>
        </a:p>
      </dgm:t>
    </dgm:pt>
    <dgm:pt modelId="{F39AC061-8407-4288-867F-176875B613AD}" type="sibTrans" cxnId="{518373D6-0335-442D-9AD1-54B0A42A9BC9}">
      <dgm:prSet/>
      <dgm:spPr/>
      <dgm:t>
        <a:bodyPr/>
        <a:lstStyle/>
        <a:p>
          <a:endParaRPr lang="zh-CN" altLang="en-US"/>
        </a:p>
      </dgm:t>
    </dgm:pt>
    <dgm:pt modelId="{A0E520A5-E145-41CF-9086-BF58D82193F8}" type="pres">
      <dgm:prSet presAssocID="{47A26ACE-006D-432C-AE38-A44B20479ABF}" presName="Name0" presStyleCnt="0">
        <dgm:presLayoutVars>
          <dgm:dir/>
          <dgm:resizeHandles val="exact"/>
        </dgm:presLayoutVars>
      </dgm:prSet>
      <dgm:spPr/>
    </dgm:pt>
    <dgm:pt modelId="{B175843C-BE0C-42B1-9E2D-7E08248FDDE1}" type="pres">
      <dgm:prSet presAssocID="{00FDF079-4A99-433A-8024-59E813AB85A0}" presName="node" presStyleLbl="node1" presStyleIdx="0" presStyleCnt="2">
        <dgm:presLayoutVars>
          <dgm:bulletEnabled val="1"/>
        </dgm:presLayoutVars>
      </dgm:prSet>
      <dgm:spPr/>
      <dgm:t>
        <a:bodyPr/>
        <a:lstStyle/>
        <a:p>
          <a:endParaRPr lang="zh-CN" altLang="en-US"/>
        </a:p>
      </dgm:t>
    </dgm:pt>
    <dgm:pt modelId="{57756012-619A-45A8-8A35-C7687E62D203}" type="pres">
      <dgm:prSet presAssocID="{2433943A-42D4-4D9A-9C73-DCDFD7988AF9}" presName="sibTrans" presStyleLbl="sibTrans2D1" presStyleIdx="0" presStyleCnt="1" custAng="10800000"/>
      <dgm:spPr/>
    </dgm:pt>
    <dgm:pt modelId="{2CD74BCC-1E61-43B0-87C5-44A2DA021A42}" type="pres">
      <dgm:prSet presAssocID="{2433943A-42D4-4D9A-9C73-DCDFD7988AF9}" presName="connectorText" presStyleLbl="sibTrans2D1" presStyleIdx="0" presStyleCnt="1"/>
      <dgm:spPr/>
    </dgm:pt>
    <dgm:pt modelId="{9DCA5EC9-432D-451D-8C89-36759E8A5DF4}" type="pres">
      <dgm:prSet presAssocID="{EC10C4A4-DB68-4DCA-9978-596AC16035F6}" presName="node" presStyleLbl="node1" presStyleIdx="1" presStyleCnt="2">
        <dgm:presLayoutVars>
          <dgm:bulletEnabled val="1"/>
        </dgm:presLayoutVars>
      </dgm:prSet>
      <dgm:spPr/>
    </dgm:pt>
  </dgm:ptLst>
  <dgm:cxnLst>
    <dgm:cxn modelId="{F413652E-EBED-4308-A884-0FD7379C05AA}" srcId="{47A26ACE-006D-432C-AE38-A44B20479ABF}" destId="{00FDF079-4A99-433A-8024-59E813AB85A0}" srcOrd="0" destOrd="0" parTransId="{A650BED0-DFCB-47F1-A4C4-A0083D43B220}" sibTransId="{2433943A-42D4-4D9A-9C73-DCDFD7988AF9}"/>
    <dgm:cxn modelId="{3A9AB8DF-28C4-4D78-8B92-E4470B65740C}" type="presOf" srcId="{47A26ACE-006D-432C-AE38-A44B20479ABF}" destId="{A0E520A5-E145-41CF-9086-BF58D82193F8}" srcOrd="0" destOrd="0" presId="urn:microsoft.com/office/officeart/2005/8/layout/process1"/>
    <dgm:cxn modelId="{6788C37E-C21D-4662-ACDB-F9D57DF53C25}" type="presOf" srcId="{2433943A-42D4-4D9A-9C73-DCDFD7988AF9}" destId="{2CD74BCC-1E61-43B0-87C5-44A2DA021A42}" srcOrd="1" destOrd="0" presId="urn:microsoft.com/office/officeart/2005/8/layout/process1"/>
    <dgm:cxn modelId="{FFE45DDF-89BB-40C1-8DDB-6EEA5640CAC4}" type="presOf" srcId="{EC10C4A4-DB68-4DCA-9978-596AC16035F6}" destId="{9DCA5EC9-432D-451D-8C89-36759E8A5DF4}" srcOrd="0" destOrd="0" presId="urn:microsoft.com/office/officeart/2005/8/layout/process1"/>
    <dgm:cxn modelId="{518373D6-0335-442D-9AD1-54B0A42A9BC9}" srcId="{47A26ACE-006D-432C-AE38-A44B20479ABF}" destId="{EC10C4A4-DB68-4DCA-9978-596AC16035F6}" srcOrd="1" destOrd="0" parTransId="{DF45A489-8909-4EF9-B1EA-A93A95E0029F}" sibTransId="{F39AC061-8407-4288-867F-176875B613AD}"/>
    <dgm:cxn modelId="{237E50E2-3CF2-4409-8378-09C4F1C85CE0}" type="presOf" srcId="{00FDF079-4A99-433A-8024-59E813AB85A0}" destId="{B175843C-BE0C-42B1-9E2D-7E08248FDDE1}" srcOrd="0" destOrd="0" presId="urn:microsoft.com/office/officeart/2005/8/layout/process1"/>
    <dgm:cxn modelId="{CBDB1AC3-0207-4C98-A439-39BB788361FC}" type="presOf" srcId="{2433943A-42D4-4D9A-9C73-DCDFD7988AF9}" destId="{57756012-619A-45A8-8A35-C7687E62D203}" srcOrd="0" destOrd="0" presId="urn:microsoft.com/office/officeart/2005/8/layout/process1"/>
    <dgm:cxn modelId="{C3AB4E9B-591D-4B71-BA56-AB4E7D0BAA66}" type="presParOf" srcId="{A0E520A5-E145-41CF-9086-BF58D82193F8}" destId="{B175843C-BE0C-42B1-9E2D-7E08248FDDE1}" srcOrd="0" destOrd="0" presId="urn:microsoft.com/office/officeart/2005/8/layout/process1"/>
    <dgm:cxn modelId="{800CADDE-D901-4C6D-AC9F-42BE8CBE4627}" type="presParOf" srcId="{A0E520A5-E145-41CF-9086-BF58D82193F8}" destId="{57756012-619A-45A8-8A35-C7687E62D203}" srcOrd="1" destOrd="0" presId="urn:microsoft.com/office/officeart/2005/8/layout/process1"/>
    <dgm:cxn modelId="{C7B19A31-EB70-46D6-8F8B-E8B8911BBB00}" type="presParOf" srcId="{57756012-619A-45A8-8A35-C7687E62D203}" destId="{2CD74BCC-1E61-43B0-87C5-44A2DA021A42}" srcOrd="0" destOrd="0" presId="urn:microsoft.com/office/officeart/2005/8/layout/process1"/>
    <dgm:cxn modelId="{0CE25FEB-7407-4AC0-A2B1-4FB699D20601}" type="presParOf" srcId="{A0E520A5-E145-41CF-9086-BF58D82193F8}" destId="{9DCA5EC9-432D-451D-8C89-36759E8A5DF4}" srcOrd="2" destOrd="0" presId="urn:microsoft.com/office/officeart/2005/8/layout/process1"/>
  </dgm:cxnLst>
  <dgm:bg/>
  <dgm:whole/>
</dgm:dataModel>
</file>

<file path=ppt/diagrams/data16.xml><?xml version="1.0" encoding="utf-8"?>
<dgm:dataModel xmlns:dgm="http://schemas.openxmlformats.org/drawingml/2006/diagram" xmlns:a="http://schemas.openxmlformats.org/drawingml/2006/main">
  <dgm:ptLst>
    <dgm:pt modelId="{D3F2574C-2C21-4124-8889-EE56BD46D2C9}" type="doc">
      <dgm:prSet loTypeId="urn:microsoft.com/office/officeart/2005/8/layout/process1" loCatId="process" qsTypeId="urn:microsoft.com/office/officeart/2005/8/quickstyle/3d3" qsCatId="3D" csTypeId="urn:microsoft.com/office/officeart/2005/8/colors/accent1_2" csCatId="accent1" phldr="1"/>
      <dgm:spPr/>
    </dgm:pt>
    <dgm:pt modelId="{0F0A85E9-FA9E-4809-88D8-B04DE3E42805}">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F3526387-BE57-4C85-B724-DA882D18A96D}" type="parTrans" cxnId="{F3666AB1-86F4-49B8-B6E8-5CD552B78C5C}">
      <dgm:prSet/>
      <dgm:spPr/>
      <dgm:t>
        <a:bodyPr/>
        <a:lstStyle/>
        <a:p>
          <a:endParaRPr lang="zh-CN" altLang="en-US"/>
        </a:p>
      </dgm:t>
    </dgm:pt>
    <dgm:pt modelId="{57020B17-06B1-4FBC-8056-08C76F40555D}" type="sibTrans" cxnId="{F3666AB1-86F4-49B8-B6E8-5CD552B78C5C}">
      <dgm:prSet/>
      <dgm:spPr/>
      <dgm:t>
        <a:bodyPr/>
        <a:lstStyle/>
        <a:p>
          <a:endParaRPr lang="zh-CN" altLang="en-US"/>
        </a:p>
      </dgm:t>
    </dgm:pt>
    <dgm:pt modelId="{E4E45C03-A435-40A5-89C3-9076AAA7FA7C}">
      <dgm:prSet phldrT="[文本]"/>
      <dgm:spPr/>
      <dgm:t>
        <a:bodyPr/>
        <a:lstStyle/>
        <a:p>
          <a:r>
            <a:rPr lang="en-US" altLang="zh-CN" dirty="0" smtClean="0"/>
            <a:t>【</a:t>
          </a:r>
          <a:r>
            <a:rPr lang="zh-CN" altLang="en-US" dirty="0" smtClean="0"/>
            <a:t>删除段图元</a:t>
          </a:r>
          <a:r>
            <a:rPr lang="en-US" altLang="zh-CN" dirty="0" smtClean="0"/>
            <a:t>】</a:t>
          </a:r>
          <a:endParaRPr lang="zh-CN" altLang="en-US" dirty="0"/>
        </a:p>
      </dgm:t>
    </dgm:pt>
    <dgm:pt modelId="{59F8E5C4-B688-4659-9793-650D2733E3B0}" type="parTrans" cxnId="{DCF23AE0-BEED-48B5-BD3A-A1C45EE4BC40}">
      <dgm:prSet/>
      <dgm:spPr/>
      <dgm:t>
        <a:bodyPr/>
        <a:lstStyle/>
        <a:p>
          <a:endParaRPr lang="zh-CN" altLang="en-US"/>
        </a:p>
      </dgm:t>
    </dgm:pt>
    <dgm:pt modelId="{8DBDFFE2-368F-40C4-897D-AFAD2653DFB6}" type="sibTrans" cxnId="{DCF23AE0-BEED-48B5-BD3A-A1C45EE4BC40}">
      <dgm:prSet/>
      <dgm:spPr/>
      <dgm:t>
        <a:bodyPr/>
        <a:lstStyle/>
        <a:p>
          <a:endParaRPr lang="zh-CN" altLang="en-US"/>
        </a:p>
      </dgm:t>
    </dgm:pt>
    <dgm:pt modelId="{66169E43-8F6A-4F94-A9FB-655F52CEE0C8}" type="pres">
      <dgm:prSet presAssocID="{D3F2574C-2C21-4124-8889-EE56BD46D2C9}" presName="Name0" presStyleCnt="0">
        <dgm:presLayoutVars>
          <dgm:dir/>
          <dgm:resizeHandles val="exact"/>
        </dgm:presLayoutVars>
      </dgm:prSet>
      <dgm:spPr/>
    </dgm:pt>
    <dgm:pt modelId="{03AF0ED0-302F-426D-972C-823AC7078518}" type="pres">
      <dgm:prSet presAssocID="{0F0A85E9-FA9E-4809-88D8-B04DE3E42805}" presName="node" presStyleLbl="node1" presStyleIdx="0" presStyleCnt="2">
        <dgm:presLayoutVars>
          <dgm:bulletEnabled val="1"/>
        </dgm:presLayoutVars>
      </dgm:prSet>
      <dgm:spPr/>
    </dgm:pt>
    <dgm:pt modelId="{CB31CD24-0F5E-4F30-9BE0-32107BC01B3A}" type="pres">
      <dgm:prSet presAssocID="{57020B17-06B1-4FBC-8056-08C76F40555D}" presName="sibTrans" presStyleLbl="sibTrans2D1" presStyleIdx="0" presStyleCnt="1"/>
      <dgm:spPr/>
    </dgm:pt>
    <dgm:pt modelId="{BFD59042-532B-4244-87DC-F7E8DBFA1D5C}" type="pres">
      <dgm:prSet presAssocID="{57020B17-06B1-4FBC-8056-08C76F40555D}" presName="connectorText" presStyleLbl="sibTrans2D1" presStyleIdx="0" presStyleCnt="1"/>
      <dgm:spPr/>
    </dgm:pt>
    <dgm:pt modelId="{56742A97-93D2-4A0C-AB1B-06F22EDABB6D}" type="pres">
      <dgm:prSet presAssocID="{E4E45C03-A435-40A5-89C3-9076AAA7FA7C}" presName="node" presStyleLbl="node1" presStyleIdx="1" presStyleCnt="2">
        <dgm:presLayoutVars>
          <dgm:bulletEnabled val="1"/>
        </dgm:presLayoutVars>
      </dgm:prSet>
      <dgm:spPr/>
    </dgm:pt>
  </dgm:ptLst>
  <dgm:cxnLst>
    <dgm:cxn modelId="{0E2412ED-E0BB-4BA8-A7F8-FA98491223CA}" type="presOf" srcId="{57020B17-06B1-4FBC-8056-08C76F40555D}" destId="{CB31CD24-0F5E-4F30-9BE0-32107BC01B3A}" srcOrd="0" destOrd="0" presId="urn:microsoft.com/office/officeart/2005/8/layout/process1"/>
    <dgm:cxn modelId="{DCF23AE0-BEED-48B5-BD3A-A1C45EE4BC40}" srcId="{D3F2574C-2C21-4124-8889-EE56BD46D2C9}" destId="{E4E45C03-A435-40A5-89C3-9076AAA7FA7C}" srcOrd="1" destOrd="0" parTransId="{59F8E5C4-B688-4659-9793-650D2733E3B0}" sibTransId="{8DBDFFE2-368F-40C4-897D-AFAD2653DFB6}"/>
    <dgm:cxn modelId="{CC034BE5-07CF-47BB-A098-CFCBC801C992}" type="presOf" srcId="{57020B17-06B1-4FBC-8056-08C76F40555D}" destId="{BFD59042-532B-4244-87DC-F7E8DBFA1D5C}" srcOrd="1" destOrd="0" presId="urn:microsoft.com/office/officeart/2005/8/layout/process1"/>
    <dgm:cxn modelId="{C08C8377-A1BE-4CE2-BE8D-914060214493}" type="presOf" srcId="{E4E45C03-A435-40A5-89C3-9076AAA7FA7C}" destId="{56742A97-93D2-4A0C-AB1B-06F22EDABB6D}" srcOrd="0" destOrd="0" presId="urn:microsoft.com/office/officeart/2005/8/layout/process1"/>
    <dgm:cxn modelId="{364D1EE9-7E63-46CB-A432-381669388883}" type="presOf" srcId="{D3F2574C-2C21-4124-8889-EE56BD46D2C9}" destId="{66169E43-8F6A-4F94-A9FB-655F52CEE0C8}" srcOrd="0" destOrd="0" presId="urn:microsoft.com/office/officeart/2005/8/layout/process1"/>
    <dgm:cxn modelId="{F3666AB1-86F4-49B8-B6E8-5CD552B78C5C}" srcId="{D3F2574C-2C21-4124-8889-EE56BD46D2C9}" destId="{0F0A85E9-FA9E-4809-88D8-B04DE3E42805}" srcOrd="0" destOrd="0" parTransId="{F3526387-BE57-4C85-B724-DA882D18A96D}" sibTransId="{57020B17-06B1-4FBC-8056-08C76F40555D}"/>
    <dgm:cxn modelId="{D0916348-AE90-435B-B362-D7F5E9E4238D}" type="presOf" srcId="{0F0A85E9-FA9E-4809-88D8-B04DE3E42805}" destId="{03AF0ED0-302F-426D-972C-823AC7078518}" srcOrd="0" destOrd="0" presId="urn:microsoft.com/office/officeart/2005/8/layout/process1"/>
    <dgm:cxn modelId="{6EF5AAE2-D729-4663-A236-E3D436A63865}" type="presParOf" srcId="{66169E43-8F6A-4F94-A9FB-655F52CEE0C8}" destId="{03AF0ED0-302F-426D-972C-823AC7078518}" srcOrd="0" destOrd="0" presId="urn:microsoft.com/office/officeart/2005/8/layout/process1"/>
    <dgm:cxn modelId="{776CDF30-6520-492B-87DD-91252BC27A67}" type="presParOf" srcId="{66169E43-8F6A-4F94-A9FB-655F52CEE0C8}" destId="{CB31CD24-0F5E-4F30-9BE0-32107BC01B3A}" srcOrd="1" destOrd="0" presId="urn:microsoft.com/office/officeart/2005/8/layout/process1"/>
    <dgm:cxn modelId="{7D35278B-C20D-45B2-BDB1-8D03985C7E93}" type="presParOf" srcId="{CB31CD24-0F5E-4F30-9BE0-32107BC01B3A}" destId="{BFD59042-532B-4244-87DC-F7E8DBFA1D5C}" srcOrd="0" destOrd="0" presId="urn:microsoft.com/office/officeart/2005/8/layout/process1"/>
    <dgm:cxn modelId="{8A33DF63-C9F0-4B18-BA4D-5F8364ACC70E}" type="presParOf" srcId="{66169E43-8F6A-4F94-A9FB-655F52CEE0C8}" destId="{56742A97-93D2-4A0C-AB1B-06F22EDABB6D}" srcOrd="2" destOrd="0" presId="urn:microsoft.com/office/officeart/2005/8/layout/process1"/>
  </dgm:cxnLst>
  <dgm:bg/>
  <dgm:whole/>
</dgm:dataModel>
</file>

<file path=ppt/diagrams/data17.xml><?xml version="1.0" encoding="utf-8"?>
<dgm:dataModel xmlns:dgm="http://schemas.openxmlformats.org/drawingml/2006/diagram" xmlns:a="http://schemas.openxmlformats.org/drawingml/2006/main">
  <dgm:ptLst>
    <dgm:pt modelId="{A1EDB88B-7BD3-4304-B97E-4E44ECC7A54A}" type="doc">
      <dgm:prSet loTypeId="urn:microsoft.com/office/officeart/2005/8/layout/process1" loCatId="process" qsTypeId="urn:microsoft.com/office/officeart/2005/8/quickstyle/3d3" qsCatId="3D" csTypeId="urn:microsoft.com/office/officeart/2005/8/colors/accent1_2" csCatId="accent1" phldr="1"/>
      <dgm:spPr/>
    </dgm:pt>
    <dgm:pt modelId="{D715D344-85FB-452E-AEAA-03AF0C6CF5E0}">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7900E334-361D-4CCC-B4FD-31F6B21D4AB9}" type="parTrans" cxnId="{BF4E4781-D77B-40C9-8A38-F38DF101237A}">
      <dgm:prSet/>
      <dgm:spPr/>
      <dgm:t>
        <a:bodyPr/>
        <a:lstStyle/>
        <a:p>
          <a:endParaRPr lang="zh-CN" altLang="en-US"/>
        </a:p>
      </dgm:t>
    </dgm:pt>
    <dgm:pt modelId="{CC7ABF13-C9AA-476C-9CDC-46DDC71F903C}" type="sibTrans" cxnId="{BF4E4781-D77B-40C9-8A38-F38DF101237A}">
      <dgm:prSet/>
      <dgm:spPr/>
      <dgm:t>
        <a:bodyPr/>
        <a:lstStyle/>
        <a:p>
          <a:endParaRPr lang="zh-CN" altLang="en-US"/>
        </a:p>
      </dgm:t>
    </dgm:pt>
    <dgm:pt modelId="{77956292-E248-4F1F-A39F-7D07D21FE5BC}">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D897973B-54C3-4FE2-83ED-93023BCCCEAC}" type="parTrans" cxnId="{EB229088-C16E-4066-9BF3-F473E2C35946}">
      <dgm:prSet/>
      <dgm:spPr/>
      <dgm:t>
        <a:bodyPr/>
        <a:lstStyle/>
        <a:p>
          <a:endParaRPr lang="zh-CN" altLang="en-US"/>
        </a:p>
      </dgm:t>
    </dgm:pt>
    <dgm:pt modelId="{3D23E1ED-19F3-4147-9592-AA5A20AC4D64}" type="sibTrans" cxnId="{EB229088-C16E-4066-9BF3-F473E2C35946}">
      <dgm:prSet/>
      <dgm:spPr/>
      <dgm:t>
        <a:bodyPr/>
        <a:lstStyle/>
        <a:p>
          <a:endParaRPr lang="zh-CN" altLang="en-US"/>
        </a:p>
      </dgm:t>
    </dgm:pt>
    <dgm:pt modelId="{B2039E60-B678-4480-A0F8-F696185F15DA}">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D9CB85BE-4144-4A3F-90D2-9A3B108E6F1F}" type="parTrans" cxnId="{5386B241-2586-4C0A-A717-850E7039A322}">
      <dgm:prSet/>
      <dgm:spPr/>
      <dgm:t>
        <a:bodyPr/>
        <a:lstStyle/>
        <a:p>
          <a:endParaRPr lang="zh-CN" altLang="en-US"/>
        </a:p>
      </dgm:t>
    </dgm:pt>
    <dgm:pt modelId="{8B44ED1B-A823-4957-8E4A-4B27133D875B}" type="sibTrans" cxnId="{5386B241-2586-4C0A-A717-850E7039A322}">
      <dgm:prSet/>
      <dgm:spPr/>
      <dgm:t>
        <a:bodyPr/>
        <a:lstStyle/>
        <a:p>
          <a:endParaRPr lang="zh-CN" altLang="en-US"/>
        </a:p>
      </dgm:t>
    </dgm:pt>
    <dgm:pt modelId="{83F779E6-DF56-4A5B-AB8A-ED4A9BE28F95}" type="pres">
      <dgm:prSet presAssocID="{A1EDB88B-7BD3-4304-B97E-4E44ECC7A54A}" presName="Name0" presStyleCnt="0">
        <dgm:presLayoutVars>
          <dgm:dir/>
          <dgm:resizeHandles val="exact"/>
        </dgm:presLayoutVars>
      </dgm:prSet>
      <dgm:spPr/>
    </dgm:pt>
    <dgm:pt modelId="{4127EE84-581B-4903-92E5-06F3E18C8750}" type="pres">
      <dgm:prSet presAssocID="{D715D344-85FB-452E-AEAA-03AF0C6CF5E0}" presName="node" presStyleLbl="node1" presStyleIdx="0" presStyleCnt="3">
        <dgm:presLayoutVars>
          <dgm:bulletEnabled val="1"/>
        </dgm:presLayoutVars>
      </dgm:prSet>
      <dgm:spPr/>
    </dgm:pt>
    <dgm:pt modelId="{0B8BE3AC-D147-4FE7-A831-C54D178643A9}" type="pres">
      <dgm:prSet presAssocID="{CC7ABF13-C9AA-476C-9CDC-46DDC71F903C}" presName="sibTrans" presStyleLbl="sibTrans2D1" presStyleIdx="0" presStyleCnt="2"/>
      <dgm:spPr/>
    </dgm:pt>
    <dgm:pt modelId="{898404FF-3B35-462F-AC19-2B6DF4E7EFB3}" type="pres">
      <dgm:prSet presAssocID="{CC7ABF13-C9AA-476C-9CDC-46DDC71F903C}" presName="connectorText" presStyleLbl="sibTrans2D1" presStyleIdx="0" presStyleCnt="2"/>
      <dgm:spPr/>
    </dgm:pt>
    <dgm:pt modelId="{7D6F8BF7-901E-449F-8D05-B21BCB5B95D2}" type="pres">
      <dgm:prSet presAssocID="{77956292-E248-4F1F-A39F-7D07D21FE5BC}" presName="node" presStyleLbl="node1" presStyleIdx="1" presStyleCnt="3">
        <dgm:presLayoutVars>
          <dgm:bulletEnabled val="1"/>
        </dgm:presLayoutVars>
      </dgm:prSet>
      <dgm:spPr/>
    </dgm:pt>
    <dgm:pt modelId="{5963B3FA-2ECF-42F5-AE9C-B066A0B99779}" type="pres">
      <dgm:prSet presAssocID="{3D23E1ED-19F3-4147-9592-AA5A20AC4D64}" presName="sibTrans" presStyleLbl="sibTrans2D1" presStyleIdx="1" presStyleCnt="2"/>
      <dgm:spPr/>
    </dgm:pt>
    <dgm:pt modelId="{FD546BF4-8E51-4A94-B77F-87528AF2674F}" type="pres">
      <dgm:prSet presAssocID="{3D23E1ED-19F3-4147-9592-AA5A20AC4D64}" presName="connectorText" presStyleLbl="sibTrans2D1" presStyleIdx="1" presStyleCnt="2"/>
      <dgm:spPr/>
    </dgm:pt>
    <dgm:pt modelId="{E4530BCB-F1F7-4FB3-91ED-42F7411D7EB1}" type="pres">
      <dgm:prSet presAssocID="{B2039E60-B678-4480-A0F8-F696185F15DA}" presName="node" presStyleLbl="node1" presStyleIdx="2" presStyleCnt="3">
        <dgm:presLayoutVars>
          <dgm:bulletEnabled val="1"/>
        </dgm:presLayoutVars>
      </dgm:prSet>
      <dgm:spPr/>
    </dgm:pt>
  </dgm:ptLst>
  <dgm:cxnLst>
    <dgm:cxn modelId="{09B48B9F-0A9E-4F24-B63F-7A6BB077FABC}" type="presOf" srcId="{CC7ABF13-C9AA-476C-9CDC-46DDC71F903C}" destId="{898404FF-3B35-462F-AC19-2B6DF4E7EFB3}" srcOrd="1" destOrd="0" presId="urn:microsoft.com/office/officeart/2005/8/layout/process1"/>
    <dgm:cxn modelId="{62DB48B6-D718-4DA0-8A1B-FA4C292F3E66}" type="presOf" srcId="{3D23E1ED-19F3-4147-9592-AA5A20AC4D64}" destId="{FD546BF4-8E51-4A94-B77F-87528AF2674F}" srcOrd="1" destOrd="0" presId="urn:microsoft.com/office/officeart/2005/8/layout/process1"/>
    <dgm:cxn modelId="{FCAB5660-1D08-473B-A168-A84042A5AB26}" type="presOf" srcId="{77956292-E248-4F1F-A39F-7D07D21FE5BC}" destId="{7D6F8BF7-901E-449F-8D05-B21BCB5B95D2}" srcOrd="0" destOrd="0" presId="urn:microsoft.com/office/officeart/2005/8/layout/process1"/>
    <dgm:cxn modelId="{8837AB54-F909-414E-AC4F-7D610FE324B1}" type="presOf" srcId="{3D23E1ED-19F3-4147-9592-AA5A20AC4D64}" destId="{5963B3FA-2ECF-42F5-AE9C-B066A0B99779}" srcOrd="0" destOrd="0" presId="urn:microsoft.com/office/officeart/2005/8/layout/process1"/>
    <dgm:cxn modelId="{56242CAB-E7AF-4649-B7D1-040BF6AA106A}" type="presOf" srcId="{A1EDB88B-7BD3-4304-B97E-4E44ECC7A54A}" destId="{83F779E6-DF56-4A5B-AB8A-ED4A9BE28F95}" srcOrd="0" destOrd="0" presId="urn:microsoft.com/office/officeart/2005/8/layout/process1"/>
    <dgm:cxn modelId="{AB952103-DCD0-461A-BD24-4185CA5ACC5A}" type="presOf" srcId="{D715D344-85FB-452E-AEAA-03AF0C6CF5E0}" destId="{4127EE84-581B-4903-92E5-06F3E18C8750}" srcOrd="0" destOrd="0" presId="urn:microsoft.com/office/officeart/2005/8/layout/process1"/>
    <dgm:cxn modelId="{22F58BDC-2480-4A59-9232-C110C2CABB2B}" type="presOf" srcId="{CC7ABF13-C9AA-476C-9CDC-46DDC71F903C}" destId="{0B8BE3AC-D147-4FE7-A831-C54D178643A9}" srcOrd="0" destOrd="0" presId="urn:microsoft.com/office/officeart/2005/8/layout/process1"/>
    <dgm:cxn modelId="{BF4E4781-D77B-40C9-8A38-F38DF101237A}" srcId="{A1EDB88B-7BD3-4304-B97E-4E44ECC7A54A}" destId="{D715D344-85FB-452E-AEAA-03AF0C6CF5E0}" srcOrd="0" destOrd="0" parTransId="{7900E334-361D-4CCC-B4FD-31F6B21D4AB9}" sibTransId="{CC7ABF13-C9AA-476C-9CDC-46DDC71F903C}"/>
    <dgm:cxn modelId="{2B443708-23FB-4786-B1C1-619D9AEBF8A9}" type="presOf" srcId="{B2039E60-B678-4480-A0F8-F696185F15DA}" destId="{E4530BCB-F1F7-4FB3-91ED-42F7411D7EB1}" srcOrd="0" destOrd="0" presId="urn:microsoft.com/office/officeart/2005/8/layout/process1"/>
    <dgm:cxn modelId="{EB229088-C16E-4066-9BF3-F473E2C35946}" srcId="{A1EDB88B-7BD3-4304-B97E-4E44ECC7A54A}" destId="{77956292-E248-4F1F-A39F-7D07D21FE5BC}" srcOrd="1" destOrd="0" parTransId="{D897973B-54C3-4FE2-83ED-93023BCCCEAC}" sibTransId="{3D23E1ED-19F3-4147-9592-AA5A20AC4D64}"/>
    <dgm:cxn modelId="{5386B241-2586-4C0A-A717-850E7039A322}" srcId="{A1EDB88B-7BD3-4304-B97E-4E44ECC7A54A}" destId="{B2039E60-B678-4480-A0F8-F696185F15DA}" srcOrd="2" destOrd="0" parTransId="{D9CB85BE-4144-4A3F-90D2-9A3B108E6F1F}" sibTransId="{8B44ED1B-A823-4957-8E4A-4B27133D875B}"/>
    <dgm:cxn modelId="{9E81D347-BED1-4FEC-9C7B-28076FD1631A}" type="presParOf" srcId="{83F779E6-DF56-4A5B-AB8A-ED4A9BE28F95}" destId="{4127EE84-581B-4903-92E5-06F3E18C8750}" srcOrd="0" destOrd="0" presId="urn:microsoft.com/office/officeart/2005/8/layout/process1"/>
    <dgm:cxn modelId="{9D1CF9B3-2970-4DCF-BFE5-7FC060C9F889}" type="presParOf" srcId="{83F779E6-DF56-4A5B-AB8A-ED4A9BE28F95}" destId="{0B8BE3AC-D147-4FE7-A831-C54D178643A9}" srcOrd="1" destOrd="0" presId="urn:microsoft.com/office/officeart/2005/8/layout/process1"/>
    <dgm:cxn modelId="{C104878F-4912-4377-879D-BE9143C86A92}" type="presParOf" srcId="{0B8BE3AC-D147-4FE7-A831-C54D178643A9}" destId="{898404FF-3B35-462F-AC19-2B6DF4E7EFB3}" srcOrd="0" destOrd="0" presId="urn:microsoft.com/office/officeart/2005/8/layout/process1"/>
    <dgm:cxn modelId="{4C496E32-BF07-41B5-833E-3454C5C6E970}" type="presParOf" srcId="{83F779E6-DF56-4A5B-AB8A-ED4A9BE28F95}" destId="{7D6F8BF7-901E-449F-8D05-B21BCB5B95D2}" srcOrd="2" destOrd="0" presId="urn:microsoft.com/office/officeart/2005/8/layout/process1"/>
    <dgm:cxn modelId="{99516BB7-2DF9-4DBB-B948-D3EF0817C5F1}" type="presParOf" srcId="{83F779E6-DF56-4A5B-AB8A-ED4A9BE28F95}" destId="{5963B3FA-2ECF-42F5-AE9C-B066A0B99779}" srcOrd="3" destOrd="0" presId="urn:microsoft.com/office/officeart/2005/8/layout/process1"/>
    <dgm:cxn modelId="{2A6F7189-2FEB-4D2C-960E-58A8C8E4B1D1}" type="presParOf" srcId="{5963B3FA-2ECF-42F5-AE9C-B066A0B99779}" destId="{FD546BF4-8E51-4A94-B77F-87528AF2674F}" srcOrd="0" destOrd="0" presId="urn:microsoft.com/office/officeart/2005/8/layout/process1"/>
    <dgm:cxn modelId="{A78E8F92-D873-4D9F-BC86-E22FFDCFEE8E}" type="presParOf" srcId="{83F779E6-DF56-4A5B-AB8A-ED4A9BE28F95}" destId="{E4530BCB-F1F7-4FB3-91ED-42F7411D7EB1}" srcOrd="4" destOrd="0" presId="urn:microsoft.com/office/officeart/2005/8/layout/process1"/>
  </dgm:cxnLst>
  <dgm:bg/>
  <dgm:whole/>
</dgm:dataModel>
</file>

<file path=ppt/diagrams/data18.xml><?xml version="1.0" encoding="utf-8"?>
<dgm:dataModel xmlns:dgm="http://schemas.openxmlformats.org/drawingml/2006/diagram" xmlns:a="http://schemas.openxmlformats.org/drawingml/2006/main">
  <dgm:ptLst>
    <dgm:pt modelId="{C4A68A44-3B85-4D39-9B0E-E2A9D37AFAF1}" type="doc">
      <dgm:prSet loTypeId="urn:microsoft.com/office/officeart/2005/8/layout/process1" loCatId="process" qsTypeId="urn:microsoft.com/office/officeart/2005/8/quickstyle/3d3" qsCatId="3D" csTypeId="urn:microsoft.com/office/officeart/2005/8/colors/accent1_2" csCatId="accent1" phldr="1"/>
      <dgm:spPr/>
    </dgm:pt>
    <dgm:pt modelId="{2C3402F3-88C0-4C9A-AEE9-E50EF0E5710A}">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22AE44E3-105A-44F8-A4B8-17A6D0F3FED9}" type="parTrans" cxnId="{438C8542-DD59-4239-9FE7-5E2782CE9AEE}">
      <dgm:prSet/>
      <dgm:spPr/>
      <dgm:t>
        <a:bodyPr/>
        <a:lstStyle/>
        <a:p>
          <a:endParaRPr lang="zh-CN" altLang="en-US"/>
        </a:p>
      </dgm:t>
    </dgm:pt>
    <dgm:pt modelId="{30E887AB-96F7-4741-9AEC-2DA1149617C8}" type="sibTrans" cxnId="{438C8542-DD59-4239-9FE7-5E2782CE9AEE}">
      <dgm:prSet/>
      <dgm:spPr/>
      <dgm:t>
        <a:bodyPr/>
        <a:lstStyle/>
        <a:p>
          <a:endParaRPr lang="zh-CN" altLang="en-US"/>
        </a:p>
      </dgm:t>
    </dgm:pt>
    <dgm:pt modelId="{7A47D6F6-DCBD-42F8-AEBA-97C3ED95EE69}">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C549981E-4233-44B8-8F95-228BF426D017}" type="parTrans" cxnId="{1BC56359-C7F8-49FC-9486-78D7350D1806}">
      <dgm:prSet/>
      <dgm:spPr/>
      <dgm:t>
        <a:bodyPr/>
        <a:lstStyle/>
        <a:p>
          <a:endParaRPr lang="zh-CN" altLang="en-US"/>
        </a:p>
      </dgm:t>
    </dgm:pt>
    <dgm:pt modelId="{BD8760B2-12EA-4FB5-931B-59365D5B1CEB}" type="sibTrans" cxnId="{1BC56359-C7F8-49FC-9486-78D7350D1806}">
      <dgm:prSet/>
      <dgm:spPr/>
      <dgm:t>
        <a:bodyPr/>
        <a:lstStyle/>
        <a:p>
          <a:endParaRPr lang="zh-CN" altLang="en-US"/>
        </a:p>
      </dgm:t>
    </dgm:pt>
    <dgm:pt modelId="{F75EB6FC-18BF-422D-9895-DC010520FCC1}" type="pres">
      <dgm:prSet presAssocID="{C4A68A44-3B85-4D39-9B0E-E2A9D37AFAF1}" presName="Name0" presStyleCnt="0">
        <dgm:presLayoutVars>
          <dgm:dir/>
          <dgm:resizeHandles val="exact"/>
        </dgm:presLayoutVars>
      </dgm:prSet>
      <dgm:spPr/>
    </dgm:pt>
    <dgm:pt modelId="{5E84A540-0A06-4C59-A4F6-36AFC44F8C51}" type="pres">
      <dgm:prSet presAssocID="{2C3402F3-88C0-4C9A-AEE9-E50EF0E5710A}" presName="node" presStyleLbl="node1" presStyleIdx="0" presStyleCnt="2">
        <dgm:presLayoutVars>
          <dgm:bulletEnabled val="1"/>
        </dgm:presLayoutVars>
      </dgm:prSet>
      <dgm:spPr/>
    </dgm:pt>
    <dgm:pt modelId="{8C88CDB9-BF77-4388-9874-21962B1B4DBF}" type="pres">
      <dgm:prSet presAssocID="{30E887AB-96F7-4741-9AEC-2DA1149617C8}" presName="sibTrans" presStyleLbl="sibTrans2D1" presStyleIdx="0" presStyleCnt="1"/>
      <dgm:spPr/>
    </dgm:pt>
    <dgm:pt modelId="{092863B4-2B2A-4617-B7E1-831BBFFA557D}" type="pres">
      <dgm:prSet presAssocID="{30E887AB-96F7-4741-9AEC-2DA1149617C8}" presName="connectorText" presStyleLbl="sibTrans2D1" presStyleIdx="0" presStyleCnt="1"/>
      <dgm:spPr/>
    </dgm:pt>
    <dgm:pt modelId="{B8378850-D2CE-4748-912F-C2C9E3C64F16}" type="pres">
      <dgm:prSet presAssocID="{7A47D6F6-DCBD-42F8-AEBA-97C3ED95EE69}" presName="node" presStyleLbl="node1" presStyleIdx="1" presStyleCnt="2">
        <dgm:presLayoutVars>
          <dgm:bulletEnabled val="1"/>
        </dgm:presLayoutVars>
      </dgm:prSet>
      <dgm:spPr/>
    </dgm:pt>
  </dgm:ptLst>
  <dgm:cxnLst>
    <dgm:cxn modelId="{F56137AA-0171-41A5-A5C4-5E288D9EDE51}" type="presOf" srcId="{7A47D6F6-DCBD-42F8-AEBA-97C3ED95EE69}" destId="{B8378850-D2CE-4748-912F-C2C9E3C64F16}" srcOrd="0" destOrd="0" presId="urn:microsoft.com/office/officeart/2005/8/layout/process1"/>
    <dgm:cxn modelId="{3B9A8B3D-E772-4BEC-99D7-D8F85C2CB1BD}" type="presOf" srcId="{30E887AB-96F7-4741-9AEC-2DA1149617C8}" destId="{8C88CDB9-BF77-4388-9874-21962B1B4DBF}" srcOrd="0" destOrd="0" presId="urn:microsoft.com/office/officeart/2005/8/layout/process1"/>
    <dgm:cxn modelId="{1BC56359-C7F8-49FC-9486-78D7350D1806}" srcId="{C4A68A44-3B85-4D39-9B0E-E2A9D37AFAF1}" destId="{7A47D6F6-DCBD-42F8-AEBA-97C3ED95EE69}" srcOrd="1" destOrd="0" parTransId="{C549981E-4233-44B8-8F95-228BF426D017}" sibTransId="{BD8760B2-12EA-4FB5-931B-59365D5B1CEB}"/>
    <dgm:cxn modelId="{438C8542-DD59-4239-9FE7-5E2782CE9AEE}" srcId="{C4A68A44-3B85-4D39-9B0E-E2A9D37AFAF1}" destId="{2C3402F3-88C0-4C9A-AEE9-E50EF0E5710A}" srcOrd="0" destOrd="0" parTransId="{22AE44E3-105A-44F8-A4B8-17A6D0F3FED9}" sibTransId="{30E887AB-96F7-4741-9AEC-2DA1149617C8}"/>
    <dgm:cxn modelId="{0580E17F-43EB-4C57-B8CD-7C2AD50715DE}" type="presOf" srcId="{2C3402F3-88C0-4C9A-AEE9-E50EF0E5710A}" destId="{5E84A540-0A06-4C59-A4F6-36AFC44F8C51}" srcOrd="0" destOrd="0" presId="urn:microsoft.com/office/officeart/2005/8/layout/process1"/>
    <dgm:cxn modelId="{22769B69-8A21-4EE2-8AEE-A5A52D1073B4}" type="presOf" srcId="{30E887AB-96F7-4741-9AEC-2DA1149617C8}" destId="{092863B4-2B2A-4617-B7E1-831BBFFA557D}" srcOrd="1" destOrd="0" presId="urn:microsoft.com/office/officeart/2005/8/layout/process1"/>
    <dgm:cxn modelId="{10BB4081-F69D-41FB-BFC8-6871FB7D0F03}" type="presOf" srcId="{C4A68A44-3B85-4D39-9B0E-E2A9D37AFAF1}" destId="{F75EB6FC-18BF-422D-9895-DC010520FCC1}" srcOrd="0" destOrd="0" presId="urn:microsoft.com/office/officeart/2005/8/layout/process1"/>
    <dgm:cxn modelId="{4A41529B-E8FF-410B-B814-BFB5FFD8098E}" type="presParOf" srcId="{F75EB6FC-18BF-422D-9895-DC010520FCC1}" destId="{5E84A540-0A06-4C59-A4F6-36AFC44F8C51}" srcOrd="0" destOrd="0" presId="urn:microsoft.com/office/officeart/2005/8/layout/process1"/>
    <dgm:cxn modelId="{266B87AA-98D2-4DC6-9FC9-754B49B7BD12}" type="presParOf" srcId="{F75EB6FC-18BF-422D-9895-DC010520FCC1}" destId="{8C88CDB9-BF77-4388-9874-21962B1B4DBF}" srcOrd="1" destOrd="0" presId="urn:microsoft.com/office/officeart/2005/8/layout/process1"/>
    <dgm:cxn modelId="{1B940E0D-4DDF-4087-B10F-C5AA512DAFCD}" type="presParOf" srcId="{8C88CDB9-BF77-4388-9874-21962B1B4DBF}" destId="{092863B4-2B2A-4617-B7E1-831BBFFA557D}" srcOrd="0" destOrd="0" presId="urn:microsoft.com/office/officeart/2005/8/layout/process1"/>
    <dgm:cxn modelId="{B4C576EC-A7DE-4ED2-965B-F944E98C3A2D}" type="presParOf" srcId="{F75EB6FC-18BF-422D-9895-DC010520FCC1}" destId="{B8378850-D2CE-4748-912F-C2C9E3C64F16}" srcOrd="2" destOrd="0" presId="urn:microsoft.com/office/officeart/2005/8/layout/process1"/>
  </dgm:cxnLst>
  <dgm:bg/>
  <dgm:whole/>
</dgm:dataModel>
</file>

<file path=ppt/diagrams/data19.xml><?xml version="1.0" encoding="utf-8"?>
<dgm:dataModel xmlns:dgm="http://schemas.openxmlformats.org/drawingml/2006/diagram" xmlns:a="http://schemas.openxmlformats.org/drawingml/2006/main">
  <dgm:ptLst>
    <dgm:pt modelId="{FA89D0AC-FB86-4C4A-BF5C-6F5A431AD249}" type="doc">
      <dgm:prSet loTypeId="urn:microsoft.com/office/officeart/2005/8/layout/hProcess3" loCatId="process" qsTypeId="urn:microsoft.com/office/officeart/2005/8/quickstyle/3d3" qsCatId="3D" csTypeId="urn:microsoft.com/office/officeart/2005/8/colors/accent1_2" csCatId="accent1" phldr="1"/>
      <dgm:spPr/>
    </dgm:pt>
    <dgm:pt modelId="{036DFB9D-2F99-4737-935A-F0085B3BEFB3}">
      <dgm:prSet phldrT="[文本]"/>
      <dgm:spPr/>
      <dgm:t>
        <a:bodyPr/>
        <a:lstStyle/>
        <a:p>
          <a:r>
            <a:rPr lang="en-US" altLang="zh-CN" dirty="0" smtClean="0"/>
            <a:t>【</a:t>
          </a:r>
          <a:r>
            <a:rPr lang="zh-CN" altLang="en-US" dirty="0" smtClean="0"/>
            <a:t>单侧</a:t>
          </a:r>
          <a:r>
            <a:rPr lang="en-US" altLang="zh-CN" dirty="0" smtClean="0"/>
            <a:t>】</a:t>
          </a:r>
          <a:endParaRPr lang="zh-CN" altLang="en-US" dirty="0"/>
        </a:p>
      </dgm:t>
    </dgm:pt>
    <dgm:pt modelId="{E668BAE4-F426-4D56-9D9B-C36A1974983E}" type="parTrans" cxnId="{2CE944C7-55DA-45AE-8482-A3DE480AF445}">
      <dgm:prSet/>
      <dgm:spPr/>
      <dgm:t>
        <a:bodyPr/>
        <a:lstStyle/>
        <a:p>
          <a:endParaRPr lang="zh-CN" altLang="en-US"/>
        </a:p>
      </dgm:t>
    </dgm:pt>
    <dgm:pt modelId="{0CA2906A-45E8-4FDF-82A8-770DA16F7518}" type="sibTrans" cxnId="{2CE944C7-55DA-45AE-8482-A3DE480AF445}">
      <dgm:prSet/>
      <dgm:spPr/>
      <dgm:t>
        <a:bodyPr/>
        <a:lstStyle/>
        <a:p>
          <a:endParaRPr lang="zh-CN" altLang="en-US"/>
        </a:p>
      </dgm:t>
    </dgm:pt>
    <dgm:pt modelId="{E3B86A2C-333A-4A0E-BCDC-63EFF2EA7721}" type="pres">
      <dgm:prSet presAssocID="{FA89D0AC-FB86-4C4A-BF5C-6F5A431AD249}" presName="Name0" presStyleCnt="0">
        <dgm:presLayoutVars>
          <dgm:dir/>
          <dgm:animLvl val="lvl"/>
          <dgm:resizeHandles val="exact"/>
        </dgm:presLayoutVars>
      </dgm:prSet>
      <dgm:spPr/>
    </dgm:pt>
    <dgm:pt modelId="{5EA4F7AE-3D2C-4C3F-B28C-D7405FDC16B5}" type="pres">
      <dgm:prSet presAssocID="{FA89D0AC-FB86-4C4A-BF5C-6F5A431AD249}" presName="dummy" presStyleCnt="0"/>
      <dgm:spPr/>
    </dgm:pt>
    <dgm:pt modelId="{C01262BE-7209-4D4E-9E42-327E96326D63}" type="pres">
      <dgm:prSet presAssocID="{FA89D0AC-FB86-4C4A-BF5C-6F5A431AD249}" presName="linH" presStyleCnt="0"/>
      <dgm:spPr/>
    </dgm:pt>
    <dgm:pt modelId="{75FCD51E-BDE3-4162-956A-57C5705658E1}" type="pres">
      <dgm:prSet presAssocID="{FA89D0AC-FB86-4C4A-BF5C-6F5A431AD249}" presName="padding1" presStyleCnt="0"/>
      <dgm:spPr/>
    </dgm:pt>
    <dgm:pt modelId="{7DFD2F37-ACD5-47E9-8907-3C56FCD75AE2}" type="pres">
      <dgm:prSet presAssocID="{036DFB9D-2F99-4737-935A-F0085B3BEFB3}" presName="linV" presStyleCnt="0"/>
      <dgm:spPr/>
    </dgm:pt>
    <dgm:pt modelId="{244D15DE-5B18-4F57-9588-AF560D5B68DE}" type="pres">
      <dgm:prSet presAssocID="{036DFB9D-2F99-4737-935A-F0085B3BEFB3}" presName="spVertical1" presStyleCnt="0"/>
      <dgm:spPr/>
    </dgm:pt>
    <dgm:pt modelId="{921F49C4-773D-48C9-A654-106A452A5647}" type="pres">
      <dgm:prSet presAssocID="{036DFB9D-2F99-4737-935A-F0085B3BEFB3}" presName="parTx" presStyleLbl="revTx" presStyleIdx="0" presStyleCnt="1">
        <dgm:presLayoutVars>
          <dgm:chMax val="0"/>
          <dgm:chPref val="0"/>
          <dgm:bulletEnabled val="1"/>
        </dgm:presLayoutVars>
      </dgm:prSet>
      <dgm:spPr/>
    </dgm:pt>
    <dgm:pt modelId="{020A0F4F-F3BD-4740-8C44-7A5B25B71A8F}" type="pres">
      <dgm:prSet presAssocID="{036DFB9D-2F99-4737-935A-F0085B3BEFB3}" presName="spVertical2" presStyleCnt="0"/>
      <dgm:spPr/>
    </dgm:pt>
    <dgm:pt modelId="{696CCF8B-CD40-444B-9C14-7D4B58605979}" type="pres">
      <dgm:prSet presAssocID="{036DFB9D-2F99-4737-935A-F0085B3BEFB3}" presName="spVertical3" presStyleCnt="0"/>
      <dgm:spPr/>
    </dgm:pt>
    <dgm:pt modelId="{E970C085-148C-4960-A6C9-9C8D6DCC9F8F}" type="pres">
      <dgm:prSet presAssocID="{FA89D0AC-FB86-4C4A-BF5C-6F5A431AD249}" presName="padding2" presStyleCnt="0"/>
      <dgm:spPr/>
    </dgm:pt>
    <dgm:pt modelId="{DCCDECFD-2F05-4B16-B692-7910E032D33A}" type="pres">
      <dgm:prSet presAssocID="{FA89D0AC-FB86-4C4A-BF5C-6F5A431AD249}" presName="negArrow" presStyleCnt="0"/>
      <dgm:spPr/>
    </dgm:pt>
    <dgm:pt modelId="{EDA64AF3-4644-4E5B-A862-59ECB00F707C}" type="pres">
      <dgm:prSet presAssocID="{FA89D0AC-FB86-4C4A-BF5C-6F5A431AD249}" presName="backgroundArrow" presStyleLbl="node1" presStyleIdx="0" presStyleCnt="1"/>
      <dgm:spPr/>
    </dgm:pt>
  </dgm:ptLst>
  <dgm:cxnLst>
    <dgm:cxn modelId="{2CE944C7-55DA-45AE-8482-A3DE480AF445}" srcId="{FA89D0AC-FB86-4C4A-BF5C-6F5A431AD249}" destId="{036DFB9D-2F99-4737-935A-F0085B3BEFB3}" srcOrd="0" destOrd="0" parTransId="{E668BAE4-F426-4D56-9D9B-C36A1974983E}" sibTransId="{0CA2906A-45E8-4FDF-82A8-770DA16F7518}"/>
    <dgm:cxn modelId="{2371DD80-2FBB-457C-9F47-17DF8E904439}" type="presOf" srcId="{036DFB9D-2F99-4737-935A-F0085B3BEFB3}" destId="{921F49C4-773D-48C9-A654-106A452A5647}" srcOrd="0" destOrd="0" presId="urn:microsoft.com/office/officeart/2005/8/layout/hProcess3"/>
    <dgm:cxn modelId="{9CE5BCB9-6619-4160-98CE-E021904841D4}" type="presOf" srcId="{FA89D0AC-FB86-4C4A-BF5C-6F5A431AD249}" destId="{E3B86A2C-333A-4A0E-BCDC-63EFF2EA7721}" srcOrd="0" destOrd="0" presId="urn:microsoft.com/office/officeart/2005/8/layout/hProcess3"/>
    <dgm:cxn modelId="{7F1AFCC6-28E1-454E-AFF8-B5F266E754FE}" type="presParOf" srcId="{E3B86A2C-333A-4A0E-BCDC-63EFF2EA7721}" destId="{5EA4F7AE-3D2C-4C3F-B28C-D7405FDC16B5}" srcOrd="0" destOrd="0" presId="urn:microsoft.com/office/officeart/2005/8/layout/hProcess3"/>
    <dgm:cxn modelId="{1EFA3161-B959-4A55-B441-6852C6D81202}" type="presParOf" srcId="{E3B86A2C-333A-4A0E-BCDC-63EFF2EA7721}" destId="{C01262BE-7209-4D4E-9E42-327E96326D63}" srcOrd="1" destOrd="0" presId="urn:microsoft.com/office/officeart/2005/8/layout/hProcess3"/>
    <dgm:cxn modelId="{022A8414-90E0-40BE-A3A1-59C906B9DF8E}" type="presParOf" srcId="{C01262BE-7209-4D4E-9E42-327E96326D63}" destId="{75FCD51E-BDE3-4162-956A-57C5705658E1}" srcOrd="0" destOrd="0" presId="urn:microsoft.com/office/officeart/2005/8/layout/hProcess3"/>
    <dgm:cxn modelId="{D889F9CD-F261-419B-8D33-29DA0A55B4FE}" type="presParOf" srcId="{C01262BE-7209-4D4E-9E42-327E96326D63}" destId="{7DFD2F37-ACD5-47E9-8907-3C56FCD75AE2}" srcOrd="1" destOrd="0" presId="urn:microsoft.com/office/officeart/2005/8/layout/hProcess3"/>
    <dgm:cxn modelId="{D2A2928B-2686-4171-8397-351EF4D1C1B8}" type="presParOf" srcId="{7DFD2F37-ACD5-47E9-8907-3C56FCD75AE2}" destId="{244D15DE-5B18-4F57-9588-AF560D5B68DE}" srcOrd="0" destOrd="0" presId="urn:microsoft.com/office/officeart/2005/8/layout/hProcess3"/>
    <dgm:cxn modelId="{D4122B77-D860-487E-8884-36E695FFF339}" type="presParOf" srcId="{7DFD2F37-ACD5-47E9-8907-3C56FCD75AE2}" destId="{921F49C4-773D-48C9-A654-106A452A5647}" srcOrd="1" destOrd="0" presId="urn:microsoft.com/office/officeart/2005/8/layout/hProcess3"/>
    <dgm:cxn modelId="{C6D6E658-CB68-4F42-945D-DD203C6999FF}" type="presParOf" srcId="{7DFD2F37-ACD5-47E9-8907-3C56FCD75AE2}" destId="{020A0F4F-F3BD-4740-8C44-7A5B25B71A8F}" srcOrd="2" destOrd="0" presId="urn:microsoft.com/office/officeart/2005/8/layout/hProcess3"/>
    <dgm:cxn modelId="{6C8AF7CB-6C99-4B4A-A43F-29BEBEA482CA}" type="presParOf" srcId="{7DFD2F37-ACD5-47E9-8907-3C56FCD75AE2}" destId="{696CCF8B-CD40-444B-9C14-7D4B58605979}" srcOrd="3" destOrd="0" presId="urn:microsoft.com/office/officeart/2005/8/layout/hProcess3"/>
    <dgm:cxn modelId="{612E501F-5582-4FFC-91CA-13FFE93762AA}" type="presParOf" srcId="{C01262BE-7209-4D4E-9E42-327E96326D63}" destId="{E970C085-148C-4960-A6C9-9C8D6DCC9F8F}" srcOrd="2" destOrd="0" presId="urn:microsoft.com/office/officeart/2005/8/layout/hProcess3"/>
    <dgm:cxn modelId="{EC3A9710-9C29-4766-834B-317F6F3BBED8}" type="presParOf" srcId="{C01262BE-7209-4D4E-9E42-327E96326D63}" destId="{DCCDECFD-2F05-4B16-B692-7910E032D33A}" srcOrd="3" destOrd="0" presId="urn:microsoft.com/office/officeart/2005/8/layout/hProcess3"/>
    <dgm:cxn modelId="{96D3C5F2-BF87-4232-BBFC-F89A15571859}" type="presParOf" srcId="{C01262BE-7209-4D4E-9E42-327E96326D63}" destId="{EDA64AF3-4644-4E5B-A862-59ECB00F707C}" srcOrd="4" destOrd="0" presId="urn:microsoft.com/office/officeart/2005/8/layout/hProcess3"/>
  </dgm:cxnLst>
  <dgm:bg/>
  <dgm:whole/>
</dgm:dataModel>
</file>

<file path=ppt/diagrams/data2.xml><?xml version="1.0" encoding="utf-8"?>
<dgm:dataModel xmlns:dgm="http://schemas.openxmlformats.org/drawingml/2006/diagram" xmlns:a="http://schemas.openxmlformats.org/drawingml/2006/main">
  <dgm:ptLst>
    <dgm:pt modelId="{051F119E-79E8-4F06-AC5B-82787B391FE3}" type="doc">
      <dgm:prSet loTypeId="urn:microsoft.com/office/officeart/2005/8/layout/process1" loCatId="process" qsTypeId="urn:microsoft.com/office/officeart/2005/8/quickstyle/3d3" qsCatId="3D" csTypeId="urn:microsoft.com/office/officeart/2005/8/colors/accent1_2" csCatId="accent1" phldr="1"/>
      <dgm:spPr/>
    </dgm:pt>
    <dgm:pt modelId="{3C0683EF-9B85-41E0-BAEB-00ACAC0EAAE0}">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A4589C1C-5CC8-4FC3-AAFC-2E257E0A7DAF}" type="parTrans" cxnId="{ED672795-E07C-47DD-9B61-34B0C56F909C}">
      <dgm:prSet/>
      <dgm:spPr/>
      <dgm:t>
        <a:bodyPr/>
        <a:lstStyle/>
        <a:p>
          <a:endParaRPr lang="zh-CN" altLang="en-US"/>
        </a:p>
      </dgm:t>
    </dgm:pt>
    <dgm:pt modelId="{1CF47D56-7C0F-495D-95D7-1D1ED1F5B285}" type="sibTrans" cxnId="{ED672795-E07C-47DD-9B61-34B0C56F909C}">
      <dgm:prSet/>
      <dgm:spPr/>
      <dgm:t>
        <a:bodyPr/>
        <a:lstStyle/>
        <a:p>
          <a:endParaRPr lang="zh-CN" altLang="en-US"/>
        </a:p>
      </dgm:t>
    </dgm:pt>
    <dgm:pt modelId="{1CD36752-1870-4994-9B4E-FBFAF73559C8}">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11FF4C33-0CC5-4079-95CD-F77B0C685D58}" type="parTrans" cxnId="{E3A663D7-789D-45AA-AE10-257BD3187F6A}">
      <dgm:prSet/>
      <dgm:spPr/>
      <dgm:t>
        <a:bodyPr/>
        <a:lstStyle/>
        <a:p>
          <a:endParaRPr lang="zh-CN" altLang="en-US"/>
        </a:p>
      </dgm:t>
    </dgm:pt>
    <dgm:pt modelId="{124D9960-F35A-4FF1-A9C2-0B13933A5ABE}" type="sibTrans" cxnId="{E3A663D7-789D-45AA-AE10-257BD3187F6A}">
      <dgm:prSet/>
      <dgm:spPr/>
      <dgm:t>
        <a:bodyPr/>
        <a:lstStyle/>
        <a:p>
          <a:endParaRPr lang="zh-CN" altLang="en-US"/>
        </a:p>
      </dgm:t>
    </dgm:pt>
    <dgm:pt modelId="{FD682A66-2028-46CA-B2A2-5778487175F4}" type="pres">
      <dgm:prSet presAssocID="{051F119E-79E8-4F06-AC5B-82787B391FE3}" presName="Name0" presStyleCnt="0">
        <dgm:presLayoutVars>
          <dgm:dir/>
          <dgm:resizeHandles val="exact"/>
        </dgm:presLayoutVars>
      </dgm:prSet>
      <dgm:spPr/>
    </dgm:pt>
    <dgm:pt modelId="{27968023-2ECB-406C-B01E-CFB523CF2C36}" type="pres">
      <dgm:prSet presAssocID="{3C0683EF-9B85-41E0-BAEB-00ACAC0EAAE0}" presName="node" presStyleLbl="node1" presStyleIdx="0" presStyleCnt="2">
        <dgm:presLayoutVars>
          <dgm:bulletEnabled val="1"/>
        </dgm:presLayoutVars>
      </dgm:prSet>
      <dgm:spPr/>
    </dgm:pt>
    <dgm:pt modelId="{3B426F0D-23B3-4BA6-B737-6CE8CEF9A32C}" type="pres">
      <dgm:prSet presAssocID="{1CF47D56-7C0F-495D-95D7-1D1ED1F5B285}" presName="sibTrans" presStyleLbl="sibTrans2D1" presStyleIdx="0" presStyleCnt="1"/>
      <dgm:spPr/>
    </dgm:pt>
    <dgm:pt modelId="{C9E06E40-9F41-43B0-B795-5A208582BE2E}" type="pres">
      <dgm:prSet presAssocID="{1CF47D56-7C0F-495D-95D7-1D1ED1F5B285}" presName="connectorText" presStyleLbl="sibTrans2D1" presStyleIdx="0" presStyleCnt="1"/>
      <dgm:spPr/>
    </dgm:pt>
    <dgm:pt modelId="{ADED8A5C-416B-405C-9515-1E2386EB8C1F}" type="pres">
      <dgm:prSet presAssocID="{1CD36752-1870-4994-9B4E-FBFAF73559C8}" presName="node" presStyleLbl="node1" presStyleIdx="1" presStyleCnt="2">
        <dgm:presLayoutVars>
          <dgm:bulletEnabled val="1"/>
        </dgm:presLayoutVars>
      </dgm:prSet>
      <dgm:spPr/>
    </dgm:pt>
  </dgm:ptLst>
  <dgm:cxnLst>
    <dgm:cxn modelId="{ED672795-E07C-47DD-9B61-34B0C56F909C}" srcId="{051F119E-79E8-4F06-AC5B-82787B391FE3}" destId="{3C0683EF-9B85-41E0-BAEB-00ACAC0EAAE0}" srcOrd="0" destOrd="0" parTransId="{A4589C1C-5CC8-4FC3-AAFC-2E257E0A7DAF}" sibTransId="{1CF47D56-7C0F-495D-95D7-1D1ED1F5B285}"/>
    <dgm:cxn modelId="{7E38F40B-D09C-40F6-8AC1-F33C1A0C03BA}" type="presOf" srcId="{3C0683EF-9B85-41E0-BAEB-00ACAC0EAAE0}" destId="{27968023-2ECB-406C-B01E-CFB523CF2C36}" srcOrd="0" destOrd="0" presId="urn:microsoft.com/office/officeart/2005/8/layout/process1"/>
    <dgm:cxn modelId="{9B1F5674-BA71-43EB-AEFF-59E9DCA818E2}" type="presOf" srcId="{1CF47D56-7C0F-495D-95D7-1D1ED1F5B285}" destId="{3B426F0D-23B3-4BA6-B737-6CE8CEF9A32C}" srcOrd="0" destOrd="0" presId="urn:microsoft.com/office/officeart/2005/8/layout/process1"/>
    <dgm:cxn modelId="{B44CECC4-888D-4E3E-BCA7-559459FE5F4D}" type="presOf" srcId="{051F119E-79E8-4F06-AC5B-82787B391FE3}" destId="{FD682A66-2028-46CA-B2A2-5778487175F4}" srcOrd="0" destOrd="0" presId="urn:microsoft.com/office/officeart/2005/8/layout/process1"/>
    <dgm:cxn modelId="{E3A663D7-789D-45AA-AE10-257BD3187F6A}" srcId="{051F119E-79E8-4F06-AC5B-82787B391FE3}" destId="{1CD36752-1870-4994-9B4E-FBFAF73559C8}" srcOrd="1" destOrd="0" parTransId="{11FF4C33-0CC5-4079-95CD-F77B0C685D58}" sibTransId="{124D9960-F35A-4FF1-A9C2-0B13933A5ABE}"/>
    <dgm:cxn modelId="{3FF794B7-C54C-44A6-B750-83CE61FE1D8F}" type="presOf" srcId="{1CF47D56-7C0F-495D-95D7-1D1ED1F5B285}" destId="{C9E06E40-9F41-43B0-B795-5A208582BE2E}" srcOrd="1" destOrd="0" presId="urn:microsoft.com/office/officeart/2005/8/layout/process1"/>
    <dgm:cxn modelId="{D9FA4DEE-A684-4A25-8798-37B63AFBECEF}" type="presOf" srcId="{1CD36752-1870-4994-9B4E-FBFAF73559C8}" destId="{ADED8A5C-416B-405C-9515-1E2386EB8C1F}" srcOrd="0" destOrd="0" presId="urn:microsoft.com/office/officeart/2005/8/layout/process1"/>
    <dgm:cxn modelId="{A206AD47-0DB7-499F-99E7-C4893818DC63}" type="presParOf" srcId="{FD682A66-2028-46CA-B2A2-5778487175F4}" destId="{27968023-2ECB-406C-B01E-CFB523CF2C36}" srcOrd="0" destOrd="0" presId="urn:microsoft.com/office/officeart/2005/8/layout/process1"/>
    <dgm:cxn modelId="{73FD1528-EFD0-4621-804B-21D9B4088C76}" type="presParOf" srcId="{FD682A66-2028-46CA-B2A2-5778487175F4}" destId="{3B426F0D-23B3-4BA6-B737-6CE8CEF9A32C}" srcOrd="1" destOrd="0" presId="urn:microsoft.com/office/officeart/2005/8/layout/process1"/>
    <dgm:cxn modelId="{86170777-C6FD-4D07-B094-FDD2BE505B5A}" type="presParOf" srcId="{3B426F0D-23B3-4BA6-B737-6CE8CEF9A32C}" destId="{C9E06E40-9F41-43B0-B795-5A208582BE2E}" srcOrd="0" destOrd="0" presId="urn:microsoft.com/office/officeart/2005/8/layout/process1"/>
    <dgm:cxn modelId="{DC197DC4-A21C-4762-8A3E-5C639589BD36}" type="presParOf" srcId="{FD682A66-2028-46CA-B2A2-5778487175F4}" destId="{ADED8A5C-416B-405C-9515-1E2386EB8C1F}" srcOrd="2" destOrd="0" presId="urn:microsoft.com/office/officeart/2005/8/layout/process1"/>
  </dgm:cxnLst>
  <dgm:bg/>
  <dgm:whole/>
</dgm:dataModel>
</file>

<file path=ppt/diagrams/data20.xml><?xml version="1.0" encoding="utf-8"?>
<dgm:dataModel xmlns:dgm="http://schemas.openxmlformats.org/drawingml/2006/diagram" xmlns:a="http://schemas.openxmlformats.org/drawingml/2006/main">
  <dgm:ptLst>
    <dgm:pt modelId="{4AAA4050-8E0F-4AA4-A605-7486CC1FC47A}" type="doc">
      <dgm:prSet loTypeId="urn:microsoft.com/office/officeart/2005/8/layout/process1" loCatId="process" qsTypeId="urn:microsoft.com/office/officeart/2005/8/quickstyle/3d3" qsCatId="3D" csTypeId="urn:microsoft.com/office/officeart/2005/8/colors/accent1_2" csCatId="accent1" phldr="1"/>
      <dgm:spPr/>
    </dgm:pt>
    <dgm:pt modelId="{C94250F8-17D5-4B9B-8F11-1DFB4B58455E}">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F860C3BB-BB7E-4EFE-88CA-CD9131C5E6DA}" type="parTrans" cxnId="{D408C8F1-6646-47BF-BC2A-646C3762075D}">
      <dgm:prSet/>
      <dgm:spPr/>
      <dgm:t>
        <a:bodyPr/>
        <a:lstStyle/>
        <a:p>
          <a:endParaRPr lang="zh-CN" altLang="en-US"/>
        </a:p>
      </dgm:t>
    </dgm:pt>
    <dgm:pt modelId="{D4025BB1-0FB8-40E8-A34D-79BF5BF5C6E7}" type="sibTrans" cxnId="{D408C8F1-6646-47BF-BC2A-646C3762075D}">
      <dgm:prSet/>
      <dgm:spPr/>
      <dgm:t>
        <a:bodyPr/>
        <a:lstStyle/>
        <a:p>
          <a:endParaRPr lang="zh-CN" altLang="en-US"/>
        </a:p>
      </dgm:t>
    </dgm:pt>
    <dgm:pt modelId="{A3CEFC7E-8868-4FA3-AF69-E8AFCCEB9B57}">
      <dgm:prSet phldrT="[文本]"/>
      <dgm:spPr/>
      <dgm:t>
        <a:bodyPr/>
        <a:lstStyle/>
        <a:p>
          <a:r>
            <a:rPr lang="en-US" altLang="zh-CN" dirty="0" smtClean="0"/>
            <a:t>【</a:t>
          </a:r>
          <a:r>
            <a:rPr lang="zh-CN" altLang="en-US" dirty="0" smtClean="0"/>
            <a:t>线</a:t>
          </a:r>
          <a:r>
            <a:rPr lang="en-US" altLang="zh-CN" dirty="0" smtClean="0"/>
            <a:t>】</a:t>
          </a:r>
          <a:endParaRPr lang="zh-CN" altLang="en-US" dirty="0"/>
        </a:p>
      </dgm:t>
    </dgm:pt>
    <dgm:pt modelId="{55EF95C7-FD24-4CFD-88CF-0C8AF2D0510C}" type="parTrans" cxnId="{A152E9E7-64D5-4986-B25B-B7290E544AE7}">
      <dgm:prSet/>
      <dgm:spPr/>
      <dgm:t>
        <a:bodyPr/>
        <a:lstStyle/>
        <a:p>
          <a:endParaRPr lang="zh-CN" altLang="en-US"/>
        </a:p>
      </dgm:t>
    </dgm:pt>
    <dgm:pt modelId="{A9544FFF-F11A-4B35-A311-4243CEED503F}" type="sibTrans" cxnId="{A152E9E7-64D5-4986-B25B-B7290E544AE7}">
      <dgm:prSet/>
      <dgm:spPr/>
      <dgm:t>
        <a:bodyPr/>
        <a:lstStyle/>
        <a:p>
          <a:endParaRPr lang="zh-CN" altLang="en-US"/>
        </a:p>
      </dgm:t>
    </dgm:pt>
    <dgm:pt modelId="{CD1E1E49-A3EA-44F4-AE21-CF439FE1A521}" type="pres">
      <dgm:prSet presAssocID="{4AAA4050-8E0F-4AA4-A605-7486CC1FC47A}" presName="Name0" presStyleCnt="0">
        <dgm:presLayoutVars>
          <dgm:dir/>
          <dgm:resizeHandles val="exact"/>
        </dgm:presLayoutVars>
      </dgm:prSet>
      <dgm:spPr/>
    </dgm:pt>
    <dgm:pt modelId="{A088A031-F6D3-41C5-B118-85B1B2AA1A37}" type="pres">
      <dgm:prSet presAssocID="{C94250F8-17D5-4B9B-8F11-1DFB4B58455E}" presName="node" presStyleLbl="node1" presStyleIdx="0" presStyleCnt="2">
        <dgm:presLayoutVars>
          <dgm:bulletEnabled val="1"/>
        </dgm:presLayoutVars>
      </dgm:prSet>
      <dgm:spPr/>
    </dgm:pt>
    <dgm:pt modelId="{A5A60A75-0307-4DAC-AE07-CAA793DEB17E}" type="pres">
      <dgm:prSet presAssocID="{D4025BB1-0FB8-40E8-A34D-79BF5BF5C6E7}" presName="sibTrans" presStyleLbl="sibTrans2D1" presStyleIdx="0" presStyleCnt="1"/>
      <dgm:spPr/>
    </dgm:pt>
    <dgm:pt modelId="{DCE26B19-2653-4BCF-A036-C551770EE8B1}" type="pres">
      <dgm:prSet presAssocID="{D4025BB1-0FB8-40E8-A34D-79BF5BF5C6E7}" presName="connectorText" presStyleLbl="sibTrans2D1" presStyleIdx="0" presStyleCnt="1"/>
      <dgm:spPr/>
    </dgm:pt>
    <dgm:pt modelId="{71420669-04AC-441C-A4BF-A16FE91BA042}" type="pres">
      <dgm:prSet presAssocID="{A3CEFC7E-8868-4FA3-AF69-E8AFCCEB9B57}" presName="node" presStyleLbl="node1" presStyleIdx="1" presStyleCnt="2">
        <dgm:presLayoutVars>
          <dgm:bulletEnabled val="1"/>
        </dgm:presLayoutVars>
      </dgm:prSet>
      <dgm:spPr/>
    </dgm:pt>
  </dgm:ptLst>
  <dgm:cxnLst>
    <dgm:cxn modelId="{D3C42D9E-E537-44CE-AEB7-12812DDAD5C4}" type="presOf" srcId="{A3CEFC7E-8868-4FA3-AF69-E8AFCCEB9B57}" destId="{71420669-04AC-441C-A4BF-A16FE91BA042}" srcOrd="0" destOrd="0" presId="urn:microsoft.com/office/officeart/2005/8/layout/process1"/>
    <dgm:cxn modelId="{6E921DA6-2274-4F14-ABD5-C9F558B209DD}" type="presOf" srcId="{C94250F8-17D5-4B9B-8F11-1DFB4B58455E}" destId="{A088A031-F6D3-41C5-B118-85B1B2AA1A37}" srcOrd="0" destOrd="0" presId="urn:microsoft.com/office/officeart/2005/8/layout/process1"/>
    <dgm:cxn modelId="{94B6CEF2-A617-4329-BC8D-476ED3A4787F}" type="presOf" srcId="{D4025BB1-0FB8-40E8-A34D-79BF5BF5C6E7}" destId="{DCE26B19-2653-4BCF-A036-C551770EE8B1}" srcOrd="1" destOrd="0" presId="urn:microsoft.com/office/officeart/2005/8/layout/process1"/>
    <dgm:cxn modelId="{A152E9E7-64D5-4986-B25B-B7290E544AE7}" srcId="{4AAA4050-8E0F-4AA4-A605-7486CC1FC47A}" destId="{A3CEFC7E-8868-4FA3-AF69-E8AFCCEB9B57}" srcOrd="1" destOrd="0" parTransId="{55EF95C7-FD24-4CFD-88CF-0C8AF2D0510C}" sibTransId="{A9544FFF-F11A-4B35-A311-4243CEED503F}"/>
    <dgm:cxn modelId="{D408C8F1-6646-47BF-BC2A-646C3762075D}" srcId="{4AAA4050-8E0F-4AA4-A605-7486CC1FC47A}" destId="{C94250F8-17D5-4B9B-8F11-1DFB4B58455E}" srcOrd="0" destOrd="0" parTransId="{F860C3BB-BB7E-4EFE-88CA-CD9131C5E6DA}" sibTransId="{D4025BB1-0FB8-40E8-A34D-79BF5BF5C6E7}"/>
    <dgm:cxn modelId="{A8BC9F90-027B-414E-B72B-CC8B213271A0}" type="presOf" srcId="{D4025BB1-0FB8-40E8-A34D-79BF5BF5C6E7}" destId="{A5A60A75-0307-4DAC-AE07-CAA793DEB17E}" srcOrd="0" destOrd="0" presId="urn:microsoft.com/office/officeart/2005/8/layout/process1"/>
    <dgm:cxn modelId="{21B62183-102A-4382-9381-EA9E49693D7A}" type="presOf" srcId="{4AAA4050-8E0F-4AA4-A605-7486CC1FC47A}" destId="{CD1E1E49-A3EA-44F4-AE21-CF439FE1A521}" srcOrd="0" destOrd="0" presId="urn:microsoft.com/office/officeart/2005/8/layout/process1"/>
    <dgm:cxn modelId="{AFE6A529-0936-470C-A2BA-A21955C50689}" type="presParOf" srcId="{CD1E1E49-A3EA-44F4-AE21-CF439FE1A521}" destId="{A088A031-F6D3-41C5-B118-85B1B2AA1A37}" srcOrd="0" destOrd="0" presId="urn:microsoft.com/office/officeart/2005/8/layout/process1"/>
    <dgm:cxn modelId="{F46C3FC7-4818-4784-8DE3-C4CBD69138B7}" type="presParOf" srcId="{CD1E1E49-A3EA-44F4-AE21-CF439FE1A521}" destId="{A5A60A75-0307-4DAC-AE07-CAA793DEB17E}" srcOrd="1" destOrd="0" presId="urn:microsoft.com/office/officeart/2005/8/layout/process1"/>
    <dgm:cxn modelId="{EC078710-6608-4C6D-A3B6-0B5A73BCEB45}" type="presParOf" srcId="{A5A60A75-0307-4DAC-AE07-CAA793DEB17E}" destId="{DCE26B19-2653-4BCF-A036-C551770EE8B1}" srcOrd="0" destOrd="0" presId="urn:microsoft.com/office/officeart/2005/8/layout/process1"/>
    <dgm:cxn modelId="{BB8C763F-2DDD-4861-986B-8326ABEE9AA7}" type="presParOf" srcId="{CD1E1E49-A3EA-44F4-AE21-CF439FE1A521}" destId="{71420669-04AC-441C-A4BF-A16FE91BA042}" srcOrd="2" destOrd="0" presId="urn:microsoft.com/office/officeart/2005/8/layout/process1"/>
  </dgm:cxnLst>
  <dgm:bg/>
  <dgm:whole/>
</dgm:dataModel>
</file>

<file path=ppt/diagrams/data21.xml><?xml version="1.0" encoding="utf-8"?>
<dgm:dataModel xmlns:dgm="http://schemas.openxmlformats.org/drawingml/2006/diagram" xmlns:a="http://schemas.openxmlformats.org/drawingml/2006/main">
  <dgm:ptLst>
    <dgm:pt modelId="{15331C99-BA26-46B7-954E-762DC4DBE78A}" type="doc">
      <dgm:prSet loTypeId="urn:microsoft.com/office/officeart/2005/8/layout/process1" loCatId="process" qsTypeId="urn:microsoft.com/office/officeart/2005/8/quickstyle/3d3" qsCatId="3D" csTypeId="urn:microsoft.com/office/officeart/2005/8/colors/accent1_2" csCatId="accent1" phldr="1"/>
      <dgm:spPr/>
    </dgm:pt>
    <dgm:pt modelId="{D6E97F76-0F1E-4172-9000-260B1C37C1E1}">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21BAEF48-F09E-4053-948A-A60648E37C99}" type="parTrans" cxnId="{B707FE62-C7AE-4B44-9737-905842E5AF16}">
      <dgm:prSet/>
      <dgm:spPr/>
      <dgm:t>
        <a:bodyPr/>
        <a:lstStyle/>
        <a:p>
          <a:endParaRPr lang="zh-CN" altLang="en-US"/>
        </a:p>
      </dgm:t>
    </dgm:pt>
    <dgm:pt modelId="{B57C5405-59F1-48F1-A497-29327A97B3DB}" type="sibTrans" cxnId="{B707FE62-C7AE-4B44-9737-905842E5AF16}">
      <dgm:prSet/>
      <dgm:spPr/>
      <dgm:t>
        <a:bodyPr/>
        <a:lstStyle/>
        <a:p>
          <a:endParaRPr lang="zh-CN" altLang="en-US"/>
        </a:p>
      </dgm:t>
    </dgm:pt>
    <dgm:pt modelId="{4B8A3156-720F-476A-A905-7B21C3BE397A}">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9C417768-9A5B-415C-8A51-095A1911AAC1}" type="parTrans" cxnId="{F2F40F74-462C-458A-B849-3CAE6511BC3F}">
      <dgm:prSet/>
      <dgm:spPr/>
      <dgm:t>
        <a:bodyPr/>
        <a:lstStyle/>
        <a:p>
          <a:endParaRPr lang="zh-CN" altLang="en-US"/>
        </a:p>
      </dgm:t>
    </dgm:pt>
    <dgm:pt modelId="{92FE42AD-31C8-40A3-BFB1-88106C94DA70}" type="sibTrans" cxnId="{F2F40F74-462C-458A-B849-3CAE6511BC3F}">
      <dgm:prSet/>
      <dgm:spPr/>
      <dgm:t>
        <a:bodyPr/>
        <a:lstStyle/>
        <a:p>
          <a:endParaRPr lang="zh-CN" altLang="en-US"/>
        </a:p>
      </dgm:t>
    </dgm:pt>
    <dgm:pt modelId="{559BD279-4B61-4387-AE0B-62DEC437E846}">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17AF9DE9-E9EF-4F97-B90F-0966DF4D019D}" type="parTrans" cxnId="{C9D947E1-519D-4C77-82AB-785B7D9BF1E3}">
      <dgm:prSet/>
      <dgm:spPr/>
      <dgm:t>
        <a:bodyPr/>
        <a:lstStyle/>
        <a:p>
          <a:endParaRPr lang="zh-CN" altLang="en-US"/>
        </a:p>
      </dgm:t>
    </dgm:pt>
    <dgm:pt modelId="{14FD8668-2341-42C6-97A6-83AA05070C09}" type="sibTrans" cxnId="{C9D947E1-519D-4C77-82AB-785B7D9BF1E3}">
      <dgm:prSet/>
      <dgm:spPr/>
      <dgm:t>
        <a:bodyPr/>
        <a:lstStyle/>
        <a:p>
          <a:endParaRPr lang="zh-CN" altLang="en-US"/>
        </a:p>
      </dgm:t>
    </dgm:pt>
    <dgm:pt modelId="{2F77B2D9-F8E9-4563-92CF-7FA57721DF19}" type="pres">
      <dgm:prSet presAssocID="{15331C99-BA26-46B7-954E-762DC4DBE78A}" presName="Name0" presStyleCnt="0">
        <dgm:presLayoutVars>
          <dgm:dir/>
          <dgm:resizeHandles val="exact"/>
        </dgm:presLayoutVars>
      </dgm:prSet>
      <dgm:spPr/>
    </dgm:pt>
    <dgm:pt modelId="{11302003-C7BB-4283-A4C0-1512EFF69A09}" type="pres">
      <dgm:prSet presAssocID="{D6E97F76-0F1E-4172-9000-260B1C37C1E1}" presName="node" presStyleLbl="node1" presStyleIdx="0" presStyleCnt="3">
        <dgm:presLayoutVars>
          <dgm:bulletEnabled val="1"/>
        </dgm:presLayoutVars>
      </dgm:prSet>
      <dgm:spPr/>
    </dgm:pt>
    <dgm:pt modelId="{7BCE989B-A0A1-4FA2-897D-F3B079D5348E}" type="pres">
      <dgm:prSet presAssocID="{B57C5405-59F1-48F1-A497-29327A97B3DB}" presName="sibTrans" presStyleLbl="sibTrans2D1" presStyleIdx="0" presStyleCnt="2"/>
      <dgm:spPr/>
    </dgm:pt>
    <dgm:pt modelId="{3D39C346-F259-43A4-9578-5300032EAC79}" type="pres">
      <dgm:prSet presAssocID="{B57C5405-59F1-48F1-A497-29327A97B3DB}" presName="connectorText" presStyleLbl="sibTrans2D1" presStyleIdx="0" presStyleCnt="2"/>
      <dgm:spPr/>
    </dgm:pt>
    <dgm:pt modelId="{3DB3538F-B606-4293-93B4-9970F4667EE2}" type="pres">
      <dgm:prSet presAssocID="{4B8A3156-720F-476A-A905-7B21C3BE397A}" presName="node" presStyleLbl="node1" presStyleIdx="1" presStyleCnt="3">
        <dgm:presLayoutVars>
          <dgm:bulletEnabled val="1"/>
        </dgm:presLayoutVars>
      </dgm:prSet>
      <dgm:spPr/>
      <dgm:t>
        <a:bodyPr/>
        <a:lstStyle/>
        <a:p>
          <a:endParaRPr lang="zh-CN" altLang="en-US"/>
        </a:p>
      </dgm:t>
    </dgm:pt>
    <dgm:pt modelId="{7D5C29C0-DF01-4D10-A742-6BEAF15C912C}" type="pres">
      <dgm:prSet presAssocID="{92FE42AD-31C8-40A3-BFB1-88106C94DA70}" presName="sibTrans" presStyleLbl="sibTrans2D1" presStyleIdx="1" presStyleCnt="2"/>
      <dgm:spPr/>
    </dgm:pt>
    <dgm:pt modelId="{E463A83C-A4B6-4778-8915-F629A5F761DC}" type="pres">
      <dgm:prSet presAssocID="{92FE42AD-31C8-40A3-BFB1-88106C94DA70}" presName="connectorText" presStyleLbl="sibTrans2D1" presStyleIdx="1" presStyleCnt="2"/>
      <dgm:spPr/>
    </dgm:pt>
    <dgm:pt modelId="{CF845A3F-39BB-424A-8BA1-64B4CD48E68D}" type="pres">
      <dgm:prSet presAssocID="{559BD279-4B61-4387-AE0B-62DEC437E846}" presName="node" presStyleLbl="node1" presStyleIdx="2" presStyleCnt="3">
        <dgm:presLayoutVars>
          <dgm:bulletEnabled val="1"/>
        </dgm:presLayoutVars>
      </dgm:prSet>
      <dgm:spPr/>
    </dgm:pt>
  </dgm:ptLst>
  <dgm:cxnLst>
    <dgm:cxn modelId="{B3E04E4C-55F2-480D-9CB0-F341AD2718E7}" type="presOf" srcId="{15331C99-BA26-46B7-954E-762DC4DBE78A}" destId="{2F77B2D9-F8E9-4563-92CF-7FA57721DF19}" srcOrd="0" destOrd="0" presId="urn:microsoft.com/office/officeart/2005/8/layout/process1"/>
    <dgm:cxn modelId="{93401B7B-CA1B-4F17-996B-A3BB8B7CAFFF}" type="presOf" srcId="{B57C5405-59F1-48F1-A497-29327A97B3DB}" destId="{7BCE989B-A0A1-4FA2-897D-F3B079D5348E}" srcOrd="0" destOrd="0" presId="urn:microsoft.com/office/officeart/2005/8/layout/process1"/>
    <dgm:cxn modelId="{AA8EE705-517B-426A-A674-8349F1CD452F}" type="presOf" srcId="{4B8A3156-720F-476A-A905-7B21C3BE397A}" destId="{3DB3538F-B606-4293-93B4-9970F4667EE2}" srcOrd="0" destOrd="0" presId="urn:microsoft.com/office/officeart/2005/8/layout/process1"/>
    <dgm:cxn modelId="{A35589A2-6389-48D7-AE3C-4F505F5F8FE5}" type="presOf" srcId="{D6E97F76-0F1E-4172-9000-260B1C37C1E1}" destId="{11302003-C7BB-4283-A4C0-1512EFF69A09}" srcOrd="0" destOrd="0" presId="urn:microsoft.com/office/officeart/2005/8/layout/process1"/>
    <dgm:cxn modelId="{50F98192-0AB1-4309-B47F-49F8F2BEEFE7}" type="presOf" srcId="{92FE42AD-31C8-40A3-BFB1-88106C94DA70}" destId="{E463A83C-A4B6-4778-8915-F629A5F761DC}" srcOrd="1" destOrd="0" presId="urn:microsoft.com/office/officeart/2005/8/layout/process1"/>
    <dgm:cxn modelId="{B0B43E4E-39B1-409E-8FBF-C3F2536ABB50}" type="presOf" srcId="{B57C5405-59F1-48F1-A497-29327A97B3DB}" destId="{3D39C346-F259-43A4-9578-5300032EAC79}" srcOrd="1" destOrd="0" presId="urn:microsoft.com/office/officeart/2005/8/layout/process1"/>
    <dgm:cxn modelId="{F2F40F74-462C-458A-B849-3CAE6511BC3F}" srcId="{15331C99-BA26-46B7-954E-762DC4DBE78A}" destId="{4B8A3156-720F-476A-A905-7B21C3BE397A}" srcOrd="1" destOrd="0" parTransId="{9C417768-9A5B-415C-8A51-095A1911AAC1}" sibTransId="{92FE42AD-31C8-40A3-BFB1-88106C94DA70}"/>
    <dgm:cxn modelId="{5ACC4B97-B231-4FAA-833E-9961462E6337}" type="presOf" srcId="{559BD279-4B61-4387-AE0B-62DEC437E846}" destId="{CF845A3F-39BB-424A-8BA1-64B4CD48E68D}" srcOrd="0" destOrd="0" presId="urn:microsoft.com/office/officeart/2005/8/layout/process1"/>
    <dgm:cxn modelId="{577FFF57-F9CC-4977-8FD9-C4F0E4F3BF2D}" type="presOf" srcId="{92FE42AD-31C8-40A3-BFB1-88106C94DA70}" destId="{7D5C29C0-DF01-4D10-A742-6BEAF15C912C}" srcOrd="0" destOrd="0" presId="urn:microsoft.com/office/officeart/2005/8/layout/process1"/>
    <dgm:cxn modelId="{C9D947E1-519D-4C77-82AB-785B7D9BF1E3}" srcId="{15331C99-BA26-46B7-954E-762DC4DBE78A}" destId="{559BD279-4B61-4387-AE0B-62DEC437E846}" srcOrd="2" destOrd="0" parTransId="{17AF9DE9-E9EF-4F97-B90F-0966DF4D019D}" sibTransId="{14FD8668-2341-42C6-97A6-83AA05070C09}"/>
    <dgm:cxn modelId="{B707FE62-C7AE-4B44-9737-905842E5AF16}" srcId="{15331C99-BA26-46B7-954E-762DC4DBE78A}" destId="{D6E97F76-0F1E-4172-9000-260B1C37C1E1}" srcOrd="0" destOrd="0" parTransId="{21BAEF48-F09E-4053-948A-A60648E37C99}" sibTransId="{B57C5405-59F1-48F1-A497-29327A97B3DB}"/>
    <dgm:cxn modelId="{805FE2F4-165A-4EC2-A5D0-B3FD71065FE3}" type="presParOf" srcId="{2F77B2D9-F8E9-4563-92CF-7FA57721DF19}" destId="{11302003-C7BB-4283-A4C0-1512EFF69A09}" srcOrd="0" destOrd="0" presId="urn:microsoft.com/office/officeart/2005/8/layout/process1"/>
    <dgm:cxn modelId="{EFD032B0-9189-46A9-A943-E22588C9F52C}" type="presParOf" srcId="{2F77B2D9-F8E9-4563-92CF-7FA57721DF19}" destId="{7BCE989B-A0A1-4FA2-897D-F3B079D5348E}" srcOrd="1" destOrd="0" presId="urn:microsoft.com/office/officeart/2005/8/layout/process1"/>
    <dgm:cxn modelId="{9FE1B726-0B2C-4DEF-9FEA-1E219D8FBA27}" type="presParOf" srcId="{7BCE989B-A0A1-4FA2-897D-F3B079D5348E}" destId="{3D39C346-F259-43A4-9578-5300032EAC79}" srcOrd="0" destOrd="0" presId="urn:microsoft.com/office/officeart/2005/8/layout/process1"/>
    <dgm:cxn modelId="{A9886C85-6371-4113-BA50-A7AC0C17E91B}" type="presParOf" srcId="{2F77B2D9-F8E9-4563-92CF-7FA57721DF19}" destId="{3DB3538F-B606-4293-93B4-9970F4667EE2}" srcOrd="2" destOrd="0" presId="urn:microsoft.com/office/officeart/2005/8/layout/process1"/>
    <dgm:cxn modelId="{0E2D2668-DD30-46BB-BD86-1C1900AFE41C}" type="presParOf" srcId="{2F77B2D9-F8E9-4563-92CF-7FA57721DF19}" destId="{7D5C29C0-DF01-4D10-A742-6BEAF15C912C}" srcOrd="3" destOrd="0" presId="urn:microsoft.com/office/officeart/2005/8/layout/process1"/>
    <dgm:cxn modelId="{83CB0118-2361-437A-86F2-E5116DF677CD}" type="presParOf" srcId="{7D5C29C0-DF01-4D10-A742-6BEAF15C912C}" destId="{E463A83C-A4B6-4778-8915-F629A5F761DC}" srcOrd="0" destOrd="0" presId="urn:microsoft.com/office/officeart/2005/8/layout/process1"/>
    <dgm:cxn modelId="{AD803E43-A69B-4471-92CD-C3D63145F8D3}" type="presParOf" srcId="{2F77B2D9-F8E9-4563-92CF-7FA57721DF19}" destId="{CF845A3F-39BB-424A-8BA1-64B4CD48E68D}" srcOrd="4" destOrd="0" presId="urn:microsoft.com/office/officeart/2005/8/layout/process1"/>
  </dgm:cxnLst>
  <dgm:bg/>
  <dgm:whole/>
</dgm:dataModel>
</file>

<file path=ppt/diagrams/data22.xml><?xml version="1.0" encoding="utf-8"?>
<dgm:dataModel xmlns:dgm="http://schemas.openxmlformats.org/drawingml/2006/diagram" xmlns:a="http://schemas.openxmlformats.org/drawingml/2006/main">
  <dgm:ptLst>
    <dgm:pt modelId="{12B4F314-3122-4767-B1E0-288C03F106B7}" type="doc">
      <dgm:prSet loTypeId="urn:microsoft.com/office/officeart/2005/8/layout/process1" loCatId="process" qsTypeId="urn:microsoft.com/office/officeart/2005/8/quickstyle/3d3" qsCatId="3D" csTypeId="urn:microsoft.com/office/officeart/2005/8/colors/accent1_2" csCatId="accent1" phldr="1"/>
      <dgm:spPr/>
    </dgm:pt>
    <dgm:pt modelId="{ECE9E91D-155D-419D-A1F8-0FC204942449}">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3AFEC0D6-D324-41D5-9C70-65FF0AE4741E}" type="parTrans" cxnId="{9522E285-ABCA-4DE2-9A47-B4FFC18C74E5}">
      <dgm:prSet/>
      <dgm:spPr/>
      <dgm:t>
        <a:bodyPr/>
        <a:lstStyle/>
        <a:p>
          <a:endParaRPr lang="zh-CN" altLang="en-US"/>
        </a:p>
      </dgm:t>
    </dgm:pt>
    <dgm:pt modelId="{A28ED1B4-B181-4F1B-B157-7A5979D043E1}" type="sibTrans" cxnId="{9522E285-ABCA-4DE2-9A47-B4FFC18C74E5}">
      <dgm:prSet/>
      <dgm:spPr/>
      <dgm:t>
        <a:bodyPr/>
        <a:lstStyle/>
        <a:p>
          <a:endParaRPr lang="zh-CN" altLang="en-US"/>
        </a:p>
      </dgm:t>
    </dgm:pt>
    <dgm:pt modelId="{E3F84B68-7457-425C-86DB-6B54955AC85B}">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18768B85-317C-43FC-A6B2-8790E30CCCC0}" type="parTrans" cxnId="{DE7C4771-6881-40AD-AF61-DBB431FF079E}">
      <dgm:prSet/>
      <dgm:spPr/>
      <dgm:t>
        <a:bodyPr/>
        <a:lstStyle/>
        <a:p>
          <a:endParaRPr lang="zh-CN" altLang="en-US"/>
        </a:p>
      </dgm:t>
    </dgm:pt>
    <dgm:pt modelId="{FF90880C-A801-4281-94F9-9320FBD720E5}" type="sibTrans" cxnId="{DE7C4771-6881-40AD-AF61-DBB431FF079E}">
      <dgm:prSet/>
      <dgm:spPr/>
      <dgm:t>
        <a:bodyPr/>
        <a:lstStyle/>
        <a:p>
          <a:endParaRPr lang="zh-CN" altLang="en-US"/>
        </a:p>
      </dgm:t>
    </dgm:pt>
    <dgm:pt modelId="{B2E83332-6F4E-4E6E-98A3-00B53B4D3226}" type="pres">
      <dgm:prSet presAssocID="{12B4F314-3122-4767-B1E0-288C03F106B7}" presName="Name0" presStyleCnt="0">
        <dgm:presLayoutVars>
          <dgm:dir/>
          <dgm:resizeHandles val="exact"/>
        </dgm:presLayoutVars>
      </dgm:prSet>
      <dgm:spPr/>
    </dgm:pt>
    <dgm:pt modelId="{3CEF60BA-FB4A-41BF-8D3E-6188F0211023}" type="pres">
      <dgm:prSet presAssocID="{ECE9E91D-155D-419D-A1F8-0FC204942449}" presName="node" presStyleLbl="node1" presStyleIdx="0" presStyleCnt="2">
        <dgm:presLayoutVars>
          <dgm:bulletEnabled val="1"/>
        </dgm:presLayoutVars>
      </dgm:prSet>
      <dgm:spPr/>
    </dgm:pt>
    <dgm:pt modelId="{03F5DEEC-88B4-464E-A4EB-0A67A75928ED}" type="pres">
      <dgm:prSet presAssocID="{A28ED1B4-B181-4F1B-B157-7A5979D043E1}" presName="sibTrans" presStyleLbl="sibTrans2D1" presStyleIdx="0" presStyleCnt="1"/>
      <dgm:spPr/>
    </dgm:pt>
    <dgm:pt modelId="{57B6E094-6239-494B-97D2-CA66C1ACE971}" type="pres">
      <dgm:prSet presAssocID="{A28ED1B4-B181-4F1B-B157-7A5979D043E1}" presName="connectorText" presStyleLbl="sibTrans2D1" presStyleIdx="0" presStyleCnt="1"/>
      <dgm:spPr/>
    </dgm:pt>
    <dgm:pt modelId="{012E6F28-8028-441B-ABCD-E4141754FF85}" type="pres">
      <dgm:prSet presAssocID="{E3F84B68-7457-425C-86DB-6B54955AC85B}" presName="node" presStyleLbl="node1" presStyleIdx="1" presStyleCnt="2">
        <dgm:presLayoutVars>
          <dgm:bulletEnabled val="1"/>
        </dgm:presLayoutVars>
      </dgm:prSet>
      <dgm:spPr/>
    </dgm:pt>
  </dgm:ptLst>
  <dgm:cxnLst>
    <dgm:cxn modelId="{CB0813A3-70C7-4844-9F84-190760964DE7}" type="presOf" srcId="{A28ED1B4-B181-4F1B-B157-7A5979D043E1}" destId="{57B6E094-6239-494B-97D2-CA66C1ACE971}" srcOrd="1" destOrd="0" presId="urn:microsoft.com/office/officeart/2005/8/layout/process1"/>
    <dgm:cxn modelId="{DE7C4771-6881-40AD-AF61-DBB431FF079E}" srcId="{12B4F314-3122-4767-B1E0-288C03F106B7}" destId="{E3F84B68-7457-425C-86DB-6B54955AC85B}" srcOrd="1" destOrd="0" parTransId="{18768B85-317C-43FC-A6B2-8790E30CCCC0}" sibTransId="{FF90880C-A801-4281-94F9-9320FBD720E5}"/>
    <dgm:cxn modelId="{A25D8AB4-6F60-4DCF-8CD8-3C135CD0D2E7}" type="presOf" srcId="{A28ED1B4-B181-4F1B-B157-7A5979D043E1}" destId="{03F5DEEC-88B4-464E-A4EB-0A67A75928ED}" srcOrd="0" destOrd="0" presId="urn:microsoft.com/office/officeart/2005/8/layout/process1"/>
    <dgm:cxn modelId="{9522E285-ABCA-4DE2-9A47-B4FFC18C74E5}" srcId="{12B4F314-3122-4767-B1E0-288C03F106B7}" destId="{ECE9E91D-155D-419D-A1F8-0FC204942449}" srcOrd="0" destOrd="0" parTransId="{3AFEC0D6-D324-41D5-9C70-65FF0AE4741E}" sibTransId="{A28ED1B4-B181-4F1B-B157-7A5979D043E1}"/>
    <dgm:cxn modelId="{4584E392-14D8-4A10-89A0-5CE0BC17CDAE}" type="presOf" srcId="{12B4F314-3122-4767-B1E0-288C03F106B7}" destId="{B2E83332-6F4E-4E6E-98A3-00B53B4D3226}" srcOrd="0" destOrd="0" presId="urn:microsoft.com/office/officeart/2005/8/layout/process1"/>
    <dgm:cxn modelId="{55001B7B-B13B-428E-893F-5AEADDFB7341}" type="presOf" srcId="{E3F84B68-7457-425C-86DB-6B54955AC85B}" destId="{012E6F28-8028-441B-ABCD-E4141754FF85}" srcOrd="0" destOrd="0" presId="urn:microsoft.com/office/officeart/2005/8/layout/process1"/>
    <dgm:cxn modelId="{0C2C5A84-9878-4591-B0CF-198C0EBF9A77}" type="presOf" srcId="{ECE9E91D-155D-419D-A1F8-0FC204942449}" destId="{3CEF60BA-FB4A-41BF-8D3E-6188F0211023}" srcOrd="0" destOrd="0" presId="urn:microsoft.com/office/officeart/2005/8/layout/process1"/>
    <dgm:cxn modelId="{F1DEA499-BE35-4F0C-8683-5DA2CC7DE929}" type="presParOf" srcId="{B2E83332-6F4E-4E6E-98A3-00B53B4D3226}" destId="{3CEF60BA-FB4A-41BF-8D3E-6188F0211023}" srcOrd="0" destOrd="0" presId="urn:microsoft.com/office/officeart/2005/8/layout/process1"/>
    <dgm:cxn modelId="{BF74AB05-9569-4A9C-A4FD-8F820676AD64}" type="presParOf" srcId="{B2E83332-6F4E-4E6E-98A3-00B53B4D3226}" destId="{03F5DEEC-88B4-464E-A4EB-0A67A75928ED}" srcOrd="1" destOrd="0" presId="urn:microsoft.com/office/officeart/2005/8/layout/process1"/>
    <dgm:cxn modelId="{76BC01C5-1AC2-4BBB-8EA7-25DDE7F65044}" type="presParOf" srcId="{03F5DEEC-88B4-464E-A4EB-0A67A75928ED}" destId="{57B6E094-6239-494B-97D2-CA66C1ACE971}" srcOrd="0" destOrd="0" presId="urn:microsoft.com/office/officeart/2005/8/layout/process1"/>
    <dgm:cxn modelId="{4A36E83B-6ADC-4F2F-970D-3A5A349DFA5E}" type="presParOf" srcId="{B2E83332-6F4E-4E6E-98A3-00B53B4D3226}" destId="{012E6F28-8028-441B-ABCD-E4141754FF85}" srcOrd="2" destOrd="0" presId="urn:microsoft.com/office/officeart/2005/8/layout/process1"/>
  </dgm:cxnLst>
  <dgm:bg/>
  <dgm:whole/>
</dgm:dataModel>
</file>

<file path=ppt/diagrams/data23.xml><?xml version="1.0" encoding="utf-8"?>
<dgm:dataModel xmlns:dgm="http://schemas.openxmlformats.org/drawingml/2006/diagram" xmlns:a="http://schemas.openxmlformats.org/drawingml/2006/main">
  <dgm:ptLst>
    <dgm:pt modelId="{ACFE6DDB-13DE-49D8-9C53-AA8B4B053930}" type="doc">
      <dgm:prSet loTypeId="urn:microsoft.com/office/officeart/2005/8/layout/process1" loCatId="process" qsTypeId="urn:microsoft.com/office/officeart/2005/8/quickstyle/3d3" qsCatId="3D" csTypeId="urn:microsoft.com/office/officeart/2005/8/colors/accent1_2" csCatId="accent1" phldr="1"/>
      <dgm:spPr/>
    </dgm:pt>
    <dgm:pt modelId="{0EE8105F-DE83-4B27-BDF4-407CB4A43DE7}">
      <dgm:prSet phldrT="[文本]"/>
      <dgm:spPr/>
      <dgm:t>
        <a:bodyPr/>
        <a:lstStyle/>
        <a:p>
          <a:r>
            <a:rPr lang="en-US" altLang="zh-CN" dirty="0" smtClean="0"/>
            <a:t>【</a:t>
          </a:r>
          <a:r>
            <a:rPr lang="zh-CN" altLang="en-US" dirty="0" smtClean="0"/>
            <a:t>单侧</a:t>
          </a:r>
          <a:r>
            <a:rPr lang="en-US" altLang="zh-CN" dirty="0" smtClean="0"/>
            <a:t>】</a:t>
          </a:r>
          <a:endParaRPr lang="zh-CN" altLang="en-US" dirty="0"/>
        </a:p>
      </dgm:t>
    </dgm:pt>
    <dgm:pt modelId="{3EF6E3F3-04F9-4723-BC52-1C5506F5E909}" type="parTrans" cxnId="{DDDB820F-44DE-47CB-BEC3-0EF17C701A25}">
      <dgm:prSet/>
      <dgm:spPr/>
      <dgm:t>
        <a:bodyPr/>
        <a:lstStyle/>
        <a:p>
          <a:endParaRPr lang="zh-CN" altLang="en-US"/>
        </a:p>
      </dgm:t>
    </dgm:pt>
    <dgm:pt modelId="{A34F014E-5B9F-4E99-AA61-AC3B71573786}" type="sibTrans" cxnId="{DDDB820F-44DE-47CB-BEC3-0EF17C701A25}">
      <dgm:prSet/>
      <dgm:spPr/>
      <dgm:t>
        <a:bodyPr/>
        <a:lstStyle/>
        <a:p>
          <a:endParaRPr lang="zh-CN" altLang="en-US"/>
        </a:p>
      </dgm:t>
    </dgm:pt>
    <dgm:pt modelId="{4A4C96A4-B219-41E7-BC38-E66004055B28}" type="pres">
      <dgm:prSet presAssocID="{ACFE6DDB-13DE-49D8-9C53-AA8B4B053930}" presName="Name0" presStyleCnt="0">
        <dgm:presLayoutVars>
          <dgm:dir/>
          <dgm:resizeHandles val="exact"/>
        </dgm:presLayoutVars>
      </dgm:prSet>
      <dgm:spPr/>
    </dgm:pt>
    <dgm:pt modelId="{ABF801F8-1BFC-4423-9444-AB48CD1CB4F3}" type="pres">
      <dgm:prSet presAssocID="{0EE8105F-DE83-4B27-BDF4-407CB4A43DE7}" presName="node" presStyleLbl="node1" presStyleIdx="0" presStyleCnt="1" custLinFactNeighborX="-11171">
        <dgm:presLayoutVars>
          <dgm:bulletEnabled val="1"/>
        </dgm:presLayoutVars>
      </dgm:prSet>
      <dgm:spPr/>
    </dgm:pt>
  </dgm:ptLst>
  <dgm:cxnLst>
    <dgm:cxn modelId="{C2C3DC34-903B-4A85-BFE4-39CD03D2A46A}" type="presOf" srcId="{0EE8105F-DE83-4B27-BDF4-407CB4A43DE7}" destId="{ABF801F8-1BFC-4423-9444-AB48CD1CB4F3}" srcOrd="0" destOrd="0" presId="urn:microsoft.com/office/officeart/2005/8/layout/process1"/>
    <dgm:cxn modelId="{38179406-32F4-4CBC-91C5-DC09C2BD114B}" type="presOf" srcId="{ACFE6DDB-13DE-49D8-9C53-AA8B4B053930}" destId="{4A4C96A4-B219-41E7-BC38-E66004055B28}" srcOrd="0" destOrd="0" presId="urn:microsoft.com/office/officeart/2005/8/layout/process1"/>
    <dgm:cxn modelId="{DDDB820F-44DE-47CB-BEC3-0EF17C701A25}" srcId="{ACFE6DDB-13DE-49D8-9C53-AA8B4B053930}" destId="{0EE8105F-DE83-4B27-BDF4-407CB4A43DE7}" srcOrd="0" destOrd="0" parTransId="{3EF6E3F3-04F9-4723-BC52-1C5506F5E909}" sibTransId="{A34F014E-5B9F-4E99-AA61-AC3B71573786}"/>
    <dgm:cxn modelId="{1CA7C41A-050D-4048-B64B-5EFD83427FF5}" type="presParOf" srcId="{4A4C96A4-B219-41E7-BC38-E66004055B28}" destId="{ABF801F8-1BFC-4423-9444-AB48CD1CB4F3}" srcOrd="0" destOrd="0" presId="urn:microsoft.com/office/officeart/2005/8/layout/process1"/>
  </dgm:cxnLst>
  <dgm:bg/>
  <dgm:whole/>
</dgm:dataModel>
</file>

<file path=ppt/diagrams/data24.xml><?xml version="1.0" encoding="utf-8"?>
<dgm:dataModel xmlns:dgm="http://schemas.openxmlformats.org/drawingml/2006/diagram" xmlns:a="http://schemas.openxmlformats.org/drawingml/2006/main">
  <dgm:ptLst>
    <dgm:pt modelId="{AB95D5E0-C14A-4CFC-8D45-BD9B3EF0DDDD}" type="doc">
      <dgm:prSet loTypeId="urn:microsoft.com/office/officeart/2005/8/layout/process1" loCatId="process" qsTypeId="urn:microsoft.com/office/officeart/2005/8/quickstyle/3d3" qsCatId="3D" csTypeId="urn:microsoft.com/office/officeart/2005/8/colors/accent1_2" csCatId="accent1" phldr="1"/>
      <dgm:spPr/>
    </dgm:pt>
    <dgm:pt modelId="{389BD054-1658-4F9C-94E8-645E58D4ACA2}">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3F62C958-836B-4224-A540-C2539B578C61}" type="parTrans" cxnId="{7B438CFA-A23F-43A2-94CF-11DCEEAD2DDD}">
      <dgm:prSet/>
      <dgm:spPr/>
      <dgm:t>
        <a:bodyPr/>
        <a:lstStyle/>
        <a:p>
          <a:endParaRPr lang="zh-CN" altLang="en-US"/>
        </a:p>
      </dgm:t>
    </dgm:pt>
    <dgm:pt modelId="{D2666DDD-BBF5-4D9B-9207-4D20966701FB}" type="sibTrans" cxnId="{7B438CFA-A23F-43A2-94CF-11DCEEAD2DDD}">
      <dgm:prSet/>
      <dgm:spPr/>
      <dgm:t>
        <a:bodyPr/>
        <a:lstStyle/>
        <a:p>
          <a:endParaRPr lang="zh-CN" altLang="en-US"/>
        </a:p>
      </dgm:t>
    </dgm:pt>
    <dgm:pt modelId="{086B7009-E572-4AF6-80BD-5F9AE3713811}">
      <dgm:prSet phldrT="[文本]"/>
      <dgm:spPr/>
      <dgm:t>
        <a:bodyPr/>
        <a:lstStyle/>
        <a:p>
          <a:r>
            <a:rPr lang="en-US" altLang="zh-CN" dirty="0" smtClean="0"/>
            <a:t>【</a:t>
          </a:r>
          <a:r>
            <a:rPr lang="zh-CN" altLang="en-US" dirty="0" smtClean="0"/>
            <a:t>修改尺寸</a:t>
          </a:r>
          <a:r>
            <a:rPr lang="en-US" altLang="zh-CN" dirty="0" smtClean="0"/>
            <a:t>】</a:t>
          </a:r>
          <a:endParaRPr lang="zh-CN" altLang="en-US" dirty="0"/>
        </a:p>
      </dgm:t>
    </dgm:pt>
    <dgm:pt modelId="{CC1F1096-5E06-4FA1-9CD2-E314412CA2B4}" type="parTrans" cxnId="{9487D9C7-B8AC-44FF-86BF-53763D30CA57}">
      <dgm:prSet/>
      <dgm:spPr/>
      <dgm:t>
        <a:bodyPr/>
        <a:lstStyle/>
        <a:p>
          <a:endParaRPr lang="zh-CN" altLang="en-US"/>
        </a:p>
      </dgm:t>
    </dgm:pt>
    <dgm:pt modelId="{F7D2F647-96A3-4588-9E3B-354F1DCDF0AE}" type="sibTrans" cxnId="{9487D9C7-B8AC-44FF-86BF-53763D30CA57}">
      <dgm:prSet/>
      <dgm:spPr/>
      <dgm:t>
        <a:bodyPr/>
        <a:lstStyle/>
        <a:p>
          <a:endParaRPr lang="zh-CN" altLang="en-US"/>
        </a:p>
      </dgm:t>
    </dgm:pt>
    <dgm:pt modelId="{4B37023E-C91E-4A31-8396-10DE1F72CE78}" type="pres">
      <dgm:prSet presAssocID="{AB95D5E0-C14A-4CFC-8D45-BD9B3EF0DDDD}" presName="Name0" presStyleCnt="0">
        <dgm:presLayoutVars>
          <dgm:dir/>
          <dgm:resizeHandles val="exact"/>
        </dgm:presLayoutVars>
      </dgm:prSet>
      <dgm:spPr/>
    </dgm:pt>
    <dgm:pt modelId="{632A72D2-4DD6-44AC-9F15-D0F3F41674AB}" type="pres">
      <dgm:prSet presAssocID="{389BD054-1658-4F9C-94E8-645E58D4ACA2}" presName="node" presStyleLbl="node1" presStyleIdx="0" presStyleCnt="2">
        <dgm:presLayoutVars>
          <dgm:bulletEnabled val="1"/>
        </dgm:presLayoutVars>
      </dgm:prSet>
      <dgm:spPr/>
    </dgm:pt>
    <dgm:pt modelId="{FD818FBE-E731-4EE5-83BF-B1531A72D54C}" type="pres">
      <dgm:prSet presAssocID="{D2666DDD-BBF5-4D9B-9207-4D20966701FB}" presName="sibTrans" presStyleLbl="sibTrans2D1" presStyleIdx="0" presStyleCnt="1"/>
      <dgm:spPr/>
    </dgm:pt>
    <dgm:pt modelId="{F7092F25-65EA-4EEE-A8B7-3245C713702B}" type="pres">
      <dgm:prSet presAssocID="{D2666DDD-BBF5-4D9B-9207-4D20966701FB}" presName="connectorText" presStyleLbl="sibTrans2D1" presStyleIdx="0" presStyleCnt="1"/>
      <dgm:spPr/>
    </dgm:pt>
    <dgm:pt modelId="{5DCBA6A5-6EAF-4171-ADF0-37BA72E05E51}" type="pres">
      <dgm:prSet presAssocID="{086B7009-E572-4AF6-80BD-5F9AE3713811}" presName="node" presStyleLbl="node1" presStyleIdx="1" presStyleCnt="2">
        <dgm:presLayoutVars>
          <dgm:bulletEnabled val="1"/>
        </dgm:presLayoutVars>
      </dgm:prSet>
      <dgm:spPr/>
    </dgm:pt>
  </dgm:ptLst>
  <dgm:cxnLst>
    <dgm:cxn modelId="{24E4A403-91CC-405D-8ACF-BEFE8C17463D}" type="presOf" srcId="{D2666DDD-BBF5-4D9B-9207-4D20966701FB}" destId="{F7092F25-65EA-4EEE-A8B7-3245C713702B}" srcOrd="1" destOrd="0" presId="urn:microsoft.com/office/officeart/2005/8/layout/process1"/>
    <dgm:cxn modelId="{D1407F8C-965F-467E-A8FC-30240EAD93A3}" type="presOf" srcId="{D2666DDD-BBF5-4D9B-9207-4D20966701FB}" destId="{FD818FBE-E731-4EE5-83BF-B1531A72D54C}" srcOrd="0" destOrd="0" presId="urn:microsoft.com/office/officeart/2005/8/layout/process1"/>
    <dgm:cxn modelId="{9487D9C7-B8AC-44FF-86BF-53763D30CA57}" srcId="{AB95D5E0-C14A-4CFC-8D45-BD9B3EF0DDDD}" destId="{086B7009-E572-4AF6-80BD-5F9AE3713811}" srcOrd="1" destOrd="0" parTransId="{CC1F1096-5E06-4FA1-9CD2-E314412CA2B4}" sibTransId="{F7D2F647-96A3-4588-9E3B-354F1DCDF0AE}"/>
    <dgm:cxn modelId="{7B438CFA-A23F-43A2-94CF-11DCEEAD2DDD}" srcId="{AB95D5E0-C14A-4CFC-8D45-BD9B3EF0DDDD}" destId="{389BD054-1658-4F9C-94E8-645E58D4ACA2}" srcOrd="0" destOrd="0" parTransId="{3F62C958-836B-4224-A540-C2539B578C61}" sibTransId="{D2666DDD-BBF5-4D9B-9207-4D20966701FB}"/>
    <dgm:cxn modelId="{3B1EC923-748F-4292-86ED-4BF7D7AFD7E8}" type="presOf" srcId="{AB95D5E0-C14A-4CFC-8D45-BD9B3EF0DDDD}" destId="{4B37023E-C91E-4A31-8396-10DE1F72CE78}" srcOrd="0" destOrd="0" presId="urn:microsoft.com/office/officeart/2005/8/layout/process1"/>
    <dgm:cxn modelId="{9922D83F-4C9D-4C0D-BA0A-6F552A3844A1}" type="presOf" srcId="{389BD054-1658-4F9C-94E8-645E58D4ACA2}" destId="{632A72D2-4DD6-44AC-9F15-D0F3F41674AB}" srcOrd="0" destOrd="0" presId="urn:microsoft.com/office/officeart/2005/8/layout/process1"/>
    <dgm:cxn modelId="{96776EB5-05E1-4382-9710-8DEDBB08ED31}" type="presOf" srcId="{086B7009-E572-4AF6-80BD-5F9AE3713811}" destId="{5DCBA6A5-6EAF-4171-ADF0-37BA72E05E51}" srcOrd="0" destOrd="0" presId="urn:microsoft.com/office/officeart/2005/8/layout/process1"/>
    <dgm:cxn modelId="{F8362FB9-477F-499E-ADC0-5A86727D5C21}" type="presParOf" srcId="{4B37023E-C91E-4A31-8396-10DE1F72CE78}" destId="{632A72D2-4DD6-44AC-9F15-D0F3F41674AB}" srcOrd="0" destOrd="0" presId="urn:microsoft.com/office/officeart/2005/8/layout/process1"/>
    <dgm:cxn modelId="{FE92A016-ED32-4EBB-8064-F406246B17BD}" type="presParOf" srcId="{4B37023E-C91E-4A31-8396-10DE1F72CE78}" destId="{FD818FBE-E731-4EE5-83BF-B1531A72D54C}" srcOrd="1" destOrd="0" presId="urn:microsoft.com/office/officeart/2005/8/layout/process1"/>
    <dgm:cxn modelId="{924C03A6-C245-4981-8FF0-2D017184ACF1}" type="presParOf" srcId="{FD818FBE-E731-4EE5-83BF-B1531A72D54C}" destId="{F7092F25-65EA-4EEE-A8B7-3245C713702B}" srcOrd="0" destOrd="0" presId="urn:microsoft.com/office/officeart/2005/8/layout/process1"/>
    <dgm:cxn modelId="{50F4D44D-E1B8-4FCB-81C8-7B2E50C4777D}" type="presParOf" srcId="{4B37023E-C91E-4A31-8396-10DE1F72CE78}" destId="{5DCBA6A5-6EAF-4171-ADF0-37BA72E05E51}" srcOrd="2" destOrd="0" presId="urn:microsoft.com/office/officeart/2005/8/layout/process1"/>
  </dgm:cxnLst>
  <dgm:bg/>
  <dgm:whole/>
</dgm:dataModel>
</file>

<file path=ppt/diagrams/data25.xml><?xml version="1.0" encoding="utf-8"?>
<dgm:dataModel xmlns:dgm="http://schemas.openxmlformats.org/drawingml/2006/diagram" xmlns:a="http://schemas.openxmlformats.org/drawingml/2006/main">
  <dgm:ptLst>
    <dgm:pt modelId="{D2043781-6B40-472F-B36F-2CD634F00746}" type="doc">
      <dgm:prSet loTypeId="urn:microsoft.com/office/officeart/2005/8/layout/process1" loCatId="process" qsTypeId="urn:microsoft.com/office/officeart/2005/8/quickstyle/3d3" qsCatId="3D" csTypeId="urn:microsoft.com/office/officeart/2005/8/colors/accent1_2" csCatId="accent1" phldr="1"/>
      <dgm:spPr/>
    </dgm:pt>
    <dgm:pt modelId="{947FEF5E-477D-4689-98D9-2320F860E0ED}">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48FA8EC7-55E6-4A8C-A2E9-80ECEA10936A}" type="parTrans" cxnId="{1F9CD61D-F10B-46D7-A381-A883EA8EFF82}">
      <dgm:prSet/>
      <dgm:spPr/>
      <dgm:t>
        <a:bodyPr/>
        <a:lstStyle/>
        <a:p>
          <a:endParaRPr lang="zh-CN" altLang="en-US"/>
        </a:p>
      </dgm:t>
    </dgm:pt>
    <dgm:pt modelId="{EAB9CC46-E302-4ED8-8E82-70D664228779}" type="sibTrans" cxnId="{1F9CD61D-F10B-46D7-A381-A883EA8EFF82}">
      <dgm:prSet/>
      <dgm:spPr/>
      <dgm:t>
        <a:bodyPr/>
        <a:lstStyle/>
        <a:p>
          <a:endParaRPr lang="zh-CN" altLang="en-US"/>
        </a:p>
      </dgm:t>
    </dgm:pt>
    <dgm:pt modelId="{BEE0930B-DCF0-48B4-8F13-B21928DA4903}">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6F56BCC6-8BB2-4E2D-B405-8D9336553EEF}" type="parTrans" cxnId="{F8C43592-C83C-48F0-A15B-D166BFE42E2C}">
      <dgm:prSet/>
      <dgm:spPr/>
      <dgm:t>
        <a:bodyPr/>
        <a:lstStyle/>
        <a:p>
          <a:endParaRPr lang="zh-CN" altLang="en-US"/>
        </a:p>
      </dgm:t>
    </dgm:pt>
    <dgm:pt modelId="{EAF5B2D2-DA16-482A-8BF6-1CFEDACAC155}" type="sibTrans" cxnId="{F8C43592-C83C-48F0-A15B-D166BFE42E2C}">
      <dgm:prSet/>
      <dgm:spPr/>
      <dgm:t>
        <a:bodyPr/>
        <a:lstStyle/>
        <a:p>
          <a:endParaRPr lang="zh-CN" altLang="en-US"/>
        </a:p>
      </dgm:t>
    </dgm:pt>
    <dgm:pt modelId="{FB461996-4135-4F89-849A-74B601B93C9D}">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06FD600C-FB43-4CD4-9897-E5EB02AC1B9B}" type="parTrans" cxnId="{732D1E7D-CAD5-4B16-B5F8-88C98FB13A37}">
      <dgm:prSet/>
      <dgm:spPr/>
      <dgm:t>
        <a:bodyPr/>
        <a:lstStyle/>
        <a:p>
          <a:endParaRPr lang="zh-CN" altLang="en-US"/>
        </a:p>
      </dgm:t>
    </dgm:pt>
    <dgm:pt modelId="{B4345FC3-D73D-4963-9723-63F77AD3C794}" type="sibTrans" cxnId="{732D1E7D-CAD5-4B16-B5F8-88C98FB13A37}">
      <dgm:prSet/>
      <dgm:spPr/>
      <dgm:t>
        <a:bodyPr/>
        <a:lstStyle/>
        <a:p>
          <a:endParaRPr lang="zh-CN" altLang="en-US"/>
        </a:p>
      </dgm:t>
    </dgm:pt>
    <dgm:pt modelId="{57A91A09-09FC-48E6-9EC8-2748514E8403}" type="pres">
      <dgm:prSet presAssocID="{D2043781-6B40-472F-B36F-2CD634F00746}" presName="Name0" presStyleCnt="0">
        <dgm:presLayoutVars>
          <dgm:dir/>
          <dgm:resizeHandles val="exact"/>
        </dgm:presLayoutVars>
      </dgm:prSet>
      <dgm:spPr/>
    </dgm:pt>
    <dgm:pt modelId="{8549CF32-23CF-40DA-9387-A785DDAF3C80}" type="pres">
      <dgm:prSet presAssocID="{947FEF5E-477D-4689-98D9-2320F860E0ED}" presName="node" presStyleLbl="node1" presStyleIdx="0" presStyleCnt="3">
        <dgm:presLayoutVars>
          <dgm:bulletEnabled val="1"/>
        </dgm:presLayoutVars>
      </dgm:prSet>
      <dgm:spPr/>
    </dgm:pt>
    <dgm:pt modelId="{C1A01E36-89ED-4C80-946E-4D4E5418103D}" type="pres">
      <dgm:prSet presAssocID="{EAB9CC46-E302-4ED8-8E82-70D664228779}" presName="sibTrans" presStyleLbl="sibTrans2D1" presStyleIdx="0" presStyleCnt="2"/>
      <dgm:spPr/>
    </dgm:pt>
    <dgm:pt modelId="{14A95748-8B5A-43D7-8481-D67D4932B7B8}" type="pres">
      <dgm:prSet presAssocID="{EAB9CC46-E302-4ED8-8E82-70D664228779}" presName="connectorText" presStyleLbl="sibTrans2D1" presStyleIdx="0" presStyleCnt="2"/>
      <dgm:spPr/>
    </dgm:pt>
    <dgm:pt modelId="{6D8F0757-1866-476A-B794-896762FE2B53}" type="pres">
      <dgm:prSet presAssocID="{BEE0930B-DCF0-48B4-8F13-B21928DA4903}" presName="node" presStyleLbl="node1" presStyleIdx="1" presStyleCnt="3">
        <dgm:presLayoutVars>
          <dgm:bulletEnabled val="1"/>
        </dgm:presLayoutVars>
      </dgm:prSet>
      <dgm:spPr/>
    </dgm:pt>
    <dgm:pt modelId="{C9C95F91-C1DB-4BD2-9074-6DE3708E9023}" type="pres">
      <dgm:prSet presAssocID="{EAF5B2D2-DA16-482A-8BF6-1CFEDACAC155}" presName="sibTrans" presStyleLbl="sibTrans2D1" presStyleIdx="1" presStyleCnt="2"/>
      <dgm:spPr/>
    </dgm:pt>
    <dgm:pt modelId="{F6532266-391E-4B31-992A-6606AB625545}" type="pres">
      <dgm:prSet presAssocID="{EAF5B2D2-DA16-482A-8BF6-1CFEDACAC155}" presName="connectorText" presStyleLbl="sibTrans2D1" presStyleIdx="1" presStyleCnt="2"/>
      <dgm:spPr/>
    </dgm:pt>
    <dgm:pt modelId="{DDB020C5-D622-4232-B3CB-D6913375E1C6}" type="pres">
      <dgm:prSet presAssocID="{FB461996-4135-4F89-849A-74B601B93C9D}" presName="node" presStyleLbl="node1" presStyleIdx="2" presStyleCnt="3">
        <dgm:presLayoutVars>
          <dgm:bulletEnabled val="1"/>
        </dgm:presLayoutVars>
      </dgm:prSet>
      <dgm:spPr/>
    </dgm:pt>
  </dgm:ptLst>
  <dgm:cxnLst>
    <dgm:cxn modelId="{F8C43592-C83C-48F0-A15B-D166BFE42E2C}" srcId="{D2043781-6B40-472F-B36F-2CD634F00746}" destId="{BEE0930B-DCF0-48B4-8F13-B21928DA4903}" srcOrd="1" destOrd="0" parTransId="{6F56BCC6-8BB2-4E2D-B405-8D9336553EEF}" sibTransId="{EAF5B2D2-DA16-482A-8BF6-1CFEDACAC155}"/>
    <dgm:cxn modelId="{3195A73C-67C0-44C8-8768-1216F62A161D}" type="presOf" srcId="{947FEF5E-477D-4689-98D9-2320F860E0ED}" destId="{8549CF32-23CF-40DA-9387-A785DDAF3C80}" srcOrd="0" destOrd="0" presId="urn:microsoft.com/office/officeart/2005/8/layout/process1"/>
    <dgm:cxn modelId="{9403DFD7-3E2D-4888-BCED-800F28B93583}" type="presOf" srcId="{BEE0930B-DCF0-48B4-8F13-B21928DA4903}" destId="{6D8F0757-1866-476A-B794-896762FE2B53}" srcOrd="0" destOrd="0" presId="urn:microsoft.com/office/officeart/2005/8/layout/process1"/>
    <dgm:cxn modelId="{1F9CD61D-F10B-46D7-A381-A883EA8EFF82}" srcId="{D2043781-6B40-472F-B36F-2CD634F00746}" destId="{947FEF5E-477D-4689-98D9-2320F860E0ED}" srcOrd="0" destOrd="0" parTransId="{48FA8EC7-55E6-4A8C-A2E9-80ECEA10936A}" sibTransId="{EAB9CC46-E302-4ED8-8E82-70D664228779}"/>
    <dgm:cxn modelId="{3BD0AC6A-D5CB-4910-BBD6-3F224CFD0EDA}" type="presOf" srcId="{EAB9CC46-E302-4ED8-8E82-70D664228779}" destId="{14A95748-8B5A-43D7-8481-D67D4932B7B8}" srcOrd="1" destOrd="0" presId="urn:microsoft.com/office/officeart/2005/8/layout/process1"/>
    <dgm:cxn modelId="{1479836E-30ED-4789-940E-DB1406BFEDB3}" type="presOf" srcId="{D2043781-6B40-472F-B36F-2CD634F00746}" destId="{57A91A09-09FC-48E6-9EC8-2748514E8403}" srcOrd="0" destOrd="0" presId="urn:microsoft.com/office/officeart/2005/8/layout/process1"/>
    <dgm:cxn modelId="{4F8A9E0A-8D4D-4B01-AE6F-2D2E897B6BFA}" type="presOf" srcId="{EAB9CC46-E302-4ED8-8E82-70D664228779}" destId="{C1A01E36-89ED-4C80-946E-4D4E5418103D}" srcOrd="0" destOrd="0" presId="urn:microsoft.com/office/officeart/2005/8/layout/process1"/>
    <dgm:cxn modelId="{27FDF180-F3E5-4A9D-A261-D18912262471}" type="presOf" srcId="{EAF5B2D2-DA16-482A-8BF6-1CFEDACAC155}" destId="{C9C95F91-C1DB-4BD2-9074-6DE3708E9023}" srcOrd="0" destOrd="0" presId="urn:microsoft.com/office/officeart/2005/8/layout/process1"/>
    <dgm:cxn modelId="{3FDD3E4C-D335-4014-88AB-D27EDC6316BF}" type="presOf" srcId="{EAF5B2D2-DA16-482A-8BF6-1CFEDACAC155}" destId="{F6532266-391E-4B31-992A-6606AB625545}" srcOrd="1" destOrd="0" presId="urn:microsoft.com/office/officeart/2005/8/layout/process1"/>
    <dgm:cxn modelId="{AE08512D-9186-419F-B0D4-5D86480E97C3}" type="presOf" srcId="{FB461996-4135-4F89-849A-74B601B93C9D}" destId="{DDB020C5-D622-4232-B3CB-D6913375E1C6}" srcOrd="0" destOrd="0" presId="urn:microsoft.com/office/officeart/2005/8/layout/process1"/>
    <dgm:cxn modelId="{732D1E7D-CAD5-4B16-B5F8-88C98FB13A37}" srcId="{D2043781-6B40-472F-B36F-2CD634F00746}" destId="{FB461996-4135-4F89-849A-74B601B93C9D}" srcOrd="2" destOrd="0" parTransId="{06FD600C-FB43-4CD4-9897-E5EB02AC1B9B}" sibTransId="{B4345FC3-D73D-4963-9723-63F77AD3C794}"/>
    <dgm:cxn modelId="{E3CF4F67-CF2A-4760-A4BD-637BAEBBE276}" type="presParOf" srcId="{57A91A09-09FC-48E6-9EC8-2748514E8403}" destId="{8549CF32-23CF-40DA-9387-A785DDAF3C80}" srcOrd="0" destOrd="0" presId="urn:microsoft.com/office/officeart/2005/8/layout/process1"/>
    <dgm:cxn modelId="{5823A794-A65B-4AD5-9931-BF195B448B0D}" type="presParOf" srcId="{57A91A09-09FC-48E6-9EC8-2748514E8403}" destId="{C1A01E36-89ED-4C80-946E-4D4E5418103D}" srcOrd="1" destOrd="0" presId="urn:microsoft.com/office/officeart/2005/8/layout/process1"/>
    <dgm:cxn modelId="{986FBCB7-A4FA-40BC-AE68-C5DA144B2E38}" type="presParOf" srcId="{C1A01E36-89ED-4C80-946E-4D4E5418103D}" destId="{14A95748-8B5A-43D7-8481-D67D4932B7B8}" srcOrd="0" destOrd="0" presId="urn:microsoft.com/office/officeart/2005/8/layout/process1"/>
    <dgm:cxn modelId="{53609880-6200-45DC-ABB8-2DD7178FA9C0}" type="presParOf" srcId="{57A91A09-09FC-48E6-9EC8-2748514E8403}" destId="{6D8F0757-1866-476A-B794-896762FE2B53}" srcOrd="2" destOrd="0" presId="urn:microsoft.com/office/officeart/2005/8/layout/process1"/>
    <dgm:cxn modelId="{185B4ACA-48D8-45B4-A2FC-D95813FDB287}" type="presParOf" srcId="{57A91A09-09FC-48E6-9EC8-2748514E8403}" destId="{C9C95F91-C1DB-4BD2-9074-6DE3708E9023}" srcOrd="3" destOrd="0" presId="urn:microsoft.com/office/officeart/2005/8/layout/process1"/>
    <dgm:cxn modelId="{D322C29D-9041-414F-B2CF-DC6AF41A8686}" type="presParOf" srcId="{C9C95F91-C1DB-4BD2-9074-6DE3708E9023}" destId="{F6532266-391E-4B31-992A-6606AB625545}" srcOrd="0" destOrd="0" presId="urn:microsoft.com/office/officeart/2005/8/layout/process1"/>
    <dgm:cxn modelId="{22A4AD3E-D1CC-4135-AC13-DACF34B89461}" type="presParOf" srcId="{57A91A09-09FC-48E6-9EC8-2748514E8403}" destId="{DDB020C5-D622-4232-B3CB-D6913375E1C6}" srcOrd="4" destOrd="0" presId="urn:microsoft.com/office/officeart/2005/8/layout/process1"/>
  </dgm:cxnLst>
  <dgm:bg/>
  <dgm:whole/>
</dgm:dataModel>
</file>

<file path=ppt/diagrams/data26.xml><?xml version="1.0" encoding="utf-8"?>
<dgm:dataModel xmlns:dgm="http://schemas.openxmlformats.org/drawingml/2006/diagram" xmlns:a="http://schemas.openxmlformats.org/drawingml/2006/main">
  <dgm:ptLst>
    <dgm:pt modelId="{ABED01A3-777B-4F64-8E41-5E69FABA9737}" type="doc">
      <dgm:prSet loTypeId="urn:microsoft.com/office/officeart/2005/8/layout/process1" loCatId="process" qsTypeId="urn:microsoft.com/office/officeart/2005/8/quickstyle/3d3" qsCatId="3D" csTypeId="urn:microsoft.com/office/officeart/2005/8/colors/accent1_2" csCatId="accent1" phldr="1"/>
      <dgm:spPr/>
    </dgm:pt>
    <dgm:pt modelId="{3A1D60A1-5462-4DDE-8DEF-4DA84E9A9FE8}">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6E0E20D6-81EC-4FC4-B081-89E535A34EC9}" type="parTrans" cxnId="{5FBCDC10-D099-46FB-83D7-851AE8B5BDA8}">
      <dgm:prSet/>
      <dgm:spPr/>
      <dgm:t>
        <a:bodyPr/>
        <a:lstStyle/>
        <a:p>
          <a:endParaRPr lang="zh-CN" altLang="en-US"/>
        </a:p>
      </dgm:t>
    </dgm:pt>
    <dgm:pt modelId="{B665B46A-1335-41E7-ADCA-8A659536DD59}" type="sibTrans" cxnId="{5FBCDC10-D099-46FB-83D7-851AE8B5BDA8}">
      <dgm:prSet/>
      <dgm:spPr/>
      <dgm:t>
        <a:bodyPr/>
        <a:lstStyle/>
        <a:p>
          <a:endParaRPr lang="zh-CN" altLang="en-US"/>
        </a:p>
      </dgm:t>
    </dgm:pt>
    <dgm:pt modelId="{2E7B7AC6-83DE-408A-9783-A1F4C83D835E}">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CA33F657-23E8-40A5-90EF-A764E699014C}" type="parTrans" cxnId="{6F8E2BF3-93EC-4E92-844D-1D6D01E23F87}">
      <dgm:prSet/>
      <dgm:spPr/>
      <dgm:t>
        <a:bodyPr/>
        <a:lstStyle/>
        <a:p>
          <a:endParaRPr lang="zh-CN" altLang="en-US"/>
        </a:p>
      </dgm:t>
    </dgm:pt>
    <dgm:pt modelId="{91E92DD6-7881-4D0C-BBE7-94EF1E002E46}" type="sibTrans" cxnId="{6F8E2BF3-93EC-4E92-844D-1D6D01E23F87}">
      <dgm:prSet/>
      <dgm:spPr/>
      <dgm:t>
        <a:bodyPr/>
        <a:lstStyle/>
        <a:p>
          <a:endParaRPr lang="zh-CN" altLang="en-US"/>
        </a:p>
      </dgm:t>
    </dgm:pt>
    <dgm:pt modelId="{98906229-1A81-4C73-A60A-32951E12026E}" type="pres">
      <dgm:prSet presAssocID="{ABED01A3-777B-4F64-8E41-5E69FABA9737}" presName="Name0" presStyleCnt="0">
        <dgm:presLayoutVars>
          <dgm:dir/>
          <dgm:resizeHandles val="exact"/>
        </dgm:presLayoutVars>
      </dgm:prSet>
      <dgm:spPr/>
    </dgm:pt>
    <dgm:pt modelId="{BC11748B-C213-46C4-80F4-4CE25D080F01}" type="pres">
      <dgm:prSet presAssocID="{3A1D60A1-5462-4DDE-8DEF-4DA84E9A9FE8}" presName="node" presStyleLbl="node1" presStyleIdx="0" presStyleCnt="2">
        <dgm:presLayoutVars>
          <dgm:bulletEnabled val="1"/>
        </dgm:presLayoutVars>
      </dgm:prSet>
      <dgm:spPr/>
    </dgm:pt>
    <dgm:pt modelId="{AC63F689-4797-415A-95E3-C70F0927901B}" type="pres">
      <dgm:prSet presAssocID="{B665B46A-1335-41E7-ADCA-8A659536DD59}" presName="sibTrans" presStyleLbl="sibTrans2D1" presStyleIdx="0" presStyleCnt="1"/>
      <dgm:spPr/>
    </dgm:pt>
    <dgm:pt modelId="{275C5CE4-36C8-4B5F-9324-3561FE05E675}" type="pres">
      <dgm:prSet presAssocID="{B665B46A-1335-41E7-ADCA-8A659536DD59}" presName="connectorText" presStyleLbl="sibTrans2D1" presStyleIdx="0" presStyleCnt="1"/>
      <dgm:spPr/>
    </dgm:pt>
    <dgm:pt modelId="{24996725-7252-46BE-BC8D-70E27F08990A}" type="pres">
      <dgm:prSet presAssocID="{2E7B7AC6-83DE-408A-9783-A1F4C83D835E}" presName="node" presStyleLbl="node1" presStyleIdx="1" presStyleCnt="2">
        <dgm:presLayoutVars>
          <dgm:bulletEnabled val="1"/>
        </dgm:presLayoutVars>
      </dgm:prSet>
      <dgm:spPr/>
    </dgm:pt>
  </dgm:ptLst>
  <dgm:cxnLst>
    <dgm:cxn modelId="{5B049CD5-5153-4D01-9EE7-B10FEBDC7BDC}" type="presOf" srcId="{ABED01A3-777B-4F64-8E41-5E69FABA9737}" destId="{98906229-1A81-4C73-A60A-32951E12026E}" srcOrd="0" destOrd="0" presId="urn:microsoft.com/office/officeart/2005/8/layout/process1"/>
    <dgm:cxn modelId="{6F8E2BF3-93EC-4E92-844D-1D6D01E23F87}" srcId="{ABED01A3-777B-4F64-8E41-5E69FABA9737}" destId="{2E7B7AC6-83DE-408A-9783-A1F4C83D835E}" srcOrd="1" destOrd="0" parTransId="{CA33F657-23E8-40A5-90EF-A764E699014C}" sibTransId="{91E92DD6-7881-4D0C-BBE7-94EF1E002E46}"/>
    <dgm:cxn modelId="{1935CF8D-F702-4D71-BC58-0A98FF630496}" type="presOf" srcId="{2E7B7AC6-83DE-408A-9783-A1F4C83D835E}" destId="{24996725-7252-46BE-BC8D-70E27F08990A}" srcOrd="0" destOrd="0" presId="urn:microsoft.com/office/officeart/2005/8/layout/process1"/>
    <dgm:cxn modelId="{5FBCDC10-D099-46FB-83D7-851AE8B5BDA8}" srcId="{ABED01A3-777B-4F64-8E41-5E69FABA9737}" destId="{3A1D60A1-5462-4DDE-8DEF-4DA84E9A9FE8}" srcOrd="0" destOrd="0" parTransId="{6E0E20D6-81EC-4FC4-B081-89E535A34EC9}" sibTransId="{B665B46A-1335-41E7-ADCA-8A659536DD59}"/>
    <dgm:cxn modelId="{2542E4DA-1AD3-438B-988E-32A1A766DB6F}" type="presOf" srcId="{B665B46A-1335-41E7-ADCA-8A659536DD59}" destId="{275C5CE4-36C8-4B5F-9324-3561FE05E675}" srcOrd="1" destOrd="0" presId="urn:microsoft.com/office/officeart/2005/8/layout/process1"/>
    <dgm:cxn modelId="{D553994E-CD08-4294-918E-460FA8B9E756}" type="presOf" srcId="{3A1D60A1-5462-4DDE-8DEF-4DA84E9A9FE8}" destId="{BC11748B-C213-46C4-80F4-4CE25D080F01}" srcOrd="0" destOrd="0" presId="urn:microsoft.com/office/officeart/2005/8/layout/process1"/>
    <dgm:cxn modelId="{36A9BB5D-3646-4832-8376-0BBFAE4CDF4A}" type="presOf" srcId="{B665B46A-1335-41E7-ADCA-8A659536DD59}" destId="{AC63F689-4797-415A-95E3-C70F0927901B}" srcOrd="0" destOrd="0" presId="urn:microsoft.com/office/officeart/2005/8/layout/process1"/>
    <dgm:cxn modelId="{DBE5735B-9F6E-405F-BBDA-8D84A1DC138D}" type="presParOf" srcId="{98906229-1A81-4C73-A60A-32951E12026E}" destId="{BC11748B-C213-46C4-80F4-4CE25D080F01}" srcOrd="0" destOrd="0" presId="urn:microsoft.com/office/officeart/2005/8/layout/process1"/>
    <dgm:cxn modelId="{3487EC23-9CD0-4E42-9710-B04BFA919D3E}" type="presParOf" srcId="{98906229-1A81-4C73-A60A-32951E12026E}" destId="{AC63F689-4797-415A-95E3-C70F0927901B}" srcOrd="1" destOrd="0" presId="urn:microsoft.com/office/officeart/2005/8/layout/process1"/>
    <dgm:cxn modelId="{82BC35AC-535D-4D8B-AEC1-6357E5FE0F08}" type="presParOf" srcId="{AC63F689-4797-415A-95E3-C70F0927901B}" destId="{275C5CE4-36C8-4B5F-9324-3561FE05E675}" srcOrd="0" destOrd="0" presId="urn:microsoft.com/office/officeart/2005/8/layout/process1"/>
    <dgm:cxn modelId="{E7CB814D-85B8-4189-BEF2-FC17E6395621}" type="presParOf" srcId="{98906229-1A81-4C73-A60A-32951E12026E}" destId="{24996725-7252-46BE-BC8D-70E27F08990A}" srcOrd="2" destOrd="0" presId="urn:microsoft.com/office/officeart/2005/8/layout/process1"/>
  </dgm:cxnLst>
  <dgm:bg/>
  <dgm:whole/>
</dgm:dataModel>
</file>

<file path=ppt/diagrams/data27.xml><?xml version="1.0" encoding="utf-8"?>
<dgm:dataModel xmlns:dgm="http://schemas.openxmlformats.org/drawingml/2006/diagram" xmlns:a="http://schemas.openxmlformats.org/drawingml/2006/main">
  <dgm:ptLst>
    <dgm:pt modelId="{2DED97E4-309A-4F66-8ED2-82E9130E8687}" type="doc">
      <dgm:prSet loTypeId="urn:microsoft.com/office/officeart/2005/8/layout/process1" loCatId="process" qsTypeId="urn:microsoft.com/office/officeart/2005/8/quickstyle/3d3" qsCatId="3D" csTypeId="urn:microsoft.com/office/officeart/2005/8/colors/accent1_2" csCatId="accent1" phldr="1"/>
      <dgm:spPr/>
    </dgm:pt>
    <dgm:pt modelId="{126951AA-CEB5-4C22-BA65-1F3635D2F413}">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89F94FAF-A743-4825-BB25-D8E79345C50B}" type="parTrans" cxnId="{99D967F2-F03B-4A71-B353-F507383492E0}">
      <dgm:prSet/>
      <dgm:spPr/>
      <dgm:t>
        <a:bodyPr/>
        <a:lstStyle/>
        <a:p>
          <a:endParaRPr lang="zh-CN" altLang="en-US"/>
        </a:p>
      </dgm:t>
    </dgm:pt>
    <dgm:pt modelId="{70FD7C2D-8D57-4B47-B1AD-D80D9180A119}" type="sibTrans" cxnId="{99D967F2-F03B-4A71-B353-F507383492E0}">
      <dgm:prSet/>
      <dgm:spPr/>
      <dgm:t>
        <a:bodyPr/>
        <a:lstStyle/>
        <a:p>
          <a:endParaRPr lang="zh-CN" altLang="en-US"/>
        </a:p>
      </dgm:t>
    </dgm:pt>
    <dgm:pt modelId="{8F644D6E-FC1F-4C08-B2EE-D73FB2737768}">
      <dgm:prSet phldrT="[文本]"/>
      <dgm:spPr/>
      <dgm:t>
        <a:bodyPr/>
        <a:lstStyle/>
        <a:p>
          <a:r>
            <a:rPr lang="en-US" altLang="zh-CN" dirty="0" smtClean="0"/>
            <a:t>【</a:t>
          </a:r>
          <a:r>
            <a:rPr lang="zh-CN" altLang="en-US" dirty="0" smtClean="0"/>
            <a:t>修改尺寸</a:t>
          </a:r>
          <a:r>
            <a:rPr lang="en-US" altLang="zh-CN" dirty="0" smtClean="0"/>
            <a:t>】</a:t>
          </a:r>
          <a:endParaRPr lang="zh-CN" altLang="en-US" dirty="0"/>
        </a:p>
      </dgm:t>
    </dgm:pt>
    <dgm:pt modelId="{0F05A46F-8B7A-4E00-8D0D-FB5D02680ECD}" type="parTrans" cxnId="{80B3187E-CEBE-4D1A-880F-C32118824D2B}">
      <dgm:prSet/>
      <dgm:spPr/>
      <dgm:t>
        <a:bodyPr/>
        <a:lstStyle/>
        <a:p>
          <a:endParaRPr lang="zh-CN" altLang="en-US"/>
        </a:p>
      </dgm:t>
    </dgm:pt>
    <dgm:pt modelId="{7A37D69A-8D63-4F61-A259-785E937D7EF1}" type="sibTrans" cxnId="{80B3187E-CEBE-4D1A-880F-C32118824D2B}">
      <dgm:prSet/>
      <dgm:spPr/>
      <dgm:t>
        <a:bodyPr/>
        <a:lstStyle/>
        <a:p>
          <a:endParaRPr lang="zh-CN" altLang="en-US"/>
        </a:p>
      </dgm:t>
    </dgm:pt>
    <dgm:pt modelId="{6503B396-D0A2-44C2-A864-71DBFDC025BE}" type="pres">
      <dgm:prSet presAssocID="{2DED97E4-309A-4F66-8ED2-82E9130E8687}" presName="Name0" presStyleCnt="0">
        <dgm:presLayoutVars>
          <dgm:dir/>
          <dgm:resizeHandles val="exact"/>
        </dgm:presLayoutVars>
      </dgm:prSet>
      <dgm:spPr/>
    </dgm:pt>
    <dgm:pt modelId="{5EE2484D-567C-4076-B792-6DBA2BD1A9A2}" type="pres">
      <dgm:prSet presAssocID="{126951AA-CEB5-4C22-BA65-1F3635D2F413}" presName="node" presStyleLbl="node1" presStyleIdx="0" presStyleCnt="2">
        <dgm:presLayoutVars>
          <dgm:bulletEnabled val="1"/>
        </dgm:presLayoutVars>
      </dgm:prSet>
      <dgm:spPr/>
    </dgm:pt>
    <dgm:pt modelId="{F36E1C2E-98DC-442A-AC6F-A1DE1FBF9ABE}" type="pres">
      <dgm:prSet presAssocID="{70FD7C2D-8D57-4B47-B1AD-D80D9180A119}" presName="sibTrans" presStyleLbl="sibTrans2D1" presStyleIdx="0" presStyleCnt="1"/>
      <dgm:spPr/>
    </dgm:pt>
    <dgm:pt modelId="{AEF00E6A-596A-4E57-8856-846091D52400}" type="pres">
      <dgm:prSet presAssocID="{70FD7C2D-8D57-4B47-B1AD-D80D9180A119}" presName="connectorText" presStyleLbl="sibTrans2D1" presStyleIdx="0" presStyleCnt="1"/>
      <dgm:spPr/>
    </dgm:pt>
    <dgm:pt modelId="{6B608C5A-5C98-438C-BC75-28F4207FEE75}" type="pres">
      <dgm:prSet presAssocID="{8F644D6E-FC1F-4C08-B2EE-D73FB2737768}" presName="node" presStyleLbl="node1" presStyleIdx="1" presStyleCnt="2">
        <dgm:presLayoutVars>
          <dgm:bulletEnabled val="1"/>
        </dgm:presLayoutVars>
      </dgm:prSet>
      <dgm:spPr/>
    </dgm:pt>
  </dgm:ptLst>
  <dgm:cxnLst>
    <dgm:cxn modelId="{99D967F2-F03B-4A71-B353-F507383492E0}" srcId="{2DED97E4-309A-4F66-8ED2-82E9130E8687}" destId="{126951AA-CEB5-4C22-BA65-1F3635D2F413}" srcOrd="0" destOrd="0" parTransId="{89F94FAF-A743-4825-BB25-D8E79345C50B}" sibTransId="{70FD7C2D-8D57-4B47-B1AD-D80D9180A119}"/>
    <dgm:cxn modelId="{AE649440-A196-42D3-89A8-F0655EFD63F2}" type="presOf" srcId="{2DED97E4-309A-4F66-8ED2-82E9130E8687}" destId="{6503B396-D0A2-44C2-A864-71DBFDC025BE}" srcOrd="0" destOrd="0" presId="urn:microsoft.com/office/officeart/2005/8/layout/process1"/>
    <dgm:cxn modelId="{43D5B712-CA2B-46F7-B67A-1486CE56B89F}" type="presOf" srcId="{126951AA-CEB5-4C22-BA65-1F3635D2F413}" destId="{5EE2484D-567C-4076-B792-6DBA2BD1A9A2}" srcOrd="0" destOrd="0" presId="urn:microsoft.com/office/officeart/2005/8/layout/process1"/>
    <dgm:cxn modelId="{CD696292-5BF6-4DFB-9D9F-DE54B6499351}" type="presOf" srcId="{8F644D6E-FC1F-4C08-B2EE-D73FB2737768}" destId="{6B608C5A-5C98-438C-BC75-28F4207FEE75}" srcOrd="0" destOrd="0" presId="urn:microsoft.com/office/officeart/2005/8/layout/process1"/>
    <dgm:cxn modelId="{80B3187E-CEBE-4D1A-880F-C32118824D2B}" srcId="{2DED97E4-309A-4F66-8ED2-82E9130E8687}" destId="{8F644D6E-FC1F-4C08-B2EE-D73FB2737768}" srcOrd="1" destOrd="0" parTransId="{0F05A46F-8B7A-4E00-8D0D-FB5D02680ECD}" sibTransId="{7A37D69A-8D63-4F61-A259-785E937D7EF1}"/>
    <dgm:cxn modelId="{B304BACE-0656-4502-89A4-30A83C07A872}" type="presOf" srcId="{70FD7C2D-8D57-4B47-B1AD-D80D9180A119}" destId="{AEF00E6A-596A-4E57-8856-846091D52400}" srcOrd="1" destOrd="0" presId="urn:microsoft.com/office/officeart/2005/8/layout/process1"/>
    <dgm:cxn modelId="{3578E76B-7BA2-4697-AE4F-FFC143C3EF2F}" type="presOf" srcId="{70FD7C2D-8D57-4B47-B1AD-D80D9180A119}" destId="{F36E1C2E-98DC-442A-AC6F-A1DE1FBF9ABE}" srcOrd="0" destOrd="0" presId="urn:microsoft.com/office/officeart/2005/8/layout/process1"/>
    <dgm:cxn modelId="{207C6DBF-B63B-484F-8AB4-B26FC193ED4B}" type="presParOf" srcId="{6503B396-D0A2-44C2-A864-71DBFDC025BE}" destId="{5EE2484D-567C-4076-B792-6DBA2BD1A9A2}" srcOrd="0" destOrd="0" presId="urn:microsoft.com/office/officeart/2005/8/layout/process1"/>
    <dgm:cxn modelId="{DB5F8052-D3F1-4D92-8676-85971BB0FD4D}" type="presParOf" srcId="{6503B396-D0A2-44C2-A864-71DBFDC025BE}" destId="{F36E1C2E-98DC-442A-AC6F-A1DE1FBF9ABE}" srcOrd="1" destOrd="0" presId="urn:microsoft.com/office/officeart/2005/8/layout/process1"/>
    <dgm:cxn modelId="{841DE316-6597-4D57-A1D2-A29EA7DB5935}" type="presParOf" srcId="{F36E1C2E-98DC-442A-AC6F-A1DE1FBF9ABE}" destId="{AEF00E6A-596A-4E57-8856-846091D52400}" srcOrd="0" destOrd="0" presId="urn:microsoft.com/office/officeart/2005/8/layout/process1"/>
    <dgm:cxn modelId="{4020BD25-47B8-44DA-87FE-DB612A8262C5}" type="presParOf" srcId="{6503B396-D0A2-44C2-A864-71DBFDC025BE}" destId="{6B608C5A-5C98-438C-BC75-28F4207FEE75}" srcOrd="2" destOrd="0" presId="urn:microsoft.com/office/officeart/2005/8/layout/process1"/>
  </dgm:cxnLst>
  <dgm:bg/>
  <dgm:whole/>
</dgm:dataModel>
</file>

<file path=ppt/diagrams/data28.xml><?xml version="1.0" encoding="utf-8"?>
<dgm:dataModel xmlns:dgm="http://schemas.openxmlformats.org/drawingml/2006/diagram" xmlns:a="http://schemas.openxmlformats.org/drawingml/2006/main">
  <dgm:ptLst>
    <dgm:pt modelId="{659B2E10-4DBA-4974-8EFF-0408486E8149}" type="doc">
      <dgm:prSet loTypeId="urn:microsoft.com/office/officeart/2005/8/layout/process1" loCatId="process" qsTypeId="urn:microsoft.com/office/officeart/2005/8/quickstyle/3d3" qsCatId="3D" csTypeId="urn:microsoft.com/office/officeart/2005/8/colors/accent1_2" csCatId="accent1" phldr="1"/>
      <dgm:spPr/>
    </dgm:pt>
    <dgm:pt modelId="{1A84E9D0-E204-44FC-98DA-272419112D6E}">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942B682F-3826-42EC-9868-3A669F2A7F11}" type="parTrans" cxnId="{4FC34BEF-DE1D-425A-A8E3-EB584A840941}">
      <dgm:prSet/>
      <dgm:spPr/>
      <dgm:t>
        <a:bodyPr/>
        <a:lstStyle/>
        <a:p>
          <a:endParaRPr lang="zh-CN" altLang="en-US"/>
        </a:p>
      </dgm:t>
    </dgm:pt>
    <dgm:pt modelId="{3DE74F14-F559-4E0A-811B-6FB32BD0314F}" type="sibTrans" cxnId="{4FC34BEF-DE1D-425A-A8E3-EB584A840941}">
      <dgm:prSet/>
      <dgm:spPr/>
      <dgm:t>
        <a:bodyPr/>
        <a:lstStyle/>
        <a:p>
          <a:endParaRPr lang="zh-CN" altLang="en-US"/>
        </a:p>
      </dgm:t>
    </dgm:pt>
    <dgm:pt modelId="{1BE4E819-B64C-4B79-BD28-6BBD3EA6E4B4}">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1761CA25-90D5-4560-8F41-3A8AA6671362}" type="parTrans" cxnId="{B9C7EEF9-90B9-4703-92C7-C073EBF60E37}">
      <dgm:prSet/>
      <dgm:spPr/>
      <dgm:t>
        <a:bodyPr/>
        <a:lstStyle/>
        <a:p>
          <a:endParaRPr lang="zh-CN" altLang="en-US"/>
        </a:p>
      </dgm:t>
    </dgm:pt>
    <dgm:pt modelId="{28036123-71E6-4311-AFDA-C58FEE8BA8C3}" type="sibTrans" cxnId="{B9C7EEF9-90B9-4703-92C7-C073EBF60E37}">
      <dgm:prSet/>
      <dgm:spPr/>
      <dgm:t>
        <a:bodyPr/>
        <a:lstStyle/>
        <a:p>
          <a:endParaRPr lang="zh-CN" altLang="en-US"/>
        </a:p>
      </dgm:t>
    </dgm:pt>
    <dgm:pt modelId="{A7C23C96-9A4E-486C-BF7D-D9A3320E4497}">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AE9AAA25-759F-4FF7-9135-96316E5BFC07}" type="parTrans" cxnId="{DB906E66-9F45-4F69-8B24-4233D91B5574}">
      <dgm:prSet/>
      <dgm:spPr/>
      <dgm:t>
        <a:bodyPr/>
        <a:lstStyle/>
        <a:p>
          <a:endParaRPr lang="zh-CN" altLang="en-US"/>
        </a:p>
      </dgm:t>
    </dgm:pt>
    <dgm:pt modelId="{B8596269-9BEF-4235-A63A-2C2A1F50A517}" type="sibTrans" cxnId="{DB906E66-9F45-4F69-8B24-4233D91B5574}">
      <dgm:prSet/>
      <dgm:spPr/>
      <dgm:t>
        <a:bodyPr/>
        <a:lstStyle/>
        <a:p>
          <a:endParaRPr lang="zh-CN" altLang="en-US"/>
        </a:p>
      </dgm:t>
    </dgm:pt>
    <dgm:pt modelId="{244DB167-36F4-44E0-8057-83980F16E470}" type="pres">
      <dgm:prSet presAssocID="{659B2E10-4DBA-4974-8EFF-0408486E8149}" presName="Name0" presStyleCnt="0">
        <dgm:presLayoutVars>
          <dgm:dir/>
          <dgm:resizeHandles val="exact"/>
        </dgm:presLayoutVars>
      </dgm:prSet>
      <dgm:spPr/>
    </dgm:pt>
    <dgm:pt modelId="{F7D9F50E-71F6-4F4C-AE4E-825A8C4C1602}" type="pres">
      <dgm:prSet presAssocID="{1A84E9D0-E204-44FC-98DA-272419112D6E}" presName="node" presStyleLbl="node1" presStyleIdx="0" presStyleCnt="3">
        <dgm:presLayoutVars>
          <dgm:bulletEnabled val="1"/>
        </dgm:presLayoutVars>
      </dgm:prSet>
      <dgm:spPr/>
    </dgm:pt>
    <dgm:pt modelId="{AFA3915B-2E08-4B52-AB47-DEC2B9B178CD}" type="pres">
      <dgm:prSet presAssocID="{3DE74F14-F559-4E0A-811B-6FB32BD0314F}" presName="sibTrans" presStyleLbl="sibTrans2D1" presStyleIdx="0" presStyleCnt="2"/>
      <dgm:spPr/>
    </dgm:pt>
    <dgm:pt modelId="{D3EDB529-3260-4409-AAF7-E066E853D8F5}" type="pres">
      <dgm:prSet presAssocID="{3DE74F14-F559-4E0A-811B-6FB32BD0314F}" presName="connectorText" presStyleLbl="sibTrans2D1" presStyleIdx="0" presStyleCnt="2"/>
      <dgm:spPr/>
    </dgm:pt>
    <dgm:pt modelId="{A7FFF81E-147F-41AE-8FA1-E11414A5B47E}" type="pres">
      <dgm:prSet presAssocID="{1BE4E819-B64C-4B79-BD28-6BBD3EA6E4B4}" presName="node" presStyleLbl="node1" presStyleIdx="1" presStyleCnt="3">
        <dgm:presLayoutVars>
          <dgm:bulletEnabled val="1"/>
        </dgm:presLayoutVars>
      </dgm:prSet>
      <dgm:spPr/>
    </dgm:pt>
    <dgm:pt modelId="{18B070E5-73EC-430C-A2ED-BE132DCC3919}" type="pres">
      <dgm:prSet presAssocID="{28036123-71E6-4311-AFDA-C58FEE8BA8C3}" presName="sibTrans" presStyleLbl="sibTrans2D1" presStyleIdx="1" presStyleCnt="2"/>
      <dgm:spPr/>
    </dgm:pt>
    <dgm:pt modelId="{EC3F024B-DE1D-47A8-95C8-3B439A622F2C}" type="pres">
      <dgm:prSet presAssocID="{28036123-71E6-4311-AFDA-C58FEE8BA8C3}" presName="connectorText" presStyleLbl="sibTrans2D1" presStyleIdx="1" presStyleCnt="2"/>
      <dgm:spPr/>
    </dgm:pt>
    <dgm:pt modelId="{1BA37827-B242-4BF8-9070-A543CC63A368}" type="pres">
      <dgm:prSet presAssocID="{A7C23C96-9A4E-486C-BF7D-D9A3320E4497}" presName="node" presStyleLbl="node1" presStyleIdx="2" presStyleCnt="3">
        <dgm:presLayoutVars>
          <dgm:bulletEnabled val="1"/>
        </dgm:presLayoutVars>
      </dgm:prSet>
      <dgm:spPr/>
    </dgm:pt>
  </dgm:ptLst>
  <dgm:cxnLst>
    <dgm:cxn modelId="{4FC34BEF-DE1D-425A-A8E3-EB584A840941}" srcId="{659B2E10-4DBA-4974-8EFF-0408486E8149}" destId="{1A84E9D0-E204-44FC-98DA-272419112D6E}" srcOrd="0" destOrd="0" parTransId="{942B682F-3826-42EC-9868-3A669F2A7F11}" sibTransId="{3DE74F14-F559-4E0A-811B-6FB32BD0314F}"/>
    <dgm:cxn modelId="{DB906E66-9F45-4F69-8B24-4233D91B5574}" srcId="{659B2E10-4DBA-4974-8EFF-0408486E8149}" destId="{A7C23C96-9A4E-486C-BF7D-D9A3320E4497}" srcOrd="2" destOrd="0" parTransId="{AE9AAA25-759F-4FF7-9135-96316E5BFC07}" sibTransId="{B8596269-9BEF-4235-A63A-2C2A1F50A517}"/>
    <dgm:cxn modelId="{6BE931BA-F5D1-4671-A505-9C58808C6C77}" type="presOf" srcId="{3DE74F14-F559-4E0A-811B-6FB32BD0314F}" destId="{D3EDB529-3260-4409-AAF7-E066E853D8F5}" srcOrd="1" destOrd="0" presId="urn:microsoft.com/office/officeart/2005/8/layout/process1"/>
    <dgm:cxn modelId="{F2AED9E6-4F57-48B5-9829-6D571EEF42D3}" type="presOf" srcId="{28036123-71E6-4311-AFDA-C58FEE8BA8C3}" destId="{18B070E5-73EC-430C-A2ED-BE132DCC3919}" srcOrd="0" destOrd="0" presId="urn:microsoft.com/office/officeart/2005/8/layout/process1"/>
    <dgm:cxn modelId="{E73A7189-B98C-447B-B868-6EEA7D213988}" type="presOf" srcId="{1BE4E819-B64C-4B79-BD28-6BBD3EA6E4B4}" destId="{A7FFF81E-147F-41AE-8FA1-E11414A5B47E}" srcOrd="0" destOrd="0" presId="urn:microsoft.com/office/officeart/2005/8/layout/process1"/>
    <dgm:cxn modelId="{6A816974-A307-4A05-9279-8A75A189FA2C}" type="presOf" srcId="{1A84E9D0-E204-44FC-98DA-272419112D6E}" destId="{F7D9F50E-71F6-4F4C-AE4E-825A8C4C1602}" srcOrd="0" destOrd="0" presId="urn:microsoft.com/office/officeart/2005/8/layout/process1"/>
    <dgm:cxn modelId="{880C3594-85D3-4BF1-9966-77B51802B8B5}" type="presOf" srcId="{A7C23C96-9A4E-486C-BF7D-D9A3320E4497}" destId="{1BA37827-B242-4BF8-9070-A543CC63A368}" srcOrd="0" destOrd="0" presId="urn:microsoft.com/office/officeart/2005/8/layout/process1"/>
    <dgm:cxn modelId="{2B8B5446-F63E-4B2E-87D9-4D008140C33B}" type="presOf" srcId="{3DE74F14-F559-4E0A-811B-6FB32BD0314F}" destId="{AFA3915B-2E08-4B52-AB47-DEC2B9B178CD}" srcOrd="0" destOrd="0" presId="urn:microsoft.com/office/officeart/2005/8/layout/process1"/>
    <dgm:cxn modelId="{B9C7EEF9-90B9-4703-92C7-C073EBF60E37}" srcId="{659B2E10-4DBA-4974-8EFF-0408486E8149}" destId="{1BE4E819-B64C-4B79-BD28-6BBD3EA6E4B4}" srcOrd="1" destOrd="0" parTransId="{1761CA25-90D5-4560-8F41-3A8AA6671362}" sibTransId="{28036123-71E6-4311-AFDA-C58FEE8BA8C3}"/>
    <dgm:cxn modelId="{B359EB4D-DCDD-4111-BABA-745D4AD91629}" type="presOf" srcId="{28036123-71E6-4311-AFDA-C58FEE8BA8C3}" destId="{EC3F024B-DE1D-47A8-95C8-3B439A622F2C}" srcOrd="1" destOrd="0" presId="urn:microsoft.com/office/officeart/2005/8/layout/process1"/>
    <dgm:cxn modelId="{A59AEFF9-9F6C-4AC5-9349-B74B2188FDCD}" type="presOf" srcId="{659B2E10-4DBA-4974-8EFF-0408486E8149}" destId="{244DB167-36F4-44E0-8057-83980F16E470}" srcOrd="0" destOrd="0" presId="urn:microsoft.com/office/officeart/2005/8/layout/process1"/>
    <dgm:cxn modelId="{B379DF47-EE92-4682-8557-FCE67DD10054}" type="presParOf" srcId="{244DB167-36F4-44E0-8057-83980F16E470}" destId="{F7D9F50E-71F6-4F4C-AE4E-825A8C4C1602}" srcOrd="0" destOrd="0" presId="urn:microsoft.com/office/officeart/2005/8/layout/process1"/>
    <dgm:cxn modelId="{74538091-FDEB-4C37-839B-E9AEB6169A9D}" type="presParOf" srcId="{244DB167-36F4-44E0-8057-83980F16E470}" destId="{AFA3915B-2E08-4B52-AB47-DEC2B9B178CD}" srcOrd="1" destOrd="0" presId="urn:microsoft.com/office/officeart/2005/8/layout/process1"/>
    <dgm:cxn modelId="{FDEA6247-AA00-4C7C-998D-40243D582718}" type="presParOf" srcId="{AFA3915B-2E08-4B52-AB47-DEC2B9B178CD}" destId="{D3EDB529-3260-4409-AAF7-E066E853D8F5}" srcOrd="0" destOrd="0" presId="urn:microsoft.com/office/officeart/2005/8/layout/process1"/>
    <dgm:cxn modelId="{62823D58-90F0-4308-8F66-E5AAEE56B85F}" type="presParOf" srcId="{244DB167-36F4-44E0-8057-83980F16E470}" destId="{A7FFF81E-147F-41AE-8FA1-E11414A5B47E}" srcOrd="2" destOrd="0" presId="urn:microsoft.com/office/officeart/2005/8/layout/process1"/>
    <dgm:cxn modelId="{BC7DC5D5-2290-4C74-A60A-FFAADE398638}" type="presParOf" srcId="{244DB167-36F4-44E0-8057-83980F16E470}" destId="{18B070E5-73EC-430C-A2ED-BE132DCC3919}" srcOrd="3" destOrd="0" presId="urn:microsoft.com/office/officeart/2005/8/layout/process1"/>
    <dgm:cxn modelId="{2C088F48-3EF7-415B-9D1A-023BCE1F7E36}" type="presParOf" srcId="{18B070E5-73EC-430C-A2ED-BE132DCC3919}" destId="{EC3F024B-DE1D-47A8-95C8-3B439A622F2C}" srcOrd="0" destOrd="0" presId="urn:microsoft.com/office/officeart/2005/8/layout/process1"/>
    <dgm:cxn modelId="{80AFC561-45EB-496E-872E-AFA410236AED}" type="presParOf" srcId="{244DB167-36F4-44E0-8057-83980F16E470}" destId="{1BA37827-B242-4BF8-9070-A543CC63A368}" srcOrd="4" destOrd="0" presId="urn:microsoft.com/office/officeart/2005/8/layout/process1"/>
  </dgm:cxnLst>
  <dgm:bg/>
  <dgm:whole/>
</dgm:dataModel>
</file>

<file path=ppt/diagrams/data29.xml><?xml version="1.0" encoding="utf-8"?>
<dgm:dataModel xmlns:dgm="http://schemas.openxmlformats.org/drawingml/2006/diagram" xmlns:a="http://schemas.openxmlformats.org/drawingml/2006/main">
  <dgm:ptLst>
    <dgm:pt modelId="{D0BE1DBB-DAF6-47AF-9080-C7D9489DDA61}" type="doc">
      <dgm:prSet loTypeId="urn:microsoft.com/office/officeart/2005/8/layout/process1" loCatId="process" qsTypeId="urn:microsoft.com/office/officeart/2005/8/quickstyle/3d3" qsCatId="3D" csTypeId="urn:microsoft.com/office/officeart/2005/8/colors/accent1_2" csCatId="accent1" phldr="1"/>
      <dgm:spPr/>
    </dgm:pt>
    <dgm:pt modelId="{7AB66928-2462-44FC-9B98-AA973D4F3158}">
      <dgm:prSet phldrT="[文本]"/>
      <dgm:spPr/>
      <dgm:t>
        <a:bodyPr/>
        <a:lstStyle/>
        <a:p>
          <a:r>
            <a:rPr lang="en-US" altLang="zh-CN" dirty="0" smtClean="0"/>
            <a:t>【</a:t>
          </a:r>
          <a:r>
            <a:rPr lang="zh-CN" altLang="en-US" dirty="0" smtClean="0"/>
            <a:t>保存的视图列表</a:t>
          </a:r>
          <a:r>
            <a:rPr lang="en-US" altLang="zh-CN" dirty="0" smtClean="0"/>
            <a:t>】</a:t>
          </a:r>
          <a:endParaRPr lang="zh-CN" altLang="en-US" dirty="0"/>
        </a:p>
      </dgm:t>
    </dgm:pt>
    <dgm:pt modelId="{760A373B-642A-4F77-8D6A-48A2A2114AB1}" type="parTrans" cxnId="{2216E3B1-C5C2-4856-94EF-CA3EDD03B040}">
      <dgm:prSet/>
      <dgm:spPr/>
      <dgm:t>
        <a:bodyPr/>
        <a:lstStyle/>
        <a:p>
          <a:endParaRPr lang="zh-CN" altLang="en-US"/>
        </a:p>
      </dgm:t>
    </dgm:pt>
    <dgm:pt modelId="{0AD96A24-919A-43E1-8070-3BAD75640AE7}" type="sibTrans" cxnId="{2216E3B1-C5C2-4856-94EF-CA3EDD03B040}">
      <dgm:prSet/>
      <dgm:spPr/>
      <dgm:t>
        <a:bodyPr/>
        <a:lstStyle/>
        <a:p>
          <a:endParaRPr lang="zh-CN" altLang="en-US"/>
        </a:p>
      </dgm:t>
    </dgm:pt>
    <dgm:pt modelId="{369DE545-8CB4-41BE-9F60-CE978C91A00D}">
      <dgm:prSet phldrT="[文本]"/>
      <dgm:spPr/>
      <dgm:t>
        <a:bodyPr/>
        <a:lstStyle/>
        <a:p>
          <a:r>
            <a:rPr lang="en-US" altLang="zh-CN" dirty="0" smtClean="0"/>
            <a:t>【</a:t>
          </a:r>
          <a:r>
            <a:rPr lang="zh-CN" altLang="en-US" dirty="0" smtClean="0"/>
            <a:t>默认方向</a:t>
          </a:r>
          <a:r>
            <a:rPr lang="en-US" altLang="zh-CN" dirty="0" smtClean="0"/>
            <a:t>】</a:t>
          </a:r>
          <a:endParaRPr lang="zh-CN" altLang="en-US" dirty="0"/>
        </a:p>
      </dgm:t>
    </dgm:pt>
    <dgm:pt modelId="{D828218E-E9E4-45E7-A853-5835E2231748}" type="parTrans" cxnId="{D7EDFC55-4A3C-4884-9AFA-834786467D18}">
      <dgm:prSet/>
      <dgm:spPr/>
      <dgm:t>
        <a:bodyPr/>
        <a:lstStyle/>
        <a:p>
          <a:endParaRPr lang="zh-CN" altLang="en-US"/>
        </a:p>
      </dgm:t>
    </dgm:pt>
    <dgm:pt modelId="{5B4F7E74-5F14-466B-880D-186B762FAC7B}" type="sibTrans" cxnId="{D7EDFC55-4A3C-4884-9AFA-834786467D18}">
      <dgm:prSet/>
      <dgm:spPr/>
      <dgm:t>
        <a:bodyPr/>
        <a:lstStyle/>
        <a:p>
          <a:endParaRPr lang="zh-CN" altLang="en-US"/>
        </a:p>
      </dgm:t>
    </dgm:pt>
    <dgm:pt modelId="{9E970E4E-6E58-49D0-ADA1-AA91A0CCA4E5}" type="pres">
      <dgm:prSet presAssocID="{D0BE1DBB-DAF6-47AF-9080-C7D9489DDA61}" presName="Name0" presStyleCnt="0">
        <dgm:presLayoutVars>
          <dgm:dir/>
          <dgm:resizeHandles val="exact"/>
        </dgm:presLayoutVars>
      </dgm:prSet>
      <dgm:spPr/>
    </dgm:pt>
    <dgm:pt modelId="{52A4D5CA-E504-4ED5-8B9C-A16A0AE3CC49}" type="pres">
      <dgm:prSet presAssocID="{7AB66928-2462-44FC-9B98-AA973D4F3158}" presName="node" presStyleLbl="node1" presStyleIdx="0" presStyleCnt="2">
        <dgm:presLayoutVars>
          <dgm:bulletEnabled val="1"/>
        </dgm:presLayoutVars>
      </dgm:prSet>
      <dgm:spPr/>
      <dgm:t>
        <a:bodyPr/>
        <a:lstStyle/>
        <a:p>
          <a:endParaRPr lang="zh-CN" altLang="en-US"/>
        </a:p>
      </dgm:t>
    </dgm:pt>
    <dgm:pt modelId="{B8750A05-A6B9-4371-A061-B8CFCDADCADF}" type="pres">
      <dgm:prSet presAssocID="{0AD96A24-919A-43E1-8070-3BAD75640AE7}" presName="sibTrans" presStyleLbl="sibTrans2D1" presStyleIdx="0" presStyleCnt="1"/>
      <dgm:spPr/>
    </dgm:pt>
    <dgm:pt modelId="{63A0BE3E-4D46-416C-BA46-444839196EBB}" type="pres">
      <dgm:prSet presAssocID="{0AD96A24-919A-43E1-8070-3BAD75640AE7}" presName="connectorText" presStyleLbl="sibTrans2D1" presStyleIdx="0" presStyleCnt="1"/>
      <dgm:spPr/>
    </dgm:pt>
    <dgm:pt modelId="{09C7ABC1-460A-48DF-A4D4-EAFA03ECCAE1}" type="pres">
      <dgm:prSet presAssocID="{369DE545-8CB4-41BE-9F60-CE978C91A00D}" presName="node" presStyleLbl="node1" presStyleIdx="1" presStyleCnt="2">
        <dgm:presLayoutVars>
          <dgm:bulletEnabled val="1"/>
        </dgm:presLayoutVars>
      </dgm:prSet>
      <dgm:spPr/>
    </dgm:pt>
  </dgm:ptLst>
  <dgm:cxnLst>
    <dgm:cxn modelId="{9143775E-7939-4A9E-A2D3-28A054FC72A2}" type="presOf" srcId="{0AD96A24-919A-43E1-8070-3BAD75640AE7}" destId="{B8750A05-A6B9-4371-A061-B8CFCDADCADF}" srcOrd="0" destOrd="0" presId="urn:microsoft.com/office/officeart/2005/8/layout/process1"/>
    <dgm:cxn modelId="{6C079040-5572-4E18-9932-96602EBFE1CC}" type="presOf" srcId="{369DE545-8CB4-41BE-9F60-CE978C91A00D}" destId="{09C7ABC1-460A-48DF-A4D4-EAFA03ECCAE1}" srcOrd="0" destOrd="0" presId="urn:microsoft.com/office/officeart/2005/8/layout/process1"/>
    <dgm:cxn modelId="{6E75ECF3-509A-4D40-A659-553F00D88732}" type="presOf" srcId="{0AD96A24-919A-43E1-8070-3BAD75640AE7}" destId="{63A0BE3E-4D46-416C-BA46-444839196EBB}" srcOrd="1" destOrd="0" presId="urn:microsoft.com/office/officeart/2005/8/layout/process1"/>
    <dgm:cxn modelId="{D7EDFC55-4A3C-4884-9AFA-834786467D18}" srcId="{D0BE1DBB-DAF6-47AF-9080-C7D9489DDA61}" destId="{369DE545-8CB4-41BE-9F60-CE978C91A00D}" srcOrd="1" destOrd="0" parTransId="{D828218E-E9E4-45E7-A853-5835E2231748}" sibTransId="{5B4F7E74-5F14-466B-880D-186B762FAC7B}"/>
    <dgm:cxn modelId="{A780A056-84EC-44CA-8DB0-DA2B247A5FB0}" type="presOf" srcId="{D0BE1DBB-DAF6-47AF-9080-C7D9489DDA61}" destId="{9E970E4E-6E58-49D0-ADA1-AA91A0CCA4E5}" srcOrd="0" destOrd="0" presId="urn:microsoft.com/office/officeart/2005/8/layout/process1"/>
    <dgm:cxn modelId="{2216E3B1-C5C2-4856-94EF-CA3EDD03B040}" srcId="{D0BE1DBB-DAF6-47AF-9080-C7D9489DDA61}" destId="{7AB66928-2462-44FC-9B98-AA973D4F3158}" srcOrd="0" destOrd="0" parTransId="{760A373B-642A-4F77-8D6A-48A2A2114AB1}" sibTransId="{0AD96A24-919A-43E1-8070-3BAD75640AE7}"/>
    <dgm:cxn modelId="{B0A7863A-05AB-46F2-AA7C-05AF56A2CDFA}" type="presOf" srcId="{7AB66928-2462-44FC-9B98-AA973D4F3158}" destId="{52A4D5CA-E504-4ED5-8B9C-A16A0AE3CC49}" srcOrd="0" destOrd="0" presId="urn:microsoft.com/office/officeart/2005/8/layout/process1"/>
    <dgm:cxn modelId="{50046C2F-2779-43F6-BB49-48ECD94BC699}" type="presParOf" srcId="{9E970E4E-6E58-49D0-ADA1-AA91A0CCA4E5}" destId="{52A4D5CA-E504-4ED5-8B9C-A16A0AE3CC49}" srcOrd="0" destOrd="0" presId="urn:microsoft.com/office/officeart/2005/8/layout/process1"/>
    <dgm:cxn modelId="{16582B55-F16A-4EAC-920D-A60B0673FC4C}" type="presParOf" srcId="{9E970E4E-6E58-49D0-ADA1-AA91A0CCA4E5}" destId="{B8750A05-A6B9-4371-A061-B8CFCDADCADF}" srcOrd="1" destOrd="0" presId="urn:microsoft.com/office/officeart/2005/8/layout/process1"/>
    <dgm:cxn modelId="{254F15DE-7903-4E93-9D97-39E94918E295}" type="presParOf" srcId="{B8750A05-A6B9-4371-A061-B8CFCDADCADF}" destId="{63A0BE3E-4D46-416C-BA46-444839196EBB}" srcOrd="0" destOrd="0" presId="urn:microsoft.com/office/officeart/2005/8/layout/process1"/>
    <dgm:cxn modelId="{AD6FC37E-1F8D-418A-8F54-7922C1487489}" type="presParOf" srcId="{9E970E4E-6E58-49D0-ADA1-AA91A0CCA4E5}" destId="{09C7ABC1-460A-48DF-A4D4-EAFA03ECCAE1}" srcOrd="2" destOrd="0" presId="urn:microsoft.com/office/officeart/2005/8/layout/process1"/>
  </dgm:cxnLst>
  <dgm:bg/>
  <dgm:whole/>
</dgm:dataModel>
</file>

<file path=ppt/diagrams/data3.xml><?xml version="1.0" encoding="utf-8"?>
<dgm:dataModel xmlns:dgm="http://schemas.openxmlformats.org/drawingml/2006/diagram" xmlns:a="http://schemas.openxmlformats.org/drawingml/2006/main">
  <dgm:ptLst>
    <dgm:pt modelId="{E54077D2-FE8D-4A0D-8197-8BC58C478865}" type="doc">
      <dgm:prSet loTypeId="urn:microsoft.com/office/officeart/2005/8/layout/process1" loCatId="process" qsTypeId="urn:microsoft.com/office/officeart/2005/8/quickstyle/3d3" qsCatId="3D" csTypeId="urn:microsoft.com/office/officeart/2005/8/colors/accent1_2" csCatId="accent1" phldr="1"/>
      <dgm:spPr/>
    </dgm:pt>
    <dgm:pt modelId="{4FA6BD14-FA00-4CF2-B842-29F7F88C08C2}">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6287EF88-0625-476E-B10B-AFF6DB145AD0}" type="parTrans" cxnId="{5E9C49A4-49D0-4E75-ADB7-F61D5A1457C4}">
      <dgm:prSet/>
      <dgm:spPr/>
      <dgm:t>
        <a:bodyPr/>
        <a:lstStyle/>
        <a:p>
          <a:endParaRPr lang="zh-CN" altLang="en-US"/>
        </a:p>
      </dgm:t>
    </dgm:pt>
    <dgm:pt modelId="{3E55CF9E-6F0A-4F64-88DC-07ADD793D3B7}" type="sibTrans" cxnId="{5E9C49A4-49D0-4E75-ADB7-F61D5A1457C4}">
      <dgm:prSet/>
      <dgm:spPr/>
      <dgm:t>
        <a:bodyPr/>
        <a:lstStyle/>
        <a:p>
          <a:endParaRPr lang="zh-CN" altLang="en-US"/>
        </a:p>
      </dgm:t>
    </dgm:pt>
    <dgm:pt modelId="{3AA27403-A8FA-4E25-B81F-346D09CD0C34}">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FD3418C1-D6C2-4CA4-810B-469D7615B689}" type="parTrans" cxnId="{7A6C4BB1-4C23-4025-988E-16373338F7F8}">
      <dgm:prSet/>
      <dgm:spPr/>
      <dgm:t>
        <a:bodyPr/>
        <a:lstStyle/>
        <a:p>
          <a:endParaRPr lang="zh-CN" altLang="en-US"/>
        </a:p>
      </dgm:t>
    </dgm:pt>
    <dgm:pt modelId="{B8083D33-0ECA-4D78-BB62-C46F3335EE9B}" type="sibTrans" cxnId="{7A6C4BB1-4C23-4025-988E-16373338F7F8}">
      <dgm:prSet/>
      <dgm:spPr/>
      <dgm:t>
        <a:bodyPr/>
        <a:lstStyle/>
        <a:p>
          <a:endParaRPr lang="zh-CN" altLang="en-US"/>
        </a:p>
      </dgm:t>
    </dgm:pt>
    <dgm:pt modelId="{EC8BFD1E-4FBC-448C-9057-E8ACF11DEAE9}">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7861A7DB-603C-4CB9-891A-4EFA7C6EFA7F}" type="parTrans" cxnId="{692A8979-EAA7-4E4F-BD57-3C63EB7675ED}">
      <dgm:prSet/>
      <dgm:spPr/>
      <dgm:t>
        <a:bodyPr/>
        <a:lstStyle/>
        <a:p>
          <a:endParaRPr lang="zh-CN" altLang="en-US"/>
        </a:p>
      </dgm:t>
    </dgm:pt>
    <dgm:pt modelId="{BFBC602E-8098-44C9-9DA3-D48BAEEB3CD6}" type="sibTrans" cxnId="{692A8979-EAA7-4E4F-BD57-3C63EB7675ED}">
      <dgm:prSet/>
      <dgm:spPr/>
      <dgm:t>
        <a:bodyPr/>
        <a:lstStyle/>
        <a:p>
          <a:endParaRPr lang="zh-CN" altLang="en-US"/>
        </a:p>
      </dgm:t>
    </dgm:pt>
    <dgm:pt modelId="{42B01240-B555-48E5-8843-6B3CDE45DB7A}" type="pres">
      <dgm:prSet presAssocID="{E54077D2-FE8D-4A0D-8197-8BC58C478865}" presName="Name0" presStyleCnt="0">
        <dgm:presLayoutVars>
          <dgm:dir/>
          <dgm:resizeHandles val="exact"/>
        </dgm:presLayoutVars>
      </dgm:prSet>
      <dgm:spPr/>
    </dgm:pt>
    <dgm:pt modelId="{41167538-E0EA-484E-B8D7-5F0D53D4DCD3}" type="pres">
      <dgm:prSet presAssocID="{4FA6BD14-FA00-4CF2-B842-29F7F88C08C2}" presName="node" presStyleLbl="node1" presStyleIdx="0" presStyleCnt="3">
        <dgm:presLayoutVars>
          <dgm:bulletEnabled val="1"/>
        </dgm:presLayoutVars>
      </dgm:prSet>
      <dgm:spPr/>
    </dgm:pt>
    <dgm:pt modelId="{6D10A0F9-0CF5-4C69-80EE-6D1B9C319B9D}" type="pres">
      <dgm:prSet presAssocID="{3E55CF9E-6F0A-4F64-88DC-07ADD793D3B7}" presName="sibTrans" presStyleLbl="sibTrans2D1" presStyleIdx="0" presStyleCnt="2"/>
      <dgm:spPr/>
    </dgm:pt>
    <dgm:pt modelId="{CBEEDCBB-F93B-4061-AD5D-EA2216491DA6}" type="pres">
      <dgm:prSet presAssocID="{3E55CF9E-6F0A-4F64-88DC-07ADD793D3B7}" presName="connectorText" presStyleLbl="sibTrans2D1" presStyleIdx="0" presStyleCnt="2"/>
      <dgm:spPr/>
    </dgm:pt>
    <dgm:pt modelId="{6BC45AB1-F1D6-4F99-8BB5-4296F82E21B5}" type="pres">
      <dgm:prSet presAssocID="{3AA27403-A8FA-4E25-B81F-346D09CD0C34}" presName="node" presStyleLbl="node1" presStyleIdx="1" presStyleCnt="3">
        <dgm:presLayoutVars>
          <dgm:bulletEnabled val="1"/>
        </dgm:presLayoutVars>
      </dgm:prSet>
      <dgm:spPr/>
    </dgm:pt>
    <dgm:pt modelId="{B7F3331F-3DA2-45BF-8743-CC79408C9EB6}" type="pres">
      <dgm:prSet presAssocID="{B8083D33-0ECA-4D78-BB62-C46F3335EE9B}" presName="sibTrans" presStyleLbl="sibTrans2D1" presStyleIdx="1" presStyleCnt="2"/>
      <dgm:spPr/>
    </dgm:pt>
    <dgm:pt modelId="{91B3DC08-23CE-4851-96F1-0D75ECA4EC9B}" type="pres">
      <dgm:prSet presAssocID="{B8083D33-0ECA-4D78-BB62-C46F3335EE9B}" presName="connectorText" presStyleLbl="sibTrans2D1" presStyleIdx="1" presStyleCnt="2"/>
      <dgm:spPr/>
    </dgm:pt>
    <dgm:pt modelId="{C87CA48F-B976-4AAD-B9FE-D8A9D57B0098}" type="pres">
      <dgm:prSet presAssocID="{EC8BFD1E-4FBC-448C-9057-E8ACF11DEAE9}" presName="node" presStyleLbl="node1" presStyleIdx="2" presStyleCnt="3">
        <dgm:presLayoutVars>
          <dgm:bulletEnabled val="1"/>
        </dgm:presLayoutVars>
      </dgm:prSet>
      <dgm:spPr/>
    </dgm:pt>
  </dgm:ptLst>
  <dgm:cxnLst>
    <dgm:cxn modelId="{5E9C49A4-49D0-4E75-ADB7-F61D5A1457C4}" srcId="{E54077D2-FE8D-4A0D-8197-8BC58C478865}" destId="{4FA6BD14-FA00-4CF2-B842-29F7F88C08C2}" srcOrd="0" destOrd="0" parTransId="{6287EF88-0625-476E-B10B-AFF6DB145AD0}" sibTransId="{3E55CF9E-6F0A-4F64-88DC-07ADD793D3B7}"/>
    <dgm:cxn modelId="{B2E5ABA5-16F7-41E9-9DF9-25DD190D7C3E}" type="presOf" srcId="{B8083D33-0ECA-4D78-BB62-C46F3335EE9B}" destId="{B7F3331F-3DA2-45BF-8743-CC79408C9EB6}" srcOrd="0" destOrd="0" presId="urn:microsoft.com/office/officeart/2005/8/layout/process1"/>
    <dgm:cxn modelId="{079EB57F-146D-4254-8F4F-C42E86C8BC00}" type="presOf" srcId="{B8083D33-0ECA-4D78-BB62-C46F3335EE9B}" destId="{91B3DC08-23CE-4851-96F1-0D75ECA4EC9B}" srcOrd="1" destOrd="0" presId="urn:microsoft.com/office/officeart/2005/8/layout/process1"/>
    <dgm:cxn modelId="{8C4C6FB4-A0EB-49DC-9E99-9494454DA6E9}" type="presOf" srcId="{3E55CF9E-6F0A-4F64-88DC-07ADD793D3B7}" destId="{CBEEDCBB-F93B-4061-AD5D-EA2216491DA6}" srcOrd="1" destOrd="0" presId="urn:microsoft.com/office/officeart/2005/8/layout/process1"/>
    <dgm:cxn modelId="{85222186-8464-439E-8BF3-A268DFFC0AF6}" type="presOf" srcId="{EC8BFD1E-4FBC-448C-9057-E8ACF11DEAE9}" destId="{C87CA48F-B976-4AAD-B9FE-D8A9D57B0098}" srcOrd="0" destOrd="0" presId="urn:microsoft.com/office/officeart/2005/8/layout/process1"/>
    <dgm:cxn modelId="{EF016454-6CAF-4AE4-B13D-83008AA301A2}" type="presOf" srcId="{3AA27403-A8FA-4E25-B81F-346D09CD0C34}" destId="{6BC45AB1-F1D6-4F99-8BB5-4296F82E21B5}" srcOrd="0" destOrd="0" presId="urn:microsoft.com/office/officeart/2005/8/layout/process1"/>
    <dgm:cxn modelId="{553F99EF-830A-4CB4-B0F9-0A0A7F9E8F6E}" type="presOf" srcId="{4FA6BD14-FA00-4CF2-B842-29F7F88C08C2}" destId="{41167538-E0EA-484E-B8D7-5F0D53D4DCD3}" srcOrd="0" destOrd="0" presId="urn:microsoft.com/office/officeart/2005/8/layout/process1"/>
    <dgm:cxn modelId="{692A8979-EAA7-4E4F-BD57-3C63EB7675ED}" srcId="{E54077D2-FE8D-4A0D-8197-8BC58C478865}" destId="{EC8BFD1E-4FBC-448C-9057-E8ACF11DEAE9}" srcOrd="2" destOrd="0" parTransId="{7861A7DB-603C-4CB9-891A-4EFA7C6EFA7F}" sibTransId="{BFBC602E-8098-44C9-9DA3-D48BAEEB3CD6}"/>
    <dgm:cxn modelId="{29DF6800-AEF2-436C-BEDF-E47BC99561E2}" type="presOf" srcId="{3E55CF9E-6F0A-4F64-88DC-07ADD793D3B7}" destId="{6D10A0F9-0CF5-4C69-80EE-6D1B9C319B9D}" srcOrd="0" destOrd="0" presId="urn:microsoft.com/office/officeart/2005/8/layout/process1"/>
    <dgm:cxn modelId="{659FFDA5-F21F-4343-BAB4-DEBB6AE2614A}" type="presOf" srcId="{E54077D2-FE8D-4A0D-8197-8BC58C478865}" destId="{42B01240-B555-48E5-8843-6B3CDE45DB7A}" srcOrd="0" destOrd="0" presId="urn:microsoft.com/office/officeart/2005/8/layout/process1"/>
    <dgm:cxn modelId="{7A6C4BB1-4C23-4025-988E-16373338F7F8}" srcId="{E54077D2-FE8D-4A0D-8197-8BC58C478865}" destId="{3AA27403-A8FA-4E25-B81F-346D09CD0C34}" srcOrd="1" destOrd="0" parTransId="{FD3418C1-D6C2-4CA4-810B-469D7615B689}" sibTransId="{B8083D33-0ECA-4D78-BB62-C46F3335EE9B}"/>
    <dgm:cxn modelId="{6164CE43-E0BE-4B0B-A947-ED2D04EC5B35}" type="presParOf" srcId="{42B01240-B555-48E5-8843-6B3CDE45DB7A}" destId="{41167538-E0EA-484E-B8D7-5F0D53D4DCD3}" srcOrd="0" destOrd="0" presId="urn:microsoft.com/office/officeart/2005/8/layout/process1"/>
    <dgm:cxn modelId="{2F11A138-6258-4635-9E90-EFCA1FEA5A45}" type="presParOf" srcId="{42B01240-B555-48E5-8843-6B3CDE45DB7A}" destId="{6D10A0F9-0CF5-4C69-80EE-6D1B9C319B9D}" srcOrd="1" destOrd="0" presId="urn:microsoft.com/office/officeart/2005/8/layout/process1"/>
    <dgm:cxn modelId="{D01DAD8A-3146-4509-B98D-F3AC850CCC85}" type="presParOf" srcId="{6D10A0F9-0CF5-4C69-80EE-6D1B9C319B9D}" destId="{CBEEDCBB-F93B-4061-AD5D-EA2216491DA6}" srcOrd="0" destOrd="0" presId="urn:microsoft.com/office/officeart/2005/8/layout/process1"/>
    <dgm:cxn modelId="{175BBE58-307C-4535-9961-3DE035B6544B}" type="presParOf" srcId="{42B01240-B555-48E5-8843-6B3CDE45DB7A}" destId="{6BC45AB1-F1D6-4F99-8BB5-4296F82E21B5}" srcOrd="2" destOrd="0" presId="urn:microsoft.com/office/officeart/2005/8/layout/process1"/>
    <dgm:cxn modelId="{68E4BE5E-ACD7-4365-8A93-ADBF707B5ABF}" type="presParOf" srcId="{42B01240-B555-48E5-8843-6B3CDE45DB7A}" destId="{B7F3331F-3DA2-45BF-8743-CC79408C9EB6}" srcOrd="3" destOrd="0" presId="urn:microsoft.com/office/officeart/2005/8/layout/process1"/>
    <dgm:cxn modelId="{C1729C3E-101B-4C02-BD6E-F975783A3AB8}" type="presParOf" srcId="{B7F3331F-3DA2-45BF-8743-CC79408C9EB6}" destId="{91B3DC08-23CE-4851-96F1-0D75ECA4EC9B}" srcOrd="0" destOrd="0" presId="urn:microsoft.com/office/officeart/2005/8/layout/process1"/>
    <dgm:cxn modelId="{48244EE0-3AB6-47BA-87EC-9231A1DA96C4}" type="presParOf" srcId="{42B01240-B555-48E5-8843-6B3CDE45DB7A}" destId="{C87CA48F-B976-4AAD-B9FE-D8A9D57B0098}" srcOrd="4" destOrd="0" presId="urn:microsoft.com/office/officeart/2005/8/layout/process1"/>
  </dgm:cxnLst>
  <dgm:bg/>
  <dgm:whole/>
</dgm:dataModel>
</file>

<file path=ppt/diagrams/data30.xml><?xml version="1.0" encoding="utf-8"?>
<dgm:dataModel xmlns:dgm="http://schemas.openxmlformats.org/drawingml/2006/diagram" xmlns:a="http://schemas.openxmlformats.org/drawingml/2006/main">
  <dgm:ptLst>
    <dgm:pt modelId="{26F5FA78-9A2C-41D7-9B4F-34AE4D25779F}" type="doc">
      <dgm:prSet loTypeId="urn:microsoft.com/office/officeart/2005/8/layout/process1" loCatId="process" qsTypeId="urn:microsoft.com/office/officeart/2005/8/quickstyle/3d3" qsCatId="3D" csTypeId="urn:microsoft.com/office/officeart/2005/8/colors/accent1_2" csCatId="accent1" phldr="1"/>
      <dgm:spPr/>
    </dgm:pt>
    <dgm:pt modelId="{BA643E76-95CB-46D1-92E0-7306E6944083}">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FE0D455B-02DB-44A0-8501-7CC3340BC3C7}" type="parTrans" cxnId="{97662F78-C8A4-4404-A4CE-21DC8B9B476E}">
      <dgm:prSet/>
      <dgm:spPr/>
      <dgm:t>
        <a:bodyPr/>
        <a:lstStyle/>
        <a:p>
          <a:endParaRPr lang="zh-CN" altLang="en-US"/>
        </a:p>
      </dgm:t>
    </dgm:pt>
    <dgm:pt modelId="{5890039C-A00C-45D3-9EFD-217F35144657}" type="sibTrans" cxnId="{97662F78-C8A4-4404-A4CE-21DC8B9B476E}">
      <dgm:prSet/>
      <dgm:spPr/>
      <dgm:t>
        <a:bodyPr/>
        <a:lstStyle/>
        <a:p>
          <a:endParaRPr lang="zh-CN" altLang="en-US"/>
        </a:p>
      </dgm:t>
    </dgm:pt>
    <dgm:pt modelId="{0E57C421-4894-44EB-8278-AC4A4D5C12E2}">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D31E54D7-7EA0-4024-976E-96D213C9CA57}" type="parTrans" cxnId="{679380C6-ED1C-443E-BEB2-CD065E22BC96}">
      <dgm:prSet/>
      <dgm:spPr/>
      <dgm:t>
        <a:bodyPr/>
        <a:lstStyle/>
        <a:p>
          <a:endParaRPr lang="zh-CN" altLang="en-US"/>
        </a:p>
      </dgm:t>
    </dgm:pt>
    <dgm:pt modelId="{78957522-1465-4DE5-8C02-4E9448C76FCF}" type="sibTrans" cxnId="{679380C6-ED1C-443E-BEB2-CD065E22BC96}">
      <dgm:prSet/>
      <dgm:spPr/>
      <dgm:t>
        <a:bodyPr/>
        <a:lstStyle/>
        <a:p>
          <a:endParaRPr lang="zh-CN" altLang="en-US"/>
        </a:p>
      </dgm:t>
    </dgm:pt>
    <dgm:pt modelId="{8EA29E4A-D8A0-44F8-AC4D-4444659D3A3C}">
      <dgm:prSet phldrT="[文本]"/>
      <dgm:spPr/>
      <dgm:t>
        <a:bodyPr/>
        <a:lstStyle/>
        <a:p>
          <a:r>
            <a:rPr lang="en-US" altLang="zh-CN" dirty="0" smtClean="0"/>
            <a:t>【</a:t>
          </a:r>
          <a:r>
            <a:rPr lang="zh-CN" altLang="en-US" dirty="0" smtClean="0"/>
            <a:t>移除材料</a:t>
          </a:r>
          <a:r>
            <a:rPr lang="en-US" altLang="zh-CN" dirty="0" smtClean="0"/>
            <a:t>】</a:t>
          </a:r>
          <a:endParaRPr lang="zh-CN" altLang="en-US" dirty="0"/>
        </a:p>
      </dgm:t>
    </dgm:pt>
    <dgm:pt modelId="{5AE5A4D2-7FDA-4E2C-926C-7D7F5A9C912F}" type="parTrans" cxnId="{E26106AD-C503-4872-9A27-C8E684BDD162}">
      <dgm:prSet/>
      <dgm:spPr/>
      <dgm:t>
        <a:bodyPr/>
        <a:lstStyle/>
        <a:p>
          <a:endParaRPr lang="zh-CN" altLang="en-US"/>
        </a:p>
      </dgm:t>
    </dgm:pt>
    <dgm:pt modelId="{949E158A-4568-444A-B63C-79D8510F0F30}" type="sibTrans" cxnId="{E26106AD-C503-4872-9A27-C8E684BDD162}">
      <dgm:prSet/>
      <dgm:spPr/>
      <dgm:t>
        <a:bodyPr/>
        <a:lstStyle/>
        <a:p>
          <a:endParaRPr lang="zh-CN" altLang="en-US"/>
        </a:p>
      </dgm:t>
    </dgm:pt>
    <dgm:pt modelId="{DBC9F7D6-3AD8-47AF-A461-6A38FE4B8852}" type="pres">
      <dgm:prSet presAssocID="{26F5FA78-9A2C-41D7-9B4F-34AE4D25779F}" presName="Name0" presStyleCnt="0">
        <dgm:presLayoutVars>
          <dgm:dir/>
          <dgm:resizeHandles val="exact"/>
        </dgm:presLayoutVars>
      </dgm:prSet>
      <dgm:spPr/>
    </dgm:pt>
    <dgm:pt modelId="{FC68E0AF-8E12-4A2A-9C39-B2CD47647895}" type="pres">
      <dgm:prSet presAssocID="{BA643E76-95CB-46D1-92E0-7306E6944083}" presName="node" presStyleLbl="node1" presStyleIdx="0" presStyleCnt="3">
        <dgm:presLayoutVars>
          <dgm:bulletEnabled val="1"/>
        </dgm:presLayoutVars>
      </dgm:prSet>
      <dgm:spPr/>
      <dgm:t>
        <a:bodyPr/>
        <a:lstStyle/>
        <a:p>
          <a:endParaRPr lang="zh-CN" altLang="en-US"/>
        </a:p>
      </dgm:t>
    </dgm:pt>
    <dgm:pt modelId="{D5D90D4A-1BAB-4A66-B7F8-9CDECFE73559}" type="pres">
      <dgm:prSet presAssocID="{5890039C-A00C-45D3-9EFD-217F35144657}" presName="sibTrans" presStyleLbl="sibTrans2D1" presStyleIdx="0" presStyleCnt="2"/>
      <dgm:spPr/>
    </dgm:pt>
    <dgm:pt modelId="{25A9CCC6-6666-4461-A80A-CAE3C45DB4AA}" type="pres">
      <dgm:prSet presAssocID="{5890039C-A00C-45D3-9EFD-217F35144657}" presName="connectorText" presStyleLbl="sibTrans2D1" presStyleIdx="0" presStyleCnt="2"/>
      <dgm:spPr/>
    </dgm:pt>
    <dgm:pt modelId="{7E1E5FA8-A97D-4AFE-8541-2987AC41831B}" type="pres">
      <dgm:prSet presAssocID="{0E57C421-4894-44EB-8278-AC4A4D5C12E2}" presName="node" presStyleLbl="node1" presStyleIdx="1" presStyleCnt="3">
        <dgm:presLayoutVars>
          <dgm:bulletEnabled val="1"/>
        </dgm:presLayoutVars>
      </dgm:prSet>
      <dgm:spPr/>
    </dgm:pt>
    <dgm:pt modelId="{0A28AF33-A960-4B0A-9265-1F3F03C9605F}" type="pres">
      <dgm:prSet presAssocID="{78957522-1465-4DE5-8C02-4E9448C76FCF}" presName="sibTrans" presStyleLbl="sibTrans2D1" presStyleIdx="1" presStyleCnt="2"/>
      <dgm:spPr/>
    </dgm:pt>
    <dgm:pt modelId="{44E07039-2960-458C-B689-2AEAF14D7B58}" type="pres">
      <dgm:prSet presAssocID="{78957522-1465-4DE5-8C02-4E9448C76FCF}" presName="connectorText" presStyleLbl="sibTrans2D1" presStyleIdx="1" presStyleCnt="2"/>
      <dgm:spPr/>
    </dgm:pt>
    <dgm:pt modelId="{A9B0DD00-D71F-4805-9149-277485D5DE78}" type="pres">
      <dgm:prSet presAssocID="{8EA29E4A-D8A0-44F8-AC4D-4444659D3A3C}" presName="node" presStyleLbl="node1" presStyleIdx="2" presStyleCnt="3">
        <dgm:presLayoutVars>
          <dgm:bulletEnabled val="1"/>
        </dgm:presLayoutVars>
      </dgm:prSet>
      <dgm:spPr/>
      <dgm:t>
        <a:bodyPr/>
        <a:lstStyle/>
        <a:p>
          <a:endParaRPr lang="zh-CN" altLang="en-US"/>
        </a:p>
      </dgm:t>
    </dgm:pt>
  </dgm:ptLst>
  <dgm:cxnLst>
    <dgm:cxn modelId="{11DDF6DB-DB20-4B5B-8B9B-6134C5DC3BFF}" type="presOf" srcId="{26F5FA78-9A2C-41D7-9B4F-34AE4D25779F}" destId="{DBC9F7D6-3AD8-47AF-A461-6A38FE4B8852}" srcOrd="0" destOrd="0" presId="urn:microsoft.com/office/officeart/2005/8/layout/process1"/>
    <dgm:cxn modelId="{F437DC7D-9A97-4E55-9EB8-4AB93F3525E9}" type="presOf" srcId="{8EA29E4A-D8A0-44F8-AC4D-4444659D3A3C}" destId="{A9B0DD00-D71F-4805-9149-277485D5DE78}" srcOrd="0" destOrd="0" presId="urn:microsoft.com/office/officeart/2005/8/layout/process1"/>
    <dgm:cxn modelId="{F28BBC4C-400E-45FE-A052-5CC528A13C61}" type="presOf" srcId="{5890039C-A00C-45D3-9EFD-217F35144657}" destId="{25A9CCC6-6666-4461-A80A-CAE3C45DB4AA}" srcOrd="1" destOrd="0" presId="urn:microsoft.com/office/officeart/2005/8/layout/process1"/>
    <dgm:cxn modelId="{E8A69D80-F9B9-4FB1-A349-90675D2CAD76}" type="presOf" srcId="{0E57C421-4894-44EB-8278-AC4A4D5C12E2}" destId="{7E1E5FA8-A97D-4AFE-8541-2987AC41831B}" srcOrd="0" destOrd="0" presId="urn:microsoft.com/office/officeart/2005/8/layout/process1"/>
    <dgm:cxn modelId="{71F80BD6-82D5-4E7C-93A8-63A6B6835D81}" type="presOf" srcId="{5890039C-A00C-45D3-9EFD-217F35144657}" destId="{D5D90D4A-1BAB-4A66-B7F8-9CDECFE73559}" srcOrd="0" destOrd="0" presId="urn:microsoft.com/office/officeart/2005/8/layout/process1"/>
    <dgm:cxn modelId="{97662F78-C8A4-4404-A4CE-21DC8B9B476E}" srcId="{26F5FA78-9A2C-41D7-9B4F-34AE4D25779F}" destId="{BA643E76-95CB-46D1-92E0-7306E6944083}" srcOrd="0" destOrd="0" parTransId="{FE0D455B-02DB-44A0-8501-7CC3340BC3C7}" sibTransId="{5890039C-A00C-45D3-9EFD-217F35144657}"/>
    <dgm:cxn modelId="{E26106AD-C503-4872-9A27-C8E684BDD162}" srcId="{26F5FA78-9A2C-41D7-9B4F-34AE4D25779F}" destId="{8EA29E4A-D8A0-44F8-AC4D-4444659D3A3C}" srcOrd="2" destOrd="0" parTransId="{5AE5A4D2-7FDA-4E2C-926C-7D7F5A9C912F}" sibTransId="{949E158A-4568-444A-B63C-79D8510F0F30}"/>
    <dgm:cxn modelId="{4E6CBFF9-29F1-49BF-9670-907DAF3CDAC9}" type="presOf" srcId="{78957522-1465-4DE5-8C02-4E9448C76FCF}" destId="{0A28AF33-A960-4B0A-9265-1F3F03C9605F}" srcOrd="0" destOrd="0" presId="urn:microsoft.com/office/officeart/2005/8/layout/process1"/>
    <dgm:cxn modelId="{A4A67E12-D6E2-430F-825D-477B77F2C25C}" type="presOf" srcId="{BA643E76-95CB-46D1-92E0-7306E6944083}" destId="{FC68E0AF-8E12-4A2A-9C39-B2CD47647895}" srcOrd="0" destOrd="0" presId="urn:microsoft.com/office/officeart/2005/8/layout/process1"/>
    <dgm:cxn modelId="{679380C6-ED1C-443E-BEB2-CD065E22BC96}" srcId="{26F5FA78-9A2C-41D7-9B4F-34AE4D25779F}" destId="{0E57C421-4894-44EB-8278-AC4A4D5C12E2}" srcOrd="1" destOrd="0" parTransId="{D31E54D7-7EA0-4024-976E-96D213C9CA57}" sibTransId="{78957522-1465-4DE5-8C02-4E9448C76FCF}"/>
    <dgm:cxn modelId="{4176B963-51B4-41F5-AB9A-DDF8E7AE69EA}" type="presOf" srcId="{78957522-1465-4DE5-8C02-4E9448C76FCF}" destId="{44E07039-2960-458C-B689-2AEAF14D7B58}" srcOrd="1" destOrd="0" presId="urn:microsoft.com/office/officeart/2005/8/layout/process1"/>
    <dgm:cxn modelId="{F941CC58-89E7-41A3-9C16-E2241ED32888}" type="presParOf" srcId="{DBC9F7D6-3AD8-47AF-A461-6A38FE4B8852}" destId="{FC68E0AF-8E12-4A2A-9C39-B2CD47647895}" srcOrd="0" destOrd="0" presId="urn:microsoft.com/office/officeart/2005/8/layout/process1"/>
    <dgm:cxn modelId="{DAC8D2C2-3036-4C5D-AEB1-802BF7F16D13}" type="presParOf" srcId="{DBC9F7D6-3AD8-47AF-A461-6A38FE4B8852}" destId="{D5D90D4A-1BAB-4A66-B7F8-9CDECFE73559}" srcOrd="1" destOrd="0" presId="urn:microsoft.com/office/officeart/2005/8/layout/process1"/>
    <dgm:cxn modelId="{84E76BAE-62F4-473F-8110-7239211688DB}" type="presParOf" srcId="{D5D90D4A-1BAB-4A66-B7F8-9CDECFE73559}" destId="{25A9CCC6-6666-4461-A80A-CAE3C45DB4AA}" srcOrd="0" destOrd="0" presId="urn:microsoft.com/office/officeart/2005/8/layout/process1"/>
    <dgm:cxn modelId="{6A8E1CCB-286A-41F1-B6A2-89A758585E6B}" type="presParOf" srcId="{DBC9F7D6-3AD8-47AF-A461-6A38FE4B8852}" destId="{7E1E5FA8-A97D-4AFE-8541-2987AC41831B}" srcOrd="2" destOrd="0" presId="urn:microsoft.com/office/officeart/2005/8/layout/process1"/>
    <dgm:cxn modelId="{AE7493B6-3B31-401A-94D6-625D4028096D}" type="presParOf" srcId="{DBC9F7D6-3AD8-47AF-A461-6A38FE4B8852}" destId="{0A28AF33-A960-4B0A-9265-1F3F03C9605F}" srcOrd="3" destOrd="0" presId="urn:microsoft.com/office/officeart/2005/8/layout/process1"/>
    <dgm:cxn modelId="{EEC97A9E-CC8B-44E8-99D3-36A77EB1C269}" type="presParOf" srcId="{0A28AF33-A960-4B0A-9265-1F3F03C9605F}" destId="{44E07039-2960-458C-B689-2AEAF14D7B58}" srcOrd="0" destOrd="0" presId="urn:microsoft.com/office/officeart/2005/8/layout/process1"/>
    <dgm:cxn modelId="{842453AC-C112-48AF-81A2-4866A621FA3A}" type="presParOf" srcId="{DBC9F7D6-3AD8-47AF-A461-6A38FE4B8852}" destId="{A9B0DD00-D71F-4805-9149-277485D5DE78}" srcOrd="4" destOrd="0" presId="urn:microsoft.com/office/officeart/2005/8/layout/process1"/>
  </dgm:cxnLst>
  <dgm:bg/>
  <dgm:whole/>
</dgm:dataModel>
</file>

<file path=ppt/diagrams/data31.xml><?xml version="1.0" encoding="utf-8"?>
<dgm:dataModel xmlns:dgm="http://schemas.openxmlformats.org/drawingml/2006/diagram" xmlns:a="http://schemas.openxmlformats.org/drawingml/2006/main">
  <dgm:ptLst>
    <dgm:pt modelId="{6C8EC694-D94E-48A9-A35E-F5D081BB8E16}" type="doc">
      <dgm:prSet loTypeId="urn:microsoft.com/office/officeart/2005/8/layout/process1" loCatId="process" qsTypeId="urn:microsoft.com/office/officeart/2005/8/quickstyle/3d3" qsCatId="3D" csTypeId="urn:microsoft.com/office/officeart/2005/8/colors/accent1_2" csCatId="accent1" phldr="1"/>
      <dgm:spPr/>
    </dgm:pt>
    <dgm:pt modelId="{FD86B665-A1D8-4071-BD1A-DDDD9F66BF25}">
      <dgm:prSet phldrT="[文本]"/>
      <dgm:spPr/>
      <dgm:t>
        <a:bodyPr/>
        <a:lstStyle/>
        <a:p>
          <a:r>
            <a:rPr lang="en-US" altLang="zh-CN" dirty="0" smtClean="0"/>
            <a:t>【</a:t>
          </a:r>
          <a:r>
            <a:rPr lang="zh-CN" altLang="en-US" dirty="0" smtClean="0"/>
            <a:t>单侧</a:t>
          </a:r>
          <a:r>
            <a:rPr lang="en-US" altLang="zh-CN" dirty="0" smtClean="0"/>
            <a:t>】</a:t>
          </a:r>
          <a:endParaRPr lang="zh-CN" altLang="en-US" dirty="0"/>
        </a:p>
      </dgm:t>
    </dgm:pt>
    <dgm:pt modelId="{1A208CE7-53B8-42B4-80C7-871BD8A52E28}" type="parTrans" cxnId="{2E3A1554-B911-4037-AAA2-6E257897CC71}">
      <dgm:prSet/>
      <dgm:spPr/>
      <dgm:t>
        <a:bodyPr/>
        <a:lstStyle/>
        <a:p>
          <a:endParaRPr lang="zh-CN" altLang="en-US"/>
        </a:p>
      </dgm:t>
    </dgm:pt>
    <dgm:pt modelId="{B7CFCF98-BCB6-4CD1-BE37-632654FAB5AE}" type="sibTrans" cxnId="{2E3A1554-B911-4037-AAA2-6E257897CC71}">
      <dgm:prSet/>
      <dgm:spPr/>
      <dgm:t>
        <a:bodyPr/>
        <a:lstStyle/>
        <a:p>
          <a:endParaRPr lang="zh-CN" altLang="en-US"/>
        </a:p>
      </dgm:t>
    </dgm:pt>
    <dgm:pt modelId="{0C38DD41-6E57-48B0-9903-3B88815BAA3D}" type="pres">
      <dgm:prSet presAssocID="{6C8EC694-D94E-48A9-A35E-F5D081BB8E16}" presName="Name0" presStyleCnt="0">
        <dgm:presLayoutVars>
          <dgm:dir/>
          <dgm:resizeHandles val="exact"/>
        </dgm:presLayoutVars>
      </dgm:prSet>
      <dgm:spPr/>
    </dgm:pt>
    <dgm:pt modelId="{77070E15-0817-4676-B23B-30FA906EA86C}" type="pres">
      <dgm:prSet presAssocID="{FD86B665-A1D8-4071-BD1A-DDDD9F66BF25}" presName="node" presStyleLbl="node1" presStyleIdx="0" presStyleCnt="1">
        <dgm:presLayoutVars>
          <dgm:bulletEnabled val="1"/>
        </dgm:presLayoutVars>
      </dgm:prSet>
      <dgm:spPr/>
    </dgm:pt>
  </dgm:ptLst>
  <dgm:cxnLst>
    <dgm:cxn modelId="{2E3A1554-B911-4037-AAA2-6E257897CC71}" srcId="{6C8EC694-D94E-48A9-A35E-F5D081BB8E16}" destId="{FD86B665-A1D8-4071-BD1A-DDDD9F66BF25}" srcOrd="0" destOrd="0" parTransId="{1A208CE7-53B8-42B4-80C7-871BD8A52E28}" sibTransId="{B7CFCF98-BCB6-4CD1-BE37-632654FAB5AE}"/>
    <dgm:cxn modelId="{854CC85B-D50F-40FE-BC13-28406031CC67}" type="presOf" srcId="{FD86B665-A1D8-4071-BD1A-DDDD9F66BF25}" destId="{77070E15-0817-4676-B23B-30FA906EA86C}" srcOrd="0" destOrd="0" presId="urn:microsoft.com/office/officeart/2005/8/layout/process1"/>
    <dgm:cxn modelId="{3C061423-29C7-4B47-BADE-490AAA272D49}" type="presOf" srcId="{6C8EC694-D94E-48A9-A35E-F5D081BB8E16}" destId="{0C38DD41-6E57-48B0-9903-3B88815BAA3D}" srcOrd="0" destOrd="0" presId="urn:microsoft.com/office/officeart/2005/8/layout/process1"/>
    <dgm:cxn modelId="{C3C73047-3B39-4039-9BA7-F69B0435AED8}" type="presParOf" srcId="{0C38DD41-6E57-48B0-9903-3B88815BAA3D}" destId="{77070E15-0817-4676-B23B-30FA906EA86C}" srcOrd="0" destOrd="0" presId="urn:microsoft.com/office/officeart/2005/8/layout/process1"/>
  </dgm:cxnLst>
  <dgm:bg/>
  <dgm:whole/>
</dgm:dataModel>
</file>

<file path=ppt/diagrams/data32.xml><?xml version="1.0" encoding="utf-8"?>
<dgm:dataModel xmlns:dgm="http://schemas.openxmlformats.org/drawingml/2006/diagram" xmlns:a="http://schemas.openxmlformats.org/drawingml/2006/main">
  <dgm:ptLst>
    <dgm:pt modelId="{C749D562-2724-46D1-A93F-B0298D1DF525}" type="doc">
      <dgm:prSet loTypeId="urn:microsoft.com/office/officeart/2005/8/layout/process1" loCatId="process" qsTypeId="urn:microsoft.com/office/officeart/2005/8/quickstyle/3d3" qsCatId="3D" csTypeId="urn:microsoft.com/office/officeart/2005/8/colors/accent1_2" csCatId="accent1" phldr="1"/>
      <dgm:spPr/>
    </dgm:pt>
    <dgm:pt modelId="{740F4BC2-1DF8-4F8D-A7F7-2109298DC1CA}">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AE51B192-A0F5-44B1-9F12-B8FE2D28EEAB}" type="parTrans" cxnId="{60CF50A2-88E3-4ED7-AAF2-591422EA7FBA}">
      <dgm:prSet/>
      <dgm:spPr/>
      <dgm:t>
        <a:bodyPr/>
        <a:lstStyle/>
        <a:p>
          <a:endParaRPr lang="zh-CN" altLang="en-US"/>
        </a:p>
      </dgm:t>
    </dgm:pt>
    <dgm:pt modelId="{377BA2DD-0665-4267-8BFB-3272DAFAD035}" type="sibTrans" cxnId="{60CF50A2-88E3-4ED7-AAF2-591422EA7FBA}">
      <dgm:prSet/>
      <dgm:spPr/>
      <dgm:t>
        <a:bodyPr/>
        <a:lstStyle/>
        <a:p>
          <a:endParaRPr lang="zh-CN" altLang="en-US"/>
        </a:p>
      </dgm:t>
    </dgm:pt>
    <dgm:pt modelId="{15F27856-5EB6-4D26-A9DE-238D9995D39E}">
      <dgm:prSet phldrT="[文本]"/>
      <dgm:spPr/>
      <dgm:t>
        <a:bodyPr/>
        <a:lstStyle/>
        <a:p>
          <a:r>
            <a:rPr lang="en-US" altLang="zh-CN" dirty="0" smtClean="0"/>
            <a:t>【</a:t>
          </a:r>
          <a:r>
            <a:rPr lang="zh-CN" altLang="en-US" dirty="0" smtClean="0"/>
            <a:t>创建圆弧</a:t>
          </a:r>
          <a:r>
            <a:rPr lang="en-US" altLang="zh-CN" dirty="0" smtClean="0"/>
            <a:t>】</a:t>
          </a:r>
          <a:endParaRPr lang="zh-CN" altLang="en-US" dirty="0"/>
        </a:p>
      </dgm:t>
    </dgm:pt>
    <dgm:pt modelId="{A6C8455E-2DF0-497B-9080-17755789302E}" type="parTrans" cxnId="{2D6F0C03-AD49-4493-A257-66CD351FED39}">
      <dgm:prSet/>
      <dgm:spPr/>
      <dgm:t>
        <a:bodyPr/>
        <a:lstStyle/>
        <a:p>
          <a:endParaRPr lang="zh-CN" altLang="en-US"/>
        </a:p>
      </dgm:t>
    </dgm:pt>
    <dgm:pt modelId="{9D443298-D576-47C2-BE00-69C0A15A1843}" type="sibTrans" cxnId="{2D6F0C03-AD49-4493-A257-66CD351FED39}">
      <dgm:prSet/>
      <dgm:spPr/>
      <dgm:t>
        <a:bodyPr/>
        <a:lstStyle/>
        <a:p>
          <a:endParaRPr lang="zh-CN" altLang="en-US"/>
        </a:p>
      </dgm:t>
    </dgm:pt>
    <dgm:pt modelId="{25B8C936-8184-4433-B777-B4D393196B0A}" type="pres">
      <dgm:prSet presAssocID="{C749D562-2724-46D1-A93F-B0298D1DF525}" presName="Name0" presStyleCnt="0">
        <dgm:presLayoutVars>
          <dgm:dir/>
          <dgm:resizeHandles val="exact"/>
        </dgm:presLayoutVars>
      </dgm:prSet>
      <dgm:spPr/>
    </dgm:pt>
    <dgm:pt modelId="{1B95927E-D5F9-420B-B997-EC686F803FA0}" type="pres">
      <dgm:prSet presAssocID="{740F4BC2-1DF8-4F8D-A7F7-2109298DC1CA}" presName="node" presStyleLbl="node1" presStyleIdx="0" presStyleCnt="2">
        <dgm:presLayoutVars>
          <dgm:bulletEnabled val="1"/>
        </dgm:presLayoutVars>
      </dgm:prSet>
      <dgm:spPr/>
    </dgm:pt>
    <dgm:pt modelId="{021319C3-8046-4EAE-BEB0-568B8DF9C82A}" type="pres">
      <dgm:prSet presAssocID="{377BA2DD-0665-4267-8BFB-3272DAFAD035}" presName="sibTrans" presStyleLbl="sibTrans2D1" presStyleIdx="0" presStyleCnt="1"/>
      <dgm:spPr/>
    </dgm:pt>
    <dgm:pt modelId="{75BBA8CD-9772-4C9C-90FF-78D0664E3142}" type="pres">
      <dgm:prSet presAssocID="{377BA2DD-0665-4267-8BFB-3272DAFAD035}" presName="connectorText" presStyleLbl="sibTrans2D1" presStyleIdx="0" presStyleCnt="1"/>
      <dgm:spPr/>
    </dgm:pt>
    <dgm:pt modelId="{78345240-3BB6-44B3-96A3-F59BED329971}" type="pres">
      <dgm:prSet presAssocID="{15F27856-5EB6-4D26-A9DE-238D9995D39E}" presName="node" presStyleLbl="node1" presStyleIdx="1" presStyleCnt="2">
        <dgm:presLayoutVars>
          <dgm:bulletEnabled val="1"/>
        </dgm:presLayoutVars>
      </dgm:prSet>
      <dgm:spPr/>
    </dgm:pt>
  </dgm:ptLst>
  <dgm:cxnLst>
    <dgm:cxn modelId="{EF70BF86-B363-4ACD-9AB5-F766E298602F}" type="presOf" srcId="{740F4BC2-1DF8-4F8D-A7F7-2109298DC1CA}" destId="{1B95927E-D5F9-420B-B997-EC686F803FA0}" srcOrd="0" destOrd="0" presId="urn:microsoft.com/office/officeart/2005/8/layout/process1"/>
    <dgm:cxn modelId="{60CF50A2-88E3-4ED7-AAF2-591422EA7FBA}" srcId="{C749D562-2724-46D1-A93F-B0298D1DF525}" destId="{740F4BC2-1DF8-4F8D-A7F7-2109298DC1CA}" srcOrd="0" destOrd="0" parTransId="{AE51B192-A0F5-44B1-9F12-B8FE2D28EEAB}" sibTransId="{377BA2DD-0665-4267-8BFB-3272DAFAD035}"/>
    <dgm:cxn modelId="{422E3812-024F-4F94-B78B-6CC2C8184DA9}" type="presOf" srcId="{377BA2DD-0665-4267-8BFB-3272DAFAD035}" destId="{75BBA8CD-9772-4C9C-90FF-78D0664E3142}" srcOrd="1" destOrd="0" presId="urn:microsoft.com/office/officeart/2005/8/layout/process1"/>
    <dgm:cxn modelId="{CD02182F-4648-4E22-8F09-D417C4AB7E84}" type="presOf" srcId="{C749D562-2724-46D1-A93F-B0298D1DF525}" destId="{25B8C936-8184-4433-B777-B4D393196B0A}" srcOrd="0" destOrd="0" presId="urn:microsoft.com/office/officeart/2005/8/layout/process1"/>
    <dgm:cxn modelId="{A907B1F3-8AF0-4B59-AD54-A9FE3B374E53}" type="presOf" srcId="{15F27856-5EB6-4D26-A9DE-238D9995D39E}" destId="{78345240-3BB6-44B3-96A3-F59BED329971}" srcOrd="0" destOrd="0" presId="urn:microsoft.com/office/officeart/2005/8/layout/process1"/>
    <dgm:cxn modelId="{8747E1D6-CBCB-45C8-B4BC-E134B74A9F81}" type="presOf" srcId="{377BA2DD-0665-4267-8BFB-3272DAFAD035}" destId="{021319C3-8046-4EAE-BEB0-568B8DF9C82A}" srcOrd="0" destOrd="0" presId="urn:microsoft.com/office/officeart/2005/8/layout/process1"/>
    <dgm:cxn modelId="{2D6F0C03-AD49-4493-A257-66CD351FED39}" srcId="{C749D562-2724-46D1-A93F-B0298D1DF525}" destId="{15F27856-5EB6-4D26-A9DE-238D9995D39E}" srcOrd="1" destOrd="0" parTransId="{A6C8455E-2DF0-497B-9080-17755789302E}" sibTransId="{9D443298-D576-47C2-BE00-69C0A15A1843}"/>
    <dgm:cxn modelId="{CD7751B3-FA57-4357-BB18-BAE5D3AE02D7}" type="presParOf" srcId="{25B8C936-8184-4433-B777-B4D393196B0A}" destId="{1B95927E-D5F9-420B-B997-EC686F803FA0}" srcOrd="0" destOrd="0" presId="urn:microsoft.com/office/officeart/2005/8/layout/process1"/>
    <dgm:cxn modelId="{16FB5E7C-F18B-4BE9-AD66-4B38A410F5FB}" type="presParOf" srcId="{25B8C936-8184-4433-B777-B4D393196B0A}" destId="{021319C3-8046-4EAE-BEB0-568B8DF9C82A}" srcOrd="1" destOrd="0" presId="urn:microsoft.com/office/officeart/2005/8/layout/process1"/>
    <dgm:cxn modelId="{E000017E-5174-4D3D-91FB-84B1523625DF}" type="presParOf" srcId="{021319C3-8046-4EAE-BEB0-568B8DF9C82A}" destId="{75BBA8CD-9772-4C9C-90FF-78D0664E3142}" srcOrd="0" destOrd="0" presId="urn:microsoft.com/office/officeart/2005/8/layout/process1"/>
    <dgm:cxn modelId="{033199CA-934F-4193-A3F3-1DBFA7908389}" type="presParOf" srcId="{25B8C936-8184-4433-B777-B4D393196B0A}" destId="{78345240-3BB6-44B3-96A3-F59BED329971}" srcOrd="2" destOrd="0" presId="urn:microsoft.com/office/officeart/2005/8/layout/process1"/>
  </dgm:cxnLst>
  <dgm:bg/>
  <dgm:whole/>
</dgm:dataModel>
</file>

<file path=ppt/diagrams/data33.xml><?xml version="1.0" encoding="utf-8"?>
<dgm:dataModel xmlns:dgm="http://schemas.openxmlformats.org/drawingml/2006/diagram" xmlns:a="http://schemas.openxmlformats.org/drawingml/2006/main">
  <dgm:ptLst>
    <dgm:pt modelId="{ADF70E23-754A-445B-9DA0-6C2B2A0B3AEF}" type="doc">
      <dgm:prSet loTypeId="urn:microsoft.com/office/officeart/2005/8/layout/process1" loCatId="process" qsTypeId="urn:microsoft.com/office/officeart/2005/8/quickstyle/3d3" qsCatId="3D" csTypeId="urn:microsoft.com/office/officeart/2005/8/colors/accent1_2" csCatId="accent1" phldr="1"/>
      <dgm:spPr/>
    </dgm:pt>
    <dgm:pt modelId="{C701B0F1-8651-493D-BC59-1637FCDA09B7}">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0C746267-C553-44D4-9A49-EB61843D9B3A}" type="parTrans" cxnId="{9636D091-BA3B-43FB-9E9F-C26010EC59A3}">
      <dgm:prSet/>
      <dgm:spPr/>
      <dgm:t>
        <a:bodyPr/>
        <a:lstStyle/>
        <a:p>
          <a:endParaRPr lang="zh-CN" altLang="en-US"/>
        </a:p>
      </dgm:t>
    </dgm:pt>
    <dgm:pt modelId="{D776B1E9-1B3C-4590-84BB-4B1C33BDB17D}" type="sibTrans" cxnId="{9636D091-BA3B-43FB-9E9F-C26010EC59A3}">
      <dgm:prSet/>
      <dgm:spPr/>
      <dgm:t>
        <a:bodyPr/>
        <a:lstStyle/>
        <a:p>
          <a:endParaRPr lang="zh-CN" altLang="en-US"/>
        </a:p>
      </dgm:t>
    </dgm:pt>
    <dgm:pt modelId="{2E900CA6-D057-4919-9ED8-CE1D3313A771}">
      <dgm:prSet phldrT="[文本]"/>
      <dgm:spPr/>
      <dgm:t>
        <a:bodyPr/>
        <a:lstStyle/>
        <a:p>
          <a:r>
            <a:rPr lang="en-US" altLang="zh-CN" dirty="0" smtClean="0"/>
            <a:t>【</a:t>
          </a:r>
          <a:r>
            <a:rPr lang="zh-CN" altLang="en-US" dirty="0" smtClean="0"/>
            <a:t>修改尺寸</a:t>
          </a:r>
          <a:r>
            <a:rPr lang="en-US" altLang="zh-CN" dirty="0" smtClean="0"/>
            <a:t>】</a:t>
          </a:r>
          <a:endParaRPr lang="zh-CN" altLang="en-US" dirty="0"/>
        </a:p>
      </dgm:t>
    </dgm:pt>
    <dgm:pt modelId="{5B0B4117-BD72-46CD-B7D6-96B38565C2CC}" type="parTrans" cxnId="{A6D9DCB4-2FC8-4411-B768-A46CEB29D2C3}">
      <dgm:prSet/>
      <dgm:spPr/>
      <dgm:t>
        <a:bodyPr/>
        <a:lstStyle/>
        <a:p>
          <a:endParaRPr lang="zh-CN" altLang="en-US"/>
        </a:p>
      </dgm:t>
    </dgm:pt>
    <dgm:pt modelId="{AAF8C901-4ABF-4739-9C7C-604AB2A0A5C4}" type="sibTrans" cxnId="{A6D9DCB4-2FC8-4411-B768-A46CEB29D2C3}">
      <dgm:prSet/>
      <dgm:spPr/>
      <dgm:t>
        <a:bodyPr/>
        <a:lstStyle/>
        <a:p>
          <a:endParaRPr lang="zh-CN" altLang="en-US"/>
        </a:p>
      </dgm:t>
    </dgm:pt>
    <dgm:pt modelId="{47BAACB5-7A81-4D4C-81A8-8A3C0884C3D5}" type="pres">
      <dgm:prSet presAssocID="{ADF70E23-754A-445B-9DA0-6C2B2A0B3AEF}" presName="Name0" presStyleCnt="0">
        <dgm:presLayoutVars>
          <dgm:dir/>
          <dgm:resizeHandles val="exact"/>
        </dgm:presLayoutVars>
      </dgm:prSet>
      <dgm:spPr/>
    </dgm:pt>
    <dgm:pt modelId="{897EC41E-00C2-477D-8F1C-A0B6B58E101F}" type="pres">
      <dgm:prSet presAssocID="{C701B0F1-8651-493D-BC59-1637FCDA09B7}" presName="node" presStyleLbl="node1" presStyleIdx="0" presStyleCnt="2">
        <dgm:presLayoutVars>
          <dgm:bulletEnabled val="1"/>
        </dgm:presLayoutVars>
      </dgm:prSet>
      <dgm:spPr/>
    </dgm:pt>
    <dgm:pt modelId="{00E31B07-A45E-4701-BE36-C8F96DA0546E}" type="pres">
      <dgm:prSet presAssocID="{D776B1E9-1B3C-4590-84BB-4B1C33BDB17D}" presName="sibTrans" presStyleLbl="sibTrans2D1" presStyleIdx="0" presStyleCnt="1"/>
      <dgm:spPr/>
    </dgm:pt>
    <dgm:pt modelId="{713EBFFC-7285-4E78-8DF6-F16269E8A418}" type="pres">
      <dgm:prSet presAssocID="{D776B1E9-1B3C-4590-84BB-4B1C33BDB17D}" presName="connectorText" presStyleLbl="sibTrans2D1" presStyleIdx="0" presStyleCnt="1"/>
      <dgm:spPr/>
    </dgm:pt>
    <dgm:pt modelId="{90C6ADC0-8014-4774-88ED-A8A52AA89328}" type="pres">
      <dgm:prSet presAssocID="{2E900CA6-D057-4919-9ED8-CE1D3313A771}" presName="node" presStyleLbl="node1" presStyleIdx="1" presStyleCnt="2">
        <dgm:presLayoutVars>
          <dgm:bulletEnabled val="1"/>
        </dgm:presLayoutVars>
      </dgm:prSet>
      <dgm:spPr/>
    </dgm:pt>
  </dgm:ptLst>
  <dgm:cxnLst>
    <dgm:cxn modelId="{DFBD347F-869E-4117-96FA-EA336706E542}" type="presOf" srcId="{2E900CA6-D057-4919-9ED8-CE1D3313A771}" destId="{90C6ADC0-8014-4774-88ED-A8A52AA89328}" srcOrd="0" destOrd="0" presId="urn:microsoft.com/office/officeart/2005/8/layout/process1"/>
    <dgm:cxn modelId="{559CF210-2D1F-4ED7-BEEA-546639DCA833}" type="presOf" srcId="{D776B1E9-1B3C-4590-84BB-4B1C33BDB17D}" destId="{00E31B07-A45E-4701-BE36-C8F96DA0546E}" srcOrd="0" destOrd="0" presId="urn:microsoft.com/office/officeart/2005/8/layout/process1"/>
    <dgm:cxn modelId="{49DEB90A-13C2-462D-B200-3815517234A9}" type="presOf" srcId="{C701B0F1-8651-493D-BC59-1637FCDA09B7}" destId="{897EC41E-00C2-477D-8F1C-A0B6B58E101F}" srcOrd="0" destOrd="0" presId="urn:microsoft.com/office/officeart/2005/8/layout/process1"/>
    <dgm:cxn modelId="{A6D9DCB4-2FC8-4411-B768-A46CEB29D2C3}" srcId="{ADF70E23-754A-445B-9DA0-6C2B2A0B3AEF}" destId="{2E900CA6-D057-4919-9ED8-CE1D3313A771}" srcOrd="1" destOrd="0" parTransId="{5B0B4117-BD72-46CD-B7D6-96B38565C2CC}" sibTransId="{AAF8C901-4ABF-4739-9C7C-604AB2A0A5C4}"/>
    <dgm:cxn modelId="{9636D091-BA3B-43FB-9E9F-C26010EC59A3}" srcId="{ADF70E23-754A-445B-9DA0-6C2B2A0B3AEF}" destId="{C701B0F1-8651-493D-BC59-1637FCDA09B7}" srcOrd="0" destOrd="0" parTransId="{0C746267-C553-44D4-9A49-EB61843D9B3A}" sibTransId="{D776B1E9-1B3C-4590-84BB-4B1C33BDB17D}"/>
    <dgm:cxn modelId="{D18A0BCF-F936-44FC-A8D5-50C3B71EFDB6}" type="presOf" srcId="{ADF70E23-754A-445B-9DA0-6C2B2A0B3AEF}" destId="{47BAACB5-7A81-4D4C-81A8-8A3C0884C3D5}" srcOrd="0" destOrd="0" presId="urn:microsoft.com/office/officeart/2005/8/layout/process1"/>
    <dgm:cxn modelId="{11C58C7F-90DF-4272-BDEB-B007681F461C}" type="presOf" srcId="{D776B1E9-1B3C-4590-84BB-4B1C33BDB17D}" destId="{713EBFFC-7285-4E78-8DF6-F16269E8A418}" srcOrd="1" destOrd="0" presId="urn:microsoft.com/office/officeart/2005/8/layout/process1"/>
    <dgm:cxn modelId="{F190DC82-791A-4E33-AD96-D84158C87AE9}" type="presParOf" srcId="{47BAACB5-7A81-4D4C-81A8-8A3C0884C3D5}" destId="{897EC41E-00C2-477D-8F1C-A0B6B58E101F}" srcOrd="0" destOrd="0" presId="urn:microsoft.com/office/officeart/2005/8/layout/process1"/>
    <dgm:cxn modelId="{7B5A16C7-5F20-4975-927E-B7D72E1CBED9}" type="presParOf" srcId="{47BAACB5-7A81-4D4C-81A8-8A3C0884C3D5}" destId="{00E31B07-A45E-4701-BE36-C8F96DA0546E}" srcOrd="1" destOrd="0" presId="urn:microsoft.com/office/officeart/2005/8/layout/process1"/>
    <dgm:cxn modelId="{7139DD2C-4BF9-433C-B38A-7A1F378C1EB4}" type="presParOf" srcId="{00E31B07-A45E-4701-BE36-C8F96DA0546E}" destId="{713EBFFC-7285-4E78-8DF6-F16269E8A418}" srcOrd="0" destOrd="0" presId="urn:microsoft.com/office/officeart/2005/8/layout/process1"/>
    <dgm:cxn modelId="{85B0DD5B-B1AA-4515-8357-82390DE5B332}" type="presParOf" srcId="{47BAACB5-7A81-4D4C-81A8-8A3C0884C3D5}" destId="{90C6ADC0-8014-4774-88ED-A8A52AA89328}" srcOrd="2" destOrd="0" presId="urn:microsoft.com/office/officeart/2005/8/layout/process1"/>
  </dgm:cxnLst>
  <dgm:bg/>
  <dgm:whole/>
</dgm:dataModel>
</file>

<file path=ppt/diagrams/data34.xml><?xml version="1.0" encoding="utf-8"?>
<dgm:dataModel xmlns:dgm="http://schemas.openxmlformats.org/drawingml/2006/diagram" xmlns:a="http://schemas.openxmlformats.org/drawingml/2006/main">
  <dgm:ptLst>
    <dgm:pt modelId="{6D81C494-C767-4EB8-B56F-666A5C4191EE}" type="doc">
      <dgm:prSet loTypeId="urn:microsoft.com/office/officeart/2005/8/layout/process1" loCatId="process" qsTypeId="urn:microsoft.com/office/officeart/2005/8/quickstyle/3d3" qsCatId="3D" csTypeId="urn:microsoft.com/office/officeart/2005/8/colors/accent1_2" csCatId="accent1" phldr="1"/>
      <dgm:spPr/>
    </dgm:pt>
    <dgm:pt modelId="{B51DB437-CE35-4576-B437-4BDBD7D088DD}">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BB76AAA9-F649-4A0E-BEE7-C1D36FC1CD20}" type="parTrans" cxnId="{DB740831-2BF8-49D1-A3C1-BEBEFEF3490C}">
      <dgm:prSet/>
      <dgm:spPr/>
      <dgm:t>
        <a:bodyPr/>
        <a:lstStyle/>
        <a:p>
          <a:endParaRPr lang="zh-CN" altLang="en-US"/>
        </a:p>
      </dgm:t>
    </dgm:pt>
    <dgm:pt modelId="{C1E5C05D-192D-4AB9-970D-944CF3934D7A}" type="sibTrans" cxnId="{DB740831-2BF8-49D1-A3C1-BEBEFEF3490C}">
      <dgm:prSet/>
      <dgm:spPr/>
      <dgm:t>
        <a:bodyPr/>
        <a:lstStyle/>
        <a:p>
          <a:endParaRPr lang="zh-CN" altLang="en-US"/>
        </a:p>
      </dgm:t>
    </dgm:pt>
    <dgm:pt modelId="{969D0E66-48F0-40B9-A6C6-5B06723C3756}">
      <dgm:prSet phldrT="[文本]"/>
      <dgm:spPr/>
      <dgm:t>
        <a:bodyPr/>
        <a:lstStyle/>
        <a:p>
          <a:r>
            <a:rPr lang="en-US" altLang="zh-CN" dirty="0" smtClean="0"/>
            <a:t>【</a:t>
          </a:r>
          <a:r>
            <a:rPr lang="zh-CN" altLang="en-US" dirty="0" smtClean="0"/>
            <a:t>删除段</a:t>
          </a:r>
          <a:r>
            <a:rPr lang="en-US" altLang="zh-CN" dirty="0" smtClean="0"/>
            <a:t>】</a:t>
          </a:r>
          <a:endParaRPr lang="zh-CN" altLang="en-US" dirty="0"/>
        </a:p>
      </dgm:t>
    </dgm:pt>
    <dgm:pt modelId="{765307F4-D981-4D25-80B1-E8B52841CA1C}" type="parTrans" cxnId="{11060BB3-65A8-49C7-8BE6-A039990C414D}">
      <dgm:prSet/>
      <dgm:spPr/>
      <dgm:t>
        <a:bodyPr/>
        <a:lstStyle/>
        <a:p>
          <a:endParaRPr lang="zh-CN" altLang="en-US"/>
        </a:p>
      </dgm:t>
    </dgm:pt>
    <dgm:pt modelId="{FF927AEB-8775-4AB7-A6D1-DFC82130F198}" type="sibTrans" cxnId="{11060BB3-65A8-49C7-8BE6-A039990C414D}">
      <dgm:prSet/>
      <dgm:spPr/>
      <dgm:t>
        <a:bodyPr/>
        <a:lstStyle/>
        <a:p>
          <a:endParaRPr lang="zh-CN" altLang="en-US"/>
        </a:p>
      </dgm:t>
    </dgm:pt>
    <dgm:pt modelId="{72A459CE-AFDB-469A-A3C3-B97911F8A4FE}" type="pres">
      <dgm:prSet presAssocID="{6D81C494-C767-4EB8-B56F-666A5C4191EE}" presName="Name0" presStyleCnt="0">
        <dgm:presLayoutVars>
          <dgm:dir/>
          <dgm:resizeHandles val="exact"/>
        </dgm:presLayoutVars>
      </dgm:prSet>
      <dgm:spPr/>
    </dgm:pt>
    <dgm:pt modelId="{1BA63CB7-F37A-4CAD-8101-4A77AF0293C6}" type="pres">
      <dgm:prSet presAssocID="{B51DB437-CE35-4576-B437-4BDBD7D088DD}" presName="node" presStyleLbl="node1" presStyleIdx="0" presStyleCnt="2">
        <dgm:presLayoutVars>
          <dgm:bulletEnabled val="1"/>
        </dgm:presLayoutVars>
      </dgm:prSet>
      <dgm:spPr/>
    </dgm:pt>
    <dgm:pt modelId="{8CF8F906-E3FB-4C18-B59D-CC2797E9505F}" type="pres">
      <dgm:prSet presAssocID="{C1E5C05D-192D-4AB9-970D-944CF3934D7A}" presName="sibTrans" presStyleLbl="sibTrans2D1" presStyleIdx="0" presStyleCnt="1"/>
      <dgm:spPr/>
    </dgm:pt>
    <dgm:pt modelId="{08FAE7DE-2575-4E54-BBD0-CB960200B0C5}" type="pres">
      <dgm:prSet presAssocID="{C1E5C05D-192D-4AB9-970D-944CF3934D7A}" presName="connectorText" presStyleLbl="sibTrans2D1" presStyleIdx="0" presStyleCnt="1"/>
      <dgm:spPr/>
    </dgm:pt>
    <dgm:pt modelId="{36B19162-C8F1-4ECA-A704-5671BEEDC964}" type="pres">
      <dgm:prSet presAssocID="{969D0E66-48F0-40B9-A6C6-5B06723C3756}" presName="node" presStyleLbl="node1" presStyleIdx="1" presStyleCnt="2">
        <dgm:presLayoutVars>
          <dgm:bulletEnabled val="1"/>
        </dgm:presLayoutVars>
      </dgm:prSet>
      <dgm:spPr/>
    </dgm:pt>
  </dgm:ptLst>
  <dgm:cxnLst>
    <dgm:cxn modelId="{70346757-46D4-47BD-83CA-711294EB0D9D}" type="presOf" srcId="{C1E5C05D-192D-4AB9-970D-944CF3934D7A}" destId="{8CF8F906-E3FB-4C18-B59D-CC2797E9505F}" srcOrd="0" destOrd="0" presId="urn:microsoft.com/office/officeart/2005/8/layout/process1"/>
    <dgm:cxn modelId="{CEBC6D66-151B-402A-85FD-235FF994CFFA}" type="presOf" srcId="{6D81C494-C767-4EB8-B56F-666A5C4191EE}" destId="{72A459CE-AFDB-469A-A3C3-B97911F8A4FE}" srcOrd="0" destOrd="0" presId="urn:microsoft.com/office/officeart/2005/8/layout/process1"/>
    <dgm:cxn modelId="{B86D0D43-8461-44F2-B130-E09067C0138E}" type="presOf" srcId="{C1E5C05D-192D-4AB9-970D-944CF3934D7A}" destId="{08FAE7DE-2575-4E54-BBD0-CB960200B0C5}" srcOrd="1" destOrd="0" presId="urn:microsoft.com/office/officeart/2005/8/layout/process1"/>
    <dgm:cxn modelId="{11060BB3-65A8-49C7-8BE6-A039990C414D}" srcId="{6D81C494-C767-4EB8-B56F-666A5C4191EE}" destId="{969D0E66-48F0-40B9-A6C6-5B06723C3756}" srcOrd="1" destOrd="0" parTransId="{765307F4-D981-4D25-80B1-E8B52841CA1C}" sibTransId="{FF927AEB-8775-4AB7-A6D1-DFC82130F198}"/>
    <dgm:cxn modelId="{DB740831-2BF8-49D1-A3C1-BEBEFEF3490C}" srcId="{6D81C494-C767-4EB8-B56F-666A5C4191EE}" destId="{B51DB437-CE35-4576-B437-4BDBD7D088DD}" srcOrd="0" destOrd="0" parTransId="{BB76AAA9-F649-4A0E-BEE7-C1D36FC1CD20}" sibTransId="{C1E5C05D-192D-4AB9-970D-944CF3934D7A}"/>
    <dgm:cxn modelId="{5595533F-96FF-433B-A120-B83EB01C35DC}" type="presOf" srcId="{969D0E66-48F0-40B9-A6C6-5B06723C3756}" destId="{36B19162-C8F1-4ECA-A704-5671BEEDC964}" srcOrd="0" destOrd="0" presId="urn:microsoft.com/office/officeart/2005/8/layout/process1"/>
    <dgm:cxn modelId="{412555F8-1387-45E9-8966-CCE0596B50CB}" type="presOf" srcId="{B51DB437-CE35-4576-B437-4BDBD7D088DD}" destId="{1BA63CB7-F37A-4CAD-8101-4A77AF0293C6}" srcOrd="0" destOrd="0" presId="urn:microsoft.com/office/officeart/2005/8/layout/process1"/>
    <dgm:cxn modelId="{9F7D4745-A180-4107-A9AD-BFE543F52213}" type="presParOf" srcId="{72A459CE-AFDB-469A-A3C3-B97911F8A4FE}" destId="{1BA63CB7-F37A-4CAD-8101-4A77AF0293C6}" srcOrd="0" destOrd="0" presId="urn:microsoft.com/office/officeart/2005/8/layout/process1"/>
    <dgm:cxn modelId="{69940115-3AFD-4FDA-A7DF-4062D8BB6BB5}" type="presParOf" srcId="{72A459CE-AFDB-469A-A3C3-B97911F8A4FE}" destId="{8CF8F906-E3FB-4C18-B59D-CC2797E9505F}" srcOrd="1" destOrd="0" presId="urn:microsoft.com/office/officeart/2005/8/layout/process1"/>
    <dgm:cxn modelId="{C99CEA2A-2509-4126-B7A8-DDDC17994440}" type="presParOf" srcId="{8CF8F906-E3FB-4C18-B59D-CC2797E9505F}" destId="{08FAE7DE-2575-4E54-BBD0-CB960200B0C5}" srcOrd="0" destOrd="0" presId="urn:microsoft.com/office/officeart/2005/8/layout/process1"/>
    <dgm:cxn modelId="{C324B912-C2BC-41AB-A18F-650BF3C723AB}" type="presParOf" srcId="{72A459CE-AFDB-469A-A3C3-B97911F8A4FE}" destId="{36B19162-C8F1-4ECA-A704-5671BEEDC964}" srcOrd="2" destOrd="0" presId="urn:microsoft.com/office/officeart/2005/8/layout/process1"/>
  </dgm:cxnLst>
  <dgm:bg/>
  <dgm:whole/>
</dgm:dataModel>
</file>

<file path=ppt/diagrams/data35.xml><?xml version="1.0" encoding="utf-8"?>
<dgm:dataModel xmlns:dgm="http://schemas.openxmlformats.org/drawingml/2006/diagram" xmlns:a="http://schemas.openxmlformats.org/drawingml/2006/main">
  <dgm:ptLst>
    <dgm:pt modelId="{1B35C66F-D925-4D2A-B4FD-4217901C5996}" type="doc">
      <dgm:prSet loTypeId="urn:microsoft.com/office/officeart/2005/8/layout/process1" loCatId="process" qsTypeId="urn:microsoft.com/office/officeart/2005/8/quickstyle/3d3" qsCatId="3D" csTypeId="urn:microsoft.com/office/officeart/2005/8/colors/accent1_2" csCatId="accent1" phldr="1"/>
      <dgm:spPr/>
    </dgm:pt>
    <dgm:pt modelId="{CAF2E3EF-A710-48D4-ABA7-028FB25FCC82}">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A314DF93-09DA-4CA8-A39E-8C8F82D40519}" type="parTrans" cxnId="{9BED1369-3A24-4F6A-8E50-1C13B633C622}">
      <dgm:prSet/>
      <dgm:spPr/>
      <dgm:t>
        <a:bodyPr/>
        <a:lstStyle/>
        <a:p>
          <a:endParaRPr lang="zh-CN" altLang="en-US"/>
        </a:p>
      </dgm:t>
    </dgm:pt>
    <dgm:pt modelId="{1B16D14E-30C8-49F5-B9E5-C2CEF96AECBD}" type="sibTrans" cxnId="{9BED1369-3A24-4F6A-8E50-1C13B633C622}">
      <dgm:prSet/>
      <dgm:spPr/>
      <dgm:t>
        <a:bodyPr/>
        <a:lstStyle/>
        <a:p>
          <a:endParaRPr lang="zh-CN" altLang="en-US"/>
        </a:p>
      </dgm:t>
    </dgm:pt>
    <dgm:pt modelId="{AB4858D3-0F93-45A5-B746-76399E559C0F}">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DA31CCEB-CC0D-4F72-823A-CFCA2C639506}" type="parTrans" cxnId="{4609EE42-B4CF-4387-BFA2-592093A7FD6D}">
      <dgm:prSet/>
      <dgm:spPr/>
      <dgm:t>
        <a:bodyPr/>
        <a:lstStyle/>
        <a:p>
          <a:endParaRPr lang="zh-CN" altLang="en-US"/>
        </a:p>
      </dgm:t>
    </dgm:pt>
    <dgm:pt modelId="{207A7914-3F8F-47EC-ADD7-A1282E912BD7}" type="sibTrans" cxnId="{4609EE42-B4CF-4387-BFA2-592093A7FD6D}">
      <dgm:prSet/>
      <dgm:spPr/>
      <dgm:t>
        <a:bodyPr/>
        <a:lstStyle/>
        <a:p>
          <a:endParaRPr lang="zh-CN" altLang="en-US"/>
        </a:p>
      </dgm:t>
    </dgm:pt>
    <dgm:pt modelId="{67A7DD4A-ED50-439F-A8AC-7D772F69F25B}">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A1B98D5E-00DD-4492-99BC-7B650B0B3471}" type="parTrans" cxnId="{417437B7-75EE-495B-9815-73F8FB388F47}">
      <dgm:prSet/>
      <dgm:spPr/>
      <dgm:t>
        <a:bodyPr/>
        <a:lstStyle/>
        <a:p>
          <a:endParaRPr lang="zh-CN" altLang="en-US"/>
        </a:p>
      </dgm:t>
    </dgm:pt>
    <dgm:pt modelId="{8D9DCB70-23F3-415E-98EC-312213F03B17}" type="sibTrans" cxnId="{417437B7-75EE-495B-9815-73F8FB388F47}">
      <dgm:prSet/>
      <dgm:spPr/>
      <dgm:t>
        <a:bodyPr/>
        <a:lstStyle/>
        <a:p>
          <a:endParaRPr lang="zh-CN" altLang="en-US"/>
        </a:p>
      </dgm:t>
    </dgm:pt>
    <dgm:pt modelId="{2EA34E35-DCF0-4054-BE26-8832BBB98EA6}" type="pres">
      <dgm:prSet presAssocID="{1B35C66F-D925-4D2A-B4FD-4217901C5996}" presName="Name0" presStyleCnt="0">
        <dgm:presLayoutVars>
          <dgm:dir/>
          <dgm:resizeHandles val="exact"/>
        </dgm:presLayoutVars>
      </dgm:prSet>
      <dgm:spPr/>
    </dgm:pt>
    <dgm:pt modelId="{6112EE3E-99FE-415B-AB3B-BD640083F021}" type="pres">
      <dgm:prSet presAssocID="{CAF2E3EF-A710-48D4-ABA7-028FB25FCC82}" presName="node" presStyleLbl="node1" presStyleIdx="0" presStyleCnt="3">
        <dgm:presLayoutVars>
          <dgm:bulletEnabled val="1"/>
        </dgm:presLayoutVars>
      </dgm:prSet>
      <dgm:spPr/>
    </dgm:pt>
    <dgm:pt modelId="{BC4666C6-5A05-4FC2-A1AD-72F7EB8D3FED}" type="pres">
      <dgm:prSet presAssocID="{1B16D14E-30C8-49F5-B9E5-C2CEF96AECBD}" presName="sibTrans" presStyleLbl="sibTrans2D1" presStyleIdx="0" presStyleCnt="2"/>
      <dgm:spPr/>
    </dgm:pt>
    <dgm:pt modelId="{54A3B0B8-B128-4AFA-B33C-DB3E415C9368}" type="pres">
      <dgm:prSet presAssocID="{1B16D14E-30C8-49F5-B9E5-C2CEF96AECBD}" presName="connectorText" presStyleLbl="sibTrans2D1" presStyleIdx="0" presStyleCnt="2"/>
      <dgm:spPr/>
    </dgm:pt>
    <dgm:pt modelId="{A9AC5517-BE26-4595-8304-D6F3B25A44E5}" type="pres">
      <dgm:prSet presAssocID="{AB4858D3-0F93-45A5-B746-76399E559C0F}" presName="node" presStyleLbl="node1" presStyleIdx="1" presStyleCnt="3">
        <dgm:presLayoutVars>
          <dgm:bulletEnabled val="1"/>
        </dgm:presLayoutVars>
      </dgm:prSet>
      <dgm:spPr/>
    </dgm:pt>
    <dgm:pt modelId="{DDD8A0E9-10C4-45F5-9E28-58F2FE549FD6}" type="pres">
      <dgm:prSet presAssocID="{207A7914-3F8F-47EC-ADD7-A1282E912BD7}" presName="sibTrans" presStyleLbl="sibTrans2D1" presStyleIdx="1" presStyleCnt="2"/>
      <dgm:spPr/>
    </dgm:pt>
    <dgm:pt modelId="{E3EFA75E-1870-4486-8BF5-E4ED7222B43E}" type="pres">
      <dgm:prSet presAssocID="{207A7914-3F8F-47EC-ADD7-A1282E912BD7}" presName="connectorText" presStyleLbl="sibTrans2D1" presStyleIdx="1" presStyleCnt="2"/>
      <dgm:spPr/>
    </dgm:pt>
    <dgm:pt modelId="{55246114-4573-4571-B16A-D8BB1275DB18}" type="pres">
      <dgm:prSet presAssocID="{67A7DD4A-ED50-439F-A8AC-7D772F69F25B}" presName="node" presStyleLbl="node1" presStyleIdx="2" presStyleCnt="3">
        <dgm:presLayoutVars>
          <dgm:bulletEnabled val="1"/>
        </dgm:presLayoutVars>
      </dgm:prSet>
      <dgm:spPr/>
    </dgm:pt>
  </dgm:ptLst>
  <dgm:cxnLst>
    <dgm:cxn modelId="{D7C343C5-6959-484F-997F-8DD6C443841D}" type="presOf" srcId="{207A7914-3F8F-47EC-ADD7-A1282E912BD7}" destId="{DDD8A0E9-10C4-45F5-9E28-58F2FE549FD6}" srcOrd="0" destOrd="0" presId="urn:microsoft.com/office/officeart/2005/8/layout/process1"/>
    <dgm:cxn modelId="{6E259448-94C4-4E35-B1C8-A1C15E1A6034}" type="presOf" srcId="{1B16D14E-30C8-49F5-B9E5-C2CEF96AECBD}" destId="{BC4666C6-5A05-4FC2-A1AD-72F7EB8D3FED}" srcOrd="0" destOrd="0" presId="urn:microsoft.com/office/officeart/2005/8/layout/process1"/>
    <dgm:cxn modelId="{6D26ED3A-DE82-497C-AA69-3DACDBB32EFC}" type="presOf" srcId="{AB4858D3-0F93-45A5-B746-76399E559C0F}" destId="{A9AC5517-BE26-4595-8304-D6F3B25A44E5}" srcOrd="0" destOrd="0" presId="urn:microsoft.com/office/officeart/2005/8/layout/process1"/>
    <dgm:cxn modelId="{23A0B37A-DF58-495B-9843-2215D179702E}" type="presOf" srcId="{67A7DD4A-ED50-439F-A8AC-7D772F69F25B}" destId="{55246114-4573-4571-B16A-D8BB1275DB18}" srcOrd="0" destOrd="0" presId="urn:microsoft.com/office/officeart/2005/8/layout/process1"/>
    <dgm:cxn modelId="{4609EE42-B4CF-4387-BFA2-592093A7FD6D}" srcId="{1B35C66F-D925-4D2A-B4FD-4217901C5996}" destId="{AB4858D3-0F93-45A5-B746-76399E559C0F}" srcOrd="1" destOrd="0" parTransId="{DA31CCEB-CC0D-4F72-823A-CFCA2C639506}" sibTransId="{207A7914-3F8F-47EC-ADD7-A1282E912BD7}"/>
    <dgm:cxn modelId="{9BED1369-3A24-4F6A-8E50-1C13B633C622}" srcId="{1B35C66F-D925-4D2A-B4FD-4217901C5996}" destId="{CAF2E3EF-A710-48D4-ABA7-028FB25FCC82}" srcOrd="0" destOrd="0" parTransId="{A314DF93-09DA-4CA8-A39E-8C8F82D40519}" sibTransId="{1B16D14E-30C8-49F5-B9E5-C2CEF96AECBD}"/>
    <dgm:cxn modelId="{417437B7-75EE-495B-9815-73F8FB388F47}" srcId="{1B35C66F-D925-4D2A-B4FD-4217901C5996}" destId="{67A7DD4A-ED50-439F-A8AC-7D772F69F25B}" srcOrd="2" destOrd="0" parTransId="{A1B98D5E-00DD-4492-99BC-7B650B0B3471}" sibTransId="{8D9DCB70-23F3-415E-98EC-312213F03B17}"/>
    <dgm:cxn modelId="{5522BEE6-06E5-4019-84DD-6A08A0446481}" type="presOf" srcId="{207A7914-3F8F-47EC-ADD7-A1282E912BD7}" destId="{E3EFA75E-1870-4486-8BF5-E4ED7222B43E}" srcOrd="1" destOrd="0" presId="urn:microsoft.com/office/officeart/2005/8/layout/process1"/>
    <dgm:cxn modelId="{481EB79C-0605-4614-9581-191D7F6CC808}" type="presOf" srcId="{1B35C66F-D925-4D2A-B4FD-4217901C5996}" destId="{2EA34E35-DCF0-4054-BE26-8832BBB98EA6}" srcOrd="0" destOrd="0" presId="urn:microsoft.com/office/officeart/2005/8/layout/process1"/>
    <dgm:cxn modelId="{D0A5BA2D-AD30-4E2D-8930-F97022988C41}" type="presOf" srcId="{1B16D14E-30C8-49F5-B9E5-C2CEF96AECBD}" destId="{54A3B0B8-B128-4AFA-B33C-DB3E415C9368}" srcOrd="1" destOrd="0" presId="urn:microsoft.com/office/officeart/2005/8/layout/process1"/>
    <dgm:cxn modelId="{54FC2726-FC41-4013-B690-A69130C6AB5C}" type="presOf" srcId="{CAF2E3EF-A710-48D4-ABA7-028FB25FCC82}" destId="{6112EE3E-99FE-415B-AB3B-BD640083F021}" srcOrd="0" destOrd="0" presId="urn:microsoft.com/office/officeart/2005/8/layout/process1"/>
    <dgm:cxn modelId="{E67B9009-F6D5-4622-856A-4776FD79051B}" type="presParOf" srcId="{2EA34E35-DCF0-4054-BE26-8832BBB98EA6}" destId="{6112EE3E-99FE-415B-AB3B-BD640083F021}" srcOrd="0" destOrd="0" presId="urn:microsoft.com/office/officeart/2005/8/layout/process1"/>
    <dgm:cxn modelId="{7990FE59-CE14-4551-BA2C-A46A3E0A198F}" type="presParOf" srcId="{2EA34E35-DCF0-4054-BE26-8832BBB98EA6}" destId="{BC4666C6-5A05-4FC2-A1AD-72F7EB8D3FED}" srcOrd="1" destOrd="0" presId="urn:microsoft.com/office/officeart/2005/8/layout/process1"/>
    <dgm:cxn modelId="{59A2C0E1-5C9A-41B0-89EF-68946E59450E}" type="presParOf" srcId="{BC4666C6-5A05-4FC2-A1AD-72F7EB8D3FED}" destId="{54A3B0B8-B128-4AFA-B33C-DB3E415C9368}" srcOrd="0" destOrd="0" presId="urn:microsoft.com/office/officeart/2005/8/layout/process1"/>
    <dgm:cxn modelId="{46569FE8-143F-4638-A3FE-E053DF3962A1}" type="presParOf" srcId="{2EA34E35-DCF0-4054-BE26-8832BBB98EA6}" destId="{A9AC5517-BE26-4595-8304-D6F3B25A44E5}" srcOrd="2" destOrd="0" presId="urn:microsoft.com/office/officeart/2005/8/layout/process1"/>
    <dgm:cxn modelId="{4AF83F2C-6BA0-43DE-8B16-18ED83182082}" type="presParOf" srcId="{2EA34E35-DCF0-4054-BE26-8832BBB98EA6}" destId="{DDD8A0E9-10C4-45F5-9E28-58F2FE549FD6}" srcOrd="3" destOrd="0" presId="urn:microsoft.com/office/officeart/2005/8/layout/process1"/>
    <dgm:cxn modelId="{FD6356C6-1AB4-4D87-8720-A269A9F18472}" type="presParOf" srcId="{DDD8A0E9-10C4-45F5-9E28-58F2FE549FD6}" destId="{E3EFA75E-1870-4486-8BF5-E4ED7222B43E}" srcOrd="0" destOrd="0" presId="urn:microsoft.com/office/officeart/2005/8/layout/process1"/>
    <dgm:cxn modelId="{FFEEDF86-7D91-4C20-89AE-94D5CCD9CF42}" type="presParOf" srcId="{2EA34E35-DCF0-4054-BE26-8832BBB98EA6}" destId="{55246114-4573-4571-B16A-D8BB1275DB18}" srcOrd="4" destOrd="0" presId="urn:microsoft.com/office/officeart/2005/8/layout/process1"/>
  </dgm:cxnLst>
  <dgm:bg/>
  <dgm:whole/>
</dgm:dataModel>
</file>

<file path=ppt/diagrams/data36.xml><?xml version="1.0" encoding="utf-8"?>
<dgm:dataModel xmlns:dgm="http://schemas.openxmlformats.org/drawingml/2006/diagram" xmlns:a="http://schemas.openxmlformats.org/drawingml/2006/main">
  <dgm:ptLst>
    <dgm:pt modelId="{939AFE00-74F2-4517-8AE5-848F03AA2046}" type="doc">
      <dgm:prSet loTypeId="urn:microsoft.com/office/officeart/2005/8/layout/process1" loCatId="process" qsTypeId="urn:microsoft.com/office/officeart/2005/8/quickstyle/3d3" qsCatId="3D" csTypeId="urn:microsoft.com/office/officeart/2005/8/colors/accent1_2" csCatId="accent1" phldr="1"/>
      <dgm:spPr/>
    </dgm:pt>
    <dgm:pt modelId="{7D524409-76BF-43F7-B8FA-1F9E69C08D65}">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8DAB8B54-9895-4DD7-9B48-4B1F30EFC3C6}" type="parTrans" cxnId="{6648DD90-313C-4FF4-81BB-F9F0ADE77B70}">
      <dgm:prSet/>
      <dgm:spPr/>
      <dgm:t>
        <a:bodyPr/>
        <a:lstStyle/>
        <a:p>
          <a:endParaRPr lang="zh-CN" altLang="en-US"/>
        </a:p>
      </dgm:t>
    </dgm:pt>
    <dgm:pt modelId="{E68C23D3-0CFB-4201-9B61-A2A4999E0B09}" type="sibTrans" cxnId="{6648DD90-313C-4FF4-81BB-F9F0ADE77B70}">
      <dgm:prSet/>
      <dgm:spPr/>
      <dgm:t>
        <a:bodyPr/>
        <a:lstStyle/>
        <a:p>
          <a:endParaRPr lang="zh-CN" altLang="en-US"/>
        </a:p>
      </dgm:t>
    </dgm:pt>
    <dgm:pt modelId="{9CEC3DC4-969B-4A5B-A308-7AA85A109FFB}">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A7E61DCA-8AF4-454D-8971-0E64173FEF47}" type="parTrans" cxnId="{225FA71B-1A0F-42C8-9B0F-865EB111B73B}">
      <dgm:prSet/>
      <dgm:spPr/>
      <dgm:t>
        <a:bodyPr/>
        <a:lstStyle/>
        <a:p>
          <a:endParaRPr lang="zh-CN" altLang="en-US"/>
        </a:p>
      </dgm:t>
    </dgm:pt>
    <dgm:pt modelId="{76437D94-CA52-4C5B-A0FD-6F08815A6989}" type="sibTrans" cxnId="{225FA71B-1A0F-42C8-9B0F-865EB111B73B}">
      <dgm:prSet/>
      <dgm:spPr/>
      <dgm:t>
        <a:bodyPr/>
        <a:lstStyle/>
        <a:p>
          <a:endParaRPr lang="zh-CN" altLang="en-US"/>
        </a:p>
      </dgm:t>
    </dgm:pt>
    <dgm:pt modelId="{E7615614-A267-491F-9C32-F80F5FF7F215}" type="pres">
      <dgm:prSet presAssocID="{939AFE00-74F2-4517-8AE5-848F03AA2046}" presName="Name0" presStyleCnt="0">
        <dgm:presLayoutVars>
          <dgm:dir/>
          <dgm:resizeHandles val="exact"/>
        </dgm:presLayoutVars>
      </dgm:prSet>
      <dgm:spPr/>
    </dgm:pt>
    <dgm:pt modelId="{17BFB29E-4A9B-4AE0-A37C-A9202F7095F1}" type="pres">
      <dgm:prSet presAssocID="{7D524409-76BF-43F7-B8FA-1F9E69C08D65}" presName="node" presStyleLbl="node1" presStyleIdx="0" presStyleCnt="2">
        <dgm:presLayoutVars>
          <dgm:bulletEnabled val="1"/>
        </dgm:presLayoutVars>
      </dgm:prSet>
      <dgm:spPr/>
    </dgm:pt>
    <dgm:pt modelId="{9D70A81A-AD6F-496C-BAE7-9D590BEB024D}" type="pres">
      <dgm:prSet presAssocID="{E68C23D3-0CFB-4201-9B61-A2A4999E0B09}" presName="sibTrans" presStyleLbl="sibTrans2D1" presStyleIdx="0" presStyleCnt="1"/>
      <dgm:spPr/>
    </dgm:pt>
    <dgm:pt modelId="{34466BAB-4A53-4311-B275-20ADDD70AB97}" type="pres">
      <dgm:prSet presAssocID="{E68C23D3-0CFB-4201-9B61-A2A4999E0B09}" presName="connectorText" presStyleLbl="sibTrans2D1" presStyleIdx="0" presStyleCnt="1"/>
      <dgm:spPr/>
    </dgm:pt>
    <dgm:pt modelId="{14219E0A-421A-4518-86F2-E94E73F6D90B}" type="pres">
      <dgm:prSet presAssocID="{9CEC3DC4-969B-4A5B-A308-7AA85A109FFB}" presName="node" presStyleLbl="node1" presStyleIdx="1" presStyleCnt="2">
        <dgm:presLayoutVars>
          <dgm:bulletEnabled val="1"/>
        </dgm:presLayoutVars>
      </dgm:prSet>
      <dgm:spPr/>
    </dgm:pt>
  </dgm:ptLst>
  <dgm:cxnLst>
    <dgm:cxn modelId="{6648DD90-313C-4FF4-81BB-F9F0ADE77B70}" srcId="{939AFE00-74F2-4517-8AE5-848F03AA2046}" destId="{7D524409-76BF-43F7-B8FA-1F9E69C08D65}" srcOrd="0" destOrd="0" parTransId="{8DAB8B54-9895-4DD7-9B48-4B1F30EFC3C6}" sibTransId="{E68C23D3-0CFB-4201-9B61-A2A4999E0B09}"/>
    <dgm:cxn modelId="{4036B0F8-F601-4444-8581-66D9B30490FA}" type="presOf" srcId="{E68C23D3-0CFB-4201-9B61-A2A4999E0B09}" destId="{34466BAB-4A53-4311-B275-20ADDD70AB97}" srcOrd="1" destOrd="0" presId="urn:microsoft.com/office/officeart/2005/8/layout/process1"/>
    <dgm:cxn modelId="{225FA71B-1A0F-42C8-9B0F-865EB111B73B}" srcId="{939AFE00-74F2-4517-8AE5-848F03AA2046}" destId="{9CEC3DC4-969B-4A5B-A308-7AA85A109FFB}" srcOrd="1" destOrd="0" parTransId="{A7E61DCA-8AF4-454D-8971-0E64173FEF47}" sibTransId="{76437D94-CA52-4C5B-A0FD-6F08815A6989}"/>
    <dgm:cxn modelId="{62B13BD1-9E72-472E-9D3D-B29C7326A214}" type="presOf" srcId="{7D524409-76BF-43F7-B8FA-1F9E69C08D65}" destId="{17BFB29E-4A9B-4AE0-A37C-A9202F7095F1}" srcOrd="0" destOrd="0" presId="urn:microsoft.com/office/officeart/2005/8/layout/process1"/>
    <dgm:cxn modelId="{5E301CC6-AFD9-46A2-81D1-A096CA83E6DF}" type="presOf" srcId="{E68C23D3-0CFB-4201-9B61-A2A4999E0B09}" destId="{9D70A81A-AD6F-496C-BAE7-9D590BEB024D}" srcOrd="0" destOrd="0" presId="urn:microsoft.com/office/officeart/2005/8/layout/process1"/>
    <dgm:cxn modelId="{2FA2DC09-307D-46AA-80AB-CDB937C98556}" type="presOf" srcId="{9CEC3DC4-969B-4A5B-A308-7AA85A109FFB}" destId="{14219E0A-421A-4518-86F2-E94E73F6D90B}" srcOrd="0" destOrd="0" presId="urn:microsoft.com/office/officeart/2005/8/layout/process1"/>
    <dgm:cxn modelId="{FDE207C4-6FCE-4AA1-948D-80302B792846}" type="presOf" srcId="{939AFE00-74F2-4517-8AE5-848F03AA2046}" destId="{E7615614-A267-491F-9C32-F80F5FF7F215}" srcOrd="0" destOrd="0" presId="urn:microsoft.com/office/officeart/2005/8/layout/process1"/>
    <dgm:cxn modelId="{19CC7FDE-F1E1-45C2-9CFC-C0E70B03E333}" type="presParOf" srcId="{E7615614-A267-491F-9C32-F80F5FF7F215}" destId="{17BFB29E-4A9B-4AE0-A37C-A9202F7095F1}" srcOrd="0" destOrd="0" presId="urn:microsoft.com/office/officeart/2005/8/layout/process1"/>
    <dgm:cxn modelId="{A6D6CD9F-7A9F-4AB7-8605-83819A8C5772}" type="presParOf" srcId="{E7615614-A267-491F-9C32-F80F5FF7F215}" destId="{9D70A81A-AD6F-496C-BAE7-9D590BEB024D}" srcOrd="1" destOrd="0" presId="urn:microsoft.com/office/officeart/2005/8/layout/process1"/>
    <dgm:cxn modelId="{C3CB36D8-4B14-4112-9538-9F8504FFB2ED}" type="presParOf" srcId="{9D70A81A-AD6F-496C-BAE7-9D590BEB024D}" destId="{34466BAB-4A53-4311-B275-20ADDD70AB97}" srcOrd="0" destOrd="0" presId="urn:microsoft.com/office/officeart/2005/8/layout/process1"/>
    <dgm:cxn modelId="{2F1198F4-F3F3-4FFB-9466-012D9087AEF2}" type="presParOf" srcId="{E7615614-A267-491F-9C32-F80F5FF7F215}" destId="{14219E0A-421A-4518-86F2-E94E73F6D90B}" srcOrd="2" destOrd="0" presId="urn:microsoft.com/office/officeart/2005/8/layout/process1"/>
  </dgm:cxnLst>
  <dgm:bg/>
  <dgm:whole/>
</dgm:dataModel>
</file>

<file path=ppt/diagrams/data37.xml><?xml version="1.0" encoding="utf-8"?>
<dgm:dataModel xmlns:dgm="http://schemas.openxmlformats.org/drawingml/2006/diagram" xmlns:a="http://schemas.openxmlformats.org/drawingml/2006/main">
  <dgm:ptLst>
    <dgm:pt modelId="{8F659F6F-4D24-458B-A30C-DDA914FB4F54}" type="doc">
      <dgm:prSet loTypeId="urn:microsoft.com/office/officeart/2005/8/layout/process1" loCatId="process" qsTypeId="urn:microsoft.com/office/officeart/2005/8/quickstyle/3d3" qsCatId="3D" csTypeId="urn:microsoft.com/office/officeart/2005/8/colors/accent1_2" csCatId="accent1" phldr="1"/>
      <dgm:spPr/>
    </dgm:pt>
    <dgm:pt modelId="{DC76ECB6-C1BC-42E3-AD23-CF7D10F41E0C}">
      <dgm:prSet phldrT="[文本]"/>
      <dgm:spPr/>
      <dgm:t>
        <a:bodyPr/>
        <a:lstStyle/>
        <a:p>
          <a:r>
            <a:rPr lang="en-US" altLang="zh-CN" dirty="0" smtClean="0"/>
            <a:t>【</a:t>
          </a:r>
          <a:r>
            <a:rPr lang="zh-CN" altLang="en-US" dirty="0" smtClean="0"/>
            <a:t>单侧</a:t>
          </a:r>
          <a:r>
            <a:rPr lang="en-US" altLang="zh-CN" dirty="0" smtClean="0"/>
            <a:t>】</a:t>
          </a:r>
          <a:endParaRPr lang="zh-CN" altLang="en-US" dirty="0"/>
        </a:p>
      </dgm:t>
    </dgm:pt>
    <dgm:pt modelId="{164B84EF-9878-4154-A061-D4DA1FA42BDB}" type="parTrans" cxnId="{A787F46F-A4E5-44CD-B4CE-261820A9BDAD}">
      <dgm:prSet/>
      <dgm:spPr/>
      <dgm:t>
        <a:bodyPr/>
        <a:lstStyle/>
        <a:p>
          <a:endParaRPr lang="zh-CN" altLang="en-US"/>
        </a:p>
      </dgm:t>
    </dgm:pt>
    <dgm:pt modelId="{1FF2327F-E640-457F-8877-83FB7FAEF8A5}" type="sibTrans" cxnId="{A787F46F-A4E5-44CD-B4CE-261820A9BDAD}">
      <dgm:prSet/>
      <dgm:spPr/>
      <dgm:t>
        <a:bodyPr/>
        <a:lstStyle/>
        <a:p>
          <a:endParaRPr lang="zh-CN" altLang="en-US"/>
        </a:p>
      </dgm:t>
    </dgm:pt>
    <dgm:pt modelId="{8169C37E-01C9-4257-B117-B7474342A9AF}" type="pres">
      <dgm:prSet presAssocID="{8F659F6F-4D24-458B-A30C-DDA914FB4F54}" presName="Name0" presStyleCnt="0">
        <dgm:presLayoutVars>
          <dgm:dir/>
          <dgm:resizeHandles val="exact"/>
        </dgm:presLayoutVars>
      </dgm:prSet>
      <dgm:spPr/>
    </dgm:pt>
    <dgm:pt modelId="{9488BE23-25E9-4FD2-830A-F33A6415B53B}" type="pres">
      <dgm:prSet presAssocID="{DC76ECB6-C1BC-42E3-AD23-CF7D10F41E0C}" presName="node" presStyleLbl="node1" presStyleIdx="0" presStyleCnt="1">
        <dgm:presLayoutVars>
          <dgm:bulletEnabled val="1"/>
        </dgm:presLayoutVars>
      </dgm:prSet>
      <dgm:spPr/>
    </dgm:pt>
  </dgm:ptLst>
  <dgm:cxnLst>
    <dgm:cxn modelId="{6B81587F-33A5-43D0-9458-32FE848B4DD3}" type="presOf" srcId="{DC76ECB6-C1BC-42E3-AD23-CF7D10F41E0C}" destId="{9488BE23-25E9-4FD2-830A-F33A6415B53B}" srcOrd="0" destOrd="0" presId="urn:microsoft.com/office/officeart/2005/8/layout/process1"/>
    <dgm:cxn modelId="{0912B6D2-817E-49BE-8B48-EE57F1E7516C}" type="presOf" srcId="{8F659F6F-4D24-458B-A30C-DDA914FB4F54}" destId="{8169C37E-01C9-4257-B117-B7474342A9AF}" srcOrd="0" destOrd="0" presId="urn:microsoft.com/office/officeart/2005/8/layout/process1"/>
    <dgm:cxn modelId="{A787F46F-A4E5-44CD-B4CE-261820A9BDAD}" srcId="{8F659F6F-4D24-458B-A30C-DDA914FB4F54}" destId="{DC76ECB6-C1BC-42E3-AD23-CF7D10F41E0C}" srcOrd="0" destOrd="0" parTransId="{164B84EF-9878-4154-A061-D4DA1FA42BDB}" sibTransId="{1FF2327F-E640-457F-8877-83FB7FAEF8A5}"/>
    <dgm:cxn modelId="{E5B6D728-4524-4D21-A032-DA50395C3957}" type="presParOf" srcId="{8169C37E-01C9-4257-B117-B7474342A9AF}" destId="{9488BE23-25E9-4FD2-830A-F33A6415B53B}" srcOrd="0" destOrd="0" presId="urn:microsoft.com/office/officeart/2005/8/layout/process1"/>
  </dgm:cxnLst>
  <dgm:bg/>
  <dgm:whole/>
</dgm:dataModel>
</file>

<file path=ppt/diagrams/data38.xml><?xml version="1.0" encoding="utf-8"?>
<dgm:dataModel xmlns:dgm="http://schemas.openxmlformats.org/drawingml/2006/diagram" xmlns:a="http://schemas.openxmlformats.org/drawingml/2006/main">
  <dgm:ptLst>
    <dgm:pt modelId="{DFB7DE3F-915B-48ED-822A-C1A8E2EEA0B6}" type="doc">
      <dgm:prSet loTypeId="urn:microsoft.com/office/officeart/2005/8/layout/process1" loCatId="process" qsTypeId="urn:microsoft.com/office/officeart/2005/8/quickstyle/3d3" qsCatId="3D" csTypeId="urn:microsoft.com/office/officeart/2005/8/colors/accent1_2" csCatId="accent1" phldr="1"/>
      <dgm:spPr/>
    </dgm:pt>
    <dgm:pt modelId="{52521101-5D46-4019-916E-F82A54B8750B}">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0C2D15E1-4123-4FB4-A375-1E8F3ED8E7DF}" type="parTrans" cxnId="{CCAF3552-8286-45BF-8886-EE01E5C964AA}">
      <dgm:prSet/>
      <dgm:spPr/>
      <dgm:t>
        <a:bodyPr/>
        <a:lstStyle/>
        <a:p>
          <a:endParaRPr lang="zh-CN" altLang="en-US"/>
        </a:p>
      </dgm:t>
    </dgm:pt>
    <dgm:pt modelId="{D488C796-2C69-4629-8AA7-D02CDD7DCD98}" type="sibTrans" cxnId="{CCAF3552-8286-45BF-8886-EE01E5C964AA}">
      <dgm:prSet/>
      <dgm:spPr/>
      <dgm:t>
        <a:bodyPr/>
        <a:lstStyle/>
        <a:p>
          <a:endParaRPr lang="zh-CN" altLang="en-US"/>
        </a:p>
      </dgm:t>
    </dgm:pt>
    <dgm:pt modelId="{C936FB82-8445-4ADA-92C2-E4FDA688AF8A}">
      <dgm:prSet phldrT="[文本]"/>
      <dgm:spPr/>
      <dgm:t>
        <a:bodyPr/>
        <a:lstStyle/>
        <a:p>
          <a:r>
            <a:rPr lang="en-US" altLang="zh-CN" dirty="0" smtClean="0"/>
            <a:t>【</a:t>
          </a:r>
          <a:r>
            <a:rPr lang="zh-CN" altLang="en-US" dirty="0" smtClean="0"/>
            <a:t>线</a:t>
          </a:r>
          <a:r>
            <a:rPr lang="en-US" altLang="zh-CN" dirty="0" smtClean="0"/>
            <a:t>】</a:t>
          </a:r>
          <a:endParaRPr lang="zh-CN" altLang="en-US" dirty="0"/>
        </a:p>
      </dgm:t>
    </dgm:pt>
    <dgm:pt modelId="{8494CB39-8E49-4DFB-9EBF-4BC240492068}" type="parTrans" cxnId="{B5856237-2F4B-4B8F-B7DB-6AA4DC26E1EC}">
      <dgm:prSet/>
      <dgm:spPr/>
      <dgm:t>
        <a:bodyPr/>
        <a:lstStyle/>
        <a:p>
          <a:endParaRPr lang="zh-CN" altLang="en-US"/>
        </a:p>
      </dgm:t>
    </dgm:pt>
    <dgm:pt modelId="{E14B2E87-ADE4-421A-A4CA-EC0C457A22D1}" type="sibTrans" cxnId="{B5856237-2F4B-4B8F-B7DB-6AA4DC26E1EC}">
      <dgm:prSet/>
      <dgm:spPr/>
      <dgm:t>
        <a:bodyPr/>
        <a:lstStyle/>
        <a:p>
          <a:endParaRPr lang="zh-CN" altLang="en-US"/>
        </a:p>
      </dgm:t>
    </dgm:pt>
    <dgm:pt modelId="{CEB8A5EC-E0E9-4206-8755-9A73B4DAB53F}" type="pres">
      <dgm:prSet presAssocID="{DFB7DE3F-915B-48ED-822A-C1A8E2EEA0B6}" presName="Name0" presStyleCnt="0">
        <dgm:presLayoutVars>
          <dgm:dir/>
          <dgm:resizeHandles val="exact"/>
        </dgm:presLayoutVars>
      </dgm:prSet>
      <dgm:spPr/>
    </dgm:pt>
    <dgm:pt modelId="{8EF8D6CC-A172-4247-BE31-83461D048997}" type="pres">
      <dgm:prSet presAssocID="{52521101-5D46-4019-916E-F82A54B8750B}" presName="node" presStyleLbl="node1" presStyleIdx="0" presStyleCnt="2">
        <dgm:presLayoutVars>
          <dgm:bulletEnabled val="1"/>
        </dgm:presLayoutVars>
      </dgm:prSet>
      <dgm:spPr/>
      <dgm:t>
        <a:bodyPr/>
        <a:lstStyle/>
        <a:p>
          <a:endParaRPr lang="zh-CN" altLang="en-US"/>
        </a:p>
      </dgm:t>
    </dgm:pt>
    <dgm:pt modelId="{78FB00C9-09AA-46DE-85E3-F61B7F135CDA}" type="pres">
      <dgm:prSet presAssocID="{D488C796-2C69-4629-8AA7-D02CDD7DCD98}" presName="sibTrans" presStyleLbl="sibTrans2D1" presStyleIdx="0" presStyleCnt="1"/>
      <dgm:spPr/>
    </dgm:pt>
    <dgm:pt modelId="{074973A5-F495-4793-B984-276F7966002F}" type="pres">
      <dgm:prSet presAssocID="{D488C796-2C69-4629-8AA7-D02CDD7DCD98}" presName="connectorText" presStyleLbl="sibTrans2D1" presStyleIdx="0" presStyleCnt="1"/>
      <dgm:spPr/>
    </dgm:pt>
    <dgm:pt modelId="{4737CCB6-AC51-4A71-96EF-00F5D1787873}" type="pres">
      <dgm:prSet presAssocID="{C936FB82-8445-4ADA-92C2-E4FDA688AF8A}" presName="node" presStyleLbl="node1" presStyleIdx="1" presStyleCnt="2">
        <dgm:presLayoutVars>
          <dgm:bulletEnabled val="1"/>
        </dgm:presLayoutVars>
      </dgm:prSet>
      <dgm:spPr/>
    </dgm:pt>
  </dgm:ptLst>
  <dgm:cxnLst>
    <dgm:cxn modelId="{B3E29922-2944-4BAD-875B-EF302DAFA9F6}" type="presOf" srcId="{D488C796-2C69-4629-8AA7-D02CDD7DCD98}" destId="{78FB00C9-09AA-46DE-85E3-F61B7F135CDA}" srcOrd="0" destOrd="0" presId="urn:microsoft.com/office/officeart/2005/8/layout/process1"/>
    <dgm:cxn modelId="{5DE5C88D-9177-4B0B-8576-672B5BBA8587}" type="presOf" srcId="{D488C796-2C69-4629-8AA7-D02CDD7DCD98}" destId="{074973A5-F495-4793-B984-276F7966002F}" srcOrd="1" destOrd="0" presId="urn:microsoft.com/office/officeart/2005/8/layout/process1"/>
    <dgm:cxn modelId="{73C3DEFB-B2BD-4E41-B737-ED800CD9CE66}" type="presOf" srcId="{52521101-5D46-4019-916E-F82A54B8750B}" destId="{8EF8D6CC-A172-4247-BE31-83461D048997}" srcOrd="0" destOrd="0" presId="urn:microsoft.com/office/officeart/2005/8/layout/process1"/>
    <dgm:cxn modelId="{CCAF3552-8286-45BF-8886-EE01E5C964AA}" srcId="{DFB7DE3F-915B-48ED-822A-C1A8E2EEA0B6}" destId="{52521101-5D46-4019-916E-F82A54B8750B}" srcOrd="0" destOrd="0" parTransId="{0C2D15E1-4123-4FB4-A375-1E8F3ED8E7DF}" sibTransId="{D488C796-2C69-4629-8AA7-D02CDD7DCD98}"/>
    <dgm:cxn modelId="{B5856237-2F4B-4B8F-B7DB-6AA4DC26E1EC}" srcId="{DFB7DE3F-915B-48ED-822A-C1A8E2EEA0B6}" destId="{C936FB82-8445-4ADA-92C2-E4FDA688AF8A}" srcOrd="1" destOrd="0" parTransId="{8494CB39-8E49-4DFB-9EBF-4BC240492068}" sibTransId="{E14B2E87-ADE4-421A-A4CA-EC0C457A22D1}"/>
    <dgm:cxn modelId="{A8BA12F2-3256-467A-9279-BB82E823E165}" type="presOf" srcId="{C936FB82-8445-4ADA-92C2-E4FDA688AF8A}" destId="{4737CCB6-AC51-4A71-96EF-00F5D1787873}" srcOrd="0" destOrd="0" presId="urn:microsoft.com/office/officeart/2005/8/layout/process1"/>
    <dgm:cxn modelId="{F1BEE42D-81D3-400B-A3E5-1A13C491E981}" type="presOf" srcId="{DFB7DE3F-915B-48ED-822A-C1A8E2EEA0B6}" destId="{CEB8A5EC-E0E9-4206-8755-9A73B4DAB53F}" srcOrd="0" destOrd="0" presId="urn:microsoft.com/office/officeart/2005/8/layout/process1"/>
    <dgm:cxn modelId="{9D122C93-E752-4437-BB53-36CB7E18C765}" type="presParOf" srcId="{CEB8A5EC-E0E9-4206-8755-9A73B4DAB53F}" destId="{8EF8D6CC-A172-4247-BE31-83461D048997}" srcOrd="0" destOrd="0" presId="urn:microsoft.com/office/officeart/2005/8/layout/process1"/>
    <dgm:cxn modelId="{ABE71B03-716B-44D0-A134-A7BED0BC728C}" type="presParOf" srcId="{CEB8A5EC-E0E9-4206-8755-9A73B4DAB53F}" destId="{78FB00C9-09AA-46DE-85E3-F61B7F135CDA}" srcOrd="1" destOrd="0" presId="urn:microsoft.com/office/officeart/2005/8/layout/process1"/>
    <dgm:cxn modelId="{9B817EE3-0AD4-4258-8DB4-F08DBD6F7768}" type="presParOf" srcId="{78FB00C9-09AA-46DE-85E3-F61B7F135CDA}" destId="{074973A5-F495-4793-B984-276F7966002F}" srcOrd="0" destOrd="0" presId="urn:microsoft.com/office/officeart/2005/8/layout/process1"/>
    <dgm:cxn modelId="{E342F0E5-96B6-4F55-81EA-02A073736324}" type="presParOf" srcId="{CEB8A5EC-E0E9-4206-8755-9A73B4DAB53F}" destId="{4737CCB6-AC51-4A71-96EF-00F5D1787873}" srcOrd="2" destOrd="0" presId="urn:microsoft.com/office/officeart/2005/8/layout/process1"/>
  </dgm:cxnLst>
  <dgm:bg/>
  <dgm:whole/>
</dgm:dataModel>
</file>

<file path=ppt/diagrams/data39.xml><?xml version="1.0" encoding="utf-8"?>
<dgm:dataModel xmlns:dgm="http://schemas.openxmlformats.org/drawingml/2006/diagram" xmlns:a="http://schemas.openxmlformats.org/drawingml/2006/main">
  <dgm:ptLst>
    <dgm:pt modelId="{1F76168B-90D0-44F7-84F4-6D9A04FF8C2E}" type="doc">
      <dgm:prSet loTypeId="urn:microsoft.com/office/officeart/2005/8/layout/process1" loCatId="process" qsTypeId="urn:microsoft.com/office/officeart/2005/8/quickstyle/3d3" qsCatId="3D" csTypeId="urn:microsoft.com/office/officeart/2005/8/colors/accent1_2" csCatId="accent1" phldr="1"/>
      <dgm:spPr/>
    </dgm:pt>
    <dgm:pt modelId="{13D225C5-AC7C-40EC-B77D-A50AAD030FB5}">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74560711-F804-4069-B963-B6C5744CB920}" type="parTrans" cxnId="{860D5D5D-032E-468B-B26A-6BA4E15A5B1C}">
      <dgm:prSet/>
      <dgm:spPr/>
      <dgm:t>
        <a:bodyPr/>
        <a:lstStyle/>
        <a:p>
          <a:endParaRPr lang="zh-CN" altLang="en-US"/>
        </a:p>
      </dgm:t>
    </dgm:pt>
    <dgm:pt modelId="{810FE57F-D1FE-45F0-9099-B6A3991A0061}" type="sibTrans" cxnId="{860D5D5D-032E-468B-B26A-6BA4E15A5B1C}">
      <dgm:prSet/>
      <dgm:spPr/>
      <dgm:t>
        <a:bodyPr/>
        <a:lstStyle/>
        <a:p>
          <a:endParaRPr lang="zh-CN" altLang="en-US"/>
        </a:p>
      </dgm:t>
    </dgm:pt>
    <dgm:pt modelId="{C5653405-59C4-4264-99CA-9545FB9C0340}">
      <dgm:prSet phldrT="[文本]"/>
      <dgm:spPr/>
      <dgm:t>
        <a:bodyPr/>
        <a:lstStyle/>
        <a:p>
          <a:r>
            <a:rPr lang="en-US" altLang="zh-CN" dirty="0" smtClean="0"/>
            <a:t>【</a:t>
          </a:r>
          <a:r>
            <a:rPr lang="zh-CN" altLang="en-US" dirty="0" smtClean="0"/>
            <a:t>删除段</a:t>
          </a:r>
          <a:r>
            <a:rPr lang="en-US" altLang="zh-CN" dirty="0" smtClean="0"/>
            <a:t>】</a:t>
          </a:r>
          <a:endParaRPr lang="zh-CN" altLang="en-US" dirty="0"/>
        </a:p>
      </dgm:t>
    </dgm:pt>
    <dgm:pt modelId="{70550413-5074-4C19-8B71-EDB76B1A0CAB}" type="parTrans" cxnId="{BDCBEA5D-8314-4586-9EEC-B77E34FEA09D}">
      <dgm:prSet/>
      <dgm:spPr/>
      <dgm:t>
        <a:bodyPr/>
        <a:lstStyle/>
        <a:p>
          <a:endParaRPr lang="zh-CN" altLang="en-US"/>
        </a:p>
      </dgm:t>
    </dgm:pt>
    <dgm:pt modelId="{C4980063-3BF4-4C60-9EE8-80FAC77A9872}" type="sibTrans" cxnId="{BDCBEA5D-8314-4586-9EEC-B77E34FEA09D}">
      <dgm:prSet/>
      <dgm:spPr/>
      <dgm:t>
        <a:bodyPr/>
        <a:lstStyle/>
        <a:p>
          <a:endParaRPr lang="zh-CN" altLang="en-US"/>
        </a:p>
      </dgm:t>
    </dgm:pt>
    <dgm:pt modelId="{E57373BB-54DE-4928-ACAE-CDC4E715B63F}" type="pres">
      <dgm:prSet presAssocID="{1F76168B-90D0-44F7-84F4-6D9A04FF8C2E}" presName="Name0" presStyleCnt="0">
        <dgm:presLayoutVars>
          <dgm:dir/>
          <dgm:resizeHandles val="exact"/>
        </dgm:presLayoutVars>
      </dgm:prSet>
      <dgm:spPr/>
    </dgm:pt>
    <dgm:pt modelId="{F03235A3-DD01-45D3-8756-3C24577B08DF}" type="pres">
      <dgm:prSet presAssocID="{13D225C5-AC7C-40EC-B77D-A50AAD030FB5}" presName="node" presStyleLbl="node1" presStyleIdx="0" presStyleCnt="2">
        <dgm:presLayoutVars>
          <dgm:bulletEnabled val="1"/>
        </dgm:presLayoutVars>
      </dgm:prSet>
      <dgm:spPr/>
    </dgm:pt>
    <dgm:pt modelId="{6AD11EE1-4BE1-4EC7-9656-F82FAB23B788}" type="pres">
      <dgm:prSet presAssocID="{810FE57F-D1FE-45F0-9099-B6A3991A0061}" presName="sibTrans" presStyleLbl="sibTrans2D1" presStyleIdx="0" presStyleCnt="1"/>
      <dgm:spPr/>
    </dgm:pt>
    <dgm:pt modelId="{9D3A9506-434A-4C0D-A095-24B6A0E06A2E}" type="pres">
      <dgm:prSet presAssocID="{810FE57F-D1FE-45F0-9099-B6A3991A0061}" presName="connectorText" presStyleLbl="sibTrans2D1" presStyleIdx="0" presStyleCnt="1"/>
      <dgm:spPr/>
    </dgm:pt>
    <dgm:pt modelId="{8D76E7A8-8F29-46E4-861C-1BC3F31AFA4E}" type="pres">
      <dgm:prSet presAssocID="{C5653405-59C4-4264-99CA-9545FB9C0340}" presName="node" presStyleLbl="node1" presStyleIdx="1" presStyleCnt="2">
        <dgm:presLayoutVars>
          <dgm:bulletEnabled val="1"/>
        </dgm:presLayoutVars>
      </dgm:prSet>
      <dgm:spPr/>
    </dgm:pt>
  </dgm:ptLst>
  <dgm:cxnLst>
    <dgm:cxn modelId="{80DA5CF4-18B6-46DC-9500-76817F38232D}" type="presOf" srcId="{1F76168B-90D0-44F7-84F4-6D9A04FF8C2E}" destId="{E57373BB-54DE-4928-ACAE-CDC4E715B63F}" srcOrd="0" destOrd="0" presId="urn:microsoft.com/office/officeart/2005/8/layout/process1"/>
    <dgm:cxn modelId="{161CEA47-F763-4B67-8FC4-6B34F852CD23}" type="presOf" srcId="{810FE57F-D1FE-45F0-9099-B6A3991A0061}" destId="{6AD11EE1-4BE1-4EC7-9656-F82FAB23B788}" srcOrd="0" destOrd="0" presId="urn:microsoft.com/office/officeart/2005/8/layout/process1"/>
    <dgm:cxn modelId="{CF472F53-97D0-4A68-A820-34FA603623D6}" type="presOf" srcId="{810FE57F-D1FE-45F0-9099-B6A3991A0061}" destId="{9D3A9506-434A-4C0D-A095-24B6A0E06A2E}" srcOrd="1" destOrd="0" presId="urn:microsoft.com/office/officeart/2005/8/layout/process1"/>
    <dgm:cxn modelId="{860D5D5D-032E-468B-B26A-6BA4E15A5B1C}" srcId="{1F76168B-90D0-44F7-84F4-6D9A04FF8C2E}" destId="{13D225C5-AC7C-40EC-B77D-A50AAD030FB5}" srcOrd="0" destOrd="0" parTransId="{74560711-F804-4069-B963-B6C5744CB920}" sibTransId="{810FE57F-D1FE-45F0-9099-B6A3991A0061}"/>
    <dgm:cxn modelId="{110AF136-0DEA-447F-A27E-37D580125B13}" type="presOf" srcId="{13D225C5-AC7C-40EC-B77D-A50AAD030FB5}" destId="{F03235A3-DD01-45D3-8756-3C24577B08DF}" srcOrd="0" destOrd="0" presId="urn:microsoft.com/office/officeart/2005/8/layout/process1"/>
    <dgm:cxn modelId="{BDCBEA5D-8314-4586-9EEC-B77E34FEA09D}" srcId="{1F76168B-90D0-44F7-84F4-6D9A04FF8C2E}" destId="{C5653405-59C4-4264-99CA-9545FB9C0340}" srcOrd="1" destOrd="0" parTransId="{70550413-5074-4C19-8B71-EDB76B1A0CAB}" sibTransId="{C4980063-3BF4-4C60-9EE8-80FAC77A9872}"/>
    <dgm:cxn modelId="{21EBBB57-1AFF-4FE5-9518-14FF7FCCA994}" type="presOf" srcId="{C5653405-59C4-4264-99CA-9545FB9C0340}" destId="{8D76E7A8-8F29-46E4-861C-1BC3F31AFA4E}" srcOrd="0" destOrd="0" presId="urn:microsoft.com/office/officeart/2005/8/layout/process1"/>
    <dgm:cxn modelId="{85C6E94A-B527-46F7-A18A-6D1A523AE696}" type="presParOf" srcId="{E57373BB-54DE-4928-ACAE-CDC4E715B63F}" destId="{F03235A3-DD01-45D3-8756-3C24577B08DF}" srcOrd="0" destOrd="0" presId="urn:microsoft.com/office/officeart/2005/8/layout/process1"/>
    <dgm:cxn modelId="{53DB6467-2D6F-4B47-8253-670DFDE644C9}" type="presParOf" srcId="{E57373BB-54DE-4928-ACAE-CDC4E715B63F}" destId="{6AD11EE1-4BE1-4EC7-9656-F82FAB23B788}" srcOrd="1" destOrd="0" presId="urn:microsoft.com/office/officeart/2005/8/layout/process1"/>
    <dgm:cxn modelId="{CAA48EDF-DE23-40D5-83AB-C1E8EF047A50}" type="presParOf" srcId="{6AD11EE1-4BE1-4EC7-9656-F82FAB23B788}" destId="{9D3A9506-434A-4C0D-A095-24B6A0E06A2E}" srcOrd="0" destOrd="0" presId="urn:microsoft.com/office/officeart/2005/8/layout/process1"/>
    <dgm:cxn modelId="{2F6470CF-3269-41A3-B7FD-A9CE5D9AA53C}" type="presParOf" srcId="{E57373BB-54DE-4928-ACAE-CDC4E715B63F}" destId="{8D76E7A8-8F29-46E4-861C-1BC3F31AFA4E}" srcOrd="2"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22F8F33B-0506-485E-85DF-EA613CA8A7FC}" type="doc">
      <dgm:prSet loTypeId="urn:microsoft.com/office/officeart/2005/8/layout/process1" loCatId="process" qsTypeId="urn:microsoft.com/office/officeart/2005/8/quickstyle/3d3" qsCatId="3D" csTypeId="urn:microsoft.com/office/officeart/2005/8/colors/accent1_2" csCatId="accent1" phldr="1"/>
      <dgm:spPr/>
    </dgm:pt>
    <dgm:pt modelId="{0E86AC22-5454-4577-9A76-72E95F2049DF}">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446F5A59-6BC9-4522-92AE-445DBA55CF50}" type="parTrans" cxnId="{1DDA1A55-92DF-4263-8F6E-E474EA4942D4}">
      <dgm:prSet/>
      <dgm:spPr/>
      <dgm:t>
        <a:bodyPr/>
        <a:lstStyle/>
        <a:p>
          <a:endParaRPr lang="zh-CN" altLang="en-US"/>
        </a:p>
      </dgm:t>
    </dgm:pt>
    <dgm:pt modelId="{CF47D5FF-D8D9-49FF-BF6F-F6AE42CF3095}" type="sibTrans" cxnId="{1DDA1A55-92DF-4263-8F6E-E474EA4942D4}">
      <dgm:prSet/>
      <dgm:spPr/>
      <dgm:t>
        <a:bodyPr/>
        <a:lstStyle/>
        <a:p>
          <a:endParaRPr lang="zh-CN" altLang="en-US"/>
        </a:p>
      </dgm:t>
    </dgm:pt>
    <dgm:pt modelId="{346943FC-1564-4DFE-8264-0E08A7C918E5}" type="pres">
      <dgm:prSet presAssocID="{22F8F33B-0506-485E-85DF-EA613CA8A7FC}" presName="Name0" presStyleCnt="0">
        <dgm:presLayoutVars>
          <dgm:dir/>
          <dgm:resizeHandles val="exact"/>
        </dgm:presLayoutVars>
      </dgm:prSet>
      <dgm:spPr/>
    </dgm:pt>
    <dgm:pt modelId="{CF282892-1647-4475-89DD-BB8AA3F8E19E}" type="pres">
      <dgm:prSet presAssocID="{0E86AC22-5454-4577-9A76-72E95F2049DF}" presName="node" presStyleLbl="node1" presStyleIdx="0" presStyleCnt="1">
        <dgm:presLayoutVars>
          <dgm:bulletEnabled val="1"/>
        </dgm:presLayoutVars>
      </dgm:prSet>
      <dgm:spPr/>
    </dgm:pt>
  </dgm:ptLst>
  <dgm:cxnLst>
    <dgm:cxn modelId="{E1FE912B-0D3E-4BE8-AF50-D580729B36B8}" type="presOf" srcId="{0E86AC22-5454-4577-9A76-72E95F2049DF}" destId="{CF282892-1647-4475-89DD-BB8AA3F8E19E}" srcOrd="0" destOrd="0" presId="urn:microsoft.com/office/officeart/2005/8/layout/process1"/>
    <dgm:cxn modelId="{1DDA1A55-92DF-4263-8F6E-E474EA4942D4}" srcId="{22F8F33B-0506-485E-85DF-EA613CA8A7FC}" destId="{0E86AC22-5454-4577-9A76-72E95F2049DF}" srcOrd="0" destOrd="0" parTransId="{446F5A59-6BC9-4522-92AE-445DBA55CF50}" sibTransId="{CF47D5FF-D8D9-49FF-BF6F-F6AE42CF3095}"/>
    <dgm:cxn modelId="{5D9BDFC8-3550-4AF3-87BF-22B9AE04838C}" type="presOf" srcId="{22F8F33B-0506-485E-85DF-EA613CA8A7FC}" destId="{346943FC-1564-4DFE-8264-0E08A7C918E5}" srcOrd="0" destOrd="0" presId="urn:microsoft.com/office/officeart/2005/8/layout/process1"/>
    <dgm:cxn modelId="{506B5746-59EA-477F-93C4-480AB8B85CE1}" type="presParOf" srcId="{346943FC-1564-4DFE-8264-0E08A7C918E5}" destId="{CF282892-1647-4475-89DD-BB8AA3F8E19E}" srcOrd="0" destOrd="0" presId="urn:microsoft.com/office/officeart/2005/8/layout/process1"/>
  </dgm:cxnLst>
  <dgm:bg/>
  <dgm:whole/>
</dgm:dataModel>
</file>

<file path=ppt/diagrams/data40.xml><?xml version="1.0" encoding="utf-8"?>
<dgm:dataModel xmlns:dgm="http://schemas.openxmlformats.org/drawingml/2006/diagram" xmlns:a="http://schemas.openxmlformats.org/drawingml/2006/main">
  <dgm:ptLst>
    <dgm:pt modelId="{7D4A67CA-2882-491B-ABE3-DA74D844E475}" type="doc">
      <dgm:prSet loTypeId="urn:microsoft.com/office/officeart/2005/8/layout/process1" loCatId="process" qsTypeId="urn:microsoft.com/office/officeart/2005/8/quickstyle/3d3" qsCatId="3D" csTypeId="urn:microsoft.com/office/officeart/2005/8/colors/accent1_2" csCatId="accent1" phldr="1"/>
      <dgm:spPr/>
    </dgm:pt>
    <dgm:pt modelId="{32954977-E1E6-40D4-BA8B-80B5BE1F5CCE}">
      <dgm:prSet phldrT="[文本]"/>
      <dgm:spPr/>
      <dgm:t>
        <a:bodyPr/>
        <a:lstStyle/>
        <a:p>
          <a:r>
            <a:rPr lang="en-US" altLang="zh-CN" dirty="0" smtClean="0"/>
            <a:t>【</a:t>
          </a:r>
          <a:r>
            <a:rPr lang="zh-CN" altLang="en-US" dirty="0" smtClean="0"/>
            <a:t>反向</a:t>
          </a:r>
          <a:r>
            <a:rPr lang="en-US" altLang="zh-CN" dirty="0" smtClean="0"/>
            <a:t>】</a:t>
          </a:r>
          <a:endParaRPr lang="zh-CN" altLang="en-US" dirty="0"/>
        </a:p>
      </dgm:t>
    </dgm:pt>
    <dgm:pt modelId="{17B46DEB-BA23-4708-AC53-D5345F04F8AE}" type="parTrans" cxnId="{94F49FF1-FBBD-4C13-849C-1493E3034559}">
      <dgm:prSet/>
      <dgm:spPr/>
      <dgm:t>
        <a:bodyPr/>
        <a:lstStyle/>
        <a:p>
          <a:endParaRPr lang="zh-CN" altLang="en-US"/>
        </a:p>
      </dgm:t>
    </dgm:pt>
    <dgm:pt modelId="{6B24FEE6-F9E8-45F0-8C8A-AD7BBD9B5016}" type="sibTrans" cxnId="{94F49FF1-FBBD-4C13-849C-1493E3034559}">
      <dgm:prSet/>
      <dgm:spPr/>
      <dgm:t>
        <a:bodyPr/>
        <a:lstStyle/>
        <a:p>
          <a:endParaRPr lang="zh-CN" altLang="en-US"/>
        </a:p>
      </dgm:t>
    </dgm:pt>
    <dgm:pt modelId="{D2BEFD84-E01D-486A-87A9-1E84C3121BAD}" type="pres">
      <dgm:prSet presAssocID="{7D4A67CA-2882-491B-ABE3-DA74D844E475}" presName="Name0" presStyleCnt="0">
        <dgm:presLayoutVars>
          <dgm:dir/>
          <dgm:resizeHandles val="exact"/>
        </dgm:presLayoutVars>
      </dgm:prSet>
      <dgm:spPr/>
    </dgm:pt>
    <dgm:pt modelId="{1F88017D-D5AF-4FDB-BF4F-59952168ABE5}" type="pres">
      <dgm:prSet presAssocID="{32954977-E1E6-40D4-BA8B-80B5BE1F5CCE}" presName="node" presStyleLbl="node1" presStyleIdx="0" presStyleCnt="1">
        <dgm:presLayoutVars>
          <dgm:bulletEnabled val="1"/>
        </dgm:presLayoutVars>
      </dgm:prSet>
      <dgm:spPr/>
    </dgm:pt>
  </dgm:ptLst>
  <dgm:cxnLst>
    <dgm:cxn modelId="{ADB94C9B-FCE0-4938-A82E-5DDCE7612522}" type="presOf" srcId="{32954977-E1E6-40D4-BA8B-80B5BE1F5CCE}" destId="{1F88017D-D5AF-4FDB-BF4F-59952168ABE5}" srcOrd="0" destOrd="0" presId="urn:microsoft.com/office/officeart/2005/8/layout/process1"/>
    <dgm:cxn modelId="{25B696D2-BB20-46B0-A59C-E5B0E31512CE}" type="presOf" srcId="{7D4A67CA-2882-491B-ABE3-DA74D844E475}" destId="{D2BEFD84-E01D-486A-87A9-1E84C3121BAD}" srcOrd="0" destOrd="0" presId="urn:microsoft.com/office/officeart/2005/8/layout/process1"/>
    <dgm:cxn modelId="{94F49FF1-FBBD-4C13-849C-1493E3034559}" srcId="{7D4A67CA-2882-491B-ABE3-DA74D844E475}" destId="{32954977-E1E6-40D4-BA8B-80B5BE1F5CCE}" srcOrd="0" destOrd="0" parTransId="{17B46DEB-BA23-4708-AC53-D5345F04F8AE}" sibTransId="{6B24FEE6-F9E8-45F0-8C8A-AD7BBD9B5016}"/>
    <dgm:cxn modelId="{F676CFB8-CEBF-4C97-BA5A-4A84B1B3969C}" type="presParOf" srcId="{D2BEFD84-E01D-486A-87A9-1E84C3121BAD}" destId="{1F88017D-D5AF-4FDB-BF4F-59952168ABE5}" srcOrd="0" destOrd="0" presId="urn:microsoft.com/office/officeart/2005/8/layout/process1"/>
  </dgm:cxnLst>
  <dgm:bg/>
  <dgm:whole/>
</dgm:dataModel>
</file>

<file path=ppt/diagrams/data41.xml><?xml version="1.0" encoding="utf-8"?>
<dgm:dataModel xmlns:dgm="http://schemas.openxmlformats.org/drawingml/2006/diagram" xmlns:a="http://schemas.openxmlformats.org/drawingml/2006/main">
  <dgm:ptLst>
    <dgm:pt modelId="{54D637B5-EF5D-4005-96A1-F06E52EB1C45}" type="doc">
      <dgm:prSet loTypeId="urn:microsoft.com/office/officeart/2005/8/layout/process1" loCatId="process" qsTypeId="urn:microsoft.com/office/officeart/2005/8/quickstyle/3d3" qsCatId="3D" csTypeId="urn:microsoft.com/office/officeart/2005/8/colors/accent1_2" csCatId="accent1" phldr="1"/>
      <dgm:spPr/>
    </dgm:pt>
    <dgm:pt modelId="{E9C1FF3F-2CA7-4F16-A8AA-5A0C601114EC}">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7668F10B-49AA-4874-9D48-D5A90DD3089C}" type="parTrans" cxnId="{01607095-038A-4C74-9ECE-9D4BC68055B0}">
      <dgm:prSet/>
      <dgm:spPr/>
      <dgm:t>
        <a:bodyPr/>
        <a:lstStyle/>
        <a:p>
          <a:endParaRPr lang="zh-CN" altLang="en-US"/>
        </a:p>
      </dgm:t>
    </dgm:pt>
    <dgm:pt modelId="{512ED63E-904E-4DCA-9E47-CD58B92AC903}" type="sibTrans" cxnId="{01607095-038A-4C74-9ECE-9D4BC68055B0}">
      <dgm:prSet/>
      <dgm:spPr/>
      <dgm:t>
        <a:bodyPr/>
        <a:lstStyle/>
        <a:p>
          <a:endParaRPr lang="zh-CN" altLang="en-US"/>
        </a:p>
      </dgm:t>
    </dgm:pt>
    <dgm:pt modelId="{5DBC4611-5B1E-4638-B22F-AEFAAB1705A3}">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211C10BC-9B6B-494D-A327-8968ABB6745B}" type="parTrans" cxnId="{79FB763D-EFD3-4B9C-8045-128AAAC9533F}">
      <dgm:prSet/>
      <dgm:spPr/>
      <dgm:t>
        <a:bodyPr/>
        <a:lstStyle/>
        <a:p>
          <a:endParaRPr lang="zh-CN" altLang="en-US"/>
        </a:p>
      </dgm:t>
    </dgm:pt>
    <dgm:pt modelId="{1E8C0EF6-78E9-483D-A196-B7DF0FBD28CA}" type="sibTrans" cxnId="{79FB763D-EFD3-4B9C-8045-128AAAC9533F}">
      <dgm:prSet/>
      <dgm:spPr/>
      <dgm:t>
        <a:bodyPr/>
        <a:lstStyle/>
        <a:p>
          <a:endParaRPr lang="zh-CN" altLang="en-US"/>
        </a:p>
      </dgm:t>
    </dgm:pt>
    <dgm:pt modelId="{C0BA3216-6156-45BA-840F-F7878326B56E}">
      <dgm:prSet phldrT="[文本]"/>
      <dgm:spPr/>
      <dgm:t>
        <a:bodyPr/>
        <a:lstStyle/>
        <a:p>
          <a:r>
            <a:rPr lang="en-US" altLang="zh-CN" dirty="0" smtClean="0"/>
            <a:t>【</a:t>
          </a:r>
          <a:r>
            <a:rPr lang="zh-CN" altLang="en-US" dirty="0" smtClean="0"/>
            <a:t>穿透</a:t>
          </a:r>
          <a:r>
            <a:rPr lang="en-US" altLang="zh-CN" dirty="0" smtClean="0"/>
            <a:t>】</a:t>
          </a:r>
          <a:endParaRPr lang="zh-CN" altLang="en-US" dirty="0"/>
        </a:p>
      </dgm:t>
    </dgm:pt>
    <dgm:pt modelId="{8E3EB1F7-C74E-48A8-B5F2-326189C25630}" type="parTrans" cxnId="{33D198FB-50BB-4E2E-AD77-007BDF97B67B}">
      <dgm:prSet/>
      <dgm:spPr/>
      <dgm:t>
        <a:bodyPr/>
        <a:lstStyle/>
        <a:p>
          <a:endParaRPr lang="zh-CN" altLang="en-US"/>
        </a:p>
      </dgm:t>
    </dgm:pt>
    <dgm:pt modelId="{D2EF649A-0283-4FE2-90BA-AE30275B3E90}" type="sibTrans" cxnId="{33D198FB-50BB-4E2E-AD77-007BDF97B67B}">
      <dgm:prSet/>
      <dgm:spPr/>
      <dgm:t>
        <a:bodyPr/>
        <a:lstStyle/>
        <a:p>
          <a:endParaRPr lang="zh-CN" altLang="en-US"/>
        </a:p>
      </dgm:t>
    </dgm:pt>
    <dgm:pt modelId="{A8C5006C-24E4-4DAA-9A11-C8D3C5990C48}" type="pres">
      <dgm:prSet presAssocID="{54D637B5-EF5D-4005-96A1-F06E52EB1C45}" presName="Name0" presStyleCnt="0">
        <dgm:presLayoutVars>
          <dgm:dir/>
          <dgm:resizeHandles val="exact"/>
        </dgm:presLayoutVars>
      </dgm:prSet>
      <dgm:spPr/>
    </dgm:pt>
    <dgm:pt modelId="{4D9F752F-478F-4DC2-804E-121A9CA33DA4}" type="pres">
      <dgm:prSet presAssocID="{E9C1FF3F-2CA7-4F16-A8AA-5A0C601114EC}" presName="node" presStyleLbl="node1" presStyleIdx="0" presStyleCnt="3">
        <dgm:presLayoutVars>
          <dgm:bulletEnabled val="1"/>
        </dgm:presLayoutVars>
      </dgm:prSet>
      <dgm:spPr/>
    </dgm:pt>
    <dgm:pt modelId="{9A4F672A-C181-4616-AE8A-2A30CDDB9C06}" type="pres">
      <dgm:prSet presAssocID="{512ED63E-904E-4DCA-9E47-CD58B92AC903}" presName="sibTrans" presStyleLbl="sibTrans2D1" presStyleIdx="0" presStyleCnt="2"/>
      <dgm:spPr/>
    </dgm:pt>
    <dgm:pt modelId="{14F9C687-5E5A-4BC0-87A4-56371D607657}" type="pres">
      <dgm:prSet presAssocID="{512ED63E-904E-4DCA-9E47-CD58B92AC903}" presName="connectorText" presStyleLbl="sibTrans2D1" presStyleIdx="0" presStyleCnt="2"/>
      <dgm:spPr/>
    </dgm:pt>
    <dgm:pt modelId="{D9388649-BACC-4B5E-92A1-85FB74909556}" type="pres">
      <dgm:prSet presAssocID="{5DBC4611-5B1E-4638-B22F-AEFAAB1705A3}" presName="node" presStyleLbl="node1" presStyleIdx="1" presStyleCnt="3">
        <dgm:presLayoutVars>
          <dgm:bulletEnabled val="1"/>
        </dgm:presLayoutVars>
      </dgm:prSet>
      <dgm:spPr/>
    </dgm:pt>
    <dgm:pt modelId="{A87F94EB-8EB2-4DB6-8476-9FF6CEF86574}" type="pres">
      <dgm:prSet presAssocID="{1E8C0EF6-78E9-483D-A196-B7DF0FBD28CA}" presName="sibTrans" presStyleLbl="sibTrans2D1" presStyleIdx="1" presStyleCnt="2"/>
      <dgm:spPr/>
    </dgm:pt>
    <dgm:pt modelId="{E9A1D136-E5C6-49AA-9248-536DFA853E9E}" type="pres">
      <dgm:prSet presAssocID="{1E8C0EF6-78E9-483D-A196-B7DF0FBD28CA}" presName="connectorText" presStyleLbl="sibTrans2D1" presStyleIdx="1" presStyleCnt="2"/>
      <dgm:spPr/>
    </dgm:pt>
    <dgm:pt modelId="{8FAD9922-DBEC-42C8-89B8-BBE78516B133}" type="pres">
      <dgm:prSet presAssocID="{C0BA3216-6156-45BA-840F-F7878326B56E}" presName="node" presStyleLbl="node1" presStyleIdx="2" presStyleCnt="3">
        <dgm:presLayoutVars>
          <dgm:bulletEnabled val="1"/>
        </dgm:presLayoutVars>
      </dgm:prSet>
      <dgm:spPr/>
    </dgm:pt>
  </dgm:ptLst>
  <dgm:cxnLst>
    <dgm:cxn modelId="{74874C19-13E3-4C93-8E8E-43D3AF9CAFBD}" type="presOf" srcId="{1E8C0EF6-78E9-483D-A196-B7DF0FBD28CA}" destId="{E9A1D136-E5C6-49AA-9248-536DFA853E9E}" srcOrd="1" destOrd="0" presId="urn:microsoft.com/office/officeart/2005/8/layout/process1"/>
    <dgm:cxn modelId="{6ED4594D-C439-4223-A6F6-8873F35C1275}" type="presOf" srcId="{E9C1FF3F-2CA7-4F16-A8AA-5A0C601114EC}" destId="{4D9F752F-478F-4DC2-804E-121A9CA33DA4}" srcOrd="0" destOrd="0" presId="urn:microsoft.com/office/officeart/2005/8/layout/process1"/>
    <dgm:cxn modelId="{B0419388-83DF-48C7-91F4-CF521B756708}" type="presOf" srcId="{512ED63E-904E-4DCA-9E47-CD58B92AC903}" destId="{9A4F672A-C181-4616-AE8A-2A30CDDB9C06}" srcOrd="0" destOrd="0" presId="urn:microsoft.com/office/officeart/2005/8/layout/process1"/>
    <dgm:cxn modelId="{79FB763D-EFD3-4B9C-8045-128AAAC9533F}" srcId="{54D637B5-EF5D-4005-96A1-F06E52EB1C45}" destId="{5DBC4611-5B1E-4638-B22F-AEFAAB1705A3}" srcOrd="1" destOrd="0" parTransId="{211C10BC-9B6B-494D-A327-8968ABB6745B}" sibTransId="{1E8C0EF6-78E9-483D-A196-B7DF0FBD28CA}"/>
    <dgm:cxn modelId="{33D198FB-50BB-4E2E-AD77-007BDF97B67B}" srcId="{54D637B5-EF5D-4005-96A1-F06E52EB1C45}" destId="{C0BA3216-6156-45BA-840F-F7878326B56E}" srcOrd="2" destOrd="0" parTransId="{8E3EB1F7-C74E-48A8-B5F2-326189C25630}" sibTransId="{D2EF649A-0283-4FE2-90BA-AE30275B3E90}"/>
    <dgm:cxn modelId="{750F0F33-19E7-4C64-8865-C596F869486A}" type="presOf" srcId="{C0BA3216-6156-45BA-840F-F7878326B56E}" destId="{8FAD9922-DBEC-42C8-89B8-BBE78516B133}" srcOrd="0" destOrd="0" presId="urn:microsoft.com/office/officeart/2005/8/layout/process1"/>
    <dgm:cxn modelId="{244943E3-0AB9-4985-A4C2-D39B199FE0EA}" type="presOf" srcId="{512ED63E-904E-4DCA-9E47-CD58B92AC903}" destId="{14F9C687-5E5A-4BC0-87A4-56371D607657}" srcOrd="1" destOrd="0" presId="urn:microsoft.com/office/officeart/2005/8/layout/process1"/>
    <dgm:cxn modelId="{C40ABAA5-86FE-49FB-B5BF-6EB49FFB927D}" type="presOf" srcId="{54D637B5-EF5D-4005-96A1-F06E52EB1C45}" destId="{A8C5006C-24E4-4DAA-9A11-C8D3C5990C48}" srcOrd="0" destOrd="0" presId="urn:microsoft.com/office/officeart/2005/8/layout/process1"/>
    <dgm:cxn modelId="{4FDB75F9-4443-448E-9765-2308FAA8F306}" type="presOf" srcId="{1E8C0EF6-78E9-483D-A196-B7DF0FBD28CA}" destId="{A87F94EB-8EB2-4DB6-8476-9FF6CEF86574}" srcOrd="0" destOrd="0" presId="urn:microsoft.com/office/officeart/2005/8/layout/process1"/>
    <dgm:cxn modelId="{01CEE41D-DB08-42AB-B682-A346F5AC1C0B}" type="presOf" srcId="{5DBC4611-5B1E-4638-B22F-AEFAAB1705A3}" destId="{D9388649-BACC-4B5E-92A1-85FB74909556}" srcOrd="0" destOrd="0" presId="urn:microsoft.com/office/officeart/2005/8/layout/process1"/>
    <dgm:cxn modelId="{01607095-038A-4C74-9ECE-9D4BC68055B0}" srcId="{54D637B5-EF5D-4005-96A1-F06E52EB1C45}" destId="{E9C1FF3F-2CA7-4F16-A8AA-5A0C601114EC}" srcOrd="0" destOrd="0" parTransId="{7668F10B-49AA-4874-9D48-D5A90DD3089C}" sibTransId="{512ED63E-904E-4DCA-9E47-CD58B92AC903}"/>
    <dgm:cxn modelId="{5C0592A2-0449-4C76-96E4-A6DF6B87F875}" type="presParOf" srcId="{A8C5006C-24E4-4DAA-9A11-C8D3C5990C48}" destId="{4D9F752F-478F-4DC2-804E-121A9CA33DA4}" srcOrd="0" destOrd="0" presId="urn:microsoft.com/office/officeart/2005/8/layout/process1"/>
    <dgm:cxn modelId="{B336E723-173F-48D7-9E58-ADDC474CF01B}" type="presParOf" srcId="{A8C5006C-24E4-4DAA-9A11-C8D3C5990C48}" destId="{9A4F672A-C181-4616-AE8A-2A30CDDB9C06}" srcOrd="1" destOrd="0" presId="urn:microsoft.com/office/officeart/2005/8/layout/process1"/>
    <dgm:cxn modelId="{5ECCE2DE-F0D5-4C8F-A7BA-B3F9DA6D2B83}" type="presParOf" srcId="{9A4F672A-C181-4616-AE8A-2A30CDDB9C06}" destId="{14F9C687-5E5A-4BC0-87A4-56371D607657}" srcOrd="0" destOrd="0" presId="urn:microsoft.com/office/officeart/2005/8/layout/process1"/>
    <dgm:cxn modelId="{1BF42C15-BB98-4B86-B893-F9371980135C}" type="presParOf" srcId="{A8C5006C-24E4-4DAA-9A11-C8D3C5990C48}" destId="{D9388649-BACC-4B5E-92A1-85FB74909556}" srcOrd="2" destOrd="0" presId="urn:microsoft.com/office/officeart/2005/8/layout/process1"/>
    <dgm:cxn modelId="{BF488D2D-408C-4BAE-B286-696F44E25B01}" type="presParOf" srcId="{A8C5006C-24E4-4DAA-9A11-C8D3C5990C48}" destId="{A87F94EB-8EB2-4DB6-8476-9FF6CEF86574}" srcOrd="3" destOrd="0" presId="urn:microsoft.com/office/officeart/2005/8/layout/process1"/>
    <dgm:cxn modelId="{9C2AADFC-926A-4FC5-AC60-E766D36CB6F7}" type="presParOf" srcId="{A87F94EB-8EB2-4DB6-8476-9FF6CEF86574}" destId="{E9A1D136-E5C6-49AA-9248-536DFA853E9E}" srcOrd="0" destOrd="0" presId="urn:microsoft.com/office/officeart/2005/8/layout/process1"/>
    <dgm:cxn modelId="{9AF491C3-8E43-4932-9F99-B806909D1EC2}" type="presParOf" srcId="{A8C5006C-24E4-4DAA-9A11-C8D3C5990C48}" destId="{8FAD9922-DBEC-42C8-89B8-BBE78516B133}" srcOrd="4" destOrd="0" presId="urn:microsoft.com/office/officeart/2005/8/layout/process1"/>
  </dgm:cxnLst>
  <dgm:bg/>
  <dgm:whole/>
</dgm:dataModel>
</file>

<file path=ppt/diagrams/data42.xml><?xml version="1.0" encoding="utf-8"?>
<dgm:dataModel xmlns:dgm="http://schemas.openxmlformats.org/drawingml/2006/diagram" xmlns:a="http://schemas.openxmlformats.org/drawingml/2006/main">
  <dgm:ptLst>
    <dgm:pt modelId="{C60540D2-2C8B-4942-9E8D-C5418875E59D}" type="doc">
      <dgm:prSet loTypeId="urn:microsoft.com/office/officeart/2005/8/layout/process1" loCatId="process" qsTypeId="urn:microsoft.com/office/officeart/2005/8/quickstyle/3d3" qsCatId="3D" csTypeId="urn:microsoft.com/office/officeart/2005/8/colors/accent1_2" csCatId="accent1" phldr="1"/>
      <dgm:spPr/>
    </dgm:pt>
    <dgm:pt modelId="{1776F712-EC36-40B8-BE0E-9024D2FABEA4}">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2B4F7ABD-A607-4BF1-BDD9-4A5928E0731B}" type="parTrans" cxnId="{2D29AF87-B11B-40BB-8E02-EEAD10729FFB}">
      <dgm:prSet/>
      <dgm:spPr/>
      <dgm:t>
        <a:bodyPr/>
        <a:lstStyle/>
        <a:p>
          <a:endParaRPr lang="zh-CN" altLang="en-US"/>
        </a:p>
      </dgm:t>
    </dgm:pt>
    <dgm:pt modelId="{BDD7FB6E-9BAF-49D5-AA34-222E3A8AC822}" type="sibTrans" cxnId="{2D29AF87-B11B-40BB-8E02-EEAD10729FFB}">
      <dgm:prSet/>
      <dgm:spPr/>
      <dgm:t>
        <a:bodyPr/>
        <a:lstStyle/>
        <a:p>
          <a:endParaRPr lang="zh-CN" altLang="en-US"/>
        </a:p>
      </dgm:t>
    </dgm:pt>
    <dgm:pt modelId="{ADBC24DD-0AE1-4DD9-A727-D1B3080A4021}">
      <dgm:prSet phldrT="[文本]"/>
      <dgm:spPr/>
      <dgm:t>
        <a:bodyPr/>
        <a:lstStyle/>
        <a:p>
          <a:r>
            <a:rPr lang="en-US" altLang="zh-CN" dirty="0" smtClean="0"/>
            <a:t>【</a:t>
          </a:r>
          <a:r>
            <a:rPr lang="zh-CN" altLang="en-US" dirty="0" smtClean="0"/>
            <a:t>孔</a:t>
          </a:r>
          <a:r>
            <a:rPr lang="en-US" altLang="zh-CN" dirty="0" smtClean="0"/>
            <a:t>】</a:t>
          </a:r>
          <a:endParaRPr lang="zh-CN" altLang="en-US" dirty="0"/>
        </a:p>
      </dgm:t>
    </dgm:pt>
    <dgm:pt modelId="{C4FC0D92-9D52-4CD5-9D3F-BA3557489F1A}" type="parTrans" cxnId="{7E643931-5A8A-46FC-B9AC-2659CC845F95}">
      <dgm:prSet/>
      <dgm:spPr/>
      <dgm:t>
        <a:bodyPr/>
        <a:lstStyle/>
        <a:p>
          <a:endParaRPr lang="zh-CN" altLang="en-US"/>
        </a:p>
      </dgm:t>
    </dgm:pt>
    <dgm:pt modelId="{7FF20C8F-DDE6-447B-874D-AB8AC0600F3F}" type="sibTrans" cxnId="{7E643931-5A8A-46FC-B9AC-2659CC845F95}">
      <dgm:prSet/>
      <dgm:spPr/>
      <dgm:t>
        <a:bodyPr/>
        <a:lstStyle/>
        <a:p>
          <a:endParaRPr lang="zh-CN" altLang="en-US"/>
        </a:p>
      </dgm:t>
    </dgm:pt>
    <dgm:pt modelId="{71E95669-2115-451B-BD2D-A5C47F9A9FF6}" type="pres">
      <dgm:prSet presAssocID="{C60540D2-2C8B-4942-9E8D-C5418875E59D}" presName="Name0" presStyleCnt="0">
        <dgm:presLayoutVars>
          <dgm:dir/>
          <dgm:resizeHandles val="exact"/>
        </dgm:presLayoutVars>
      </dgm:prSet>
      <dgm:spPr/>
    </dgm:pt>
    <dgm:pt modelId="{43430104-B0E2-4524-9F61-58CB27F8B38D}" type="pres">
      <dgm:prSet presAssocID="{1776F712-EC36-40B8-BE0E-9024D2FABEA4}" presName="node" presStyleLbl="node1" presStyleIdx="0" presStyleCnt="2">
        <dgm:presLayoutVars>
          <dgm:bulletEnabled val="1"/>
        </dgm:presLayoutVars>
      </dgm:prSet>
      <dgm:spPr/>
    </dgm:pt>
    <dgm:pt modelId="{22FF8FD3-431E-4ED2-B727-594DA97B9C8A}" type="pres">
      <dgm:prSet presAssocID="{BDD7FB6E-9BAF-49D5-AA34-222E3A8AC822}" presName="sibTrans" presStyleLbl="sibTrans2D1" presStyleIdx="0" presStyleCnt="1"/>
      <dgm:spPr/>
    </dgm:pt>
    <dgm:pt modelId="{43C40E19-BEA8-4E44-9324-9A840674D7D2}" type="pres">
      <dgm:prSet presAssocID="{BDD7FB6E-9BAF-49D5-AA34-222E3A8AC822}" presName="connectorText" presStyleLbl="sibTrans2D1" presStyleIdx="0" presStyleCnt="1"/>
      <dgm:spPr/>
    </dgm:pt>
    <dgm:pt modelId="{E5CB5D75-E344-447C-84CB-12FFF34DB879}" type="pres">
      <dgm:prSet presAssocID="{ADBC24DD-0AE1-4DD9-A727-D1B3080A4021}" presName="node" presStyleLbl="node1" presStyleIdx="1" presStyleCnt="2">
        <dgm:presLayoutVars>
          <dgm:bulletEnabled val="1"/>
        </dgm:presLayoutVars>
      </dgm:prSet>
      <dgm:spPr/>
    </dgm:pt>
  </dgm:ptLst>
  <dgm:cxnLst>
    <dgm:cxn modelId="{D51A5865-2578-4FAD-97A5-FFAFAB7B9755}" type="presOf" srcId="{BDD7FB6E-9BAF-49D5-AA34-222E3A8AC822}" destId="{22FF8FD3-431E-4ED2-B727-594DA97B9C8A}" srcOrd="0" destOrd="0" presId="urn:microsoft.com/office/officeart/2005/8/layout/process1"/>
    <dgm:cxn modelId="{B8DD94F7-97DD-4E90-88A3-954701DBE3A6}" type="presOf" srcId="{ADBC24DD-0AE1-4DD9-A727-D1B3080A4021}" destId="{E5CB5D75-E344-447C-84CB-12FFF34DB879}" srcOrd="0" destOrd="0" presId="urn:microsoft.com/office/officeart/2005/8/layout/process1"/>
    <dgm:cxn modelId="{395FF6EF-6FB9-4CCC-BA2D-E167098D08A3}" type="presOf" srcId="{C60540D2-2C8B-4942-9E8D-C5418875E59D}" destId="{71E95669-2115-451B-BD2D-A5C47F9A9FF6}" srcOrd="0" destOrd="0" presId="urn:microsoft.com/office/officeart/2005/8/layout/process1"/>
    <dgm:cxn modelId="{2D29AF87-B11B-40BB-8E02-EEAD10729FFB}" srcId="{C60540D2-2C8B-4942-9E8D-C5418875E59D}" destId="{1776F712-EC36-40B8-BE0E-9024D2FABEA4}" srcOrd="0" destOrd="0" parTransId="{2B4F7ABD-A607-4BF1-BDD9-4A5928E0731B}" sibTransId="{BDD7FB6E-9BAF-49D5-AA34-222E3A8AC822}"/>
    <dgm:cxn modelId="{7E643931-5A8A-46FC-B9AC-2659CC845F95}" srcId="{C60540D2-2C8B-4942-9E8D-C5418875E59D}" destId="{ADBC24DD-0AE1-4DD9-A727-D1B3080A4021}" srcOrd="1" destOrd="0" parTransId="{C4FC0D92-9D52-4CD5-9D3F-BA3557489F1A}" sibTransId="{7FF20C8F-DDE6-447B-874D-AB8AC0600F3F}"/>
    <dgm:cxn modelId="{7B2131A0-0BFC-4AC9-BE97-D7A87B748085}" type="presOf" srcId="{BDD7FB6E-9BAF-49D5-AA34-222E3A8AC822}" destId="{43C40E19-BEA8-4E44-9324-9A840674D7D2}" srcOrd="1" destOrd="0" presId="urn:microsoft.com/office/officeart/2005/8/layout/process1"/>
    <dgm:cxn modelId="{1F8DCA59-03B9-43ED-B0D8-14D916C565B7}" type="presOf" srcId="{1776F712-EC36-40B8-BE0E-9024D2FABEA4}" destId="{43430104-B0E2-4524-9F61-58CB27F8B38D}" srcOrd="0" destOrd="0" presId="urn:microsoft.com/office/officeart/2005/8/layout/process1"/>
    <dgm:cxn modelId="{D4171D6F-42F3-498C-8C13-40BF1BA1A9EB}" type="presParOf" srcId="{71E95669-2115-451B-BD2D-A5C47F9A9FF6}" destId="{43430104-B0E2-4524-9F61-58CB27F8B38D}" srcOrd="0" destOrd="0" presId="urn:microsoft.com/office/officeart/2005/8/layout/process1"/>
    <dgm:cxn modelId="{5AFC930D-0970-4D01-8D14-97DEAA573077}" type="presParOf" srcId="{71E95669-2115-451B-BD2D-A5C47F9A9FF6}" destId="{22FF8FD3-431E-4ED2-B727-594DA97B9C8A}" srcOrd="1" destOrd="0" presId="urn:microsoft.com/office/officeart/2005/8/layout/process1"/>
    <dgm:cxn modelId="{A4E7C979-17E5-43F8-8979-5F14DF6E6DAE}" type="presParOf" srcId="{22FF8FD3-431E-4ED2-B727-594DA97B9C8A}" destId="{43C40E19-BEA8-4E44-9324-9A840674D7D2}" srcOrd="0" destOrd="0" presId="urn:microsoft.com/office/officeart/2005/8/layout/process1"/>
    <dgm:cxn modelId="{307BDE86-5D19-45F6-B712-575BE0F9C9BC}" type="presParOf" srcId="{71E95669-2115-451B-BD2D-A5C47F9A9FF6}" destId="{E5CB5D75-E344-447C-84CB-12FFF34DB879}" srcOrd="2" destOrd="0" presId="urn:microsoft.com/office/officeart/2005/8/layout/process1"/>
  </dgm:cxnLst>
  <dgm:bg/>
  <dgm:whole/>
</dgm:dataModel>
</file>

<file path=ppt/diagrams/data43.xml><?xml version="1.0" encoding="utf-8"?>
<dgm:dataModel xmlns:dgm="http://schemas.openxmlformats.org/drawingml/2006/diagram" xmlns:a="http://schemas.openxmlformats.org/drawingml/2006/main">
  <dgm:ptLst>
    <dgm:pt modelId="{43338EBB-F441-42E1-A413-34531980D845}" type="doc">
      <dgm:prSet loTypeId="urn:microsoft.com/office/officeart/2005/8/layout/process1" loCatId="process" qsTypeId="urn:microsoft.com/office/officeart/2005/8/quickstyle/3d3" qsCatId="3D" csTypeId="urn:microsoft.com/office/officeart/2005/8/colors/accent1_2" csCatId="accent1" phldr="1"/>
      <dgm:spPr/>
    </dgm:pt>
    <dgm:pt modelId="{24797453-B899-48C2-9AF0-D295259DD500}">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14B6EFDF-BC1D-4A56-BF80-66136496DE36}" type="parTrans" cxnId="{EC2119E5-3B1F-4F73-BF7C-C353C3B537ED}">
      <dgm:prSet/>
      <dgm:spPr/>
      <dgm:t>
        <a:bodyPr/>
        <a:lstStyle/>
        <a:p>
          <a:endParaRPr lang="zh-CN" altLang="en-US"/>
        </a:p>
      </dgm:t>
    </dgm:pt>
    <dgm:pt modelId="{97F2EEFA-B268-410A-83EC-A607149D4DBC}" type="sibTrans" cxnId="{EC2119E5-3B1F-4F73-BF7C-C353C3B537ED}">
      <dgm:prSet/>
      <dgm:spPr/>
      <dgm:t>
        <a:bodyPr/>
        <a:lstStyle/>
        <a:p>
          <a:endParaRPr lang="zh-CN" altLang="en-US"/>
        </a:p>
      </dgm:t>
    </dgm:pt>
    <dgm:pt modelId="{1C70A22D-890D-4354-AE8D-7BB63DBB7027}">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98DA97EF-2385-4268-858B-98BA6E4A13AF}" type="parTrans" cxnId="{5E5C6EF4-4FFB-432A-B73B-91096629DCC2}">
      <dgm:prSet/>
      <dgm:spPr/>
      <dgm:t>
        <a:bodyPr/>
        <a:lstStyle/>
        <a:p>
          <a:endParaRPr lang="zh-CN" altLang="en-US"/>
        </a:p>
      </dgm:t>
    </dgm:pt>
    <dgm:pt modelId="{427B7A9F-3D3F-4A96-A314-B7D856472C9C}" type="sibTrans" cxnId="{5E5C6EF4-4FFB-432A-B73B-91096629DCC2}">
      <dgm:prSet/>
      <dgm:spPr/>
      <dgm:t>
        <a:bodyPr/>
        <a:lstStyle/>
        <a:p>
          <a:endParaRPr lang="zh-CN" altLang="en-US"/>
        </a:p>
      </dgm:t>
    </dgm:pt>
    <dgm:pt modelId="{75B82CC3-E82E-4173-A947-D061DBBE48B2}" type="pres">
      <dgm:prSet presAssocID="{43338EBB-F441-42E1-A413-34531980D845}" presName="Name0" presStyleCnt="0">
        <dgm:presLayoutVars>
          <dgm:dir/>
          <dgm:resizeHandles val="exact"/>
        </dgm:presLayoutVars>
      </dgm:prSet>
      <dgm:spPr/>
    </dgm:pt>
    <dgm:pt modelId="{D538EA51-5ED6-499F-A6CA-64CE20A06FFB}" type="pres">
      <dgm:prSet presAssocID="{24797453-B899-48C2-9AF0-D295259DD500}" presName="node" presStyleLbl="node1" presStyleIdx="0" presStyleCnt="2">
        <dgm:presLayoutVars>
          <dgm:bulletEnabled val="1"/>
        </dgm:presLayoutVars>
      </dgm:prSet>
      <dgm:spPr/>
      <dgm:t>
        <a:bodyPr/>
        <a:lstStyle/>
        <a:p>
          <a:endParaRPr lang="zh-CN" altLang="en-US"/>
        </a:p>
      </dgm:t>
    </dgm:pt>
    <dgm:pt modelId="{DD4FCF0A-E2E2-4021-9F43-D9F592729EDF}" type="pres">
      <dgm:prSet presAssocID="{97F2EEFA-B268-410A-83EC-A607149D4DBC}" presName="sibTrans" presStyleLbl="sibTrans2D1" presStyleIdx="0" presStyleCnt="1"/>
      <dgm:spPr/>
    </dgm:pt>
    <dgm:pt modelId="{05ED0ABE-C960-4A29-BAC4-A7B70FEDD4F0}" type="pres">
      <dgm:prSet presAssocID="{97F2EEFA-B268-410A-83EC-A607149D4DBC}" presName="connectorText" presStyleLbl="sibTrans2D1" presStyleIdx="0" presStyleCnt="1"/>
      <dgm:spPr/>
    </dgm:pt>
    <dgm:pt modelId="{A0BCFC5D-6480-45A3-AB3E-4697DF4353F3}" type="pres">
      <dgm:prSet presAssocID="{1C70A22D-890D-4354-AE8D-7BB63DBB7027}" presName="node" presStyleLbl="node1" presStyleIdx="1" presStyleCnt="2">
        <dgm:presLayoutVars>
          <dgm:bulletEnabled val="1"/>
        </dgm:presLayoutVars>
      </dgm:prSet>
      <dgm:spPr/>
    </dgm:pt>
  </dgm:ptLst>
  <dgm:cxnLst>
    <dgm:cxn modelId="{9826BAF1-1732-46FF-B2AB-D22496435577}" type="presOf" srcId="{24797453-B899-48C2-9AF0-D295259DD500}" destId="{D538EA51-5ED6-499F-A6CA-64CE20A06FFB}" srcOrd="0" destOrd="0" presId="urn:microsoft.com/office/officeart/2005/8/layout/process1"/>
    <dgm:cxn modelId="{EC2119E5-3B1F-4F73-BF7C-C353C3B537ED}" srcId="{43338EBB-F441-42E1-A413-34531980D845}" destId="{24797453-B899-48C2-9AF0-D295259DD500}" srcOrd="0" destOrd="0" parTransId="{14B6EFDF-BC1D-4A56-BF80-66136496DE36}" sibTransId="{97F2EEFA-B268-410A-83EC-A607149D4DBC}"/>
    <dgm:cxn modelId="{5E5C6EF4-4FFB-432A-B73B-91096629DCC2}" srcId="{43338EBB-F441-42E1-A413-34531980D845}" destId="{1C70A22D-890D-4354-AE8D-7BB63DBB7027}" srcOrd="1" destOrd="0" parTransId="{98DA97EF-2385-4268-858B-98BA6E4A13AF}" sibTransId="{427B7A9F-3D3F-4A96-A314-B7D856472C9C}"/>
    <dgm:cxn modelId="{3E8198AD-937A-4482-B2B3-B7CA85EC6A63}" type="presOf" srcId="{1C70A22D-890D-4354-AE8D-7BB63DBB7027}" destId="{A0BCFC5D-6480-45A3-AB3E-4697DF4353F3}" srcOrd="0" destOrd="0" presId="urn:microsoft.com/office/officeart/2005/8/layout/process1"/>
    <dgm:cxn modelId="{6324BE80-0672-42B3-923F-C10154B4E8A3}" type="presOf" srcId="{97F2EEFA-B268-410A-83EC-A607149D4DBC}" destId="{05ED0ABE-C960-4A29-BAC4-A7B70FEDD4F0}" srcOrd="1" destOrd="0" presId="urn:microsoft.com/office/officeart/2005/8/layout/process1"/>
    <dgm:cxn modelId="{3DBC9F44-9DEC-42FD-B5B6-5C07AE873D5E}" type="presOf" srcId="{97F2EEFA-B268-410A-83EC-A607149D4DBC}" destId="{DD4FCF0A-E2E2-4021-9F43-D9F592729EDF}" srcOrd="0" destOrd="0" presId="urn:microsoft.com/office/officeart/2005/8/layout/process1"/>
    <dgm:cxn modelId="{4139E988-774E-4762-84DD-D862B5084E7A}" type="presOf" srcId="{43338EBB-F441-42E1-A413-34531980D845}" destId="{75B82CC3-E82E-4173-A947-D061DBBE48B2}" srcOrd="0" destOrd="0" presId="urn:microsoft.com/office/officeart/2005/8/layout/process1"/>
    <dgm:cxn modelId="{F1D1E127-287C-4B7A-8ABB-3D87900717D6}" type="presParOf" srcId="{75B82CC3-E82E-4173-A947-D061DBBE48B2}" destId="{D538EA51-5ED6-499F-A6CA-64CE20A06FFB}" srcOrd="0" destOrd="0" presId="urn:microsoft.com/office/officeart/2005/8/layout/process1"/>
    <dgm:cxn modelId="{2DA7489B-327E-4CB5-A4C4-70FB874AC1C2}" type="presParOf" srcId="{75B82CC3-E82E-4173-A947-D061DBBE48B2}" destId="{DD4FCF0A-E2E2-4021-9F43-D9F592729EDF}" srcOrd="1" destOrd="0" presId="urn:microsoft.com/office/officeart/2005/8/layout/process1"/>
    <dgm:cxn modelId="{F1E244F1-540A-4ED3-ABAC-17E6A8A0DDF0}" type="presParOf" srcId="{DD4FCF0A-E2E2-4021-9F43-D9F592729EDF}" destId="{05ED0ABE-C960-4A29-BAC4-A7B70FEDD4F0}" srcOrd="0" destOrd="0" presId="urn:microsoft.com/office/officeart/2005/8/layout/process1"/>
    <dgm:cxn modelId="{82038500-8161-469D-9ED5-B35015409CA8}" type="presParOf" srcId="{75B82CC3-E82E-4173-A947-D061DBBE48B2}" destId="{A0BCFC5D-6480-45A3-AB3E-4697DF4353F3}" srcOrd="2" destOrd="0" presId="urn:microsoft.com/office/officeart/2005/8/layout/process1"/>
  </dgm:cxnLst>
  <dgm:bg/>
  <dgm:whole/>
</dgm:dataModel>
</file>

<file path=ppt/diagrams/data44.xml><?xml version="1.0" encoding="utf-8"?>
<dgm:dataModel xmlns:dgm="http://schemas.openxmlformats.org/drawingml/2006/diagram" xmlns:a="http://schemas.openxmlformats.org/drawingml/2006/main">
  <dgm:ptLst>
    <dgm:pt modelId="{D3B97CDA-021F-401B-85DA-E66A1A149761}" type="doc">
      <dgm:prSet loTypeId="urn:microsoft.com/office/officeart/2005/8/layout/process1" loCatId="process" qsTypeId="urn:microsoft.com/office/officeart/2005/8/quickstyle/3d3" qsCatId="3D" csTypeId="urn:microsoft.com/office/officeart/2005/8/colors/accent1_2" csCatId="accent1" phldr="1"/>
      <dgm:spPr/>
    </dgm:pt>
    <dgm:pt modelId="{570D0167-259E-42C7-874C-2DD64D601F12}">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609F5D5F-A6A2-4355-A48A-CB741A21737F}" type="parTrans" cxnId="{7FAA75D8-DD6F-4582-B9FE-EA81A6AB0C06}">
      <dgm:prSet/>
      <dgm:spPr/>
      <dgm:t>
        <a:bodyPr/>
        <a:lstStyle/>
        <a:p>
          <a:endParaRPr lang="zh-CN" altLang="en-US"/>
        </a:p>
      </dgm:t>
    </dgm:pt>
    <dgm:pt modelId="{AAFE4350-20BD-4F7E-A48E-FC123B0A1AAE}" type="sibTrans" cxnId="{7FAA75D8-DD6F-4582-B9FE-EA81A6AB0C06}">
      <dgm:prSet/>
      <dgm:spPr/>
      <dgm:t>
        <a:bodyPr/>
        <a:lstStyle/>
        <a:p>
          <a:endParaRPr lang="zh-CN" altLang="en-US"/>
        </a:p>
      </dgm:t>
    </dgm:pt>
    <dgm:pt modelId="{A4D1AAD7-1728-45A9-A750-A87194D9337B}">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82D034B3-03C0-4E29-B357-815A0AA54A78}" type="parTrans" cxnId="{196CBFF3-B892-44B5-8D35-69EF69C4FA02}">
      <dgm:prSet/>
      <dgm:spPr/>
      <dgm:t>
        <a:bodyPr/>
        <a:lstStyle/>
        <a:p>
          <a:endParaRPr lang="zh-CN" altLang="en-US"/>
        </a:p>
      </dgm:t>
    </dgm:pt>
    <dgm:pt modelId="{D610B159-B1B6-4456-B19C-6AFFE251427D}" type="sibTrans" cxnId="{196CBFF3-B892-44B5-8D35-69EF69C4FA02}">
      <dgm:prSet/>
      <dgm:spPr/>
      <dgm:t>
        <a:bodyPr/>
        <a:lstStyle/>
        <a:p>
          <a:endParaRPr lang="zh-CN" altLang="en-US"/>
        </a:p>
      </dgm:t>
    </dgm:pt>
    <dgm:pt modelId="{91098C2F-8FED-4DF1-B7D3-54B75F5C3A14}">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FC259D93-4728-49E8-B5E1-CE4ABB089C30}" type="parTrans" cxnId="{3DC63A81-1382-4625-8C33-3614FEF7551D}">
      <dgm:prSet/>
      <dgm:spPr/>
      <dgm:t>
        <a:bodyPr/>
        <a:lstStyle/>
        <a:p>
          <a:endParaRPr lang="zh-CN" altLang="en-US"/>
        </a:p>
      </dgm:t>
    </dgm:pt>
    <dgm:pt modelId="{DE497139-09D1-4762-A34E-63655B835621}" type="sibTrans" cxnId="{3DC63A81-1382-4625-8C33-3614FEF7551D}">
      <dgm:prSet/>
      <dgm:spPr/>
      <dgm:t>
        <a:bodyPr/>
        <a:lstStyle/>
        <a:p>
          <a:endParaRPr lang="zh-CN" altLang="en-US"/>
        </a:p>
      </dgm:t>
    </dgm:pt>
    <dgm:pt modelId="{08EB4375-1082-4F5A-BCEF-AF2CD52BBE07}" type="pres">
      <dgm:prSet presAssocID="{D3B97CDA-021F-401B-85DA-E66A1A149761}" presName="Name0" presStyleCnt="0">
        <dgm:presLayoutVars>
          <dgm:dir/>
          <dgm:resizeHandles val="exact"/>
        </dgm:presLayoutVars>
      </dgm:prSet>
      <dgm:spPr/>
    </dgm:pt>
    <dgm:pt modelId="{C509DEB6-5CEA-4FD5-AC34-4C8665FF51C0}" type="pres">
      <dgm:prSet presAssocID="{570D0167-259E-42C7-874C-2DD64D601F12}" presName="node" presStyleLbl="node1" presStyleIdx="0" presStyleCnt="3">
        <dgm:presLayoutVars>
          <dgm:bulletEnabled val="1"/>
        </dgm:presLayoutVars>
      </dgm:prSet>
      <dgm:spPr/>
    </dgm:pt>
    <dgm:pt modelId="{4EE027DA-E857-4CAE-916E-C380D40F3412}" type="pres">
      <dgm:prSet presAssocID="{AAFE4350-20BD-4F7E-A48E-FC123B0A1AAE}" presName="sibTrans" presStyleLbl="sibTrans2D1" presStyleIdx="0" presStyleCnt="2"/>
      <dgm:spPr/>
    </dgm:pt>
    <dgm:pt modelId="{3CD8ADD0-D134-4B03-B3F2-5D9BED4996E9}" type="pres">
      <dgm:prSet presAssocID="{AAFE4350-20BD-4F7E-A48E-FC123B0A1AAE}" presName="connectorText" presStyleLbl="sibTrans2D1" presStyleIdx="0" presStyleCnt="2"/>
      <dgm:spPr/>
    </dgm:pt>
    <dgm:pt modelId="{9F00E55C-673A-4153-9D00-1C0E4B3B60EA}" type="pres">
      <dgm:prSet presAssocID="{A4D1AAD7-1728-45A9-A750-A87194D9337B}" presName="node" presStyleLbl="node1" presStyleIdx="1" presStyleCnt="3">
        <dgm:presLayoutVars>
          <dgm:bulletEnabled val="1"/>
        </dgm:presLayoutVars>
      </dgm:prSet>
      <dgm:spPr/>
    </dgm:pt>
    <dgm:pt modelId="{92DCA8E8-CEB3-45C2-8FD2-B11EEA1DB4B3}" type="pres">
      <dgm:prSet presAssocID="{D610B159-B1B6-4456-B19C-6AFFE251427D}" presName="sibTrans" presStyleLbl="sibTrans2D1" presStyleIdx="1" presStyleCnt="2"/>
      <dgm:spPr/>
    </dgm:pt>
    <dgm:pt modelId="{72FF60C0-4EC7-4507-A8CC-F6922600B8F5}" type="pres">
      <dgm:prSet presAssocID="{D610B159-B1B6-4456-B19C-6AFFE251427D}" presName="connectorText" presStyleLbl="sibTrans2D1" presStyleIdx="1" presStyleCnt="2"/>
      <dgm:spPr/>
    </dgm:pt>
    <dgm:pt modelId="{2F0C7178-058E-4480-BEF0-756793702FA9}" type="pres">
      <dgm:prSet presAssocID="{91098C2F-8FED-4DF1-B7D3-54B75F5C3A14}" presName="node" presStyleLbl="node1" presStyleIdx="2" presStyleCnt="3">
        <dgm:presLayoutVars>
          <dgm:bulletEnabled val="1"/>
        </dgm:presLayoutVars>
      </dgm:prSet>
      <dgm:spPr/>
    </dgm:pt>
  </dgm:ptLst>
  <dgm:cxnLst>
    <dgm:cxn modelId="{196CBFF3-B892-44B5-8D35-69EF69C4FA02}" srcId="{D3B97CDA-021F-401B-85DA-E66A1A149761}" destId="{A4D1AAD7-1728-45A9-A750-A87194D9337B}" srcOrd="1" destOrd="0" parTransId="{82D034B3-03C0-4E29-B357-815A0AA54A78}" sibTransId="{D610B159-B1B6-4456-B19C-6AFFE251427D}"/>
    <dgm:cxn modelId="{CFB5870F-CCDB-47BB-BFC8-70C98E27B220}" type="presOf" srcId="{D610B159-B1B6-4456-B19C-6AFFE251427D}" destId="{92DCA8E8-CEB3-45C2-8FD2-B11EEA1DB4B3}" srcOrd="0" destOrd="0" presId="urn:microsoft.com/office/officeart/2005/8/layout/process1"/>
    <dgm:cxn modelId="{D800B8AD-68D6-4C7A-A477-6E1A1FDE2277}" type="presOf" srcId="{AAFE4350-20BD-4F7E-A48E-FC123B0A1AAE}" destId="{4EE027DA-E857-4CAE-916E-C380D40F3412}" srcOrd="0" destOrd="0" presId="urn:microsoft.com/office/officeart/2005/8/layout/process1"/>
    <dgm:cxn modelId="{484A5A43-C185-4F41-B8E1-3086A2FC18A1}" type="presOf" srcId="{91098C2F-8FED-4DF1-B7D3-54B75F5C3A14}" destId="{2F0C7178-058E-4480-BEF0-756793702FA9}" srcOrd="0" destOrd="0" presId="urn:microsoft.com/office/officeart/2005/8/layout/process1"/>
    <dgm:cxn modelId="{A5F330E9-C614-444D-ADB5-DC1074B89D3D}" type="presOf" srcId="{D3B97CDA-021F-401B-85DA-E66A1A149761}" destId="{08EB4375-1082-4F5A-BCEF-AF2CD52BBE07}" srcOrd="0" destOrd="0" presId="urn:microsoft.com/office/officeart/2005/8/layout/process1"/>
    <dgm:cxn modelId="{7FAA75D8-DD6F-4582-B9FE-EA81A6AB0C06}" srcId="{D3B97CDA-021F-401B-85DA-E66A1A149761}" destId="{570D0167-259E-42C7-874C-2DD64D601F12}" srcOrd="0" destOrd="0" parTransId="{609F5D5F-A6A2-4355-A48A-CB741A21737F}" sibTransId="{AAFE4350-20BD-4F7E-A48E-FC123B0A1AAE}"/>
    <dgm:cxn modelId="{3DC63A81-1382-4625-8C33-3614FEF7551D}" srcId="{D3B97CDA-021F-401B-85DA-E66A1A149761}" destId="{91098C2F-8FED-4DF1-B7D3-54B75F5C3A14}" srcOrd="2" destOrd="0" parTransId="{FC259D93-4728-49E8-B5E1-CE4ABB089C30}" sibTransId="{DE497139-09D1-4762-A34E-63655B835621}"/>
    <dgm:cxn modelId="{42DD9F0F-1A20-4BEA-A5F4-7CCBE987ACFE}" type="presOf" srcId="{AAFE4350-20BD-4F7E-A48E-FC123B0A1AAE}" destId="{3CD8ADD0-D134-4B03-B3F2-5D9BED4996E9}" srcOrd="1" destOrd="0" presId="urn:microsoft.com/office/officeart/2005/8/layout/process1"/>
    <dgm:cxn modelId="{64279116-684C-44B1-9116-5400E213FBE1}" type="presOf" srcId="{570D0167-259E-42C7-874C-2DD64D601F12}" destId="{C509DEB6-5CEA-4FD5-AC34-4C8665FF51C0}" srcOrd="0" destOrd="0" presId="urn:microsoft.com/office/officeart/2005/8/layout/process1"/>
    <dgm:cxn modelId="{B89FA59D-1A8E-4001-B6E7-AFB6E3DC39E1}" type="presOf" srcId="{D610B159-B1B6-4456-B19C-6AFFE251427D}" destId="{72FF60C0-4EC7-4507-A8CC-F6922600B8F5}" srcOrd="1" destOrd="0" presId="urn:microsoft.com/office/officeart/2005/8/layout/process1"/>
    <dgm:cxn modelId="{6C3AD3B6-721D-4536-8C6A-4C2BF13F55FB}" type="presOf" srcId="{A4D1AAD7-1728-45A9-A750-A87194D9337B}" destId="{9F00E55C-673A-4153-9D00-1C0E4B3B60EA}" srcOrd="0" destOrd="0" presId="urn:microsoft.com/office/officeart/2005/8/layout/process1"/>
    <dgm:cxn modelId="{598A3F48-A749-47AC-A566-104FC2FC1B3C}" type="presParOf" srcId="{08EB4375-1082-4F5A-BCEF-AF2CD52BBE07}" destId="{C509DEB6-5CEA-4FD5-AC34-4C8665FF51C0}" srcOrd="0" destOrd="0" presId="urn:microsoft.com/office/officeart/2005/8/layout/process1"/>
    <dgm:cxn modelId="{150EEC8F-4C37-4C6E-8A82-EAD12B417B65}" type="presParOf" srcId="{08EB4375-1082-4F5A-BCEF-AF2CD52BBE07}" destId="{4EE027DA-E857-4CAE-916E-C380D40F3412}" srcOrd="1" destOrd="0" presId="urn:microsoft.com/office/officeart/2005/8/layout/process1"/>
    <dgm:cxn modelId="{1EFFD2BB-332E-45A1-BCD5-D86B5671D780}" type="presParOf" srcId="{4EE027DA-E857-4CAE-916E-C380D40F3412}" destId="{3CD8ADD0-D134-4B03-B3F2-5D9BED4996E9}" srcOrd="0" destOrd="0" presId="urn:microsoft.com/office/officeart/2005/8/layout/process1"/>
    <dgm:cxn modelId="{C4A28DE2-2B11-4899-AE0A-AABCA80DE320}" type="presParOf" srcId="{08EB4375-1082-4F5A-BCEF-AF2CD52BBE07}" destId="{9F00E55C-673A-4153-9D00-1C0E4B3B60EA}" srcOrd="2" destOrd="0" presId="urn:microsoft.com/office/officeart/2005/8/layout/process1"/>
    <dgm:cxn modelId="{75CC2A6F-5AAE-4C12-82EB-B9C185528AF9}" type="presParOf" srcId="{08EB4375-1082-4F5A-BCEF-AF2CD52BBE07}" destId="{92DCA8E8-CEB3-45C2-8FD2-B11EEA1DB4B3}" srcOrd="3" destOrd="0" presId="urn:microsoft.com/office/officeart/2005/8/layout/process1"/>
    <dgm:cxn modelId="{EDFE7E62-ACB3-4027-A03E-E0ED49791E57}" type="presParOf" srcId="{92DCA8E8-CEB3-45C2-8FD2-B11EEA1DB4B3}" destId="{72FF60C0-4EC7-4507-A8CC-F6922600B8F5}" srcOrd="0" destOrd="0" presId="urn:microsoft.com/office/officeart/2005/8/layout/process1"/>
    <dgm:cxn modelId="{40255184-79CD-4967-999A-F4DBB85471B2}" type="presParOf" srcId="{08EB4375-1082-4F5A-BCEF-AF2CD52BBE07}" destId="{2F0C7178-058E-4480-BEF0-756793702FA9}" srcOrd="4" destOrd="0" presId="urn:microsoft.com/office/officeart/2005/8/layout/process1"/>
  </dgm:cxnLst>
  <dgm:bg/>
  <dgm:whole/>
</dgm:dataModel>
</file>

<file path=ppt/diagrams/data45.xml><?xml version="1.0" encoding="utf-8"?>
<dgm:dataModel xmlns:dgm="http://schemas.openxmlformats.org/drawingml/2006/diagram" xmlns:a="http://schemas.openxmlformats.org/drawingml/2006/main">
  <dgm:ptLst>
    <dgm:pt modelId="{29BA3CDD-A4E5-40B3-9CE9-517A63A6EE80}" type="doc">
      <dgm:prSet loTypeId="urn:microsoft.com/office/officeart/2005/8/layout/process1" loCatId="process" qsTypeId="urn:microsoft.com/office/officeart/2005/8/quickstyle/3d3" qsCatId="3D" csTypeId="urn:microsoft.com/office/officeart/2005/8/colors/accent1_2" csCatId="accent1" phldr="1"/>
      <dgm:spPr/>
    </dgm:pt>
    <dgm:pt modelId="{0DE97AF3-2BB1-4824-994C-F0282AA09205}">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1E037A71-7D55-472F-99FD-4F5BDC11A33D}" type="parTrans" cxnId="{FBF82F69-13D4-4026-8560-05678A2AA666}">
      <dgm:prSet/>
      <dgm:spPr/>
      <dgm:t>
        <a:bodyPr/>
        <a:lstStyle/>
        <a:p>
          <a:endParaRPr lang="zh-CN" altLang="en-US"/>
        </a:p>
      </dgm:t>
    </dgm:pt>
    <dgm:pt modelId="{1D05EC1A-7E07-4B39-B16E-68D0D5BADD59}" type="sibTrans" cxnId="{FBF82F69-13D4-4026-8560-05678A2AA666}">
      <dgm:prSet/>
      <dgm:spPr/>
      <dgm:t>
        <a:bodyPr/>
        <a:lstStyle/>
        <a:p>
          <a:endParaRPr lang="zh-CN" altLang="en-US"/>
        </a:p>
      </dgm:t>
    </dgm:pt>
    <dgm:pt modelId="{8068ABD1-ED27-45B1-BFC7-B6E76434E0AD}">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C45D0FF5-1FF8-453E-96F6-2F82FAEFA003}" type="parTrans" cxnId="{2D3D16B0-B3D2-4227-8869-E473BB300671}">
      <dgm:prSet/>
      <dgm:spPr/>
      <dgm:t>
        <a:bodyPr/>
        <a:lstStyle/>
        <a:p>
          <a:endParaRPr lang="zh-CN" altLang="en-US"/>
        </a:p>
      </dgm:t>
    </dgm:pt>
    <dgm:pt modelId="{3CD03567-997B-42FA-ABD8-D6640C80C4F9}" type="sibTrans" cxnId="{2D3D16B0-B3D2-4227-8869-E473BB300671}">
      <dgm:prSet/>
      <dgm:spPr/>
      <dgm:t>
        <a:bodyPr/>
        <a:lstStyle/>
        <a:p>
          <a:endParaRPr lang="zh-CN" altLang="en-US"/>
        </a:p>
      </dgm:t>
    </dgm:pt>
    <dgm:pt modelId="{B1356B12-06C1-442E-A03D-88E64E4DA7E5}">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DAE5C54D-D1EF-4D55-841B-5D8EAD550AC6}" type="parTrans" cxnId="{A64081DD-BE18-4BD9-A088-BB573630FCF1}">
      <dgm:prSet/>
      <dgm:spPr/>
      <dgm:t>
        <a:bodyPr/>
        <a:lstStyle/>
        <a:p>
          <a:endParaRPr lang="zh-CN" altLang="en-US"/>
        </a:p>
      </dgm:t>
    </dgm:pt>
    <dgm:pt modelId="{C0433B98-F12E-4929-8D58-24ADF6C65DF7}" type="sibTrans" cxnId="{A64081DD-BE18-4BD9-A088-BB573630FCF1}">
      <dgm:prSet/>
      <dgm:spPr/>
      <dgm:t>
        <a:bodyPr/>
        <a:lstStyle/>
        <a:p>
          <a:endParaRPr lang="zh-CN" altLang="en-US"/>
        </a:p>
      </dgm:t>
    </dgm:pt>
    <dgm:pt modelId="{F46E652D-B2B0-42B8-84AB-D1782BE63292}" type="pres">
      <dgm:prSet presAssocID="{29BA3CDD-A4E5-40B3-9CE9-517A63A6EE80}" presName="Name0" presStyleCnt="0">
        <dgm:presLayoutVars>
          <dgm:dir/>
          <dgm:resizeHandles val="exact"/>
        </dgm:presLayoutVars>
      </dgm:prSet>
      <dgm:spPr/>
    </dgm:pt>
    <dgm:pt modelId="{AFC9981A-6C1B-4298-A2AC-A7F8E928F2AE}" type="pres">
      <dgm:prSet presAssocID="{0DE97AF3-2BB1-4824-994C-F0282AA09205}" presName="node" presStyleLbl="node1" presStyleIdx="0" presStyleCnt="3">
        <dgm:presLayoutVars>
          <dgm:bulletEnabled val="1"/>
        </dgm:presLayoutVars>
      </dgm:prSet>
      <dgm:spPr/>
    </dgm:pt>
    <dgm:pt modelId="{C1E8F0CE-23FC-4AE3-ABB7-D7FFDAF45B95}" type="pres">
      <dgm:prSet presAssocID="{1D05EC1A-7E07-4B39-B16E-68D0D5BADD59}" presName="sibTrans" presStyleLbl="sibTrans2D1" presStyleIdx="0" presStyleCnt="2"/>
      <dgm:spPr/>
    </dgm:pt>
    <dgm:pt modelId="{A92454FF-3DA6-4852-8DBD-C371D155860B}" type="pres">
      <dgm:prSet presAssocID="{1D05EC1A-7E07-4B39-B16E-68D0D5BADD59}" presName="connectorText" presStyleLbl="sibTrans2D1" presStyleIdx="0" presStyleCnt="2"/>
      <dgm:spPr/>
    </dgm:pt>
    <dgm:pt modelId="{0355222F-E5E9-466D-92AF-DA81CDB7569F}" type="pres">
      <dgm:prSet presAssocID="{8068ABD1-ED27-45B1-BFC7-B6E76434E0AD}" presName="node" presStyleLbl="node1" presStyleIdx="1" presStyleCnt="3">
        <dgm:presLayoutVars>
          <dgm:bulletEnabled val="1"/>
        </dgm:presLayoutVars>
      </dgm:prSet>
      <dgm:spPr/>
    </dgm:pt>
    <dgm:pt modelId="{E861E8F3-1BC1-4B5C-93D2-2DF3F5AFEA51}" type="pres">
      <dgm:prSet presAssocID="{3CD03567-997B-42FA-ABD8-D6640C80C4F9}" presName="sibTrans" presStyleLbl="sibTrans2D1" presStyleIdx="1" presStyleCnt="2"/>
      <dgm:spPr/>
    </dgm:pt>
    <dgm:pt modelId="{6DCD721D-89B3-4FAE-B838-04C541A4317E}" type="pres">
      <dgm:prSet presAssocID="{3CD03567-997B-42FA-ABD8-D6640C80C4F9}" presName="connectorText" presStyleLbl="sibTrans2D1" presStyleIdx="1" presStyleCnt="2"/>
      <dgm:spPr/>
    </dgm:pt>
    <dgm:pt modelId="{A525AEC1-0E0A-440D-A0CF-6C2A843755B0}" type="pres">
      <dgm:prSet presAssocID="{B1356B12-06C1-442E-A03D-88E64E4DA7E5}" presName="node" presStyleLbl="node1" presStyleIdx="2" presStyleCnt="3">
        <dgm:presLayoutVars>
          <dgm:bulletEnabled val="1"/>
        </dgm:presLayoutVars>
      </dgm:prSet>
      <dgm:spPr/>
    </dgm:pt>
  </dgm:ptLst>
  <dgm:cxnLst>
    <dgm:cxn modelId="{38FA92DB-7345-4845-9327-412389DD958C}" type="presOf" srcId="{1D05EC1A-7E07-4B39-B16E-68D0D5BADD59}" destId="{C1E8F0CE-23FC-4AE3-ABB7-D7FFDAF45B95}" srcOrd="0" destOrd="0" presId="urn:microsoft.com/office/officeart/2005/8/layout/process1"/>
    <dgm:cxn modelId="{F1F3697D-1E8B-42D8-8F3C-B50BF7667E27}" type="presOf" srcId="{8068ABD1-ED27-45B1-BFC7-B6E76434E0AD}" destId="{0355222F-E5E9-466D-92AF-DA81CDB7569F}" srcOrd="0" destOrd="0" presId="urn:microsoft.com/office/officeart/2005/8/layout/process1"/>
    <dgm:cxn modelId="{E7F95030-5555-4533-97FA-6C388E107152}" type="presOf" srcId="{1D05EC1A-7E07-4B39-B16E-68D0D5BADD59}" destId="{A92454FF-3DA6-4852-8DBD-C371D155860B}" srcOrd="1" destOrd="0" presId="urn:microsoft.com/office/officeart/2005/8/layout/process1"/>
    <dgm:cxn modelId="{2D3D16B0-B3D2-4227-8869-E473BB300671}" srcId="{29BA3CDD-A4E5-40B3-9CE9-517A63A6EE80}" destId="{8068ABD1-ED27-45B1-BFC7-B6E76434E0AD}" srcOrd="1" destOrd="0" parTransId="{C45D0FF5-1FF8-453E-96F6-2F82FAEFA003}" sibTransId="{3CD03567-997B-42FA-ABD8-D6640C80C4F9}"/>
    <dgm:cxn modelId="{FE9B8D5C-93AE-4C1E-9B6E-034B26DA122D}" type="presOf" srcId="{B1356B12-06C1-442E-A03D-88E64E4DA7E5}" destId="{A525AEC1-0E0A-440D-A0CF-6C2A843755B0}" srcOrd="0" destOrd="0" presId="urn:microsoft.com/office/officeart/2005/8/layout/process1"/>
    <dgm:cxn modelId="{A64081DD-BE18-4BD9-A088-BB573630FCF1}" srcId="{29BA3CDD-A4E5-40B3-9CE9-517A63A6EE80}" destId="{B1356B12-06C1-442E-A03D-88E64E4DA7E5}" srcOrd="2" destOrd="0" parTransId="{DAE5C54D-D1EF-4D55-841B-5D8EAD550AC6}" sibTransId="{C0433B98-F12E-4929-8D58-24ADF6C65DF7}"/>
    <dgm:cxn modelId="{FBF82F69-13D4-4026-8560-05678A2AA666}" srcId="{29BA3CDD-A4E5-40B3-9CE9-517A63A6EE80}" destId="{0DE97AF3-2BB1-4824-994C-F0282AA09205}" srcOrd="0" destOrd="0" parTransId="{1E037A71-7D55-472F-99FD-4F5BDC11A33D}" sibTransId="{1D05EC1A-7E07-4B39-B16E-68D0D5BADD59}"/>
    <dgm:cxn modelId="{8D444E1D-8F24-4111-83CE-867DE946B8AB}" type="presOf" srcId="{0DE97AF3-2BB1-4824-994C-F0282AA09205}" destId="{AFC9981A-6C1B-4298-A2AC-A7F8E928F2AE}" srcOrd="0" destOrd="0" presId="urn:microsoft.com/office/officeart/2005/8/layout/process1"/>
    <dgm:cxn modelId="{BA42C106-BC7A-415E-AC3B-C287A2459E47}" type="presOf" srcId="{3CD03567-997B-42FA-ABD8-D6640C80C4F9}" destId="{E861E8F3-1BC1-4B5C-93D2-2DF3F5AFEA51}" srcOrd="0" destOrd="0" presId="urn:microsoft.com/office/officeart/2005/8/layout/process1"/>
    <dgm:cxn modelId="{D4B359E9-38F7-42BB-A715-F24D2D105D99}" type="presOf" srcId="{29BA3CDD-A4E5-40B3-9CE9-517A63A6EE80}" destId="{F46E652D-B2B0-42B8-84AB-D1782BE63292}" srcOrd="0" destOrd="0" presId="urn:microsoft.com/office/officeart/2005/8/layout/process1"/>
    <dgm:cxn modelId="{69ECCDF2-A7F6-4CAB-9B6F-B3A83C8B51A4}" type="presOf" srcId="{3CD03567-997B-42FA-ABD8-D6640C80C4F9}" destId="{6DCD721D-89B3-4FAE-B838-04C541A4317E}" srcOrd="1" destOrd="0" presId="urn:microsoft.com/office/officeart/2005/8/layout/process1"/>
    <dgm:cxn modelId="{2FA20B9E-C1E3-4153-B5BD-8F97A99C078A}" type="presParOf" srcId="{F46E652D-B2B0-42B8-84AB-D1782BE63292}" destId="{AFC9981A-6C1B-4298-A2AC-A7F8E928F2AE}" srcOrd="0" destOrd="0" presId="urn:microsoft.com/office/officeart/2005/8/layout/process1"/>
    <dgm:cxn modelId="{386CA29A-7A0D-46DA-8E71-6D5FE4CAA426}" type="presParOf" srcId="{F46E652D-B2B0-42B8-84AB-D1782BE63292}" destId="{C1E8F0CE-23FC-4AE3-ABB7-D7FFDAF45B95}" srcOrd="1" destOrd="0" presId="urn:microsoft.com/office/officeart/2005/8/layout/process1"/>
    <dgm:cxn modelId="{13CEA0CD-E3BC-4E19-B745-909354F83D50}" type="presParOf" srcId="{C1E8F0CE-23FC-4AE3-ABB7-D7FFDAF45B95}" destId="{A92454FF-3DA6-4852-8DBD-C371D155860B}" srcOrd="0" destOrd="0" presId="urn:microsoft.com/office/officeart/2005/8/layout/process1"/>
    <dgm:cxn modelId="{62A3DE52-9C5B-4027-8B48-834573D2E7A1}" type="presParOf" srcId="{F46E652D-B2B0-42B8-84AB-D1782BE63292}" destId="{0355222F-E5E9-466D-92AF-DA81CDB7569F}" srcOrd="2" destOrd="0" presId="urn:microsoft.com/office/officeart/2005/8/layout/process1"/>
    <dgm:cxn modelId="{7872A593-8CD0-4354-B35E-5D455BB3BC80}" type="presParOf" srcId="{F46E652D-B2B0-42B8-84AB-D1782BE63292}" destId="{E861E8F3-1BC1-4B5C-93D2-2DF3F5AFEA51}" srcOrd="3" destOrd="0" presId="urn:microsoft.com/office/officeart/2005/8/layout/process1"/>
    <dgm:cxn modelId="{26661BA6-7280-4417-9A4A-90D684E5DF1B}" type="presParOf" srcId="{E861E8F3-1BC1-4B5C-93D2-2DF3F5AFEA51}" destId="{6DCD721D-89B3-4FAE-B838-04C541A4317E}" srcOrd="0" destOrd="0" presId="urn:microsoft.com/office/officeart/2005/8/layout/process1"/>
    <dgm:cxn modelId="{F88A7229-D16E-449B-AFC2-4C30335C8B8E}" type="presParOf" srcId="{F46E652D-B2B0-42B8-84AB-D1782BE63292}" destId="{A525AEC1-0E0A-440D-A0CF-6C2A843755B0}" srcOrd="4" destOrd="0" presId="urn:microsoft.com/office/officeart/2005/8/layout/process1"/>
  </dgm:cxnLst>
  <dgm:bg/>
  <dgm:whole/>
</dgm:dataModel>
</file>

<file path=ppt/diagrams/data46.xml><?xml version="1.0" encoding="utf-8"?>
<dgm:dataModel xmlns:dgm="http://schemas.openxmlformats.org/drawingml/2006/diagram" xmlns:a="http://schemas.openxmlformats.org/drawingml/2006/main">
  <dgm:ptLst>
    <dgm:pt modelId="{BB3B73B9-5F2E-455E-BFED-1DB3BDBBDA14}" type="doc">
      <dgm:prSet loTypeId="urn:microsoft.com/office/officeart/2005/8/layout/process1" loCatId="process" qsTypeId="urn:microsoft.com/office/officeart/2005/8/quickstyle/3d3" qsCatId="3D" csTypeId="urn:microsoft.com/office/officeart/2005/8/colors/accent1_2" csCatId="accent1" phldr="1"/>
      <dgm:spPr/>
    </dgm:pt>
    <dgm:pt modelId="{29F3C230-FEAF-451D-8522-54F0E0DAF894}">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675475E0-A052-43CB-9147-B93D74426C02}" type="parTrans" cxnId="{BA2A62A1-806D-4194-B898-C5638D84A7DD}">
      <dgm:prSet/>
      <dgm:spPr/>
      <dgm:t>
        <a:bodyPr/>
        <a:lstStyle/>
        <a:p>
          <a:endParaRPr lang="zh-CN" altLang="en-US"/>
        </a:p>
      </dgm:t>
    </dgm:pt>
    <dgm:pt modelId="{371F9696-2C74-4C49-9A14-641478EF2E70}" type="sibTrans" cxnId="{BA2A62A1-806D-4194-B898-C5638D84A7DD}">
      <dgm:prSet/>
      <dgm:spPr/>
      <dgm:t>
        <a:bodyPr/>
        <a:lstStyle/>
        <a:p>
          <a:endParaRPr lang="zh-CN" altLang="en-US"/>
        </a:p>
      </dgm:t>
    </dgm:pt>
    <dgm:pt modelId="{B0667E95-0094-4B89-8F7D-27BAB621FED2}">
      <dgm:prSet phldrT="[文本]"/>
      <dgm:spPr/>
      <dgm:t>
        <a:bodyPr/>
        <a:lstStyle/>
        <a:p>
          <a:r>
            <a:rPr lang="en-US" altLang="zh-CN" dirty="0" smtClean="0"/>
            <a:t>【</a:t>
          </a:r>
          <a:r>
            <a:rPr lang="zh-CN" altLang="en-US" dirty="0" smtClean="0"/>
            <a:t>孔</a:t>
          </a:r>
          <a:r>
            <a:rPr lang="en-US" altLang="zh-CN" dirty="0" smtClean="0"/>
            <a:t>】</a:t>
          </a:r>
          <a:endParaRPr lang="zh-CN" altLang="en-US" dirty="0"/>
        </a:p>
      </dgm:t>
    </dgm:pt>
    <dgm:pt modelId="{87F48E4C-67CD-49F0-8951-A9B201B6F6A8}" type="parTrans" cxnId="{71519B13-13F6-46C3-8A24-64499E39187A}">
      <dgm:prSet/>
      <dgm:spPr/>
      <dgm:t>
        <a:bodyPr/>
        <a:lstStyle/>
        <a:p>
          <a:endParaRPr lang="zh-CN" altLang="en-US"/>
        </a:p>
      </dgm:t>
    </dgm:pt>
    <dgm:pt modelId="{1A54D85D-A3B3-4513-83E5-316A8685F100}" type="sibTrans" cxnId="{71519B13-13F6-46C3-8A24-64499E39187A}">
      <dgm:prSet/>
      <dgm:spPr/>
      <dgm:t>
        <a:bodyPr/>
        <a:lstStyle/>
        <a:p>
          <a:endParaRPr lang="zh-CN" altLang="en-US"/>
        </a:p>
      </dgm:t>
    </dgm:pt>
    <dgm:pt modelId="{B467B027-EC36-4232-B5E0-57678FB915D7}" type="pres">
      <dgm:prSet presAssocID="{BB3B73B9-5F2E-455E-BFED-1DB3BDBBDA14}" presName="Name0" presStyleCnt="0">
        <dgm:presLayoutVars>
          <dgm:dir/>
          <dgm:resizeHandles val="exact"/>
        </dgm:presLayoutVars>
      </dgm:prSet>
      <dgm:spPr/>
    </dgm:pt>
    <dgm:pt modelId="{85C5BD2E-0BF2-48D6-A433-FFBA7E24584D}" type="pres">
      <dgm:prSet presAssocID="{29F3C230-FEAF-451D-8522-54F0E0DAF894}" presName="node" presStyleLbl="node1" presStyleIdx="0" presStyleCnt="2">
        <dgm:presLayoutVars>
          <dgm:bulletEnabled val="1"/>
        </dgm:presLayoutVars>
      </dgm:prSet>
      <dgm:spPr/>
    </dgm:pt>
    <dgm:pt modelId="{783F56D0-4A4E-4023-8E52-4A2174949662}" type="pres">
      <dgm:prSet presAssocID="{371F9696-2C74-4C49-9A14-641478EF2E70}" presName="sibTrans" presStyleLbl="sibTrans2D1" presStyleIdx="0" presStyleCnt="1"/>
      <dgm:spPr/>
    </dgm:pt>
    <dgm:pt modelId="{C633F95D-12F8-4637-BC92-AB8482459CDA}" type="pres">
      <dgm:prSet presAssocID="{371F9696-2C74-4C49-9A14-641478EF2E70}" presName="connectorText" presStyleLbl="sibTrans2D1" presStyleIdx="0" presStyleCnt="1"/>
      <dgm:spPr/>
    </dgm:pt>
    <dgm:pt modelId="{44170B4F-41E0-4C22-943D-EB6AEA1DEB9A}" type="pres">
      <dgm:prSet presAssocID="{B0667E95-0094-4B89-8F7D-27BAB621FED2}" presName="node" presStyleLbl="node1" presStyleIdx="1" presStyleCnt="2">
        <dgm:presLayoutVars>
          <dgm:bulletEnabled val="1"/>
        </dgm:presLayoutVars>
      </dgm:prSet>
      <dgm:spPr/>
    </dgm:pt>
  </dgm:ptLst>
  <dgm:cxnLst>
    <dgm:cxn modelId="{71519B13-13F6-46C3-8A24-64499E39187A}" srcId="{BB3B73B9-5F2E-455E-BFED-1DB3BDBBDA14}" destId="{B0667E95-0094-4B89-8F7D-27BAB621FED2}" srcOrd="1" destOrd="0" parTransId="{87F48E4C-67CD-49F0-8951-A9B201B6F6A8}" sibTransId="{1A54D85D-A3B3-4513-83E5-316A8685F100}"/>
    <dgm:cxn modelId="{E6D35D29-2F30-428A-84FE-DCCD045A5F07}" type="presOf" srcId="{BB3B73B9-5F2E-455E-BFED-1DB3BDBBDA14}" destId="{B467B027-EC36-4232-B5E0-57678FB915D7}" srcOrd="0" destOrd="0" presId="urn:microsoft.com/office/officeart/2005/8/layout/process1"/>
    <dgm:cxn modelId="{026E14AC-7138-4032-858F-8C845A99D6F6}" type="presOf" srcId="{B0667E95-0094-4B89-8F7D-27BAB621FED2}" destId="{44170B4F-41E0-4C22-943D-EB6AEA1DEB9A}" srcOrd="0" destOrd="0" presId="urn:microsoft.com/office/officeart/2005/8/layout/process1"/>
    <dgm:cxn modelId="{BA2A62A1-806D-4194-B898-C5638D84A7DD}" srcId="{BB3B73B9-5F2E-455E-BFED-1DB3BDBBDA14}" destId="{29F3C230-FEAF-451D-8522-54F0E0DAF894}" srcOrd="0" destOrd="0" parTransId="{675475E0-A052-43CB-9147-B93D74426C02}" sibTransId="{371F9696-2C74-4C49-9A14-641478EF2E70}"/>
    <dgm:cxn modelId="{31CBBA65-FEDA-48C2-BC12-B4DCB6C9E493}" type="presOf" srcId="{29F3C230-FEAF-451D-8522-54F0E0DAF894}" destId="{85C5BD2E-0BF2-48D6-A433-FFBA7E24584D}" srcOrd="0" destOrd="0" presId="urn:microsoft.com/office/officeart/2005/8/layout/process1"/>
    <dgm:cxn modelId="{46E8338B-33BC-44D0-BDC2-622CFF2684DF}" type="presOf" srcId="{371F9696-2C74-4C49-9A14-641478EF2E70}" destId="{C633F95D-12F8-4637-BC92-AB8482459CDA}" srcOrd="1" destOrd="0" presId="urn:microsoft.com/office/officeart/2005/8/layout/process1"/>
    <dgm:cxn modelId="{37E482A4-5E6B-42FE-9BDE-6F141315977E}" type="presOf" srcId="{371F9696-2C74-4C49-9A14-641478EF2E70}" destId="{783F56D0-4A4E-4023-8E52-4A2174949662}" srcOrd="0" destOrd="0" presId="urn:microsoft.com/office/officeart/2005/8/layout/process1"/>
    <dgm:cxn modelId="{FF28911A-3929-4481-AB71-42B9A8300E59}" type="presParOf" srcId="{B467B027-EC36-4232-B5E0-57678FB915D7}" destId="{85C5BD2E-0BF2-48D6-A433-FFBA7E24584D}" srcOrd="0" destOrd="0" presId="urn:microsoft.com/office/officeart/2005/8/layout/process1"/>
    <dgm:cxn modelId="{99E65EB6-C1FE-49B9-BDA6-AFEF8385786F}" type="presParOf" srcId="{B467B027-EC36-4232-B5E0-57678FB915D7}" destId="{783F56D0-4A4E-4023-8E52-4A2174949662}" srcOrd="1" destOrd="0" presId="urn:microsoft.com/office/officeart/2005/8/layout/process1"/>
    <dgm:cxn modelId="{C912D36B-928A-4CE9-99E5-313280BF0DE4}" type="presParOf" srcId="{783F56D0-4A4E-4023-8E52-4A2174949662}" destId="{C633F95D-12F8-4637-BC92-AB8482459CDA}" srcOrd="0" destOrd="0" presId="urn:microsoft.com/office/officeart/2005/8/layout/process1"/>
    <dgm:cxn modelId="{E95A4460-8CC1-4036-9C84-C0FDE58D4182}" type="presParOf" srcId="{B467B027-EC36-4232-B5E0-57678FB915D7}" destId="{44170B4F-41E0-4C22-943D-EB6AEA1DEB9A}" srcOrd="2" destOrd="0" presId="urn:microsoft.com/office/officeart/2005/8/layout/process1"/>
  </dgm:cxnLst>
  <dgm:bg/>
  <dgm:whole/>
</dgm:dataModel>
</file>

<file path=ppt/diagrams/data47.xml><?xml version="1.0" encoding="utf-8"?>
<dgm:dataModel xmlns:dgm="http://schemas.openxmlformats.org/drawingml/2006/diagram" xmlns:a="http://schemas.openxmlformats.org/drawingml/2006/main">
  <dgm:ptLst>
    <dgm:pt modelId="{4480B5BF-A3A8-4168-B2C6-F05A55946963}" type="doc">
      <dgm:prSet loTypeId="urn:microsoft.com/office/officeart/2005/8/layout/process1" loCatId="process" qsTypeId="urn:microsoft.com/office/officeart/2005/8/quickstyle/3d3" qsCatId="3D" csTypeId="urn:microsoft.com/office/officeart/2005/8/colors/accent1_2" csCatId="accent1" phldr="1"/>
      <dgm:spPr/>
    </dgm:pt>
    <dgm:pt modelId="{2138AC5E-65DC-46FD-89A5-85E3438A6ABF}">
      <dgm:prSet phldrT="[文本]"/>
      <dgm:spPr/>
      <dgm:t>
        <a:bodyPr/>
        <a:lstStyle/>
        <a:p>
          <a:r>
            <a:rPr lang="en-US" altLang="zh-CN" dirty="0" smtClean="0"/>
            <a:t>【</a:t>
          </a:r>
          <a:r>
            <a:rPr lang="zh-CN" altLang="en-US" dirty="0" smtClean="0"/>
            <a:t>孔类型</a:t>
          </a:r>
          <a:r>
            <a:rPr lang="en-US" altLang="zh-CN" dirty="0" smtClean="0"/>
            <a:t>】</a:t>
          </a:r>
          <a:endParaRPr lang="zh-CN" altLang="en-US" dirty="0"/>
        </a:p>
      </dgm:t>
    </dgm:pt>
    <dgm:pt modelId="{AA9CE34A-A14E-4A19-B701-E987A39595FC}" type="parTrans" cxnId="{0811F9D8-90DC-423C-A270-5BE443E8AEE2}">
      <dgm:prSet/>
      <dgm:spPr/>
      <dgm:t>
        <a:bodyPr/>
        <a:lstStyle/>
        <a:p>
          <a:endParaRPr lang="zh-CN" altLang="en-US"/>
        </a:p>
      </dgm:t>
    </dgm:pt>
    <dgm:pt modelId="{F54BC96B-3E32-4F3E-B1D7-72B5846B1F6D}" type="sibTrans" cxnId="{0811F9D8-90DC-423C-A270-5BE443E8AEE2}">
      <dgm:prSet/>
      <dgm:spPr/>
      <dgm:t>
        <a:bodyPr/>
        <a:lstStyle/>
        <a:p>
          <a:endParaRPr lang="zh-CN" altLang="en-US"/>
        </a:p>
      </dgm:t>
    </dgm:pt>
    <dgm:pt modelId="{788CDF96-B196-41EF-8F77-82ACE02DF72F}">
      <dgm:prSet phldrT="[文本]"/>
      <dgm:spPr/>
      <dgm:t>
        <a:bodyPr/>
        <a:lstStyle/>
        <a:p>
          <a:r>
            <a:rPr lang="en-US" altLang="zh-CN" dirty="0" smtClean="0"/>
            <a:t>【</a:t>
          </a:r>
          <a:r>
            <a:rPr lang="zh-CN" altLang="en-US" dirty="0" smtClean="0"/>
            <a:t>直孔</a:t>
          </a:r>
          <a:r>
            <a:rPr lang="en-US" altLang="zh-CN" dirty="0" smtClean="0"/>
            <a:t>】</a:t>
          </a:r>
          <a:endParaRPr lang="zh-CN" altLang="en-US" dirty="0"/>
        </a:p>
      </dgm:t>
    </dgm:pt>
    <dgm:pt modelId="{ECC40DDF-865B-43B0-B21D-CB0DB1141675}" type="parTrans" cxnId="{39B7B51C-10A3-4EB0-BAD1-7FC45B075AA2}">
      <dgm:prSet/>
      <dgm:spPr/>
      <dgm:t>
        <a:bodyPr/>
        <a:lstStyle/>
        <a:p>
          <a:endParaRPr lang="zh-CN" altLang="en-US"/>
        </a:p>
      </dgm:t>
    </dgm:pt>
    <dgm:pt modelId="{786D1830-CFCE-4D39-BE84-98E892C634B9}" type="sibTrans" cxnId="{39B7B51C-10A3-4EB0-BAD1-7FC45B075AA2}">
      <dgm:prSet/>
      <dgm:spPr/>
      <dgm:t>
        <a:bodyPr/>
        <a:lstStyle/>
        <a:p>
          <a:endParaRPr lang="zh-CN" altLang="en-US"/>
        </a:p>
      </dgm:t>
    </dgm:pt>
    <dgm:pt modelId="{35561D0F-ADBC-444E-9CA0-1535E0246D53}" type="pres">
      <dgm:prSet presAssocID="{4480B5BF-A3A8-4168-B2C6-F05A55946963}" presName="Name0" presStyleCnt="0">
        <dgm:presLayoutVars>
          <dgm:dir/>
          <dgm:resizeHandles val="exact"/>
        </dgm:presLayoutVars>
      </dgm:prSet>
      <dgm:spPr/>
    </dgm:pt>
    <dgm:pt modelId="{5087F604-4563-42F2-889D-D332806623D5}" type="pres">
      <dgm:prSet presAssocID="{2138AC5E-65DC-46FD-89A5-85E3438A6ABF}" presName="node" presStyleLbl="node1" presStyleIdx="0" presStyleCnt="2">
        <dgm:presLayoutVars>
          <dgm:bulletEnabled val="1"/>
        </dgm:presLayoutVars>
      </dgm:prSet>
      <dgm:spPr/>
      <dgm:t>
        <a:bodyPr/>
        <a:lstStyle/>
        <a:p>
          <a:endParaRPr lang="zh-CN" altLang="en-US"/>
        </a:p>
      </dgm:t>
    </dgm:pt>
    <dgm:pt modelId="{27A5B2CC-B834-4832-9C83-A6D520DE98E6}" type="pres">
      <dgm:prSet presAssocID="{F54BC96B-3E32-4F3E-B1D7-72B5846B1F6D}" presName="sibTrans" presStyleLbl="sibTrans2D1" presStyleIdx="0" presStyleCnt="1"/>
      <dgm:spPr/>
    </dgm:pt>
    <dgm:pt modelId="{074203ED-DC74-4E33-AED9-666668D772A7}" type="pres">
      <dgm:prSet presAssocID="{F54BC96B-3E32-4F3E-B1D7-72B5846B1F6D}" presName="connectorText" presStyleLbl="sibTrans2D1" presStyleIdx="0" presStyleCnt="1"/>
      <dgm:spPr/>
    </dgm:pt>
    <dgm:pt modelId="{B7AA095E-5111-4F80-9EDB-52D00C85141B}" type="pres">
      <dgm:prSet presAssocID="{788CDF96-B196-41EF-8F77-82ACE02DF72F}" presName="node" presStyleLbl="node1" presStyleIdx="1" presStyleCnt="2">
        <dgm:presLayoutVars>
          <dgm:bulletEnabled val="1"/>
        </dgm:presLayoutVars>
      </dgm:prSet>
      <dgm:spPr/>
      <dgm:t>
        <a:bodyPr/>
        <a:lstStyle/>
        <a:p>
          <a:endParaRPr lang="zh-CN" altLang="en-US"/>
        </a:p>
      </dgm:t>
    </dgm:pt>
  </dgm:ptLst>
  <dgm:cxnLst>
    <dgm:cxn modelId="{48FFD1F4-B053-47C3-BADD-BA91878F9C51}" type="presOf" srcId="{2138AC5E-65DC-46FD-89A5-85E3438A6ABF}" destId="{5087F604-4563-42F2-889D-D332806623D5}" srcOrd="0" destOrd="0" presId="urn:microsoft.com/office/officeart/2005/8/layout/process1"/>
    <dgm:cxn modelId="{39B7B51C-10A3-4EB0-BAD1-7FC45B075AA2}" srcId="{4480B5BF-A3A8-4168-B2C6-F05A55946963}" destId="{788CDF96-B196-41EF-8F77-82ACE02DF72F}" srcOrd="1" destOrd="0" parTransId="{ECC40DDF-865B-43B0-B21D-CB0DB1141675}" sibTransId="{786D1830-CFCE-4D39-BE84-98E892C634B9}"/>
    <dgm:cxn modelId="{6BC18B78-05B8-4F9E-8D88-9A8E8CC109FD}" type="presOf" srcId="{F54BC96B-3E32-4F3E-B1D7-72B5846B1F6D}" destId="{074203ED-DC74-4E33-AED9-666668D772A7}" srcOrd="1" destOrd="0" presId="urn:microsoft.com/office/officeart/2005/8/layout/process1"/>
    <dgm:cxn modelId="{B9EFF823-AACE-4DD8-8B55-C96F1D62FD2F}" type="presOf" srcId="{F54BC96B-3E32-4F3E-B1D7-72B5846B1F6D}" destId="{27A5B2CC-B834-4832-9C83-A6D520DE98E6}" srcOrd="0" destOrd="0" presId="urn:microsoft.com/office/officeart/2005/8/layout/process1"/>
    <dgm:cxn modelId="{9E4F0006-475E-40B4-B200-FCBDF9B29737}" type="presOf" srcId="{788CDF96-B196-41EF-8F77-82ACE02DF72F}" destId="{B7AA095E-5111-4F80-9EDB-52D00C85141B}" srcOrd="0" destOrd="0" presId="urn:microsoft.com/office/officeart/2005/8/layout/process1"/>
    <dgm:cxn modelId="{0E37EE2B-9381-4FEA-A48C-31F89D6BA24C}" type="presOf" srcId="{4480B5BF-A3A8-4168-B2C6-F05A55946963}" destId="{35561D0F-ADBC-444E-9CA0-1535E0246D53}" srcOrd="0" destOrd="0" presId="urn:microsoft.com/office/officeart/2005/8/layout/process1"/>
    <dgm:cxn modelId="{0811F9D8-90DC-423C-A270-5BE443E8AEE2}" srcId="{4480B5BF-A3A8-4168-B2C6-F05A55946963}" destId="{2138AC5E-65DC-46FD-89A5-85E3438A6ABF}" srcOrd="0" destOrd="0" parTransId="{AA9CE34A-A14E-4A19-B701-E987A39595FC}" sibTransId="{F54BC96B-3E32-4F3E-B1D7-72B5846B1F6D}"/>
    <dgm:cxn modelId="{D00AB2E0-0C45-453B-994A-421636FCB112}" type="presParOf" srcId="{35561D0F-ADBC-444E-9CA0-1535E0246D53}" destId="{5087F604-4563-42F2-889D-D332806623D5}" srcOrd="0" destOrd="0" presId="urn:microsoft.com/office/officeart/2005/8/layout/process1"/>
    <dgm:cxn modelId="{E2EF1969-FD6F-4E82-8B1A-3BBAC685215E}" type="presParOf" srcId="{35561D0F-ADBC-444E-9CA0-1535E0246D53}" destId="{27A5B2CC-B834-4832-9C83-A6D520DE98E6}" srcOrd="1" destOrd="0" presId="urn:microsoft.com/office/officeart/2005/8/layout/process1"/>
    <dgm:cxn modelId="{B896CE6B-378D-4D69-99C9-77258D03A094}" type="presParOf" srcId="{27A5B2CC-B834-4832-9C83-A6D520DE98E6}" destId="{074203ED-DC74-4E33-AED9-666668D772A7}" srcOrd="0" destOrd="0" presId="urn:microsoft.com/office/officeart/2005/8/layout/process1"/>
    <dgm:cxn modelId="{3E2E3F59-94A7-4326-9C22-44004C217698}" type="presParOf" srcId="{35561D0F-ADBC-444E-9CA0-1535E0246D53}" destId="{B7AA095E-5111-4F80-9EDB-52D00C85141B}" srcOrd="2" destOrd="0" presId="urn:microsoft.com/office/officeart/2005/8/layout/process1"/>
  </dgm:cxnLst>
  <dgm:bg/>
  <dgm:whole/>
</dgm:dataModel>
</file>

<file path=ppt/diagrams/data48.xml><?xml version="1.0" encoding="utf-8"?>
<dgm:dataModel xmlns:dgm="http://schemas.openxmlformats.org/drawingml/2006/diagram" xmlns:a="http://schemas.openxmlformats.org/drawingml/2006/main">
  <dgm:ptLst>
    <dgm:pt modelId="{B7ACD83B-7A10-4E83-AD92-70AAAC234918}" type="doc">
      <dgm:prSet loTypeId="urn:microsoft.com/office/officeart/2005/8/layout/process1" loCatId="process" qsTypeId="urn:microsoft.com/office/officeart/2005/8/quickstyle/3d3" qsCatId="3D" csTypeId="urn:microsoft.com/office/officeart/2005/8/colors/accent1_2" csCatId="accent1" phldr="1"/>
      <dgm:spPr/>
    </dgm:pt>
    <dgm:pt modelId="{6A8BCA87-E417-47A4-9B6A-2C50B1FC1706}">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8EE27939-58BA-4C58-B299-7DABC17568F2}" type="parTrans" cxnId="{FE566D07-5395-48A7-B4BF-1F441C089430}">
      <dgm:prSet/>
      <dgm:spPr/>
      <dgm:t>
        <a:bodyPr/>
        <a:lstStyle/>
        <a:p>
          <a:endParaRPr lang="zh-CN" altLang="en-US"/>
        </a:p>
      </dgm:t>
    </dgm:pt>
    <dgm:pt modelId="{41BEB5A1-4C06-4263-8BB2-58B14A31ADC1}" type="sibTrans" cxnId="{FE566D07-5395-48A7-B4BF-1F441C089430}">
      <dgm:prSet/>
      <dgm:spPr/>
      <dgm:t>
        <a:bodyPr/>
        <a:lstStyle/>
        <a:p>
          <a:endParaRPr lang="zh-CN" altLang="en-US"/>
        </a:p>
      </dgm:t>
    </dgm:pt>
    <dgm:pt modelId="{ED4937CE-C704-4556-A9CF-25CBBF3431A9}" type="pres">
      <dgm:prSet presAssocID="{B7ACD83B-7A10-4E83-AD92-70AAAC234918}" presName="Name0" presStyleCnt="0">
        <dgm:presLayoutVars>
          <dgm:dir/>
          <dgm:resizeHandles val="exact"/>
        </dgm:presLayoutVars>
      </dgm:prSet>
      <dgm:spPr/>
    </dgm:pt>
    <dgm:pt modelId="{BDEF309B-BC3A-4730-900A-5C790DCCE6AB}" type="pres">
      <dgm:prSet presAssocID="{6A8BCA87-E417-47A4-9B6A-2C50B1FC1706}" presName="node" presStyleLbl="node1" presStyleIdx="0" presStyleCnt="1">
        <dgm:presLayoutVars>
          <dgm:bulletEnabled val="1"/>
        </dgm:presLayoutVars>
      </dgm:prSet>
      <dgm:spPr/>
    </dgm:pt>
  </dgm:ptLst>
  <dgm:cxnLst>
    <dgm:cxn modelId="{4AC60151-1C4C-4198-86BE-71B7F96F1FE1}" type="presOf" srcId="{6A8BCA87-E417-47A4-9B6A-2C50B1FC1706}" destId="{BDEF309B-BC3A-4730-900A-5C790DCCE6AB}" srcOrd="0" destOrd="0" presId="urn:microsoft.com/office/officeart/2005/8/layout/process1"/>
    <dgm:cxn modelId="{FE566D07-5395-48A7-B4BF-1F441C089430}" srcId="{B7ACD83B-7A10-4E83-AD92-70AAAC234918}" destId="{6A8BCA87-E417-47A4-9B6A-2C50B1FC1706}" srcOrd="0" destOrd="0" parTransId="{8EE27939-58BA-4C58-B299-7DABC17568F2}" sibTransId="{41BEB5A1-4C06-4263-8BB2-58B14A31ADC1}"/>
    <dgm:cxn modelId="{725B8DDC-F3E6-4374-BE55-1AE7D94CCEC4}" type="presOf" srcId="{B7ACD83B-7A10-4E83-AD92-70AAAC234918}" destId="{ED4937CE-C704-4556-A9CF-25CBBF3431A9}" srcOrd="0" destOrd="0" presId="urn:microsoft.com/office/officeart/2005/8/layout/process1"/>
    <dgm:cxn modelId="{556D7066-0325-408E-A5D7-D56AA1EA493A}" type="presParOf" srcId="{ED4937CE-C704-4556-A9CF-25CBBF3431A9}" destId="{BDEF309B-BC3A-4730-900A-5C790DCCE6AB}" srcOrd="0" destOrd="0" presId="urn:microsoft.com/office/officeart/2005/8/layout/process1"/>
  </dgm:cxnLst>
  <dgm:bg/>
  <dgm:whole/>
</dgm:dataModel>
</file>

<file path=ppt/diagrams/data49.xml><?xml version="1.0" encoding="utf-8"?>
<dgm:dataModel xmlns:dgm="http://schemas.openxmlformats.org/drawingml/2006/diagram" xmlns:a="http://schemas.openxmlformats.org/drawingml/2006/main">
  <dgm:ptLst>
    <dgm:pt modelId="{75DBF03C-E054-41A2-96A8-7B43F3EBBE5B}" type="doc">
      <dgm:prSet loTypeId="urn:microsoft.com/office/officeart/2005/8/layout/process1" loCatId="process" qsTypeId="urn:microsoft.com/office/officeart/2005/8/quickstyle/3d3" qsCatId="3D" csTypeId="urn:microsoft.com/office/officeart/2005/8/colors/accent1_2" csCatId="accent1" phldr="1"/>
      <dgm:spPr/>
    </dgm:pt>
    <dgm:pt modelId="{788EBF4E-C243-4573-9D99-12A3375A0233}">
      <dgm:prSet phldrT="[文本]"/>
      <dgm:spPr/>
      <dgm:t>
        <a:bodyPr/>
        <a:lstStyle/>
        <a:p>
          <a:r>
            <a:rPr lang="en-US" altLang="zh-CN" dirty="0" smtClean="0"/>
            <a:t>【</a:t>
          </a:r>
          <a:r>
            <a:rPr lang="zh-CN" altLang="en-US" dirty="0" smtClean="0"/>
            <a:t>线性</a:t>
          </a:r>
          <a:r>
            <a:rPr lang="en-US" altLang="zh-CN" dirty="0" smtClean="0"/>
            <a:t>】</a:t>
          </a:r>
          <a:endParaRPr lang="zh-CN" altLang="en-US" dirty="0"/>
        </a:p>
      </dgm:t>
    </dgm:pt>
    <dgm:pt modelId="{4CA38B74-D5E4-4C79-9F9E-765D875C18E0}" type="parTrans" cxnId="{BB762A80-850B-4EF7-83CB-5E39E1B07BCC}">
      <dgm:prSet/>
      <dgm:spPr/>
      <dgm:t>
        <a:bodyPr/>
        <a:lstStyle/>
        <a:p>
          <a:endParaRPr lang="zh-CN" altLang="en-US"/>
        </a:p>
      </dgm:t>
    </dgm:pt>
    <dgm:pt modelId="{DA2E8DC5-9877-4833-B59A-0D6AE962AA2F}" type="sibTrans" cxnId="{BB762A80-850B-4EF7-83CB-5E39E1B07BCC}">
      <dgm:prSet/>
      <dgm:spPr/>
      <dgm:t>
        <a:bodyPr/>
        <a:lstStyle/>
        <a:p>
          <a:endParaRPr lang="zh-CN" altLang="en-US"/>
        </a:p>
      </dgm:t>
    </dgm:pt>
    <dgm:pt modelId="{5D913101-7AE4-43C0-A3C1-13D04394517A}">
      <dgm:prSet phldrT="[文本]"/>
      <dgm:spPr/>
      <dgm:t>
        <a:bodyPr/>
        <a:lstStyle/>
        <a:p>
          <a:r>
            <a:rPr lang="en-US" altLang="zh-CN" dirty="0" smtClean="0"/>
            <a:t>【</a:t>
          </a:r>
          <a:r>
            <a:rPr lang="zh-CN" altLang="en-US" dirty="0" smtClean="0"/>
            <a:t>偏移参考</a:t>
          </a:r>
          <a:r>
            <a:rPr lang="en-US" altLang="zh-CN" dirty="0" smtClean="0"/>
            <a:t>】</a:t>
          </a:r>
          <a:endParaRPr lang="zh-CN" altLang="en-US" dirty="0"/>
        </a:p>
      </dgm:t>
    </dgm:pt>
    <dgm:pt modelId="{60B666A8-39B4-4B56-AAE0-0F8701C94EB2}" type="parTrans" cxnId="{122CF2AA-F318-4D39-9AE0-2B152DFA6E46}">
      <dgm:prSet/>
      <dgm:spPr/>
      <dgm:t>
        <a:bodyPr/>
        <a:lstStyle/>
        <a:p>
          <a:endParaRPr lang="zh-CN" altLang="en-US"/>
        </a:p>
      </dgm:t>
    </dgm:pt>
    <dgm:pt modelId="{B0D59157-BD22-4457-B55B-34AD3DB43244}" type="sibTrans" cxnId="{122CF2AA-F318-4D39-9AE0-2B152DFA6E46}">
      <dgm:prSet/>
      <dgm:spPr/>
      <dgm:t>
        <a:bodyPr/>
        <a:lstStyle/>
        <a:p>
          <a:endParaRPr lang="zh-CN" altLang="en-US"/>
        </a:p>
      </dgm:t>
    </dgm:pt>
    <dgm:pt modelId="{BAE6423D-DE09-4B3C-BF39-672231C02199}">
      <dgm:prSet phldrT="[文本]"/>
      <dgm:spPr/>
      <dgm:t>
        <a:bodyPr/>
        <a:lstStyle/>
        <a:p>
          <a:r>
            <a:rPr lang="en-US" altLang="zh-CN" dirty="0" smtClean="0"/>
            <a:t>【</a:t>
          </a:r>
          <a:r>
            <a:rPr lang="zh-CN" altLang="en-US" dirty="0" smtClean="0"/>
            <a:t>类型</a:t>
          </a:r>
          <a:r>
            <a:rPr lang="en-US" altLang="zh-CN" dirty="0" smtClean="0"/>
            <a:t>】</a:t>
          </a:r>
          <a:endParaRPr lang="zh-CN" altLang="en-US" dirty="0"/>
        </a:p>
      </dgm:t>
    </dgm:pt>
    <dgm:pt modelId="{5301AE30-97DB-4897-9CA6-D814A1693848}" type="sibTrans" cxnId="{ED9C5325-C7DE-4B8B-9E8E-92308331BC32}">
      <dgm:prSet/>
      <dgm:spPr/>
      <dgm:t>
        <a:bodyPr/>
        <a:lstStyle/>
        <a:p>
          <a:endParaRPr lang="zh-CN" altLang="en-US"/>
        </a:p>
      </dgm:t>
    </dgm:pt>
    <dgm:pt modelId="{EF4CA3F2-C2C5-4EE2-8B9B-D7C6E9959F5E}" type="parTrans" cxnId="{ED9C5325-C7DE-4B8B-9E8E-92308331BC32}">
      <dgm:prSet/>
      <dgm:spPr/>
      <dgm:t>
        <a:bodyPr/>
        <a:lstStyle/>
        <a:p>
          <a:endParaRPr lang="zh-CN" altLang="en-US"/>
        </a:p>
      </dgm:t>
    </dgm:pt>
    <dgm:pt modelId="{68133C89-D728-4FEE-BBE4-3CEAB0890B47}" type="pres">
      <dgm:prSet presAssocID="{75DBF03C-E054-41A2-96A8-7B43F3EBBE5B}" presName="Name0" presStyleCnt="0">
        <dgm:presLayoutVars>
          <dgm:dir/>
          <dgm:resizeHandles val="exact"/>
        </dgm:presLayoutVars>
      </dgm:prSet>
      <dgm:spPr/>
    </dgm:pt>
    <dgm:pt modelId="{B9B37BB9-9E17-4BEA-9B71-19333687D4A0}" type="pres">
      <dgm:prSet presAssocID="{BAE6423D-DE09-4B3C-BF39-672231C02199}" presName="node" presStyleLbl="node1" presStyleIdx="0" presStyleCnt="3">
        <dgm:presLayoutVars>
          <dgm:bulletEnabled val="1"/>
        </dgm:presLayoutVars>
      </dgm:prSet>
      <dgm:spPr/>
      <dgm:t>
        <a:bodyPr/>
        <a:lstStyle/>
        <a:p>
          <a:endParaRPr lang="zh-CN" altLang="en-US"/>
        </a:p>
      </dgm:t>
    </dgm:pt>
    <dgm:pt modelId="{091980A2-2782-4D13-9552-B0D62D112F5F}" type="pres">
      <dgm:prSet presAssocID="{5301AE30-97DB-4897-9CA6-D814A1693848}" presName="sibTrans" presStyleLbl="sibTrans2D1" presStyleIdx="0" presStyleCnt="2"/>
      <dgm:spPr/>
    </dgm:pt>
    <dgm:pt modelId="{F7F82E50-B1C4-4EAD-B877-B62E560FFA7F}" type="pres">
      <dgm:prSet presAssocID="{5301AE30-97DB-4897-9CA6-D814A1693848}" presName="connectorText" presStyleLbl="sibTrans2D1" presStyleIdx="0" presStyleCnt="2"/>
      <dgm:spPr/>
    </dgm:pt>
    <dgm:pt modelId="{20F6A9A4-0B07-4C58-8A72-DA29E273D22E}" type="pres">
      <dgm:prSet presAssocID="{788EBF4E-C243-4573-9D99-12A3375A0233}" presName="node" presStyleLbl="node1" presStyleIdx="1" presStyleCnt="3">
        <dgm:presLayoutVars>
          <dgm:bulletEnabled val="1"/>
        </dgm:presLayoutVars>
      </dgm:prSet>
      <dgm:spPr/>
      <dgm:t>
        <a:bodyPr/>
        <a:lstStyle/>
        <a:p>
          <a:endParaRPr lang="zh-CN" altLang="en-US"/>
        </a:p>
      </dgm:t>
    </dgm:pt>
    <dgm:pt modelId="{8032EADA-EFD4-46CB-B67F-0E77C1A152A7}" type="pres">
      <dgm:prSet presAssocID="{DA2E8DC5-9877-4833-B59A-0D6AE962AA2F}" presName="sibTrans" presStyleLbl="sibTrans2D1" presStyleIdx="1" presStyleCnt="2"/>
      <dgm:spPr/>
    </dgm:pt>
    <dgm:pt modelId="{41CBE348-44E1-45DF-A7B4-C9625FECE342}" type="pres">
      <dgm:prSet presAssocID="{DA2E8DC5-9877-4833-B59A-0D6AE962AA2F}" presName="connectorText" presStyleLbl="sibTrans2D1" presStyleIdx="1" presStyleCnt="2"/>
      <dgm:spPr/>
    </dgm:pt>
    <dgm:pt modelId="{CC6CB895-C797-46CF-90FC-578BA87975DE}" type="pres">
      <dgm:prSet presAssocID="{5D913101-7AE4-43C0-A3C1-13D04394517A}" presName="node" presStyleLbl="node1" presStyleIdx="2" presStyleCnt="3">
        <dgm:presLayoutVars>
          <dgm:bulletEnabled val="1"/>
        </dgm:presLayoutVars>
      </dgm:prSet>
      <dgm:spPr/>
      <dgm:t>
        <a:bodyPr/>
        <a:lstStyle/>
        <a:p>
          <a:endParaRPr lang="zh-CN" altLang="en-US"/>
        </a:p>
      </dgm:t>
    </dgm:pt>
  </dgm:ptLst>
  <dgm:cxnLst>
    <dgm:cxn modelId="{B41B8992-2105-408F-98A1-D1072B6FE9A6}" type="presOf" srcId="{DA2E8DC5-9877-4833-B59A-0D6AE962AA2F}" destId="{41CBE348-44E1-45DF-A7B4-C9625FECE342}" srcOrd="1" destOrd="0" presId="urn:microsoft.com/office/officeart/2005/8/layout/process1"/>
    <dgm:cxn modelId="{122CF2AA-F318-4D39-9AE0-2B152DFA6E46}" srcId="{75DBF03C-E054-41A2-96A8-7B43F3EBBE5B}" destId="{5D913101-7AE4-43C0-A3C1-13D04394517A}" srcOrd="2" destOrd="0" parTransId="{60B666A8-39B4-4B56-AAE0-0F8701C94EB2}" sibTransId="{B0D59157-BD22-4457-B55B-34AD3DB43244}"/>
    <dgm:cxn modelId="{7E6F7022-21D8-471C-A85D-3FDCF5602D0A}" type="presOf" srcId="{5301AE30-97DB-4897-9CA6-D814A1693848}" destId="{091980A2-2782-4D13-9552-B0D62D112F5F}" srcOrd="0" destOrd="0" presId="urn:microsoft.com/office/officeart/2005/8/layout/process1"/>
    <dgm:cxn modelId="{F3A39477-7FC3-4474-8363-937E10EAB215}" type="presOf" srcId="{788EBF4E-C243-4573-9D99-12A3375A0233}" destId="{20F6A9A4-0B07-4C58-8A72-DA29E273D22E}" srcOrd="0" destOrd="0" presId="urn:microsoft.com/office/officeart/2005/8/layout/process1"/>
    <dgm:cxn modelId="{CD21C323-4998-4D43-95BC-1C1F0143741A}" type="presOf" srcId="{75DBF03C-E054-41A2-96A8-7B43F3EBBE5B}" destId="{68133C89-D728-4FEE-BBE4-3CEAB0890B47}" srcOrd="0" destOrd="0" presId="urn:microsoft.com/office/officeart/2005/8/layout/process1"/>
    <dgm:cxn modelId="{ED9C5325-C7DE-4B8B-9E8E-92308331BC32}" srcId="{75DBF03C-E054-41A2-96A8-7B43F3EBBE5B}" destId="{BAE6423D-DE09-4B3C-BF39-672231C02199}" srcOrd="0" destOrd="0" parTransId="{EF4CA3F2-C2C5-4EE2-8B9B-D7C6E9959F5E}" sibTransId="{5301AE30-97DB-4897-9CA6-D814A1693848}"/>
    <dgm:cxn modelId="{BB762A80-850B-4EF7-83CB-5E39E1B07BCC}" srcId="{75DBF03C-E054-41A2-96A8-7B43F3EBBE5B}" destId="{788EBF4E-C243-4573-9D99-12A3375A0233}" srcOrd="1" destOrd="0" parTransId="{4CA38B74-D5E4-4C79-9F9E-765D875C18E0}" sibTransId="{DA2E8DC5-9877-4833-B59A-0D6AE962AA2F}"/>
    <dgm:cxn modelId="{9D26E87A-55BC-4CEC-A42D-7317A1B62688}" type="presOf" srcId="{5301AE30-97DB-4897-9CA6-D814A1693848}" destId="{F7F82E50-B1C4-4EAD-B877-B62E560FFA7F}" srcOrd="1" destOrd="0" presId="urn:microsoft.com/office/officeart/2005/8/layout/process1"/>
    <dgm:cxn modelId="{D0BF31DC-F6CD-4194-ABA1-C27ABE524EE9}" type="presOf" srcId="{DA2E8DC5-9877-4833-B59A-0D6AE962AA2F}" destId="{8032EADA-EFD4-46CB-B67F-0E77C1A152A7}" srcOrd="0" destOrd="0" presId="urn:microsoft.com/office/officeart/2005/8/layout/process1"/>
    <dgm:cxn modelId="{70218012-BF22-4D8F-95DB-079C2594758F}" type="presOf" srcId="{BAE6423D-DE09-4B3C-BF39-672231C02199}" destId="{B9B37BB9-9E17-4BEA-9B71-19333687D4A0}" srcOrd="0" destOrd="0" presId="urn:microsoft.com/office/officeart/2005/8/layout/process1"/>
    <dgm:cxn modelId="{DAD5B5E8-E87B-4DB2-BF6E-17540DFF0920}" type="presOf" srcId="{5D913101-7AE4-43C0-A3C1-13D04394517A}" destId="{CC6CB895-C797-46CF-90FC-578BA87975DE}" srcOrd="0" destOrd="0" presId="urn:microsoft.com/office/officeart/2005/8/layout/process1"/>
    <dgm:cxn modelId="{E9494A15-1971-471B-B849-A9E25DD13F9B}" type="presParOf" srcId="{68133C89-D728-4FEE-BBE4-3CEAB0890B47}" destId="{B9B37BB9-9E17-4BEA-9B71-19333687D4A0}" srcOrd="0" destOrd="0" presId="urn:microsoft.com/office/officeart/2005/8/layout/process1"/>
    <dgm:cxn modelId="{D42A3522-2313-4A39-A227-D672C7EA3049}" type="presParOf" srcId="{68133C89-D728-4FEE-BBE4-3CEAB0890B47}" destId="{091980A2-2782-4D13-9552-B0D62D112F5F}" srcOrd="1" destOrd="0" presId="urn:microsoft.com/office/officeart/2005/8/layout/process1"/>
    <dgm:cxn modelId="{4D647B43-4445-4FD8-88A2-B167356CDEBD}" type="presParOf" srcId="{091980A2-2782-4D13-9552-B0D62D112F5F}" destId="{F7F82E50-B1C4-4EAD-B877-B62E560FFA7F}" srcOrd="0" destOrd="0" presId="urn:microsoft.com/office/officeart/2005/8/layout/process1"/>
    <dgm:cxn modelId="{E44F274E-DDB3-4529-920F-CE73B4473000}" type="presParOf" srcId="{68133C89-D728-4FEE-BBE4-3CEAB0890B47}" destId="{20F6A9A4-0B07-4C58-8A72-DA29E273D22E}" srcOrd="2" destOrd="0" presId="urn:microsoft.com/office/officeart/2005/8/layout/process1"/>
    <dgm:cxn modelId="{01F83E9C-3127-4B58-BDA2-214BA4B5B6B6}" type="presParOf" srcId="{68133C89-D728-4FEE-BBE4-3CEAB0890B47}" destId="{8032EADA-EFD4-46CB-B67F-0E77C1A152A7}" srcOrd="3" destOrd="0" presId="urn:microsoft.com/office/officeart/2005/8/layout/process1"/>
    <dgm:cxn modelId="{EE4ECD5C-B734-4917-B965-D652D75A3496}" type="presParOf" srcId="{8032EADA-EFD4-46CB-B67F-0E77C1A152A7}" destId="{41CBE348-44E1-45DF-A7B4-C9625FECE342}" srcOrd="0" destOrd="0" presId="urn:microsoft.com/office/officeart/2005/8/layout/process1"/>
    <dgm:cxn modelId="{7549CB20-7EBF-4265-9D9C-6CFB327AF63B}" type="presParOf" srcId="{68133C89-D728-4FEE-BBE4-3CEAB0890B47}" destId="{CC6CB895-C797-46CF-90FC-578BA87975DE}" srcOrd="4"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F26CECE7-49EE-47F1-9905-AB19CF82B93B}" type="doc">
      <dgm:prSet loTypeId="urn:microsoft.com/office/officeart/2005/8/layout/process1" loCatId="process" qsTypeId="urn:microsoft.com/office/officeart/2005/8/quickstyle/3d3" qsCatId="3D" csTypeId="urn:microsoft.com/office/officeart/2005/8/colors/accent1_2" csCatId="accent1" phldr="1"/>
      <dgm:spPr/>
    </dgm:pt>
    <dgm:pt modelId="{685BA810-F79A-4713-AF31-4D7736AEB229}">
      <dgm:prSet phldrT="[文本]"/>
      <dgm:spPr/>
      <dgm:t>
        <a:bodyPr/>
        <a:lstStyle/>
        <a:p>
          <a:r>
            <a:rPr lang="en-US" altLang="zh-CN" dirty="0" smtClean="0"/>
            <a:t>【</a:t>
          </a:r>
          <a:r>
            <a:rPr lang="zh-CN" altLang="en-US" dirty="0" smtClean="0"/>
            <a:t>修改尺寸</a:t>
          </a:r>
          <a:r>
            <a:rPr lang="en-US" altLang="zh-CN" dirty="0" smtClean="0"/>
            <a:t>】</a:t>
          </a:r>
          <a:endParaRPr lang="zh-CN" altLang="en-US" dirty="0"/>
        </a:p>
      </dgm:t>
    </dgm:pt>
    <dgm:pt modelId="{CCE74864-2DA5-43F6-B1D9-78E30413014B}" type="parTrans" cxnId="{2AB01A3E-D9E7-441C-BD18-1B98B0FDCD1C}">
      <dgm:prSet/>
      <dgm:spPr/>
      <dgm:t>
        <a:bodyPr/>
        <a:lstStyle/>
        <a:p>
          <a:endParaRPr lang="zh-CN" altLang="en-US"/>
        </a:p>
      </dgm:t>
    </dgm:pt>
    <dgm:pt modelId="{320BE9D1-FDC3-4AE6-A64A-C775E55C7D8C}" type="sibTrans" cxnId="{2AB01A3E-D9E7-441C-BD18-1B98B0FDCD1C}">
      <dgm:prSet/>
      <dgm:spPr/>
      <dgm:t>
        <a:bodyPr/>
        <a:lstStyle/>
        <a:p>
          <a:endParaRPr lang="zh-CN" altLang="en-US"/>
        </a:p>
      </dgm:t>
    </dgm:pt>
    <dgm:pt modelId="{9F69C18C-ECC7-42D1-BA1A-3DD86DBF3785}">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82BE68D9-DB5E-4EA7-9826-D245CD6FF78A}" type="parTrans" cxnId="{1EB85D5D-6FF0-4997-985D-8DE6F8358874}">
      <dgm:prSet/>
      <dgm:spPr/>
      <dgm:t>
        <a:bodyPr/>
        <a:lstStyle/>
        <a:p>
          <a:endParaRPr lang="zh-CN" altLang="en-US"/>
        </a:p>
      </dgm:t>
    </dgm:pt>
    <dgm:pt modelId="{E59D2065-98CE-4442-80A3-692BA2606DFE}" type="sibTrans" cxnId="{1EB85D5D-6FF0-4997-985D-8DE6F8358874}">
      <dgm:prSet/>
      <dgm:spPr/>
      <dgm:t>
        <a:bodyPr/>
        <a:lstStyle/>
        <a:p>
          <a:endParaRPr lang="zh-CN" altLang="en-US"/>
        </a:p>
      </dgm:t>
    </dgm:pt>
    <dgm:pt modelId="{E91CC548-25AF-40E2-80BB-540675DF639E}" type="pres">
      <dgm:prSet presAssocID="{F26CECE7-49EE-47F1-9905-AB19CF82B93B}" presName="Name0" presStyleCnt="0">
        <dgm:presLayoutVars>
          <dgm:dir/>
          <dgm:resizeHandles val="exact"/>
        </dgm:presLayoutVars>
      </dgm:prSet>
      <dgm:spPr/>
    </dgm:pt>
    <dgm:pt modelId="{ECCD97FE-1836-48BB-BD9A-C88608050513}" type="pres">
      <dgm:prSet presAssocID="{685BA810-F79A-4713-AF31-4D7736AEB229}" presName="node" presStyleLbl="node1" presStyleIdx="0" presStyleCnt="2">
        <dgm:presLayoutVars>
          <dgm:bulletEnabled val="1"/>
        </dgm:presLayoutVars>
      </dgm:prSet>
      <dgm:spPr/>
    </dgm:pt>
    <dgm:pt modelId="{B7440C12-C577-4EE3-BCE5-417A46302B50}" type="pres">
      <dgm:prSet presAssocID="{320BE9D1-FDC3-4AE6-A64A-C775E55C7D8C}" presName="sibTrans" presStyleLbl="sibTrans2D1" presStyleIdx="0" presStyleCnt="1" custAng="10800000"/>
      <dgm:spPr/>
    </dgm:pt>
    <dgm:pt modelId="{9C784B6E-FD2D-44A7-AD53-4A636225DE7E}" type="pres">
      <dgm:prSet presAssocID="{320BE9D1-FDC3-4AE6-A64A-C775E55C7D8C}" presName="connectorText" presStyleLbl="sibTrans2D1" presStyleIdx="0" presStyleCnt="1"/>
      <dgm:spPr/>
    </dgm:pt>
    <dgm:pt modelId="{5C9B720D-7A9D-4AEC-A3C3-CF01F1EB1768}" type="pres">
      <dgm:prSet presAssocID="{9F69C18C-ECC7-42D1-BA1A-3DD86DBF3785}" presName="node" presStyleLbl="node1" presStyleIdx="1" presStyleCnt="2">
        <dgm:presLayoutVars>
          <dgm:bulletEnabled val="1"/>
        </dgm:presLayoutVars>
      </dgm:prSet>
      <dgm:spPr/>
    </dgm:pt>
  </dgm:ptLst>
  <dgm:cxnLst>
    <dgm:cxn modelId="{20611E99-DAE6-46A5-A39E-0413459DA1F7}" type="presOf" srcId="{F26CECE7-49EE-47F1-9905-AB19CF82B93B}" destId="{E91CC548-25AF-40E2-80BB-540675DF639E}" srcOrd="0" destOrd="0" presId="urn:microsoft.com/office/officeart/2005/8/layout/process1"/>
    <dgm:cxn modelId="{555923FC-5F81-460B-AAD3-CEA101080A00}" type="presOf" srcId="{320BE9D1-FDC3-4AE6-A64A-C775E55C7D8C}" destId="{9C784B6E-FD2D-44A7-AD53-4A636225DE7E}" srcOrd="1" destOrd="0" presId="urn:microsoft.com/office/officeart/2005/8/layout/process1"/>
    <dgm:cxn modelId="{2BE16E4C-07CD-417C-B411-92942476B3F3}" type="presOf" srcId="{685BA810-F79A-4713-AF31-4D7736AEB229}" destId="{ECCD97FE-1836-48BB-BD9A-C88608050513}" srcOrd="0" destOrd="0" presId="urn:microsoft.com/office/officeart/2005/8/layout/process1"/>
    <dgm:cxn modelId="{2AB01A3E-D9E7-441C-BD18-1B98B0FDCD1C}" srcId="{F26CECE7-49EE-47F1-9905-AB19CF82B93B}" destId="{685BA810-F79A-4713-AF31-4D7736AEB229}" srcOrd="0" destOrd="0" parTransId="{CCE74864-2DA5-43F6-B1D9-78E30413014B}" sibTransId="{320BE9D1-FDC3-4AE6-A64A-C775E55C7D8C}"/>
    <dgm:cxn modelId="{1EB85D5D-6FF0-4997-985D-8DE6F8358874}" srcId="{F26CECE7-49EE-47F1-9905-AB19CF82B93B}" destId="{9F69C18C-ECC7-42D1-BA1A-3DD86DBF3785}" srcOrd="1" destOrd="0" parTransId="{82BE68D9-DB5E-4EA7-9826-D245CD6FF78A}" sibTransId="{E59D2065-98CE-4442-80A3-692BA2606DFE}"/>
    <dgm:cxn modelId="{9C50BF32-05A6-45BF-B3B8-49C111613277}" type="presOf" srcId="{9F69C18C-ECC7-42D1-BA1A-3DD86DBF3785}" destId="{5C9B720D-7A9D-4AEC-A3C3-CF01F1EB1768}" srcOrd="0" destOrd="0" presId="urn:microsoft.com/office/officeart/2005/8/layout/process1"/>
    <dgm:cxn modelId="{C5118ACE-70D5-4ABD-BA44-BEC88E9E592E}" type="presOf" srcId="{320BE9D1-FDC3-4AE6-A64A-C775E55C7D8C}" destId="{B7440C12-C577-4EE3-BCE5-417A46302B50}" srcOrd="0" destOrd="0" presId="urn:microsoft.com/office/officeart/2005/8/layout/process1"/>
    <dgm:cxn modelId="{C0AFF6F2-138F-4B37-9CA8-CB9E1E5704D2}" type="presParOf" srcId="{E91CC548-25AF-40E2-80BB-540675DF639E}" destId="{ECCD97FE-1836-48BB-BD9A-C88608050513}" srcOrd="0" destOrd="0" presId="urn:microsoft.com/office/officeart/2005/8/layout/process1"/>
    <dgm:cxn modelId="{79AB8A48-ED6F-4416-9044-1CB1ABA4E45A}" type="presParOf" srcId="{E91CC548-25AF-40E2-80BB-540675DF639E}" destId="{B7440C12-C577-4EE3-BCE5-417A46302B50}" srcOrd="1" destOrd="0" presId="urn:microsoft.com/office/officeart/2005/8/layout/process1"/>
    <dgm:cxn modelId="{DA0B8847-B32F-48DD-8BC3-1DD698E370C2}" type="presParOf" srcId="{B7440C12-C577-4EE3-BCE5-417A46302B50}" destId="{9C784B6E-FD2D-44A7-AD53-4A636225DE7E}" srcOrd="0" destOrd="0" presId="urn:microsoft.com/office/officeart/2005/8/layout/process1"/>
    <dgm:cxn modelId="{16487940-F77D-494E-AACE-243D9BDFAB4D}" type="presParOf" srcId="{E91CC548-25AF-40E2-80BB-540675DF639E}" destId="{5C9B720D-7A9D-4AEC-A3C3-CF01F1EB1768}" srcOrd="2" destOrd="0" presId="urn:microsoft.com/office/officeart/2005/8/layout/process1"/>
  </dgm:cxnLst>
  <dgm:bg/>
  <dgm:whole/>
</dgm:dataModel>
</file>

<file path=ppt/diagrams/data50.xml><?xml version="1.0" encoding="utf-8"?>
<dgm:dataModel xmlns:dgm="http://schemas.openxmlformats.org/drawingml/2006/diagram" xmlns:a="http://schemas.openxmlformats.org/drawingml/2006/main">
  <dgm:ptLst>
    <dgm:pt modelId="{08291635-A40D-4E61-B658-784FB800882D}" type="doc">
      <dgm:prSet loTypeId="urn:microsoft.com/office/officeart/2005/8/layout/hProcess3" loCatId="process" qsTypeId="urn:microsoft.com/office/officeart/2005/8/quickstyle/3d3" qsCatId="3D" csTypeId="urn:microsoft.com/office/officeart/2005/8/colors/accent1_2" csCatId="accent1" phldr="1"/>
      <dgm:spPr/>
    </dgm:pt>
    <dgm:pt modelId="{0B3B2C4E-7BEB-4284-9FBB-435559508A50}">
      <dgm:prSet phldrT="[文本]"/>
      <dgm:spPr/>
      <dgm:t>
        <a:bodyPr/>
        <a:lstStyle/>
        <a:p>
          <a:r>
            <a:rPr lang="en-US" altLang="zh-CN" dirty="0" smtClean="0"/>
            <a:t>【</a:t>
          </a:r>
          <a:r>
            <a:rPr lang="zh-CN" altLang="en-US" dirty="0" smtClean="0"/>
            <a:t>偏移</a:t>
          </a:r>
          <a:r>
            <a:rPr lang="en-US" altLang="zh-CN" dirty="0" smtClean="0"/>
            <a:t>】</a:t>
          </a:r>
          <a:endParaRPr lang="zh-CN" altLang="en-US" dirty="0"/>
        </a:p>
      </dgm:t>
    </dgm:pt>
    <dgm:pt modelId="{7B311587-A453-4189-8503-A67E015E1D42}" type="parTrans" cxnId="{CF1FAB76-B5E1-4AA5-8BB1-5796B8147536}">
      <dgm:prSet/>
      <dgm:spPr/>
      <dgm:t>
        <a:bodyPr/>
        <a:lstStyle/>
        <a:p>
          <a:endParaRPr lang="zh-CN" altLang="en-US"/>
        </a:p>
      </dgm:t>
    </dgm:pt>
    <dgm:pt modelId="{7A91BA93-88FB-496F-9D87-870057E21BE8}" type="sibTrans" cxnId="{CF1FAB76-B5E1-4AA5-8BB1-5796B8147536}">
      <dgm:prSet/>
      <dgm:spPr/>
      <dgm:t>
        <a:bodyPr/>
        <a:lstStyle/>
        <a:p>
          <a:endParaRPr lang="zh-CN" altLang="en-US"/>
        </a:p>
      </dgm:t>
    </dgm:pt>
    <dgm:pt modelId="{C6888A08-C693-4DBE-8E75-82FE80CC24B2}" type="pres">
      <dgm:prSet presAssocID="{08291635-A40D-4E61-B658-784FB800882D}" presName="Name0" presStyleCnt="0">
        <dgm:presLayoutVars>
          <dgm:dir/>
          <dgm:animLvl val="lvl"/>
          <dgm:resizeHandles val="exact"/>
        </dgm:presLayoutVars>
      </dgm:prSet>
      <dgm:spPr/>
    </dgm:pt>
    <dgm:pt modelId="{DCCAB428-8F0B-4D3F-861F-C4071B19746B}" type="pres">
      <dgm:prSet presAssocID="{08291635-A40D-4E61-B658-784FB800882D}" presName="dummy" presStyleCnt="0"/>
      <dgm:spPr/>
    </dgm:pt>
    <dgm:pt modelId="{F9532E55-CCF1-4F1D-BBB4-3E2CCF7BCE18}" type="pres">
      <dgm:prSet presAssocID="{08291635-A40D-4E61-B658-784FB800882D}" presName="linH" presStyleCnt="0"/>
      <dgm:spPr/>
    </dgm:pt>
    <dgm:pt modelId="{068A60B1-E2DB-471B-9A70-CAF767B49FFA}" type="pres">
      <dgm:prSet presAssocID="{08291635-A40D-4E61-B658-784FB800882D}" presName="padding1" presStyleCnt="0"/>
      <dgm:spPr/>
    </dgm:pt>
    <dgm:pt modelId="{F981DF0C-1C50-4739-BF32-D35F1C7D6AE9}" type="pres">
      <dgm:prSet presAssocID="{0B3B2C4E-7BEB-4284-9FBB-435559508A50}" presName="linV" presStyleCnt="0"/>
      <dgm:spPr/>
    </dgm:pt>
    <dgm:pt modelId="{0FFFD02A-36E4-4BCC-9971-9FD9C3F1DEAA}" type="pres">
      <dgm:prSet presAssocID="{0B3B2C4E-7BEB-4284-9FBB-435559508A50}" presName="spVertical1" presStyleCnt="0"/>
      <dgm:spPr/>
    </dgm:pt>
    <dgm:pt modelId="{CA4DBDBA-CD31-4290-BA6E-3BB0BEA42999}" type="pres">
      <dgm:prSet presAssocID="{0B3B2C4E-7BEB-4284-9FBB-435559508A50}" presName="parTx" presStyleLbl="revTx" presStyleIdx="0" presStyleCnt="1">
        <dgm:presLayoutVars>
          <dgm:chMax val="0"/>
          <dgm:chPref val="0"/>
          <dgm:bulletEnabled val="1"/>
        </dgm:presLayoutVars>
      </dgm:prSet>
      <dgm:spPr/>
    </dgm:pt>
    <dgm:pt modelId="{353657C4-1BC1-454B-85AE-AD32195B926C}" type="pres">
      <dgm:prSet presAssocID="{0B3B2C4E-7BEB-4284-9FBB-435559508A50}" presName="spVertical2" presStyleCnt="0"/>
      <dgm:spPr/>
    </dgm:pt>
    <dgm:pt modelId="{DF7C3809-FFEA-456B-BE08-BD76CBE07CE0}" type="pres">
      <dgm:prSet presAssocID="{0B3B2C4E-7BEB-4284-9FBB-435559508A50}" presName="spVertical3" presStyleCnt="0"/>
      <dgm:spPr/>
    </dgm:pt>
    <dgm:pt modelId="{B90D0D2D-8C78-4356-9871-E36B68CECF16}" type="pres">
      <dgm:prSet presAssocID="{08291635-A40D-4E61-B658-784FB800882D}" presName="padding2" presStyleCnt="0"/>
      <dgm:spPr/>
    </dgm:pt>
    <dgm:pt modelId="{A53AF11C-E79F-4C46-A27F-9EB3F3F49611}" type="pres">
      <dgm:prSet presAssocID="{08291635-A40D-4E61-B658-784FB800882D}" presName="negArrow" presStyleCnt="0"/>
      <dgm:spPr/>
    </dgm:pt>
    <dgm:pt modelId="{B61FBFC4-E008-4B6A-AF95-691BAFD9A5B4}" type="pres">
      <dgm:prSet presAssocID="{08291635-A40D-4E61-B658-784FB800882D}" presName="backgroundArrow" presStyleLbl="node1" presStyleIdx="0" presStyleCnt="1"/>
      <dgm:spPr/>
    </dgm:pt>
  </dgm:ptLst>
  <dgm:cxnLst>
    <dgm:cxn modelId="{CF1FAB76-B5E1-4AA5-8BB1-5796B8147536}" srcId="{08291635-A40D-4E61-B658-784FB800882D}" destId="{0B3B2C4E-7BEB-4284-9FBB-435559508A50}" srcOrd="0" destOrd="0" parTransId="{7B311587-A453-4189-8503-A67E015E1D42}" sibTransId="{7A91BA93-88FB-496F-9D87-870057E21BE8}"/>
    <dgm:cxn modelId="{07F14364-64BB-4E2F-9D5D-823162DF60AC}" type="presOf" srcId="{0B3B2C4E-7BEB-4284-9FBB-435559508A50}" destId="{CA4DBDBA-CD31-4290-BA6E-3BB0BEA42999}" srcOrd="0" destOrd="0" presId="urn:microsoft.com/office/officeart/2005/8/layout/hProcess3"/>
    <dgm:cxn modelId="{7313827E-DC2C-4A6E-8D3E-0568743E992F}" type="presOf" srcId="{08291635-A40D-4E61-B658-784FB800882D}" destId="{C6888A08-C693-4DBE-8E75-82FE80CC24B2}" srcOrd="0" destOrd="0" presId="urn:microsoft.com/office/officeart/2005/8/layout/hProcess3"/>
    <dgm:cxn modelId="{A95B80B9-6423-4D87-85EF-4E91F39D05BE}" type="presParOf" srcId="{C6888A08-C693-4DBE-8E75-82FE80CC24B2}" destId="{DCCAB428-8F0B-4D3F-861F-C4071B19746B}" srcOrd="0" destOrd="0" presId="urn:microsoft.com/office/officeart/2005/8/layout/hProcess3"/>
    <dgm:cxn modelId="{16524AE4-2AF0-405B-90DD-7FE8E52C1846}" type="presParOf" srcId="{C6888A08-C693-4DBE-8E75-82FE80CC24B2}" destId="{F9532E55-CCF1-4F1D-BBB4-3E2CCF7BCE18}" srcOrd="1" destOrd="0" presId="urn:microsoft.com/office/officeart/2005/8/layout/hProcess3"/>
    <dgm:cxn modelId="{E533F8A6-63F4-4096-9A34-E0795ECFF709}" type="presParOf" srcId="{F9532E55-CCF1-4F1D-BBB4-3E2CCF7BCE18}" destId="{068A60B1-E2DB-471B-9A70-CAF767B49FFA}" srcOrd="0" destOrd="0" presId="urn:microsoft.com/office/officeart/2005/8/layout/hProcess3"/>
    <dgm:cxn modelId="{3B01C65B-6B8D-4997-B46B-0C30548DCA0A}" type="presParOf" srcId="{F9532E55-CCF1-4F1D-BBB4-3E2CCF7BCE18}" destId="{F981DF0C-1C50-4739-BF32-D35F1C7D6AE9}" srcOrd="1" destOrd="0" presId="urn:microsoft.com/office/officeart/2005/8/layout/hProcess3"/>
    <dgm:cxn modelId="{E0A641FD-5510-49AB-A752-EF2E82241A80}" type="presParOf" srcId="{F981DF0C-1C50-4739-BF32-D35F1C7D6AE9}" destId="{0FFFD02A-36E4-4BCC-9971-9FD9C3F1DEAA}" srcOrd="0" destOrd="0" presId="urn:microsoft.com/office/officeart/2005/8/layout/hProcess3"/>
    <dgm:cxn modelId="{8D322473-F01F-41BC-A604-EDD40D629DAC}" type="presParOf" srcId="{F981DF0C-1C50-4739-BF32-D35F1C7D6AE9}" destId="{CA4DBDBA-CD31-4290-BA6E-3BB0BEA42999}" srcOrd="1" destOrd="0" presId="urn:microsoft.com/office/officeart/2005/8/layout/hProcess3"/>
    <dgm:cxn modelId="{CBC387A0-A2F7-44FE-8B4D-02BFE09891BB}" type="presParOf" srcId="{F981DF0C-1C50-4739-BF32-D35F1C7D6AE9}" destId="{353657C4-1BC1-454B-85AE-AD32195B926C}" srcOrd="2" destOrd="0" presId="urn:microsoft.com/office/officeart/2005/8/layout/hProcess3"/>
    <dgm:cxn modelId="{51F1B478-4CB3-47ED-B546-D6B789A4D25B}" type="presParOf" srcId="{F981DF0C-1C50-4739-BF32-D35F1C7D6AE9}" destId="{DF7C3809-FFEA-456B-BE08-BD76CBE07CE0}" srcOrd="3" destOrd="0" presId="urn:microsoft.com/office/officeart/2005/8/layout/hProcess3"/>
    <dgm:cxn modelId="{999F782D-87F7-4928-A712-C4FEF01C69F6}" type="presParOf" srcId="{F9532E55-CCF1-4F1D-BBB4-3E2CCF7BCE18}" destId="{B90D0D2D-8C78-4356-9871-E36B68CECF16}" srcOrd="2" destOrd="0" presId="urn:microsoft.com/office/officeart/2005/8/layout/hProcess3"/>
    <dgm:cxn modelId="{234C9B10-4DD9-4184-B77D-8DBE627C7357}" type="presParOf" srcId="{F9532E55-CCF1-4F1D-BBB4-3E2CCF7BCE18}" destId="{A53AF11C-E79F-4C46-A27F-9EB3F3F49611}" srcOrd="3" destOrd="0" presId="urn:microsoft.com/office/officeart/2005/8/layout/hProcess3"/>
    <dgm:cxn modelId="{8B4AE4E1-D49F-466A-8FBC-7441BB751125}" type="presParOf" srcId="{F9532E55-CCF1-4F1D-BBB4-3E2CCF7BCE18}" destId="{B61FBFC4-E008-4B6A-AF95-691BAFD9A5B4}" srcOrd="4" destOrd="0" presId="urn:microsoft.com/office/officeart/2005/8/layout/hProcess3"/>
  </dgm:cxnLst>
  <dgm:bg/>
  <dgm:whole/>
</dgm:dataModel>
</file>

<file path=ppt/diagrams/data51.xml><?xml version="1.0" encoding="utf-8"?>
<dgm:dataModel xmlns:dgm="http://schemas.openxmlformats.org/drawingml/2006/diagram" xmlns:a="http://schemas.openxmlformats.org/drawingml/2006/main">
  <dgm:ptLst>
    <dgm:pt modelId="{D41D0F8F-B416-43BE-A5CC-1CC8679E6F89}" type="doc">
      <dgm:prSet loTypeId="urn:microsoft.com/office/officeart/2005/8/layout/hProcess3" loCatId="process" qsTypeId="urn:microsoft.com/office/officeart/2005/8/quickstyle/3d3" qsCatId="3D" csTypeId="urn:microsoft.com/office/officeart/2005/8/colors/accent1_2" csCatId="accent1" phldr="1"/>
      <dgm:spPr/>
    </dgm:pt>
    <dgm:pt modelId="{04583DAE-CB54-494A-9A71-85C36A7D1F0B}">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096267FC-4753-4D00-BC3D-FFA404854D82}" type="parTrans" cxnId="{8A11FE73-4035-425D-BCFD-4104F1E538B3}">
      <dgm:prSet/>
      <dgm:spPr/>
      <dgm:t>
        <a:bodyPr/>
        <a:lstStyle/>
        <a:p>
          <a:endParaRPr lang="zh-CN" altLang="en-US"/>
        </a:p>
      </dgm:t>
    </dgm:pt>
    <dgm:pt modelId="{54CFFBC4-3988-410D-B060-E0661333247F}" type="sibTrans" cxnId="{8A11FE73-4035-425D-BCFD-4104F1E538B3}">
      <dgm:prSet/>
      <dgm:spPr/>
      <dgm:t>
        <a:bodyPr/>
        <a:lstStyle/>
        <a:p>
          <a:endParaRPr lang="zh-CN" altLang="en-US"/>
        </a:p>
      </dgm:t>
    </dgm:pt>
    <dgm:pt modelId="{C3546201-A52C-4129-BC71-234045F40AF9}" type="pres">
      <dgm:prSet presAssocID="{D41D0F8F-B416-43BE-A5CC-1CC8679E6F89}" presName="Name0" presStyleCnt="0">
        <dgm:presLayoutVars>
          <dgm:dir/>
          <dgm:animLvl val="lvl"/>
          <dgm:resizeHandles val="exact"/>
        </dgm:presLayoutVars>
      </dgm:prSet>
      <dgm:spPr/>
    </dgm:pt>
    <dgm:pt modelId="{ADDCD7C8-99A4-46C3-ABF5-B3EC43CFED7D}" type="pres">
      <dgm:prSet presAssocID="{D41D0F8F-B416-43BE-A5CC-1CC8679E6F89}" presName="dummy" presStyleCnt="0"/>
      <dgm:spPr/>
    </dgm:pt>
    <dgm:pt modelId="{09DC0CDD-6AB7-4940-9133-42BE9192BF71}" type="pres">
      <dgm:prSet presAssocID="{D41D0F8F-B416-43BE-A5CC-1CC8679E6F89}" presName="linH" presStyleCnt="0"/>
      <dgm:spPr/>
    </dgm:pt>
    <dgm:pt modelId="{D2E9CB33-9008-44CE-A2D4-3C10D7D6503E}" type="pres">
      <dgm:prSet presAssocID="{D41D0F8F-B416-43BE-A5CC-1CC8679E6F89}" presName="padding1" presStyleCnt="0"/>
      <dgm:spPr/>
    </dgm:pt>
    <dgm:pt modelId="{2930B3A2-825A-406B-A442-B0410EB0D635}" type="pres">
      <dgm:prSet presAssocID="{04583DAE-CB54-494A-9A71-85C36A7D1F0B}" presName="linV" presStyleCnt="0"/>
      <dgm:spPr/>
    </dgm:pt>
    <dgm:pt modelId="{B64D34E2-B141-4F98-94CA-D6617181D57C}" type="pres">
      <dgm:prSet presAssocID="{04583DAE-CB54-494A-9A71-85C36A7D1F0B}" presName="spVertical1" presStyleCnt="0"/>
      <dgm:spPr/>
    </dgm:pt>
    <dgm:pt modelId="{22FBE336-6112-4E91-BCFE-1B3AA45B7D3F}" type="pres">
      <dgm:prSet presAssocID="{04583DAE-CB54-494A-9A71-85C36A7D1F0B}" presName="parTx" presStyleLbl="revTx" presStyleIdx="0" presStyleCnt="1">
        <dgm:presLayoutVars>
          <dgm:chMax val="0"/>
          <dgm:chPref val="0"/>
          <dgm:bulletEnabled val="1"/>
        </dgm:presLayoutVars>
      </dgm:prSet>
      <dgm:spPr/>
    </dgm:pt>
    <dgm:pt modelId="{B519E71D-CC68-4CCE-AA3F-A25C5DA4985B}" type="pres">
      <dgm:prSet presAssocID="{04583DAE-CB54-494A-9A71-85C36A7D1F0B}" presName="spVertical2" presStyleCnt="0"/>
      <dgm:spPr/>
    </dgm:pt>
    <dgm:pt modelId="{9EF320E0-8F0C-42C7-BE78-8C8775F0B86B}" type="pres">
      <dgm:prSet presAssocID="{04583DAE-CB54-494A-9A71-85C36A7D1F0B}" presName="spVertical3" presStyleCnt="0"/>
      <dgm:spPr/>
    </dgm:pt>
    <dgm:pt modelId="{9BEB3AC3-9E3C-4E88-9FC2-F9F03A629320}" type="pres">
      <dgm:prSet presAssocID="{D41D0F8F-B416-43BE-A5CC-1CC8679E6F89}" presName="padding2" presStyleCnt="0"/>
      <dgm:spPr/>
    </dgm:pt>
    <dgm:pt modelId="{0C1CDCF7-826A-4AAC-987E-9C7172938D8C}" type="pres">
      <dgm:prSet presAssocID="{D41D0F8F-B416-43BE-A5CC-1CC8679E6F89}" presName="negArrow" presStyleCnt="0"/>
      <dgm:spPr/>
    </dgm:pt>
    <dgm:pt modelId="{4F92BC11-430E-4621-A294-9649A5A7094E}" type="pres">
      <dgm:prSet presAssocID="{D41D0F8F-B416-43BE-A5CC-1CC8679E6F89}" presName="backgroundArrow" presStyleLbl="node1" presStyleIdx="0" presStyleCnt="1"/>
      <dgm:spPr/>
    </dgm:pt>
  </dgm:ptLst>
  <dgm:cxnLst>
    <dgm:cxn modelId="{8A11FE73-4035-425D-BCFD-4104F1E538B3}" srcId="{D41D0F8F-B416-43BE-A5CC-1CC8679E6F89}" destId="{04583DAE-CB54-494A-9A71-85C36A7D1F0B}" srcOrd="0" destOrd="0" parTransId="{096267FC-4753-4D00-BC3D-FFA404854D82}" sibTransId="{54CFFBC4-3988-410D-B060-E0661333247F}"/>
    <dgm:cxn modelId="{08B1FFC4-9AD9-4D2C-9B34-26673F562CC9}" type="presOf" srcId="{D41D0F8F-B416-43BE-A5CC-1CC8679E6F89}" destId="{C3546201-A52C-4129-BC71-234045F40AF9}" srcOrd="0" destOrd="0" presId="urn:microsoft.com/office/officeart/2005/8/layout/hProcess3"/>
    <dgm:cxn modelId="{37D18517-956C-4908-8403-A8B1ED8A1154}" type="presOf" srcId="{04583DAE-CB54-494A-9A71-85C36A7D1F0B}" destId="{22FBE336-6112-4E91-BCFE-1B3AA45B7D3F}" srcOrd="0" destOrd="0" presId="urn:microsoft.com/office/officeart/2005/8/layout/hProcess3"/>
    <dgm:cxn modelId="{BFE002F5-8A37-4433-B5F9-3293D65DA3EF}" type="presParOf" srcId="{C3546201-A52C-4129-BC71-234045F40AF9}" destId="{ADDCD7C8-99A4-46C3-ABF5-B3EC43CFED7D}" srcOrd="0" destOrd="0" presId="urn:microsoft.com/office/officeart/2005/8/layout/hProcess3"/>
    <dgm:cxn modelId="{AAC5E015-3CEB-4D7A-86F5-FE1E209940D0}" type="presParOf" srcId="{C3546201-A52C-4129-BC71-234045F40AF9}" destId="{09DC0CDD-6AB7-4940-9133-42BE9192BF71}" srcOrd="1" destOrd="0" presId="urn:microsoft.com/office/officeart/2005/8/layout/hProcess3"/>
    <dgm:cxn modelId="{B2C14C25-0E9A-42AC-8C63-E3E313772C05}" type="presParOf" srcId="{09DC0CDD-6AB7-4940-9133-42BE9192BF71}" destId="{D2E9CB33-9008-44CE-A2D4-3C10D7D6503E}" srcOrd="0" destOrd="0" presId="urn:microsoft.com/office/officeart/2005/8/layout/hProcess3"/>
    <dgm:cxn modelId="{41EA80FF-4CF7-40A1-9AEB-5973EFDADFA6}" type="presParOf" srcId="{09DC0CDD-6AB7-4940-9133-42BE9192BF71}" destId="{2930B3A2-825A-406B-A442-B0410EB0D635}" srcOrd="1" destOrd="0" presId="urn:microsoft.com/office/officeart/2005/8/layout/hProcess3"/>
    <dgm:cxn modelId="{0A24E9BA-DA87-4BEB-ADEB-ACA573A13FDA}" type="presParOf" srcId="{2930B3A2-825A-406B-A442-B0410EB0D635}" destId="{B64D34E2-B141-4F98-94CA-D6617181D57C}" srcOrd="0" destOrd="0" presId="urn:microsoft.com/office/officeart/2005/8/layout/hProcess3"/>
    <dgm:cxn modelId="{7E746FAB-481E-4CFE-B2DC-21D244264ECD}" type="presParOf" srcId="{2930B3A2-825A-406B-A442-B0410EB0D635}" destId="{22FBE336-6112-4E91-BCFE-1B3AA45B7D3F}" srcOrd="1" destOrd="0" presId="urn:microsoft.com/office/officeart/2005/8/layout/hProcess3"/>
    <dgm:cxn modelId="{2C2ADD17-7661-4FE1-9FA6-E106D929272F}" type="presParOf" srcId="{2930B3A2-825A-406B-A442-B0410EB0D635}" destId="{B519E71D-CC68-4CCE-AA3F-A25C5DA4985B}" srcOrd="2" destOrd="0" presId="urn:microsoft.com/office/officeart/2005/8/layout/hProcess3"/>
    <dgm:cxn modelId="{F9708336-74D1-4496-80A0-075AA46AE7A0}" type="presParOf" srcId="{2930B3A2-825A-406B-A442-B0410EB0D635}" destId="{9EF320E0-8F0C-42C7-BE78-8C8775F0B86B}" srcOrd="3" destOrd="0" presId="urn:microsoft.com/office/officeart/2005/8/layout/hProcess3"/>
    <dgm:cxn modelId="{D14A7294-5770-4F45-9FAF-DD0A9D564BBF}" type="presParOf" srcId="{09DC0CDD-6AB7-4940-9133-42BE9192BF71}" destId="{9BEB3AC3-9E3C-4E88-9FC2-F9F03A629320}" srcOrd="2" destOrd="0" presId="urn:microsoft.com/office/officeart/2005/8/layout/hProcess3"/>
    <dgm:cxn modelId="{FD7A3D22-F3A7-4523-A4AD-5EB4FA573F76}" type="presParOf" srcId="{09DC0CDD-6AB7-4940-9133-42BE9192BF71}" destId="{0C1CDCF7-826A-4AAC-987E-9C7172938D8C}" srcOrd="3" destOrd="0" presId="urn:microsoft.com/office/officeart/2005/8/layout/hProcess3"/>
    <dgm:cxn modelId="{155BE8A0-31A5-4150-9D80-1739A9C30E33}" type="presParOf" srcId="{09DC0CDD-6AB7-4940-9133-42BE9192BF71}" destId="{4F92BC11-430E-4621-A294-9649A5A7094E}" srcOrd="4" destOrd="0" presId="urn:microsoft.com/office/officeart/2005/8/layout/hProcess3"/>
  </dgm:cxnLst>
  <dgm:bg/>
  <dgm:whole/>
</dgm:dataModel>
</file>

<file path=ppt/diagrams/data52.xml><?xml version="1.0" encoding="utf-8"?>
<dgm:dataModel xmlns:dgm="http://schemas.openxmlformats.org/drawingml/2006/diagram" xmlns:a="http://schemas.openxmlformats.org/drawingml/2006/main">
  <dgm:ptLst>
    <dgm:pt modelId="{7AC1F476-5A20-4463-99D3-428BE1C9125F}" type="doc">
      <dgm:prSet loTypeId="urn:microsoft.com/office/officeart/2005/8/layout/process1" loCatId="process" qsTypeId="urn:microsoft.com/office/officeart/2005/8/quickstyle/3d3" qsCatId="3D" csTypeId="urn:microsoft.com/office/officeart/2005/8/colors/accent1_2" csCatId="accent1" phldr="1"/>
      <dgm:spPr/>
    </dgm:pt>
    <dgm:pt modelId="{28888844-F16E-4F2D-A377-78CBD0D0EBD2}">
      <dgm:prSet phldrT="[文本]"/>
      <dgm:spPr/>
      <dgm:t>
        <a:bodyPr/>
        <a:lstStyle/>
        <a:p>
          <a:r>
            <a:rPr lang="en-US" altLang="zh-CN" dirty="0" smtClean="0"/>
            <a:t>【</a:t>
          </a:r>
          <a:r>
            <a:rPr lang="zh-CN" altLang="en-US" dirty="0" smtClean="0"/>
            <a:t>孔类型</a:t>
          </a:r>
          <a:r>
            <a:rPr lang="en-US" altLang="zh-CN" dirty="0" smtClean="0"/>
            <a:t>】</a:t>
          </a:r>
          <a:endParaRPr lang="zh-CN" altLang="en-US" dirty="0"/>
        </a:p>
      </dgm:t>
    </dgm:pt>
    <dgm:pt modelId="{8B719F96-6E87-4D09-A87B-C2FD0A37479C}" type="parTrans" cxnId="{22F21F92-0B2F-4A0F-ADD1-90671C47B530}">
      <dgm:prSet/>
      <dgm:spPr/>
      <dgm:t>
        <a:bodyPr/>
        <a:lstStyle/>
        <a:p>
          <a:endParaRPr lang="zh-CN" altLang="en-US"/>
        </a:p>
      </dgm:t>
    </dgm:pt>
    <dgm:pt modelId="{CC3B0C7F-702B-4BE2-A709-26F4AB479A27}" type="sibTrans" cxnId="{22F21F92-0B2F-4A0F-ADD1-90671C47B530}">
      <dgm:prSet/>
      <dgm:spPr/>
      <dgm:t>
        <a:bodyPr/>
        <a:lstStyle/>
        <a:p>
          <a:endParaRPr lang="zh-CN" altLang="en-US"/>
        </a:p>
      </dgm:t>
    </dgm:pt>
    <dgm:pt modelId="{6913F021-2710-4897-9995-A93135CC5058}">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3EBADAD0-AABE-4405-899A-0C556036B7FD}" type="parTrans" cxnId="{CDEE1941-8A62-467E-B43C-F54F4C0E8457}">
      <dgm:prSet/>
      <dgm:spPr/>
      <dgm:t>
        <a:bodyPr/>
        <a:lstStyle/>
        <a:p>
          <a:endParaRPr lang="zh-CN" altLang="en-US"/>
        </a:p>
      </dgm:t>
    </dgm:pt>
    <dgm:pt modelId="{9628EB96-A630-46BD-9ACE-BA38D6335467}" type="sibTrans" cxnId="{CDEE1941-8A62-467E-B43C-F54F4C0E8457}">
      <dgm:prSet/>
      <dgm:spPr/>
      <dgm:t>
        <a:bodyPr/>
        <a:lstStyle/>
        <a:p>
          <a:endParaRPr lang="zh-CN" altLang="en-US"/>
        </a:p>
      </dgm:t>
    </dgm:pt>
    <dgm:pt modelId="{AEC38564-7A72-4CD1-A17A-4833523B0629}" type="pres">
      <dgm:prSet presAssocID="{7AC1F476-5A20-4463-99D3-428BE1C9125F}" presName="Name0" presStyleCnt="0">
        <dgm:presLayoutVars>
          <dgm:dir/>
          <dgm:resizeHandles val="exact"/>
        </dgm:presLayoutVars>
      </dgm:prSet>
      <dgm:spPr/>
    </dgm:pt>
    <dgm:pt modelId="{C15C265F-2A40-4A8A-8974-0BEFDF352BDB}" type="pres">
      <dgm:prSet presAssocID="{28888844-F16E-4F2D-A377-78CBD0D0EBD2}" presName="node" presStyleLbl="node1" presStyleIdx="0" presStyleCnt="2">
        <dgm:presLayoutVars>
          <dgm:bulletEnabled val="1"/>
        </dgm:presLayoutVars>
      </dgm:prSet>
      <dgm:spPr/>
      <dgm:t>
        <a:bodyPr/>
        <a:lstStyle/>
        <a:p>
          <a:endParaRPr lang="zh-CN" altLang="en-US"/>
        </a:p>
      </dgm:t>
    </dgm:pt>
    <dgm:pt modelId="{92FB8104-DEDF-492A-BEF4-079720764BEC}" type="pres">
      <dgm:prSet presAssocID="{CC3B0C7F-702B-4BE2-A709-26F4AB479A27}" presName="sibTrans" presStyleLbl="sibTrans2D1" presStyleIdx="0" presStyleCnt="1"/>
      <dgm:spPr/>
    </dgm:pt>
    <dgm:pt modelId="{A054A3DD-63BB-4569-8DD9-C70708AFE03E}" type="pres">
      <dgm:prSet presAssocID="{CC3B0C7F-702B-4BE2-A709-26F4AB479A27}" presName="connectorText" presStyleLbl="sibTrans2D1" presStyleIdx="0" presStyleCnt="1"/>
      <dgm:spPr/>
    </dgm:pt>
    <dgm:pt modelId="{6E71E4B0-711B-4BBA-A36F-1599538FA0F9}" type="pres">
      <dgm:prSet presAssocID="{6913F021-2710-4897-9995-A93135CC5058}" presName="node" presStyleLbl="node1" presStyleIdx="1" presStyleCnt="2">
        <dgm:presLayoutVars>
          <dgm:bulletEnabled val="1"/>
        </dgm:presLayoutVars>
      </dgm:prSet>
      <dgm:spPr/>
    </dgm:pt>
  </dgm:ptLst>
  <dgm:cxnLst>
    <dgm:cxn modelId="{22F21F92-0B2F-4A0F-ADD1-90671C47B530}" srcId="{7AC1F476-5A20-4463-99D3-428BE1C9125F}" destId="{28888844-F16E-4F2D-A377-78CBD0D0EBD2}" srcOrd="0" destOrd="0" parTransId="{8B719F96-6E87-4D09-A87B-C2FD0A37479C}" sibTransId="{CC3B0C7F-702B-4BE2-A709-26F4AB479A27}"/>
    <dgm:cxn modelId="{5DE56C04-BBBE-49B9-92FB-006C70F726E9}" type="presOf" srcId="{28888844-F16E-4F2D-A377-78CBD0D0EBD2}" destId="{C15C265F-2A40-4A8A-8974-0BEFDF352BDB}" srcOrd="0" destOrd="0" presId="urn:microsoft.com/office/officeart/2005/8/layout/process1"/>
    <dgm:cxn modelId="{4ED02EC9-C27C-489E-8E4F-8C936A186DB8}" type="presOf" srcId="{CC3B0C7F-702B-4BE2-A709-26F4AB479A27}" destId="{A054A3DD-63BB-4569-8DD9-C70708AFE03E}" srcOrd="1" destOrd="0" presId="urn:microsoft.com/office/officeart/2005/8/layout/process1"/>
    <dgm:cxn modelId="{67613629-44A5-4553-8D28-68D4F4880772}" type="presOf" srcId="{6913F021-2710-4897-9995-A93135CC5058}" destId="{6E71E4B0-711B-4BBA-A36F-1599538FA0F9}" srcOrd="0" destOrd="0" presId="urn:microsoft.com/office/officeart/2005/8/layout/process1"/>
    <dgm:cxn modelId="{CDEE1941-8A62-467E-B43C-F54F4C0E8457}" srcId="{7AC1F476-5A20-4463-99D3-428BE1C9125F}" destId="{6913F021-2710-4897-9995-A93135CC5058}" srcOrd="1" destOrd="0" parTransId="{3EBADAD0-AABE-4405-899A-0C556036B7FD}" sibTransId="{9628EB96-A630-46BD-9ACE-BA38D6335467}"/>
    <dgm:cxn modelId="{83AB2537-4824-456D-873F-A63B79C76A92}" type="presOf" srcId="{CC3B0C7F-702B-4BE2-A709-26F4AB479A27}" destId="{92FB8104-DEDF-492A-BEF4-079720764BEC}" srcOrd="0" destOrd="0" presId="urn:microsoft.com/office/officeart/2005/8/layout/process1"/>
    <dgm:cxn modelId="{E3F5B80D-4B25-40DF-BCC0-7AEC13354230}" type="presOf" srcId="{7AC1F476-5A20-4463-99D3-428BE1C9125F}" destId="{AEC38564-7A72-4CD1-A17A-4833523B0629}" srcOrd="0" destOrd="0" presId="urn:microsoft.com/office/officeart/2005/8/layout/process1"/>
    <dgm:cxn modelId="{B84F304B-F6E3-4E7E-8C61-0B36B69A7AE4}" type="presParOf" srcId="{AEC38564-7A72-4CD1-A17A-4833523B0629}" destId="{C15C265F-2A40-4A8A-8974-0BEFDF352BDB}" srcOrd="0" destOrd="0" presId="urn:microsoft.com/office/officeart/2005/8/layout/process1"/>
    <dgm:cxn modelId="{A5E13D8C-3EB6-4BAB-86C5-4C2E5C2C3128}" type="presParOf" srcId="{AEC38564-7A72-4CD1-A17A-4833523B0629}" destId="{92FB8104-DEDF-492A-BEF4-079720764BEC}" srcOrd="1" destOrd="0" presId="urn:microsoft.com/office/officeart/2005/8/layout/process1"/>
    <dgm:cxn modelId="{DE92DF93-CB12-48BF-900B-19FAF8CD7DC0}" type="presParOf" srcId="{92FB8104-DEDF-492A-BEF4-079720764BEC}" destId="{A054A3DD-63BB-4569-8DD9-C70708AFE03E}" srcOrd="0" destOrd="0" presId="urn:microsoft.com/office/officeart/2005/8/layout/process1"/>
    <dgm:cxn modelId="{C067CF9C-01A6-4443-B7C5-9E54253A5580}" type="presParOf" srcId="{AEC38564-7A72-4CD1-A17A-4833523B0629}" destId="{6E71E4B0-711B-4BBA-A36F-1599538FA0F9}" srcOrd="2" destOrd="0" presId="urn:microsoft.com/office/officeart/2005/8/layout/process1"/>
  </dgm:cxnLst>
  <dgm:bg/>
  <dgm:whole/>
</dgm:dataModel>
</file>

<file path=ppt/diagrams/data53.xml><?xml version="1.0" encoding="utf-8"?>
<dgm:dataModel xmlns:dgm="http://schemas.openxmlformats.org/drawingml/2006/diagram" xmlns:a="http://schemas.openxmlformats.org/drawingml/2006/main">
  <dgm:ptLst>
    <dgm:pt modelId="{0125293B-943F-44DB-AEBC-ECD1570890EB}"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F31B2FAE-6678-48D2-B9A8-75A12A8786A5}">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F287401F-1CF7-4D94-BAAA-0BE67677CBE2}" type="parTrans" cxnId="{A926EDF6-CC63-4FB4-A12B-9FEAAAEACCBC}">
      <dgm:prSet/>
      <dgm:spPr/>
      <dgm:t>
        <a:bodyPr/>
        <a:lstStyle/>
        <a:p>
          <a:endParaRPr lang="zh-CN" altLang="en-US"/>
        </a:p>
      </dgm:t>
    </dgm:pt>
    <dgm:pt modelId="{F76176BC-A397-41C1-A52F-FEE62B8A5FA7}" type="sibTrans" cxnId="{A926EDF6-CC63-4FB4-A12B-9FEAAAEACCBC}">
      <dgm:prSet/>
      <dgm:spPr/>
      <dgm:t>
        <a:bodyPr/>
        <a:lstStyle/>
        <a:p>
          <a:endParaRPr lang="zh-CN" altLang="en-US"/>
        </a:p>
      </dgm:t>
    </dgm:pt>
    <dgm:pt modelId="{77045FFC-289D-4F6B-9232-D6D56D1A1AE8}">
      <dgm:prSet phldrT="[文本]"/>
      <dgm:spPr/>
      <dgm:t>
        <a:bodyPr/>
        <a:lstStyle/>
        <a:p>
          <a:r>
            <a:rPr lang="en-US" altLang="zh-CN" dirty="0" smtClean="0"/>
            <a:t>【</a:t>
          </a:r>
          <a:r>
            <a:rPr lang="zh-CN" altLang="en-US" dirty="0" smtClean="0"/>
            <a:t>类型</a:t>
          </a:r>
          <a:r>
            <a:rPr lang="en-US" altLang="zh-CN" dirty="0" smtClean="0"/>
            <a:t>】</a:t>
          </a:r>
          <a:endParaRPr lang="zh-CN" altLang="en-US" dirty="0"/>
        </a:p>
      </dgm:t>
    </dgm:pt>
    <dgm:pt modelId="{3890886A-8AA3-43E9-9246-9FC28DEAEE23}" type="parTrans" cxnId="{889C494A-FD85-4BBF-A06C-3F85AC8F4012}">
      <dgm:prSet/>
      <dgm:spPr/>
      <dgm:t>
        <a:bodyPr/>
        <a:lstStyle/>
        <a:p>
          <a:endParaRPr lang="zh-CN" altLang="en-US"/>
        </a:p>
      </dgm:t>
    </dgm:pt>
    <dgm:pt modelId="{A2B6001C-6F7B-4CBB-9C1E-8E75BE9A37F8}" type="sibTrans" cxnId="{889C494A-FD85-4BBF-A06C-3F85AC8F4012}">
      <dgm:prSet/>
      <dgm:spPr/>
      <dgm:t>
        <a:bodyPr/>
        <a:lstStyle/>
        <a:p>
          <a:endParaRPr lang="zh-CN" altLang="en-US"/>
        </a:p>
      </dgm:t>
    </dgm:pt>
    <dgm:pt modelId="{FD16CA6E-A9D1-4802-B76D-CFF0E21407A5}">
      <dgm:prSet phldrT="[文本]"/>
      <dgm:spPr/>
      <dgm:t>
        <a:bodyPr/>
        <a:lstStyle/>
        <a:p>
          <a:r>
            <a:rPr lang="en-US" altLang="zh-CN" dirty="0" smtClean="0"/>
            <a:t>【</a:t>
          </a:r>
          <a:r>
            <a:rPr lang="zh-CN" altLang="en-US" dirty="0" smtClean="0"/>
            <a:t>线性</a:t>
          </a:r>
          <a:r>
            <a:rPr lang="en-US" altLang="zh-CN" dirty="0" smtClean="0"/>
            <a:t>】</a:t>
          </a:r>
          <a:endParaRPr lang="zh-CN" altLang="en-US" dirty="0"/>
        </a:p>
      </dgm:t>
    </dgm:pt>
    <dgm:pt modelId="{416A2450-2A1C-4BE1-A44B-F515A52FD5BB}" type="parTrans" cxnId="{4DEC253C-5452-4167-B8AC-1D9109898224}">
      <dgm:prSet/>
      <dgm:spPr/>
      <dgm:t>
        <a:bodyPr/>
        <a:lstStyle/>
        <a:p>
          <a:endParaRPr lang="zh-CN" altLang="en-US"/>
        </a:p>
      </dgm:t>
    </dgm:pt>
    <dgm:pt modelId="{710BC297-C41D-4FEB-B1EF-79105E532CFB}" type="sibTrans" cxnId="{4DEC253C-5452-4167-B8AC-1D9109898224}">
      <dgm:prSet/>
      <dgm:spPr/>
      <dgm:t>
        <a:bodyPr/>
        <a:lstStyle/>
        <a:p>
          <a:endParaRPr lang="zh-CN" altLang="en-US"/>
        </a:p>
      </dgm:t>
    </dgm:pt>
    <dgm:pt modelId="{2C9EC7E1-D83C-4C67-A38C-75EA938B4A3D}">
      <dgm:prSet phldrT="[文本]"/>
      <dgm:spPr/>
      <dgm:t>
        <a:bodyPr/>
        <a:lstStyle/>
        <a:p>
          <a:r>
            <a:rPr lang="en-US" altLang="zh-CN" dirty="0" smtClean="0"/>
            <a:t>【</a:t>
          </a:r>
          <a:r>
            <a:rPr lang="zh-CN" altLang="en-US" dirty="0" smtClean="0"/>
            <a:t>偏移参考</a:t>
          </a:r>
          <a:r>
            <a:rPr lang="en-US" altLang="zh-CN" dirty="0" smtClean="0"/>
            <a:t>】</a:t>
          </a:r>
          <a:endParaRPr lang="zh-CN" altLang="en-US" dirty="0"/>
        </a:p>
      </dgm:t>
    </dgm:pt>
    <dgm:pt modelId="{CDA03AFB-50A5-4E72-99B5-1146B58DE863}" type="parTrans" cxnId="{72AA66B2-5555-402E-A755-659C2CE84B82}">
      <dgm:prSet/>
      <dgm:spPr/>
      <dgm:t>
        <a:bodyPr/>
        <a:lstStyle/>
        <a:p>
          <a:endParaRPr lang="zh-CN" altLang="en-US"/>
        </a:p>
      </dgm:t>
    </dgm:pt>
    <dgm:pt modelId="{D7FD5484-D369-4701-95EB-9BC613150F95}" type="sibTrans" cxnId="{72AA66B2-5555-402E-A755-659C2CE84B82}">
      <dgm:prSet/>
      <dgm:spPr/>
      <dgm:t>
        <a:bodyPr/>
        <a:lstStyle/>
        <a:p>
          <a:endParaRPr lang="zh-CN" altLang="en-US"/>
        </a:p>
      </dgm:t>
    </dgm:pt>
    <dgm:pt modelId="{2B6F2934-F27A-4E43-BC37-FB9571A62B24}" type="pres">
      <dgm:prSet presAssocID="{0125293B-943F-44DB-AEBC-ECD1570890EB}" presName="Name0" presStyleCnt="0">
        <dgm:presLayoutVars>
          <dgm:dir/>
          <dgm:resizeHandles val="exact"/>
        </dgm:presLayoutVars>
      </dgm:prSet>
      <dgm:spPr/>
    </dgm:pt>
    <dgm:pt modelId="{51B2E03F-79BD-420B-89DE-6C581C229DA7}" type="pres">
      <dgm:prSet presAssocID="{F31B2FAE-6678-48D2-B9A8-75A12A8786A5}" presName="node" presStyleLbl="node1" presStyleIdx="0" presStyleCnt="4">
        <dgm:presLayoutVars>
          <dgm:bulletEnabled val="1"/>
        </dgm:presLayoutVars>
      </dgm:prSet>
      <dgm:spPr/>
    </dgm:pt>
    <dgm:pt modelId="{EF4A2760-3003-4E95-9906-1A1239B6845C}" type="pres">
      <dgm:prSet presAssocID="{F76176BC-A397-41C1-A52F-FEE62B8A5FA7}" presName="sibTrans" presStyleLbl="sibTrans2D1" presStyleIdx="0" presStyleCnt="3"/>
      <dgm:spPr/>
    </dgm:pt>
    <dgm:pt modelId="{555AEE68-0F86-439E-8D89-B7CB97F6C5D0}" type="pres">
      <dgm:prSet presAssocID="{F76176BC-A397-41C1-A52F-FEE62B8A5FA7}" presName="connectorText" presStyleLbl="sibTrans2D1" presStyleIdx="0" presStyleCnt="3"/>
      <dgm:spPr/>
    </dgm:pt>
    <dgm:pt modelId="{EC4C95F6-59E7-4A3D-9167-9A6A54C42CA5}" type="pres">
      <dgm:prSet presAssocID="{77045FFC-289D-4F6B-9232-D6D56D1A1AE8}" presName="node" presStyleLbl="node1" presStyleIdx="1" presStyleCnt="4">
        <dgm:presLayoutVars>
          <dgm:bulletEnabled val="1"/>
        </dgm:presLayoutVars>
      </dgm:prSet>
      <dgm:spPr/>
    </dgm:pt>
    <dgm:pt modelId="{6AB10117-93C8-44A9-A0E0-AB3B169224D0}" type="pres">
      <dgm:prSet presAssocID="{A2B6001C-6F7B-4CBB-9C1E-8E75BE9A37F8}" presName="sibTrans" presStyleLbl="sibTrans2D1" presStyleIdx="1" presStyleCnt="3"/>
      <dgm:spPr/>
    </dgm:pt>
    <dgm:pt modelId="{259F4B44-1B36-46A9-868F-201F09E4170B}" type="pres">
      <dgm:prSet presAssocID="{A2B6001C-6F7B-4CBB-9C1E-8E75BE9A37F8}" presName="connectorText" presStyleLbl="sibTrans2D1" presStyleIdx="1" presStyleCnt="3"/>
      <dgm:spPr/>
    </dgm:pt>
    <dgm:pt modelId="{1C8573A4-96DA-43AE-8B12-A13A29EA2E54}" type="pres">
      <dgm:prSet presAssocID="{FD16CA6E-A9D1-4802-B76D-CFF0E21407A5}" presName="node" presStyleLbl="node1" presStyleIdx="2" presStyleCnt="4">
        <dgm:presLayoutVars>
          <dgm:bulletEnabled val="1"/>
        </dgm:presLayoutVars>
      </dgm:prSet>
      <dgm:spPr/>
    </dgm:pt>
    <dgm:pt modelId="{92101064-C4D6-4EEE-8360-78CBA43FBADB}" type="pres">
      <dgm:prSet presAssocID="{710BC297-C41D-4FEB-B1EF-79105E532CFB}" presName="sibTrans" presStyleLbl="sibTrans2D1" presStyleIdx="2" presStyleCnt="3"/>
      <dgm:spPr/>
    </dgm:pt>
    <dgm:pt modelId="{A9C19994-614A-4CB9-8D17-E8AEB5143E21}" type="pres">
      <dgm:prSet presAssocID="{710BC297-C41D-4FEB-B1EF-79105E532CFB}" presName="connectorText" presStyleLbl="sibTrans2D1" presStyleIdx="2" presStyleCnt="3"/>
      <dgm:spPr/>
    </dgm:pt>
    <dgm:pt modelId="{F21447B6-0079-4D40-B075-FA486F7364E2}" type="pres">
      <dgm:prSet presAssocID="{2C9EC7E1-D83C-4C67-A38C-75EA938B4A3D}" presName="node" presStyleLbl="node1" presStyleIdx="3" presStyleCnt="4">
        <dgm:presLayoutVars>
          <dgm:bulletEnabled val="1"/>
        </dgm:presLayoutVars>
      </dgm:prSet>
      <dgm:spPr/>
      <dgm:t>
        <a:bodyPr/>
        <a:lstStyle/>
        <a:p>
          <a:endParaRPr lang="zh-CN" altLang="en-US"/>
        </a:p>
      </dgm:t>
    </dgm:pt>
  </dgm:ptLst>
  <dgm:cxnLst>
    <dgm:cxn modelId="{DDA122D5-CA64-4793-9814-51D21F8F9903}" type="presOf" srcId="{F76176BC-A397-41C1-A52F-FEE62B8A5FA7}" destId="{EF4A2760-3003-4E95-9906-1A1239B6845C}" srcOrd="0" destOrd="0" presId="urn:microsoft.com/office/officeart/2005/8/layout/process1"/>
    <dgm:cxn modelId="{5DAC49E9-58B8-45B8-9AAB-C1A6835DA8E2}" type="presOf" srcId="{A2B6001C-6F7B-4CBB-9C1E-8E75BE9A37F8}" destId="{6AB10117-93C8-44A9-A0E0-AB3B169224D0}" srcOrd="0" destOrd="0" presId="urn:microsoft.com/office/officeart/2005/8/layout/process1"/>
    <dgm:cxn modelId="{4DEC253C-5452-4167-B8AC-1D9109898224}" srcId="{0125293B-943F-44DB-AEBC-ECD1570890EB}" destId="{FD16CA6E-A9D1-4802-B76D-CFF0E21407A5}" srcOrd="2" destOrd="0" parTransId="{416A2450-2A1C-4BE1-A44B-F515A52FD5BB}" sibTransId="{710BC297-C41D-4FEB-B1EF-79105E532CFB}"/>
    <dgm:cxn modelId="{0C0350C4-68D1-4CF8-8791-E17A147D53D1}" type="presOf" srcId="{77045FFC-289D-4F6B-9232-D6D56D1A1AE8}" destId="{EC4C95F6-59E7-4A3D-9167-9A6A54C42CA5}" srcOrd="0" destOrd="0" presId="urn:microsoft.com/office/officeart/2005/8/layout/process1"/>
    <dgm:cxn modelId="{D12CFC43-B513-4B1A-A224-4D8B78F5A19D}" type="presOf" srcId="{2C9EC7E1-D83C-4C67-A38C-75EA938B4A3D}" destId="{F21447B6-0079-4D40-B075-FA486F7364E2}" srcOrd="0" destOrd="0" presId="urn:microsoft.com/office/officeart/2005/8/layout/process1"/>
    <dgm:cxn modelId="{72AA66B2-5555-402E-A755-659C2CE84B82}" srcId="{0125293B-943F-44DB-AEBC-ECD1570890EB}" destId="{2C9EC7E1-D83C-4C67-A38C-75EA938B4A3D}" srcOrd="3" destOrd="0" parTransId="{CDA03AFB-50A5-4E72-99B5-1146B58DE863}" sibTransId="{D7FD5484-D369-4701-95EB-9BC613150F95}"/>
    <dgm:cxn modelId="{889C494A-FD85-4BBF-A06C-3F85AC8F4012}" srcId="{0125293B-943F-44DB-AEBC-ECD1570890EB}" destId="{77045FFC-289D-4F6B-9232-D6D56D1A1AE8}" srcOrd="1" destOrd="0" parTransId="{3890886A-8AA3-43E9-9246-9FC28DEAEE23}" sibTransId="{A2B6001C-6F7B-4CBB-9C1E-8E75BE9A37F8}"/>
    <dgm:cxn modelId="{1C954843-C91B-442D-9D09-F131FE71F94F}" type="presOf" srcId="{F76176BC-A397-41C1-A52F-FEE62B8A5FA7}" destId="{555AEE68-0F86-439E-8D89-B7CB97F6C5D0}" srcOrd="1" destOrd="0" presId="urn:microsoft.com/office/officeart/2005/8/layout/process1"/>
    <dgm:cxn modelId="{F81A088F-DF2C-4E61-B188-ED3E4104F172}" type="presOf" srcId="{FD16CA6E-A9D1-4802-B76D-CFF0E21407A5}" destId="{1C8573A4-96DA-43AE-8B12-A13A29EA2E54}" srcOrd="0" destOrd="0" presId="urn:microsoft.com/office/officeart/2005/8/layout/process1"/>
    <dgm:cxn modelId="{1186D800-51C0-4BBC-8F7D-36BA825663BD}" type="presOf" srcId="{710BC297-C41D-4FEB-B1EF-79105E532CFB}" destId="{92101064-C4D6-4EEE-8360-78CBA43FBADB}" srcOrd="0" destOrd="0" presId="urn:microsoft.com/office/officeart/2005/8/layout/process1"/>
    <dgm:cxn modelId="{A9973716-EFC7-41E7-BC60-BF1BC39BCFE4}" type="presOf" srcId="{F31B2FAE-6678-48D2-B9A8-75A12A8786A5}" destId="{51B2E03F-79BD-420B-89DE-6C581C229DA7}" srcOrd="0" destOrd="0" presId="urn:microsoft.com/office/officeart/2005/8/layout/process1"/>
    <dgm:cxn modelId="{D7BE5D6E-BBCE-4AAA-A764-128D0E6AAD44}" type="presOf" srcId="{0125293B-943F-44DB-AEBC-ECD1570890EB}" destId="{2B6F2934-F27A-4E43-BC37-FB9571A62B24}" srcOrd="0" destOrd="0" presId="urn:microsoft.com/office/officeart/2005/8/layout/process1"/>
    <dgm:cxn modelId="{2CD62359-E3B1-47B7-A042-C35ABFD9FAE4}" type="presOf" srcId="{710BC297-C41D-4FEB-B1EF-79105E532CFB}" destId="{A9C19994-614A-4CB9-8D17-E8AEB5143E21}" srcOrd="1" destOrd="0" presId="urn:microsoft.com/office/officeart/2005/8/layout/process1"/>
    <dgm:cxn modelId="{A926EDF6-CC63-4FB4-A12B-9FEAAAEACCBC}" srcId="{0125293B-943F-44DB-AEBC-ECD1570890EB}" destId="{F31B2FAE-6678-48D2-B9A8-75A12A8786A5}" srcOrd="0" destOrd="0" parTransId="{F287401F-1CF7-4D94-BAAA-0BE67677CBE2}" sibTransId="{F76176BC-A397-41C1-A52F-FEE62B8A5FA7}"/>
    <dgm:cxn modelId="{10F3030F-6AFE-415B-871D-FBF2CAF7AF77}" type="presOf" srcId="{A2B6001C-6F7B-4CBB-9C1E-8E75BE9A37F8}" destId="{259F4B44-1B36-46A9-868F-201F09E4170B}" srcOrd="1" destOrd="0" presId="urn:microsoft.com/office/officeart/2005/8/layout/process1"/>
    <dgm:cxn modelId="{E982ED9E-35C5-4DD1-91D8-BB8E51235F54}" type="presParOf" srcId="{2B6F2934-F27A-4E43-BC37-FB9571A62B24}" destId="{51B2E03F-79BD-420B-89DE-6C581C229DA7}" srcOrd="0" destOrd="0" presId="urn:microsoft.com/office/officeart/2005/8/layout/process1"/>
    <dgm:cxn modelId="{47DB932F-6469-460D-A000-5EB2DD49B5B9}" type="presParOf" srcId="{2B6F2934-F27A-4E43-BC37-FB9571A62B24}" destId="{EF4A2760-3003-4E95-9906-1A1239B6845C}" srcOrd="1" destOrd="0" presId="urn:microsoft.com/office/officeart/2005/8/layout/process1"/>
    <dgm:cxn modelId="{32FD9A72-CB22-46BB-AA57-7B3655DFEC5B}" type="presParOf" srcId="{EF4A2760-3003-4E95-9906-1A1239B6845C}" destId="{555AEE68-0F86-439E-8D89-B7CB97F6C5D0}" srcOrd="0" destOrd="0" presId="urn:microsoft.com/office/officeart/2005/8/layout/process1"/>
    <dgm:cxn modelId="{CAA527EF-E069-4B7C-8CE7-9CFCBFDD54EB}" type="presParOf" srcId="{2B6F2934-F27A-4E43-BC37-FB9571A62B24}" destId="{EC4C95F6-59E7-4A3D-9167-9A6A54C42CA5}" srcOrd="2" destOrd="0" presId="urn:microsoft.com/office/officeart/2005/8/layout/process1"/>
    <dgm:cxn modelId="{7B5D92B1-C819-4211-8571-84C332D5232F}" type="presParOf" srcId="{2B6F2934-F27A-4E43-BC37-FB9571A62B24}" destId="{6AB10117-93C8-44A9-A0E0-AB3B169224D0}" srcOrd="3" destOrd="0" presId="urn:microsoft.com/office/officeart/2005/8/layout/process1"/>
    <dgm:cxn modelId="{AAF764FE-FC9E-4655-9705-40EE20964994}" type="presParOf" srcId="{6AB10117-93C8-44A9-A0E0-AB3B169224D0}" destId="{259F4B44-1B36-46A9-868F-201F09E4170B}" srcOrd="0" destOrd="0" presId="urn:microsoft.com/office/officeart/2005/8/layout/process1"/>
    <dgm:cxn modelId="{21B8A079-18B2-4DF2-89A0-D9DC73C4CF39}" type="presParOf" srcId="{2B6F2934-F27A-4E43-BC37-FB9571A62B24}" destId="{1C8573A4-96DA-43AE-8B12-A13A29EA2E54}" srcOrd="4" destOrd="0" presId="urn:microsoft.com/office/officeart/2005/8/layout/process1"/>
    <dgm:cxn modelId="{EE065992-B1D8-4459-A135-F2C8EC29B1B7}" type="presParOf" srcId="{2B6F2934-F27A-4E43-BC37-FB9571A62B24}" destId="{92101064-C4D6-4EEE-8360-78CBA43FBADB}" srcOrd="5" destOrd="0" presId="urn:microsoft.com/office/officeart/2005/8/layout/process1"/>
    <dgm:cxn modelId="{F9C798A1-8CBE-4103-9252-E141DE23BC0C}" type="presParOf" srcId="{92101064-C4D6-4EEE-8360-78CBA43FBADB}" destId="{A9C19994-614A-4CB9-8D17-E8AEB5143E21}" srcOrd="0" destOrd="0" presId="urn:microsoft.com/office/officeart/2005/8/layout/process1"/>
    <dgm:cxn modelId="{8128C160-3D46-4E63-9DA7-FBF5DEA30F57}" type="presParOf" srcId="{2B6F2934-F27A-4E43-BC37-FB9571A62B24}" destId="{F21447B6-0079-4D40-B075-FA486F7364E2}" srcOrd="6" destOrd="0" presId="urn:microsoft.com/office/officeart/2005/8/layout/process1"/>
  </dgm:cxnLst>
  <dgm:bg/>
  <dgm:whole/>
</dgm:dataModel>
</file>

<file path=ppt/diagrams/data54.xml><?xml version="1.0" encoding="utf-8"?>
<dgm:dataModel xmlns:dgm="http://schemas.openxmlformats.org/drawingml/2006/diagram" xmlns:a="http://schemas.openxmlformats.org/drawingml/2006/main">
  <dgm:ptLst>
    <dgm:pt modelId="{D217CFB0-F480-4E43-989C-09918817D4C5}" type="doc">
      <dgm:prSet loTypeId="urn:microsoft.com/office/officeart/2005/8/layout/process1" loCatId="process" qsTypeId="urn:microsoft.com/office/officeart/2005/8/quickstyle/3d3" qsCatId="3D" csTypeId="urn:microsoft.com/office/officeart/2005/8/colors/accent1_2" csCatId="accent1" phldr="1"/>
      <dgm:spPr/>
    </dgm:pt>
    <dgm:pt modelId="{920B6DA3-2173-4E84-99E6-C279F65F68D2}">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E9702FAE-35F4-4FBD-88E5-7F8D86662398}" type="parTrans" cxnId="{ED0EE88E-A0BB-429B-8867-340B28A35992}">
      <dgm:prSet/>
      <dgm:spPr/>
      <dgm:t>
        <a:bodyPr/>
        <a:lstStyle/>
        <a:p>
          <a:endParaRPr lang="zh-CN" altLang="en-US"/>
        </a:p>
      </dgm:t>
    </dgm:pt>
    <dgm:pt modelId="{4A8771CC-6B13-4A83-9EF9-DB5D802F245F}" type="sibTrans" cxnId="{ED0EE88E-A0BB-429B-8867-340B28A35992}">
      <dgm:prSet/>
      <dgm:spPr/>
      <dgm:t>
        <a:bodyPr/>
        <a:lstStyle/>
        <a:p>
          <a:endParaRPr lang="zh-CN" altLang="en-US"/>
        </a:p>
      </dgm:t>
    </dgm:pt>
    <dgm:pt modelId="{C91A77E7-B791-45E2-B1D9-A96504962400}">
      <dgm:prSet phldrT="[文本]"/>
      <dgm:spPr/>
      <dgm:t>
        <a:bodyPr/>
        <a:lstStyle/>
        <a:p>
          <a:r>
            <a:rPr lang="en-US" altLang="zh-CN" dirty="0" smtClean="0"/>
            <a:t>【</a:t>
          </a:r>
          <a:r>
            <a:rPr lang="zh-CN" altLang="en-US" dirty="0" smtClean="0"/>
            <a:t>孔</a:t>
          </a:r>
          <a:r>
            <a:rPr lang="en-US" altLang="zh-CN" dirty="0" smtClean="0"/>
            <a:t>】</a:t>
          </a:r>
          <a:endParaRPr lang="zh-CN" altLang="en-US" dirty="0"/>
        </a:p>
      </dgm:t>
    </dgm:pt>
    <dgm:pt modelId="{3CEEA8E8-234D-4E4A-88D9-77C13C337B32}" type="parTrans" cxnId="{1CB7B9EF-F69D-485F-A06B-CFCB9D83F3DD}">
      <dgm:prSet/>
      <dgm:spPr/>
      <dgm:t>
        <a:bodyPr/>
        <a:lstStyle/>
        <a:p>
          <a:endParaRPr lang="zh-CN" altLang="en-US"/>
        </a:p>
      </dgm:t>
    </dgm:pt>
    <dgm:pt modelId="{24917B1C-9930-4078-A940-343A4807D85A}" type="sibTrans" cxnId="{1CB7B9EF-F69D-485F-A06B-CFCB9D83F3DD}">
      <dgm:prSet/>
      <dgm:spPr/>
      <dgm:t>
        <a:bodyPr/>
        <a:lstStyle/>
        <a:p>
          <a:endParaRPr lang="zh-CN" altLang="en-US"/>
        </a:p>
      </dgm:t>
    </dgm:pt>
    <dgm:pt modelId="{A9B9C788-B199-49B0-8B4F-196B9FDBF1EF}" type="pres">
      <dgm:prSet presAssocID="{D217CFB0-F480-4E43-989C-09918817D4C5}" presName="Name0" presStyleCnt="0">
        <dgm:presLayoutVars>
          <dgm:dir/>
          <dgm:resizeHandles val="exact"/>
        </dgm:presLayoutVars>
      </dgm:prSet>
      <dgm:spPr/>
    </dgm:pt>
    <dgm:pt modelId="{571E13C8-8EF9-439E-98CF-ED21E76D0A3D}" type="pres">
      <dgm:prSet presAssocID="{920B6DA3-2173-4E84-99E6-C279F65F68D2}" presName="node" presStyleLbl="node1" presStyleIdx="0" presStyleCnt="2">
        <dgm:presLayoutVars>
          <dgm:bulletEnabled val="1"/>
        </dgm:presLayoutVars>
      </dgm:prSet>
      <dgm:spPr/>
    </dgm:pt>
    <dgm:pt modelId="{8A880381-8B7C-4ED0-89AD-C559771D2982}" type="pres">
      <dgm:prSet presAssocID="{4A8771CC-6B13-4A83-9EF9-DB5D802F245F}" presName="sibTrans" presStyleLbl="sibTrans2D1" presStyleIdx="0" presStyleCnt="1"/>
      <dgm:spPr/>
    </dgm:pt>
    <dgm:pt modelId="{9DDE2B5E-1CC8-4B3A-896A-2FD5078F93E3}" type="pres">
      <dgm:prSet presAssocID="{4A8771CC-6B13-4A83-9EF9-DB5D802F245F}" presName="connectorText" presStyleLbl="sibTrans2D1" presStyleIdx="0" presStyleCnt="1"/>
      <dgm:spPr/>
    </dgm:pt>
    <dgm:pt modelId="{77F13575-49D7-4294-BBD8-DA0BC62B3EE4}" type="pres">
      <dgm:prSet presAssocID="{C91A77E7-B791-45E2-B1D9-A96504962400}" presName="node" presStyleLbl="node1" presStyleIdx="1" presStyleCnt="2">
        <dgm:presLayoutVars>
          <dgm:bulletEnabled val="1"/>
        </dgm:presLayoutVars>
      </dgm:prSet>
      <dgm:spPr/>
    </dgm:pt>
  </dgm:ptLst>
  <dgm:cxnLst>
    <dgm:cxn modelId="{1CB7B9EF-F69D-485F-A06B-CFCB9D83F3DD}" srcId="{D217CFB0-F480-4E43-989C-09918817D4C5}" destId="{C91A77E7-B791-45E2-B1D9-A96504962400}" srcOrd="1" destOrd="0" parTransId="{3CEEA8E8-234D-4E4A-88D9-77C13C337B32}" sibTransId="{24917B1C-9930-4078-A940-343A4807D85A}"/>
    <dgm:cxn modelId="{E9F53C86-0FA3-4280-A6C3-1AE82AF1ADC0}" type="presOf" srcId="{920B6DA3-2173-4E84-99E6-C279F65F68D2}" destId="{571E13C8-8EF9-439E-98CF-ED21E76D0A3D}" srcOrd="0" destOrd="0" presId="urn:microsoft.com/office/officeart/2005/8/layout/process1"/>
    <dgm:cxn modelId="{ED0EE88E-A0BB-429B-8867-340B28A35992}" srcId="{D217CFB0-F480-4E43-989C-09918817D4C5}" destId="{920B6DA3-2173-4E84-99E6-C279F65F68D2}" srcOrd="0" destOrd="0" parTransId="{E9702FAE-35F4-4FBD-88E5-7F8D86662398}" sibTransId="{4A8771CC-6B13-4A83-9EF9-DB5D802F245F}"/>
    <dgm:cxn modelId="{8C4C1AF9-971F-4DEB-AB84-A11C2E7B8117}" type="presOf" srcId="{4A8771CC-6B13-4A83-9EF9-DB5D802F245F}" destId="{8A880381-8B7C-4ED0-89AD-C559771D2982}" srcOrd="0" destOrd="0" presId="urn:microsoft.com/office/officeart/2005/8/layout/process1"/>
    <dgm:cxn modelId="{7663271A-9F65-4A26-9CFC-E3701E21FF8A}" type="presOf" srcId="{4A8771CC-6B13-4A83-9EF9-DB5D802F245F}" destId="{9DDE2B5E-1CC8-4B3A-896A-2FD5078F93E3}" srcOrd="1" destOrd="0" presId="urn:microsoft.com/office/officeart/2005/8/layout/process1"/>
    <dgm:cxn modelId="{95AA9D53-C666-4696-B269-9A766D995EAF}" type="presOf" srcId="{C91A77E7-B791-45E2-B1D9-A96504962400}" destId="{77F13575-49D7-4294-BBD8-DA0BC62B3EE4}" srcOrd="0" destOrd="0" presId="urn:microsoft.com/office/officeart/2005/8/layout/process1"/>
    <dgm:cxn modelId="{6E9A655B-3D3E-4148-BBFE-99363687B9B3}" type="presOf" srcId="{D217CFB0-F480-4E43-989C-09918817D4C5}" destId="{A9B9C788-B199-49B0-8B4F-196B9FDBF1EF}" srcOrd="0" destOrd="0" presId="urn:microsoft.com/office/officeart/2005/8/layout/process1"/>
    <dgm:cxn modelId="{61DFC8F8-3D13-41D0-9D10-4D46514D3307}" type="presParOf" srcId="{A9B9C788-B199-49B0-8B4F-196B9FDBF1EF}" destId="{571E13C8-8EF9-439E-98CF-ED21E76D0A3D}" srcOrd="0" destOrd="0" presId="urn:microsoft.com/office/officeart/2005/8/layout/process1"/>
    <dgm:cxn modelId="{EAB4959E-595D-4A0A-83CB-1B62860A4987}" type="presParOf" srcId="{A9B9C788-B199-49B0-8B4F-196B9FDBF1EF}" destId="{8A880381-8B7C-4ED0-89AD-C559771D2982}" srcOrd="1" destOrd="0" presId="urn:microsoft.com/office/officeart/2005/8/layout/process1"/>
    <dgm:cxn modelId="{778451D9-A6F3-4001-B3AB-FBA9F8273B24}" type="presParOf" srcId="{8A880381-8B7C-4ED0-89AD-C559771D2982}" destId="{9DDE2B5E-1CC8-4B3A-896A-2FD5078F93E3}" srcOrd="0" destOrd="0" presId="urn:microsoft.com/office/officeart/2005/8/layout/process1"/>
    <dgm:cxn modelId="{63B12428-78B1-43B9-846C-0CF827967FCE}" type="presParOf" srcId="{A9B9C788-B199-49B0-8B4F-196B9FDBF1EF}" destId="{77F13575-49D7-4294-BBD8-DA0BC62B3EE4}" srcOrd="2" destOrd="0" presId="urn:microsoft.com/office/officeart/2005/8/layout/process1"/>
  </dgm:cxnLst>
  <dgm:bg/>
  <dgm:whole/>
</dgm:dataModel>
</file>

<file path=ppt/diagrams/data55.xml><?xml version="1.0" encoding="utf-8"?>
<dgm:dataModel xmlns:dgm="http://schemas.openxmlformats.org/drawingml/2006/diagram" xmlns:a="http://schemas.openxmlformats.org/drawingml/2006/main">
  <dgm:ptLst>
    <dgm:pt modelId="{53BBC260-33F2-4DBF-921C-7ED60ED588A9}"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EDD3BF71-2A08-4349-B351-7FDB6F9CC1B1}">
      <dgm:prSet phldrT="[文本]"/>
      <dgm:spPr/>
      <dgm:t>
        <a:bodyPr/>
        <a:lstStyle/>
        <a:p>
          <a:r>
            <a:rPr lang="en-US" altLang="zh-CN" dirty="0" smtClean="0"/>
            <a:t>【</a:t>
          </a:r>
          <a:r>
            <a:rPr lang="zh-CN" altLang="en-US" dirty="0" smtClean="0"/>
            <a:t>孔类型</a:t>
          </a:r>
          <a:r>
            <a:rPr lang="en-US" altLang="zh-CN" dirty="0" smtClean="0"/>
            <a:t>】</a:t>
          </a:r>
          <a:endParaRPr lang="zh-CN" altLang="en-US" dirty="0"/>
        </a:p>
      </dgm:t>
    </dgm:pt>
    <dgm:pt modelId="{991E7200-1FDC-4F2F-B5BA-A72C56D8D462}" type="parTrans" cxnId="{E0FC062A-2895-4A3B-8A19-0013088DA4A4}">
      <dgm:prSet/>
      <dgm:spPr/>
      <dgm:t>
        <a:bodyPr/>
        <a:lstStyle/>
        <a:p>
          <a:endParaRPr lang="zh-CN" altLang="en-US"/>
        </a:p>
      </dgm:t>
    </dgm:pt>
    <dgm:pt modelId="{54927415-D136-40B3-AAA1-0BAC5A81E5AE}" type="sibTrans" cxnId="{E0FC062A-2895-4A3B-8A19-0013088DA4A4}">
      <dgm:prSet/>
      <dgm:spPr/>
      <dgm:t>
        <a:bodyPr/>
        <a:lstStyle/>
        <a:p>
          <a:endParaRPr lang="zh-CN" altLang="en-US"/>
        </a:p>
      </dgm:t>
    </dgm:pt>
    <dgm:pt modelId="{189A95F8-1CD9-4385-B40E-C170BB1A1C89}">
      <dgm:prSet phldrT="[文本]"/>
      <dgm:spPr/>
      <dgm:t>
        <a:bodyPr/>
        <a:lstStyle/>
        <a:p>
          <a:r>
            <a:rPr lang="en-US" altLang="zh-CN" dirty="0" smtClean="0"/>
            <a:t>【</a:t>
          </a:r>
          <a:r>
            <a:rPr lang="zh-CN" altLang="en-US" dirty="0" smtClean="0"/>
            <a:t>标准孔</a:t>
          </a:r>
          <a:r>
            <a:rPr lang="en-US" altLang="zh-CN" dirty="0" smtClean="0"/>
            <a:t>】</a:t>
          </a:r>
          <a:endParaRPr lang="zh-CN" altLang="en-US" dirty="0"/>
        </a:p>
      </dgm:t>
    </dgm:pt>
    <dgm:pt modelId="{EB9FBBFE-CF50-4A1E-8492-C108F2E33FD8}" type="parTrans" cxnId="{F6B68272-9567-4390-AF00-2774841B4D8D}">
      <dgm:prSet/>
      <dgm:spPr/>
      <dgm:t>
        <a:bodyPr/>
        <a:lstStyle/>
        <a:p>
          <a:endParaRPr lang="zh-CN" altLang="en-US"/>
        </a:p>
      </dgm:t>
    </dgm:pt>
    <dgm:pt modelId="{01C07D6B-305A-46CA-B433-8A949AF0BE01}" type="sibTrans" cxnId="{F6B68272-9567-4390-AF00-2774841B4D8D}">
      <dgm:prSet/>
      <dgm:spPr/>
      <dgm:t>
        <a:bodyPr/>
        <a:lstStyle/>
        <a:p>
          <a:endParaRPr lang="zh-CN" altLang="en-US"/>
        </a:p>
      </dgm:t>
    </dgm:pt>
    <dgm:pt modelId="{1AF9DAEA-C77E-47EF-9E64-CF6A330AD53A}">
      <dgm:prSet phldrT="[文本]"/>
      <dgm:spPr/>
      <dgm:t>
        <a:bodyPr/>
        <a:lstStyle/>
        <a:p>
          <a:r>
            <a:rPr lang="en-US" altLang="zh-CN" dirty="0" smtClean="0"/>
            <a:t>【</a:t>
          </a:r>
          <a:r>
            <a:rPr lang="zh-CN" altLang="en-US" dirty="0" smtClean="0"/>
            <a:t>标准螺纹系列</a:t>
          </a:r>
          <a:r>
            <a:rPr lang="en-US" altLang="zh-CN" dirty="0" smtClean="0"/>
            <a:t>】</a:t>
          </a:r>
          <a:endParaRPr lang="zh-CN" altLang="en-US" dirty="0"/>
        </a:p>
      </dgm:t>
    </dgm:pt>
    <dgm:pt modelId="{36EBE805-3807-4906-AD30-D628B373DA7E}" type="parTrans" cxnId="{365F259F-7EFC-430C-AD07-32DCC62A7697}">
      <dgm:prSet/>
      <dgm:spPr/>
      <dgm:t>
        <a:bodyPr/>
        <a:lstStyle/>
        <a:p>
          <a:endParaRPr lang="zh-CN" altLang="en-US"/>
        </a:p>
      </dgm:t>
    </dgm:pt>
    <dgm:pt modelId="{0BB49DE2-393D-47A2-B324-94304880DAEB}" type="sibTrans" cxnId="{365F259F-7EFC-430C-AD07-32DCC62A7697}">
      <dgm:prSet/>
      <dgm:spPr/>
      <dgm:t>
        <a:bodyPr/>
        <a:lstStyle/>
        <a:p>
          <a:endParaRPr lang="zh-CN" altLang="en-US"/>
        </a:p>
      </dgm:t>
    </dgm:pt>
    <dgm:pt modelId="{80B2B75C-BBD9-4B21-8C47-DCF363F2C242}">
      <dgm:prSet phldrT="[文本]"/>
      <dgm:spPr/>
      <dgm:t>
        <a:bodyPr/>
        <a:lstStyle/>
        <a:p>
          <a:r>
            <a:rPr lang="en-US" altLang="zh-CN" dirty="0" smtClean="0"/>
            <a:t>【</a:t>
          </a:r>
          <a:r>
            <a:rPr lang="zh-CN" altLang="en-US" dirty="0" smtClean="0"/>
            <a:t>螺纹孔</a:t>
          </a:r>
          <a:r>
            <a:rPr lang="en-US" altLang="zh-CN" dirty="0" smtClean="0"/>
            <a:t>】</a:t>
          </a:r>
          <a:endParaRPr lang="zh-CN" altLang="en-US" dirty="0"/>
        </a:p>
      </dgm:t>
    </dgm:pt>
    <dgm:pt modelId="{A1084E9D-A1FF-484B-8571-0CCBF9DA9AAE}" type="parTrans" cxnId="{B8CEAB86-C3B0-4338-8770-A817CC66D020}">
      <dgm:prSet/>
      <dgm:spPr/>
      <dgm:t>
        <a:bodyPr/>
        <a:lstStyle/>
        <a:p>
          <a:endParaRPr lang="zh-CN" altLang="en-US"/>
        </a:p>
      </dgm:t>
    </dgm:pt>
    <dgm:pt modelId="{AE2BBF64-CF66-4D7D-83FF-48DC1C745B81}" type="sibTrans" cxnId="{B8CEAB86-C3B0-4338-8770-A817CC66D020}">
      <dgm:prSet/>
      <dgm:spPr/>
      <dgm:t>
        <a:bodyPr/>
        <a:lstStyle/>
        <a:p>
          <a:endParaRPr lang="zh-CN" altLang="en-US"/>
        </a:p>
      </dgm:t>
    </dgm:pt>
    <dgm:pt modelId="{CA86679C-F6AF-41A2-AF66-1729A683650C}" type="pres">
      <dgm:prSet presAssocID="{53BBC260-33F2-4DBF-921C-7ED60ED588A9}" presName="Name0" presStyleCnt="0">
        <dgm:presLayoutVars>
          <dgm:dir/>
          <dgm:resizeHandles val="exact"/>
        </dgm:presLayoutVars>
      </dgm:prSet>
      <dgm:spPr/>
    </dgm:pt>
    <dgm:pt modelId="{58202DA2-74F6-40FB-895C-05403ED913D7}" type="pres">
      <dgm:prSet presAssocID="{EDD3BF71-2A08-4349-B351-7FDB6F9CC1B1}" presName="node" presStyleLbl="node1" presStyleIdx="0" presStyleCnt="4">
        <dgm:presLayoutVars>
          <dgm:bulletEnabled val="1"/>
        </dgm:presLayoutVars>
      </dgm:prSet>
      <dgm:spPr/>
      <dgm:t>
        <a:bodyPr/>
        <a:lstStyle/>
        <a:p>
          <a:endParaRPr lang="zh-CN" altLang="en-US"/>
        </a:p>
      </dgm:t>
    </dgm:pt>
    <dgm:pt modelId="{00EAF478-B256-45B9-A965-346FE0991E65}" type="pres">
      <dgm:prSet presAssocID="{54927415-D136-40B3-AAA1-0BAC5A81E5AE}" presName="sibTrans" presStyleLbl="sibTrans2D1" presStyleIdx="0" presStyleCnt="3"/>
      <dgm:spPr/>
    </dgm:pt>
    <dgm:pt modelId="{4596B70B-E26E-4109-AEE4-26C2BDA5722C}" type="pres">
      <dgm:prSet presAssocID="{54927415-D136-40B3-AAA1-0BAC5A81E5AE}" presName="connectorText" presStyleLbl="sibTrans2D1" presStyleIdx="0" presStyleCnt="3"/>
      <dgm:spPr/>
    </dgm:pt>
    <dgm:pt modelId="{AA00E570-8E70-4F72-9D11-FEB68B85C852}" type="pres">
      <dgm:prSet presAssocID="{189A95F8-1CD9-4385-B40E-C170BB1A1C89}" presName="node" presStyleLbl="node1" presStyleIdx="1" presStyleCnt="4">
        <dgm:presLayoutVars>
          <dgm:bulletEnabled val="1"/>
        </dgm:presLayoutVars>
      </dgm:prSet>
      <dgm:spPr/>
    </dgm:pt>
    <dgm:pt modelId="{7776CE02-7E6A-467B-B899-7F6EC788C58F}" type="pres">
      <dgm:prSet presAssocID="{01C07D6B-305A-46CA-B433-8A949AF0BE01}" presName="sibTrans" presStyleLbl="sibTrans2D1" presStyleIdx="1" presStyleCnt="3"/>
      <dgm:spPr/>
    </dgm:pt>
    <dgm:pt modelId="{E41E7B4B-36EB-4A1E-97A7-45DEF7693F4D}" type="pres">
      <dgm:prSet presAssocID="{01C07D6B-305A-46CA-B433-8A949AF0BE01}" presName="connectorText" presStyleLbl="sibTrans2D1" presStyleIdx="1" presStyleCnt="3"/>
      <dgm:spPr/>
    </dgm:pt>
    <dgm:pt modelId="{CC86F67E-FE0A-48A4-89DE-3F490198EB8F}" type="pres">
      <dgm:prSet presAssocID="{1AF9DAEA-C77E-47EF-9E64-CF6A330AD53A}" presName="node" presStyleLbl="node1" presStyleIdx="2" presStyleCnt="4">
        <dgm:presLayoutVars>
          <dgm:bulletEnabled val="1"/>
        </dgm:presLayoutVars>
      </dgm:prSet>
      <dgm:spPr/>
    </dgm:pt>
    <dgm:pt modelId="{3D00002A-4EB7-4ACD-AE81-9F408D47F28D}" type="pres">
      <dgm:prSet presAssocID="{0BB49DE2-393D-47A2-B324-94304880DAEB}" presName="sibTrans" presStyleLbl="sibTrans2D1" presStyleIdx="2" presStyleCnt="3"/>
      <dgm:spPr/>
    </dgm:pt>
    <dgm:pt modelId="{F2062090-E23C-40E9-8126-F8AEFCFD9183}" type="pres">
      <dgm:prSet presAssocID="{0BB49DE2-393D-47A2-B324-94304880DAEB}" presName="connectorText" presStyleLbl="sibTrans2D1" presStyleIdx="2" presStyleCnt="3"/>
      <dgm:spPr/>
    </dgm:pt>
    <dgm:pt modelId="{109820C3-43AB-4CAA-9FB7-8957EC106EA3}" type="pres">
      <dgm:prSet presAssocID="{80B2B75C-BBD9-4B21-8C47-DCF363F2C242}" presName="node" presStyleLbl="node1" presStyleIdx="3" presStyleCnt="4">
        <dgm:presLayoutVars>
          <dgm:bulletEnabled val="1"/>
        </dgm:presLayoutVars>
      </dgm:prSet>
      <dgm:spPr/>
    </dgm:pt>
  </dgm:ptLst>
  <dgm:cxnLst>
    <dgm:cxn modelId="{59D609AF-172F-490C-AAB9-F0886CCAB671}" type="presOf" srcId="{0BB49DE2-393D-47A2-B324-94304880DAEB}" destId="{3D00002A-4EB7-4ACD-AE81-9F408D47F28D}" srcOrd="0" destOrd="0" presId="urn:microsoft.com/office/officeart/2005/8/layout/process1"/>
    <dgm:cxn modelId="{E9F1BDDC-AF4D-4628-8238-434CD7FEBC02}" type="presOf" srcId="{1AF9DAEA-C77E-47EF-9E64-CF6A330AD53A}" destId="{CC86F67E-FE0A-48A4-89DE-3F490198EB8F}" srcOrd="0" destOrd="0" presId="urn:microsoft.com/office/officeart/2005/8/layout/process1"/>
    <dgm:cxn modelId="{4A1E5B55-BDA0-4EE1-B75E-C71EA165FE79}" type="presOf" srcId="{EDD3BF71-2A08-4349-B351-7FDB6F9CC1B1}" destId="{58202DA2-74F6-40FB-895C-05403ED913D7}" srcOrd="0" destOrd="0" presId="urn:microsoft.com/office/officeart/2005/8/layout/process1"/>
    <dgm:cxn modelId="{E0FC062A-2895-4A3B-8A19-0013088DA4A4}" srcId="{53BBC260-33F2-4DBF-921C-7ED60ED588A9}" destId="{EDD3BF71-2A08-4349-B351-7FDB6F9CC1B1}" srcOrd="0" destOrd="0" parTransId="{991E7200-1FDC-4F2F-B5BA-A72C56D8D462}" sibTransId="{54927415-D136-40B3-AAA1-0BAC5A81E5AE}"/>
    <dgm:cxn modelId="{24A8FD1C-E35C-4034-84EB-5EDC4B7A8337}" type="presOf" srcId="{54927415-D136-40B3-AAA1-0BAC5A81E5AE}" destId="{00EAF478-B256-45B9-A965-346FE0991E65}" srcOrd="0" destOrd="0" presId="urn:microsoft.com/office/officeart/2005/8/layout/process1"/>
    <dgm:cxn modelId="{365F259F-7EFC-430C-AD07-32DCC62A7697}" srcId="{53BBC260-33F2-4DBF-921C-7ED60ED588A9}" destId="{1AF9DAEA-C77E-47EF-9E64-CF6A330AD53A}" srcOrd="2" destOrd="0" parTransId="{36EBE805-3807-4906-AD30-D628B373DA7E}" sibTransId="{0BB49DE2-393D-47A2-B324-94304880DAEB}"/>
    <dgm:cxn modelId="{0DE27B97-0C2B-414A-BF5F-8DEBB7B576F0}" type="presOf" srcId="{0BB49DE2-393D-47A2-B324-94304880DAEB}" destId="{F2062090-E23C-40E9-8126-F8AEFCFD9183}" srcOrd="1" destOrd="0" presId="urn:microsoft.com/office/officeart/2005/8/layout/process1"/>
    <dgm:cxn modelId="{29A16EE6-C97E-44CA-AE7E-0E426E9CFDB5}" type="presOf" srcId="{189A95F8-1CD9-4385-B40E-C170BB1A1C89}" destId="{AA00E570-8E70-4F72-9D11-FEB68B85C852}" srcOrd="0" destOrd="0" presId="urn:microsoft.com/office/officeart/2005/8/layout/process1"/>
    <dgm:cxn modelId="{78F6C442-F453-4B9B-AE8A-76FF2798B192}" type="presOf" srcId="{01C07D6B-305A-46CA-B433-8A949AF0BE01}" destId="{7776CE02-7E6A-467B-B899-7F6EC788C58F}" srcOrd="0" destOrd="0" presId="urn:microsoft.com/office/officeart/2005/8/layout/process1"/>
    <dgm:cxn modelId="{D770A00D-EADF-4DF3-B243-463399D8DABD}" type="presOf" srcId="{54927415-D136-40B3-AAA1-0BAC5A81E5AE}" destId="{4596B70B-E26E-4109-AEE4-26C2BDA5722C}" srcOrd="1" destOrd="0" presId="urn:microsoft.com/office/officeart/2005/8/layout/process1"/>
    <dgm:cxn modelId="{D24466BD-96CF-4119-A34C-7E81EADDAF65}" type="presOf" srcId="{01C07D6B-305A-46CA-B433-8A949AF0BE01}" destId="{E41E7B4B-36EB-4A1E-97A7-45DEF7693F4D}" srcOrd="1" destOrd="0" presId="urn:microsoft.com/office/officeart/2005/8/layout/process1"/>
    <dgm:cxn modelId="{B8CEAB86-C3B0-4338-8770-A817CC66D020}" srcId="{53BBC260-33F2-4DBF-921C-7ED60ED588A9}" destId="{80B2B75C-BBD9-4B21-8C47-DCF363F2C242}" srcOrd="3" destOrd="0" parTransId="{A1084E9D-A1FF-484B-8571-0CCBF9DA9AAE}" sibTransId="{AE2BBF64-CF66-4D7D-83FF-48DC1C745B81}"/>
    <dgm:cxn modelId="{866303EF-A5EB-44F7-A51A-84C87B373EA4}" type="presOf" srcId="{53BBC260-33F2-4DBF-921C-7ED60ED588A9}" destId="{CA86679C-F6AF-41A2-AF66-1729A683650C}" srcOrd="0" destOrd="0" presId="urn:microsoft.com/office/officeart/2005/8/layout/process1"/>
    <dgm:cxn modelId="{F6B68272-9567-4390-AF00-2774841B4D8D}" srcId="{53BBC260-33F2-4DBF-921C-7ED60ED588A9}" destId="{189A95F8-1CD9-4385-B40E-C170BB1A1C89}" srcOrd="1" destOrd="0" parTransId="{EB9FBBFE-CF50-4A1E-8492-C108F2E33FD8}" sibTransId="{01C07D6B-305A-46CA-B433-8A949AF0BE01}"/>
    <dgm:cxn modelId="{F2B16F8D-9A79-49E0-A790-8055E96F4C0E}" type="presOf" srcId="{80B2B75C-BBD9-4B21-8C47-DCF363F2C242}" destId="{109820C3-43AB-4CAA-9FB7-8957EC106EA3}" srcOrd="0" destOrd="0" presId="urn:microsoft.com/office/officeart/2005/8/layout/process1"/>
    <dgm:cxn modelId="{ECF9F197-7B2D-44B3-9ACC-CF019A8A4DC7}" type="presParOf" srcId="{CA86679C-F6AF-41A2-AF66-1729A683650C}" destId="{58202DA2-74F6-40FB-895C-05403ED913D7}" srcOrd="0" destOrd="0" presId="urn:microsoft.com/office/officeart/2005/8/layout/process1"/>
    <dgm:cxn modelId="{0DD402E3-FA0F-4578-85C5-1D3330597244}" type="presParOf" srcId="{CA86679C-F6AF-41A2-AF66-1729A683650C}" destId="{00EAF478-B256-45B9-A965-346FE0991E65}" srcOrd="1" destOrd="0" presId="urn:microsoft.com/office/officeart/2005/8/layout/process1"/>
    <dgm:cxn modelId="{F19E5D26-C4A4-4C87-A55A-5199C2EDE365}" type="presParOf" srcId="{00EAF478-B256-45B9-A965-346FE0991E65}" destId="{4596B70B-E26E-4109-AEE4-26C2BDA5722C}" srcOrd="0" destOrd="0" presId="urn:microsoft.com/office/officeart/2005/8/layout/process1"/>
    <dgm:cxn modelId="{FA0FB452-EFC8-497A-9C1D-C3260970E17E}" type="presParOf" srcId="{CA86679C-F6AF-41A2-AF66-1729A683650C}" destId="{AA00E570-8E70-4F72-9D11-FEB68B85C852}" srcOrd="2" destOrd="0" presId="urn:microsoft.com/office/officeart/2005/8/layout/process1"/>
    <dgm:cxn modelId="{50443E68-C918-40CC-B62D-1EBDDB8472EB}" type="presParOf" srcId="{CA86679C-F6AF-41A2-AF66-1729A683650C}" destId="{7776CE02-7E6A-467B-B899-7F6EC788C58F}" srcOrd="3" destOrd="0" presId="urn:microsoft.com/office/officeart/2005/8/layout/process1"/>
    <dgm:cxn modelId="{6035D6B8-9C05-4F0C-88EA-97CA6FC979B7}" type="presParOf" srcId="{7776CE02-7E6A-467B-B899-7F6EC788C58F}" destId="{E41E7B4B-36EB-4A1E-97A7-45DEF7693F4D}" srcOrd="0" destOrd="0" presId="urn:microsoft.com/office/officeart/2005/8/layout/process1"/>
    <dgm:cxn modelId="{D50BE941-D76A-4107-A6E7-8848B1150572}" type="presParOf" srcId="{CA86679C-F6AF-41A2-AF66-1729A683650C}" destId="{CC86F67E-FE0A-48A4-89DE-3F490198EB8F}" srcOrd="4" destOrd="0" presId="urn:microsoft.com/office/officeart/2005/8/layout/process1"/>
    <dgm:cxn modelId="{3FD68959-16BE-4D39-A624-8FD62AA2FF59}" type="presParOf" srcId="{CA86679C-F6AF-41A2-AF66-1729A683650C}" destId="{3D00002A-4EB7-4ACD-AE81-9F408D47F28D}" srcOrd="5" destOrd="0" presId="urn:microsoft.com/office/officeart/2005/8/layout/process1"/>
    <dgm:cxn modelId="{9765CB09-9A27-4578-9A44-6BE6EEB1C599}" type="presParOf" srcId="{3D00002A-4EB7-4ACD-AE81-9F408D47F28D}" destId="{F2062090-E23C-40E9-8126-F8AEFCFD9183}" srcOrd="0" destOrd="0" presId="urn:microsoft.com/office/officeart/2005/8/layout/process1"/>
    <dgm:cxn modelId="{2493B58C-DB71-4D8F-9569-0688CAD3BF85}" type="presParOf" srcId="{CA86679C-F6AF-41A2-AF66-1729A683650C}" destId="{109820C3-43AB-4CAA-9FB7-8957EC106EA3}" srcOrd="6" destOrd="0" presId="urn:microsoft.com/office/officeart/2005/8/layout/process1"/>
  </dgm:cxnLst>
  <dgm:bg/>
  <dgm:whole/>
</dgm:dataModel>
</file>

<file path=ppt/diagrams/data56.xml><?xml version="1.0" encoding="utf-8"?>
<dgm:dataModel xmlns:dgm="http://schemas.openxmlformats.org/drawingml/2006/diagram" xmlns:a="http://schemas.openxmlformats.org/drawingml/2006/main">
  <dgm:ptLst>
    <dgm:pt modelId="{BD7E2085-9B0C-48D0-821D-65C07049AD22}"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79A01D00-6BFB-4F91-B5AB-5AAAFE374E1F}">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F7D52005-92BB-4CBB-8431-ABA17A56054D}" type="parTrans" cxnId="{253001AD-B8CC-4EF3-A7F0-687617C8029E}">
      <dgm:prSet/>
      <dgm:spPr/>
      <dgm:t>
        <a:bodyPr/>
        <a:lstStyle/>
        <a:p>
          <a:endParaRPr lang="zh-CN" altLang="en-US"/>
        </a:p>
      </dgm:t>
    </dgm:pt>
    <dgm:pt modelId="{5708992B-C15F-4176-A7A2-E86FFF8DB17A}" type="sibTrans" cxnId="{253001AD-B8CC-4EF3-A7F0-687617C8029E}">
      <dgm:prSet/>
      <dgm:spPr/>
      <dgm:t>
        <a:bodyPr/>
        <a:lstStyle/>
        <a:p>
          <a:endParaRPr lang="zh-CN" altLang="en-US"/>
        </a:p>
      </dgm:t>
    </dgm:pt>
    <dgm:pt modelId="{F6ADB579-87AB-4C92-90F4-FEA50AB64954}">
      <dgm:prSet phldrT="[文本]"/>
      <dgm:spPr/>
      <dgm:t>
        <a:bodyPr/>
        <a:lstStyle/>
        <a:p>
          <a:r>
            <a:rPr lang="en-US" altLang="zh-CN" dirty="0" smtClean="0"/>
            <a:t>【</a:t>
          </a:r>
          <a:r>
            <a:rPr lang="zh-CN" altLang="en-US" dirty="0" smtClean="0"/>
            <a:t>类型</a:t>
          </a:r>
          <a:r>
            <a:rPr lang="en-US" altLang="zh-CN" dirty="0" smtClean="0"/>
            <a:t>】</a:t>
          </a:r>
          <a:endParaRPr lang="zh-CN" altLang="en-US" dirty="0"/>
        </a:p>
      </dgm:t>
    </dgm:pt>
    <dgm:pt modelId="{EBDF4085-E7FE-4460-8FF3-FE8CA78AD8E6}" type="parTrans" cxnId="{11A52878-E3DA-40E4-B42B-747411861DED}">
      <dgm:prSet/>
      <dgm:spPr/>
      <dgm:t>
        <a:bodyPr/>
        <a:lstStyle/>
        <a:p>
          <a:endParaRPr lang="zh-CN" altLang="en-US"/>
        </a:p>
      </dgm:t>
    </dgm:pt>
    <dgm:pt modelId="{44926D8D-EE2B-468A-9E25-264FE15E0508}" type="sibTrans" cxnId="{11A52878-E3DA-40E4-B42B-747411861DED}">
      <dgm:prSet/>
      <dgm:spPr/>
      <dgm:t>
        <a:bodyPr/>
        <a:lstStyle/>
        <a:p>
          <a:endParaRPr lang="zh-CN" altLang="en-US"/>
        </a:p>
      </dgm:t>
    </dgm:pt>
    <dgm:pt modelId="{81A19A69-C322-43D6-BB6B-6928CC2A19B5}">
      <dgm:prSet phldrT="[文本]"/>
      <dgm:spPr/>
      <dgm:t>
        <a:bodyPr/>
        <a:lstStyle/>
        <a:p>
          <a:r>
            <a:rPr lang="en-US" altLang="zh-CN" dirty="0" smtClean="0"/>
            <a:t>【</a:t>
          </a:r>
          <a:r>
            <a:rPr lang="zh-CN" altLang="en-US" dirty="0" smtClean="0"/>
            <a:t>线性</a:t>
          </a:r>
          <a:r>
            <a:rPr lang="en-US" altLang="zh-CN" dirty="0" smtClean="0"/>
            <a:t>】</a:t>
          </a:r>
          <a:endParaRPr lang="zh-CN" altLang="en-US" dirty="0"/>
        </a:p>
      </dgm:t>
    </dgm:pt>
    <dgm:pt modelId="{5FA52ED7-4FEE-4E21-9809-65412C7E2E6D}" type="parTrans" cxnId="{CD50E15C-F713-4A9D-9219-020808E68963}">
      <dgm:prSet/>
      <dgm:spPr/>
      <dgm:t>
        <a:bodyPr/>
        <a:lstStyle/>
        <a:p>
          <a:endParaRPr lang="zh-CN" altLang="en-US"/>
        </a:p>
      </dgm:t>
    </dgm:pt>
    <dgm:pt modelId="{9E2E0F07-B725-4F6E-9F71-22533C91633C}" type="sibTrans" cxnId="{CD50E15C-F713-4A9D-9219-020808E68963}">
      <dgm:prSet/>
      <dgm:spPr/>
      <dgm:t>
        <a:bodyPr/>
        <a:lstStyle/>
        <a:p>
          <a:endParaRPr lang="zh-CN" altLang="en-US"/>
        </a:p>
      </dgm:t>
    </dgm:pt>
    <dgm:pt modelId="{FE6FBC3E-3F23-4AEE-8039-3D429C388181}">
      <dgm:prSet phldrT="[文本]"/>
      <dgm:spPr/>
      <dgm:t>
        <a:bodyPr/>
        <a:lstStyle/>
        <a:p>
          <a:r>
            <a:rPr lang="en-US" altLang="zh-CN" dirty="0" smtClean="0"/>
            <a:t>【</a:t>
          </a:r>
          <a:r>
            <a:rPr lang="zh-CN" altLang="en-US" dirty="0" smtClean="0"/>
            <a:t>偏移参考</a:t>
          </a:r>
          <a:r>
            <a:rPr lang="en-US" altLang="zh-CN" dirty="0" smtClean="0"/>
            <a:t>】</a:t>
          </a:r>
          <a:endParaRPr lang="zh-CN" altLang="en-US" dirty="0"/>
        </a:p>
      </dgm:t>
    </dgm:pt>
    <dgm:pt modelId="{ACBA0E3E-8D92-4F91-8949-D96FD64E3B56}" type="parTrans" cxnId="{3019E548-2858-4240-8B32-BF0171671A4B}">
      <dgm:prSet/>
      <dgm:spPr/>
      <dgm:t>
        <a:bodyPr/>
        <a:lstStyle/>
        <a:p>
          <a:endParaRPr lang="zh-CN" altLang="en-US"/>
        </a:p>
      </dgm:t>
    </dgm:pt>
    <dgm:pt modelId="{7A4583A2-D1AB-4A30-9B5D-89C78AF706C8}" type="sibTrans" cxnId="{3019E548-2858-4240-8B32-BF0171671A4B}">
      <dgm:prSet/>
      <dgm:spPr/>
      <dgm:t>
        <a:bodyPr/>
        <a:lstStyle/>
        <a:p>
          <a:endParaRPr lang="zh-CN" altLang="en-US"/>
        </a:p>
      </dgm:t>
    </dgm:pt>
    <dgm:pt modelId="{69DC585B-83E7-44A9-AE4B-1AE7F80212BF}" type="pres">
      <dgm:prSet presAssocID="{BD7E2085-9B0C-48D0-821D-65C07049AD22}" presName="Name0" presStyleCnt="0">
        <dgm:presLayoutVars>
          <dgm:dir/>
          <dgm:resizeHandles val="exact"/>
        </dgm:presLayoutVars>
      </dgm:prSet>
      <dgm:spPr/>
    </dgm:pt>
    <dgm:pt modelId="{59601FB3-4E98-4514-B5C4-7EA6CAE90B77}" type="pres">
      <dgm:prSet presAssocID="{79A01D00-6BFB-4F91-B5AB-5AAAFE374E1F}" presName="node" presStyleLbl="node1" presStyleIdx="0" presStyleCnt="4">
        <dgm:presLayoutVars>
          <dgm:bulletEnabled val="1"/>
        </dgm:presLayoutVars>
      </dgm:prSet>
      <dgm:spPr/>
    </dgm:pt>
    <dgm:pt modelId="{1A3AEDD9-ACE0-472C-9253-4D6998C5E3CD}" type="pres">
      <dgm:prSet presAssocID="{5708992B-C15F-4176-A7A2-E86FFF8DB17A}" presName="sibTrans" presStyleLbl="sibTrans2D1" presStyleIdx="0" presStyleCnt="3"/>
      <dgm:spPr/>
    </dgm:pt>
    <dgm:pt modelId="{013448A0-1D7A-4571-ACD7-9C3437E2D415}" type="pres">
      <dgm:prSet presAssocID="{5708992B-C15F-4176-A7A2-E86FFF8DB17A}" presName="connectorText" presStyleLbl="sibTrans2D1" presStyleIdx="0" presStyleCnt="3"/>
      <dgm:spPr/>
    </dgm:pt>
    <dgm:pt modelId="{6556FFD0-55AB-44F7-A559-EE5554BEF5B8}" type="pres">
      <dgm:prSet presAssocID="{F6ADB579-87AB-4C92-90F4-FEA50AB64954}" presName="node" presStyleLbl="node1" presStyleIdx="1" presStyleCnt="4">
        <dgm:presLayoutVars>
          <dgm:bulletEnabled val="1"/>
        </dgm:presLayoutVars>
      </dgm:prSet>
      <dgm:spPr/>
    </dgm:pt>
    <dgm:pt modelId="{2854E90C-92E8-4E32-B68E-3B7C7638C395}" type="pres">
      <dgm:prSet presAssocID="{44926D8D-EE2B-468A-9E25-264FE15E0508}" presName="sibTrans" presStyleLbl="sibTrans2D1" presStyleIdx="1" presStyleCnt="3"/>
      <dgm:spPr/>
    </dgm:pt>
    <dgm:pt modelId="{D00F5BB1-CAC0-4265-810E-10D7548D6773}" type="pres">
      <dgm:prSet presAssocID="{44926D8D-EE2B-468A-9E25-264FE15E0508}" presName="connectorText" presStyleLbl="sibTrans2D1" presStyleIdx="1" presStyleCnt="3"/>
      <dgm:spPr/>
    </dgm:pt>
    <dgm:pt modelId="{CEDEAD31-A827-4F14-A1B8-EFD737E42593}" type="pres">
      <dgm:prSet presAssocID="{81A19A69-C322-43D6-BB6B-6928CC2A19B5}" presName="node" presStyleLbl="node1" presStyleIdx="2" presStyleCnt="4">
        <dgm:presLayoutVars>
          <dgm:bulletEnabled val="1"/>
        </dgm:presLayoutVars>
      </dgm:prSet>
      <dgm:spPr/>
    </dgm:pt>
    <dgm:pt modelId="{073BE445-B682-4C03-9ACE-1FE8D352B842}" type="pres">
      <dgm:prSet presAssocID="{9E2E0F07-B725-4F6E-9F71-22533C91633C}" presName="sibTrans" presStyleLbl="sibTrans2D1" presStyleIdx="2" presStyleCnt="3"/>
      <dgm:spPr/>
    </dgm:pt>
    <dgm:pt modelId="{FEA3D4AF-B3E6-4294-8375-519382668470}" type="pres">
      <dgm:prSet presAssocID="{9E2E0F07-B725-4F6E-9F71-22533C91633C}" presName="connectorText" presStyleLbl="sibTrans2D1" presStyleIdx="2" presStyleCnt="3"/>
      <dgm:spPr/>
    </dgm:pt>
    <dgm:pt modelId="{8482B8DB-9FDA-4F13-925F-79F7075EF9F7}" type="pres">
      <dgm:prSet presAssocID="{FE6FBC3E-3F23-4AEE-8039-3D429C388181}" presName="node" presStyleLbl="node1" presStyleIdx="3" presStyleCnt="4">
        <dgm:presLayoutVars>
          <dgm:bulletEnabled val="1"/>
        </dgm:presLayoutVars>
      </dgm:prSet>
      <dgm:spPr/>
      <dgm:t>
        <a:bodyPr/>
        <a:lstStyle/>
        <a:p>
          <a:endParaRPr lang="zh-CN" altLang="en-US"/>
        </a:p>
      </dgm:t>
    </dgm:pt>
  </dgm:ptLst>
  <dgm:cxnLst>
    <dgm:cxn modelId="{F98409FC-3581-4640-AF1D-CD6DA1FBF86B}" type="presOf" srcId="{F6ADB579-87AB-4C92-90F4-FEA50AB64954}" destId="{6556FFD0-55AB-44F7-A559-EE5554BEF5B8}" srcOrd="0" destOrd="0" presId="urn:microsoft.com/office/officeart/2005/8/layout/process1"/>
    <dgm:cxn modelId="{3019E548-2858-4240-8B32-BF0171671A4B}" srcId="{BD7E2085-9B0C-48D0-821D-65C07049AD22}" destId="{FE6FBC3E-3F23-4AEE-8039-3D429C388181}" srcOrd="3" destOrd="0" parTransId="{ACBA0E3E-8D92-4F91-8949-D96FD64E3B56}" sibTransId="{7A4583A2-D1AB-4A30-9B5D-89C78AF706C8}"/>
    <dgm:cxn modelId="{CD50E15C-F713-4A9D-9219-020808E68963}" srcId="{BD7E2085-9B0C-48D0-821D-65C07049AD22}" destId="{81A19A69-C322-43D6-BB6B-6928CC2A19B5}" srcOrd="2" destOrd="0" parTransId="{5FA52ED7-4FEE-4E21-9809-65412C7E2E6D}" sibTransId="{9E2E0F07-B725-4F6E-9F71-22533C91633C}"/>
    <dgm:cxn modelId="{53F86AFD-822C-476D-A14D-8105A9B91822}" type="presOf" srcId="{81A19A69-C322-43D6-BB6B-6928CC2A19B5}" destId="{CEDEAD31-A827-4F14-A1B8-EFD737E42593}" srcOrd="0" destOrd="0" presId="urn:microsoft.com/office/officeart/2005/8/layout/process1"/>
    <dgm:cxn modelId="{E95FD31A-5B82-43AA-B793-671C5B49779F}" type="presOf" srcId="{FE6FBC3E-3F23-4AEE-8039-3D429C388181}" destId="{8482B8DB-9FDA-4F13-925F-79F7075EF9F7}" srcOrd="0" destOrd="0" presId="urn:microsoft.com/office/officeart/2005/8/layout/process1"/>
    <dgm:cxn modelId="{80BF00EF-E176-4E27-B5A3-9507622BD84D}" type="presOf" srcId="{44926D8D-EE2B-468A-9E25-264FE15E0508}" destId="{D00F5BB1-CAC0-4265-810E-10D7548D6773}" srcOrd="1" destOrd="0" presId="urn:microsoft.com/office/officeart/2005/8/layout/process1"/>
    <dgm:cxn modelId="{7B3E0267-8FBF-4249-A516-164E5B7B15F5}" type="presOf" srcId="{9E2E0F07-B725-4F6E-9F71-22533C91633C}" destId="{073BE445-B682-4C03-9ACE-1FE8D352B842}" srcOrd="0" destOrd="0" presId="urn:microsoft.com/office/officeart/2005/8/layout/process1"/>
    <dgm:cxn modelId="{2A905FF0-5637-4F0F-8BF8-2183B6D4FDED}" type="presOf" srcId="{BD7E2085-9B0C-48D0-821D-65C07049AD22}" destId="{69DC585B-83E7-44A9-AE4B-1AE7F80212BF}" srcOrd="0" destOrd="0" presId="urn:microsoft.com/office/officeart/2005/8/layout/process1"/>
    <dgm:cxn modelId="{1E5F167A-C8C6-4ED3-A172-A6A0EBD18F14}" type="presOf" srcId="{9E2E0F07-B725-4F6E-9F71-22533C91633C}" destId="{FEA3D4AF-B3E6-4294-8375-519382668470}" srcOrd="1" destOrd="0" presId="urn:microsoft.com/office/officeart/2005/8/layout/process1"/>
    <dgm:cxn modelId="{5F838819-88EF-4B02-8D4F-EE6D78021AF3}" type="presOf" srcId="{5708992B-C15F-4176-A7A2-E86FFF8DB17A}" destId="{013448A0-1D7A-4571-ACD7-9C3437E2D415}" srcOrd="1" destOrd="0" presId="urn:microsoft.com/office/officeart/2005/8/layout/process1"/>
    <dgm:cxn modelId="{90F0BCEB-B6F0-4B29-8BE7-BF1CACC9E726}" type="presOf" srcId="{79A01D00-6BFB-4F91-B5AB-5AAAFE374E1F}" destId="{59601FB3-4E98-4514-B5C4-7EA6CAE90B77}" srcOrd="0" destOrd="0" presId="urn:microsoft.com/office/officeart/2005/8/layout/process1"/>
    <dgm:cxn modelId="{4993F004-CE97-4304-B0EB-987F80679EA3}" type="presOf" srcId="{5708992B-C15F-4176-A7A2-E86FFF8DB17A}" destId="{1A3AEDD9-ACE0-472C-9253-4D6998C5E3CD}" srcOrd="0" destOrd="0" presId="urn:microsoft.com/office/officeart/2005/8/layout/process1"/>
    <dgm:cxn modelId="{253001AD-B8CC-4EF3-A7F0-687617C8029E}" srcId="{BD7E2085-9B0C-48D0-821D-65C07049AD22}" destId="{79A01D00-6BFB-4F91-B5AB-5AAAFE374E1F}" srcOrd="0" destOrd="0" parTransId="{F7D52005-92BB-4CBB-8431-ABA17A56054D}" sibTransId="{5708992B-C15F-4176-A7A2-E86FFF8DB17A}"/>
    <dgm:cxn modelId="{B459EFAE-5D2A-41A8-BC92-CA43714AA48C}" type="presOf" srcId="{44926D8D-EE2B-468A-9E25-264FE15E0508}" destId="{2854E90C-92E8-4E32-B68E-3B7C7638C395}" srcOrd="0" destOrd="0" presId="urn:microsoft.com/office/officeart/2005/8/layout/process1"/>
    <dgm:cxn modelId="{11A52878-E3DA-40E4-B42B-747411861DED}" srcId="{BD7E2085-9B0C-48D0-821D-65C07049AD22}" destId="{F6ADB579-87AB-4C92-90F4-FEA50AB64954}" srcOrd="1" destOrd="0" parTransId="{EBDF4085-E7FE-4460-8FF3-FE8CA78AD8E6}" sibTransId="{44926D8D-EE2B-468A-9E25-264FE15E0508}"/>
    <dgm:cxn modelId="{663FD079-B7C9-42C0-9AAA-588671EF0CED}" type="presParOf" srcId="{69DC585B-83E7-44A9-AE4B-1AE7F80212BF}" destId="{59601FB3-4E98-4514-B5C4-7EA6CAE90B77}" srcOrd="0" destOrd="0" presId="urn:microsoft.com/office/officeart/2005/8/layout/process1"/>
    <dgm:cxn modelId="{7CBC0264-9836-42BF-A25B-88FBE7662D81}" type="presParOf" srcId="{69DC585B-83E7-44A9-AE4B-1AE7F80212BF}" destId="{1A3AEDD9-ACE0-472C-9253-4D6998C5E3CD}" srcOrd="1" destOrd="0" presId="urn:microsoft.com/office/officeart/2005/8/layout/process1"/>
    <dgm:cxn modelId="{8C2EB530-DE48-4BBC-B0E6-7590FACDF2AA}" type="presParOf" srcId="{1A3AEDD9-ACE0-472C-9253-4D6998C5E3CD}" destId="{013448A0-1D7A-4571-ACD7-9C3437E2D415}" srcOrd="0" destOrd="0" presId="urn:microsoft.com/office/officeart/2005/8/layout/process1"/>
    <dgm:cxn modelId="{60D5EC86-3F98-4F57-9BFE-229D2FD46104}" type="presParOf" srcId="{69DC585B-83E7-44A9-AE4B-1AE7F80212BF}" destId="{6556FFD0-55AB-44F7-A559-EE5554BEF5B8}" srcOrd="2" destOrd="0" presId="urn:microsoft.com/office/officeart/2005/8/layout/process1"/>
    <dgm:cxn modelId="{C58A1737-F1A2-4F2C-8216-74CA3FA3F974}" type="presParOf" srcId="{69DC585B-83E7-44A9-AE4B-1AE7F80212BF}" destId="{2854E90C-92E8-4E32-B68E-3B7C7638C395}" srcOrd="3" destOrd="0" presId="urn:microsoft.com/office/officeart/2005/8/layout/process1"/>
    <dgm:cxn modelId="{E454FC6A-8288-4133-8722-1FB5DA739F7F}" type="presParOf" srcId="{2854E90C-92E8-4E32-B68E-3B7C7638C395}" destId="{D00F5BB1-CAC0-4265-810E-10D7548D6773}" srcOrd="0" destOrd="0" presId="urn:microsoft.com/office/officeart/2005/8/layout/process1"/>
    <dgm:cxn modelId="{797488BF-CEE7-49A5-9FD2-F0DEC50D3A99}" type="presParOf" srcId="{69DC585B-83E7-44A9-AE4B-1AE7F80212BF}" destId="{CEDEAD31-A827-4F14-A1B8-EFD737E42593}" srcOrd="4" destOrd="0" presId="urn:microsoft.com/office/officeart/2005/8/layout/process1"/>
    <dgm:cxn modelId="{0198A421-81AD-4B74-8E88-EDFE1D48B1B6}" type="presParOf" srcId="{69DC585B-83E7-44A9-AE4B-1AE7F80212BF}" destId="{073BE445-B682-4C03-9ACE-1FE8D352B842}" srcOrd="5" destOrd="0" presId="urn:microsoft.com/office/officeart/2005/8/layout/process1"/>
    <dgm:cxn modelId="{29F479FC-8D5E-467C-829C-C0D4C96BF08D}" type="presParOf" srcId="{073BE445-B682-4C03-9ACE-1FE8D352B842}" destId="{FEA3D4AF-B3E6-4294-8375-519382668470}" srcOrd="0" destOrd="0" presId="urn:microsoft.com/office/officeart/2005/8/layout/process1"/>
    <dgm:cxn modelId="{E6799403-4694-4B6E-8C1F-1627DFB8542B}" type="presParOf" srcId="{69DC585B-83E7-44A9-AE4B-1AE7F80212BF}" destId="{8482B8DB-9FDA-4F13-925F-79F7075EF9F7}" srcOrd="6" destOrd="0" presId="urn:microsoft.com/office/officeart/2005/8/layout/process1"/>
  </dgm:cxnLst>
  <dgm:bg/>
  <dgm:whole/>
</dgm:dataModel>
</file>

<file path=ppt/diagrams/data57.xml><?xml version="1.0" encoding="utf-8"?>
<dgm:dataModel xmlns:dgm="http://schemas.openxmlformats.org/drawingml/2006/diagram" xmlns:a="http://schemas.openxmlformats.org/drawingml/2006/main">
  <dgm:ptLst>
    <dgm:pt modelId="{66F4A0F0-DC06-4E24-AE88-FB0270DB62AB}" type="doc">
      <dgm:prSet loTypeId="urn:microsoft.com/office/officeart/2005/8/layout/hProcess3" loCatId="process" qsTypeId="urn:microsoft.com/office/officeart/2005/8/quickstyle/3d3" qsCatId="3D" csTypeId="urn:microsoft.com/office/officeart/2005/8/colors/accent1_2" csCatId="accent1" phldr="1"/>
      <dgm:spPr/>
    </dgm:pt>
    <dgm:pt modelId="{1BB9F113-DF45-4E16-9B25-920F32973CC6}">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2819AD26-3CCE-47A2-8FE0-5962BD28FC23}" type="parTrans" cxnId="{AE3F8A87-01F8-494E-8FAB-3C6275C12248}">
      <dgm:prSet/>
      <dgm:spPr/>
      <dgm:t>
        <a:bodyPr/>
        <a:lstStyle/>
        <a:p>
          <a:endParaRPr lang="zh-CN" altLang="en-US"/>
        </a:p>
      </dgm:t>
    </dgm:pt>
    <dgm:pt modelId="{8E838314-D87F-48DA-8328-C93E8AB46101}" type="sibTrans" cxnId="{AE3F8A87-01F8-494E-8FAB-3C6275C12248}">
      <dgm:prSet/>
      <dgm:spPr/>
      <dgm:t>
        <a:bodyPr/>
        <a:lstStyle/>
        <a:p>
          <a:endParaRPr lang="zh-CN" altLang="en-US"/>
        </a:p>
      </dgm:t>
    </dgm:pt>
    <dgm:pt modelId="{76216C44-5899-4698-9E13-E98C0F360A4F}" type="pres">
      <dgm:prSet presAssocID="{66F4A0F0-DC06-4E24-AE88-FB0270DB62AB}" presName="Name0" presStyleCnt="0">
        <dgm:presLayoutVars>
          <dgm:dir/>
          <dgm:animLvl val="lvl"/>
          <dgm:resizeHandles val="exact"/>
        </dgm:presLayoutVars>
      </dgm:prSet>
      <dgm:spPr/>
    </dgm:pt>
    <dgm:pt modelId="{68577511-9A25-4BED-83D5-944DB90CB271}" type="pres">
      <dgm:prSet presAssocID="{66F4A0F0-DC06-4E24-AE88-FB0270DB62AB}" presName="dummy" presStyleCnt="0"/>
      <dgm:spPr/>
    </dgm:pt>
    <dgm:pt modelId="{2E348C8D-E6BE-4983-AE46-E046F0043460}" type="pres">
      <dgm:prSet presAssocID="{66F4A0F0-DC06-4E24-AE88-FB0270DB62AB}" presName="linH" presStyleCnt="0"/>
      <dgm:spPr/>
    </dgm:pt>
    <dgm:pt modelId="{F357CD21-504D-4D58-9C0D-6947040CD801}" type="pres">
      <dgm:prSet presAssocID="{66F4A0F0-DC06-4E24-AE88-FB0270DB62AB}" presName="padding1" presStyleCnt="0"/>
      <dgm:spPr/>
    </dgm:pt>
    <dgm:pt modelId="{E0C2CF59-428A-409F-894B-15DA7861CCF7}" type="pres">
      <dgm:prSet presAssocID="{1BB9F113-DF45-4E16-9B25-920F32973CC6}" presName="linV" presStyleCnt="0"/>
      <dgm:spPr/>
    </dgm:pt>
    <dgm:pt modelId="{F382B7F1-5DA0-4E99-BB2C-43C5D9966DB8}" type="pres">
      <dgm:prSet presAssocID="{1BB9F113-DF45-4E16-9B25-920F32973CC6}" presName="spVertical1" presStyleCnt="0"/>
      <dgm:spPr/>
    </dgm:pt>
    <dgm:pt modelId="{776100F6-6F66-4A03-9796-9FDBA8D5093E}" type="pres">
      <dgm:prSet presAssocID="{1BB9F113-DF45-4E16-9B25-920F32973CC6}" presName="parTx" presStyleLbl="revTx" presStyleIdx="0" presStyleCnt="1">
        <dgm:presLayoutVars>
          <dgm:chMax val="0"/>
          <dgm:chPref val="0"/>
          <dgm:bulletEnabled val="1"/>
        </dgm:presLayoutVars>
      </dgm:prSet>
      <dgm:spPr/>
    </dgm:pt>
    <dgm:pt modelId="{ABB23AE6-8BD9-4308-9057-4D8F6C351343}" type="pres">
      <dgm:prSet presAssocID="{1BB9F113-DF45-4E16-9B25-920F32973CC6}" presName="spVertical2" presStyleCnt="0"/>
      <dgm:spPr/>
    </dgm:pt>
    <dgm:pt modelId="{64D1A6F9-F06F-459B-B0CC-35043A96173E}" type="pres">
      <dgm:prSet presAssocID="{1BB9F113-DF45-4E16-9B25-920F32973CC6}" presName="spVertical3" presStyleCnt="0"/>
      <dgm:spPr/>
    </dgm:pt>
    <dgm:pt modelId="{6DF24DDA-5F78-4973-B0B9-495D870F2999}" type="pres">
      <dgm:prSet presAssocID="{66F4A0F0-DC06-4E24-AE88-FB0270DB62AB}" presName="padding2" presStyleCnt="0"/>
      <dgm:spPr/>
    </dgm:pt>
    <dgm:pt modelId="{0A78066A-33C2-42D7-81BC-E3A0E3D341C6}" type="pres">
      <dgm:prSet presAssocID="{66F4A0F0-DC06-4E24-AE88-FB0270DB62AB}" presName="negArrow" presStyleCnt="0"/>
      <dgm:spPr/>
    </dgm:pt>
    <dgm:pt modelId="{4D99D308-441B-40D9-9B75-81B5A475E592}" type="pres">
      <dgm:prSet presAssocID="{66F4A0F0-DC06-4E24-AE88-FB0270DB62AB}" presName="backgroundArrow" presStyleLbl="node1" presStyleIdx="0" presStyleCnt="1"/>
      <dgm:spPr/>
    </dgm:pt>
  </dgm:ptLst>
  <dgm:cxnLst>
    <dgm:cxn modelId="{AE3F8A87-01F8-494E-8FAB-3C6275C12248}" srcId="{66F4A0F0-DC06-4E24-AE88-FB0270DB62AB}" destId="{1BB9F113-DF45-4E16-9B25-920F32973CC6}" srcOrd="0" destOrd="0" parTransId="{2819AD26-3CCE-47A2-8FE0-5962BD28FC23}" sibTransId="{8E838314-D87F-48DA-8328-C93E8AB46101}"/>
    <dgm:cxn modelId="{65DF565B-70E4-4798-AA8A-6F2AFF77368F}" type="presOf" srcId="{66F4A0F0-DC06-4E24-AE88-FB0270DB62AB}" destId="{76216C44-5899-4698-9E13-E98C0F360A4F}" srcOrd="0" destOrd="0" presId="urn:microsoft.com/office/officeart/2005/8/layout/hProcess3"/>
    <dgm:cxn modelId="{23AAE549-AFD3-494F-B331-7068213B10CC}" type="presOf" srcId="{1BB9F113-DF45-4E16-9B25-920F32973CC6}" destId="{776100F6-6F66-4A03-9796-9FDBA8D5093E}" srcOrd="0" destOrd="0" presId="urn:microsoft.com/office/officeart/2005/8/layout/hProcess3"/>
    <dgm:cxn modelId="{D6F4BDD1-BBF4-48D4-B6F4-4164D0466C67}" type="presParOf" srcId="{76216C44-5899-4698-9E13-E98C0F360A4F}" destId="{68577511-9A25-4BED-83D5-944DB90CB271}" srcOrd="0" destOrd="0" presId="urn:microsoft.com/office/officeart/2005/8/layout/hProcess3"/>
    <dgm:cxn modelId="{835BF7D2-F5F6-429D-B561-F3B098B5342E}" type="presParOf" srcId="{76216C44-5899-4698-9E13-E98C0F360A4F}" destId="{2E348C8D-E6BE-4983-AE46-E046F0043460}" srcOrd="1" destOrd="0" presId="urn:microsoft.com/office/officeart/2005/8/layout/hProcess3"/>
    <dgm:cxn modelId="{5C797CDA-2A30-484B-A782-6462A8B8AF31}" type="presParOf" srcId="{2E348C8D-E6BE-4983-AE46-E046F0043460}" destId="{F357CD21-504D-4D58-9C0D-6947040CD801}" srcOrd="0" destOrd="0" presId="urn:microsoft.com/office/officeart/2005/8/layout/hProcess3"/>
    <dgm:cxn modelId="{65CE1188-5A28-4959-A058-AD9ACC76FB91}" type="presParOf" srcId="{2E348C8D-E6BE-4983-AE46-E046F0043460}" destId="{E0C2CF59-428A-409F-894B-15DA7861CCF7}" srcOrd="1" destOrd="0" presId="urn:microsoft.com/office/officeart/2005/8/layout/hProcess3"/>
    <dgm:cxn modelId="{A26432F8-12DD-47C0-BB92-6F5479B5F984}" type="presParOf" srcId="{E0C2CF59-428A-409F-894B-15DA7861CCF7}" destId="{F382B7F1-5DA0-4E99-BB2C-43C5D9966DB8}" srcOrd="0" destOrd="0" presId="urn:microsoft.com/office/officeart/2005/8/layout/hProcess3"/>
    <dgm:cxn modelId="{E6705E1A-3364-4633-B281-8DD2E4041965}" type="presParOf" srcId="{E0C2CF59-428A-409F-894B-15DA7861CCF7}" destId="{776100F6-6F66-4A03-9796-9FDBA8D5093E}" srcOrd="1" destOrd="0" presId="urn:microsoft.com/office/officeart/2005/8/layout/hProcess3"/>
    <dgm:cxn modelId="{7FE39100-E658-498D-868F-231ED27022E0}" type="presParOf" srcId="{E0C2CF59-428A-409F-894B-15DA7861CCF7}" destId="{ABB23AE6-8BD9-4308-9057-4D8F6C351343}" srcOrd="2" destOrd="0" presId="urn:microsoft.com/office/officeart/2005/8/layout/hProcess3"/>
    <dgm:cxn modelId="{A048F2A3-83CD-4E2D-AEA3-B6A84DB45662}" type="presParOf" srcId="{E0C2CF59-428A-409F-894B-15DA7861CCF7}" destId="{64D1A6F9-F06F-459B-B0CC-35043A96173E}" srcOrd="3" destOrd="0" presId="urn:microsoft.com/office/officeart/2005/8/layout/hProcess3"/>
    <dgm:cxn modelId="{6F7185A8-431E-4876-BF9F-6A48F04CA01B}" type="presParOf" srcId="{2E348C8D-E6BE-4983-AE46-E046F0043460}" destId="{6DF24DDA-5F78-4973-B0B9-495D870F2999}" srcOrd="2" destOrd="0" presId="urn:microsoft.com/office/officeart/2005/8/layout/hProcess3"/>
    <dgm:cxn modelId="{6E904C42-9DEC-4CF9-BF7F-1A2AC7AAE78E}" type="presParOf" srcId="{2E348C8D-E6BE-4983-AE46-E046F0043460}" destId="{0A78066A-33C2-42D7-81BC-E3A0E3D341C6}" srcOrd="3" destOrd="0" presId="urn:microsoft.com/office/officeart/2005/8/layout/hProcess3"/>
    <dgm:cxn modelId="{94D1EFE7-E842-4AE4-AB50-48D183E30F19}" type="presParOf" srcId="{2E348C8D-E6BE-4983-AE46-E046F0043460}" destId="{4D99D308-441B-40D9-9B75-81B5A475E592}" srcOrd="4" destOrd="0" presId="urn:microsoft.com/office/officeart/2005/8/layout/hProcess3"/>
  </dgm:cxnLst>
  <dgm:bg/>
  <dgm:whole/>
</dgm:dataModel>
</file>

<file path=ppt/diagrams/data58.xml><?xml version="1.0" encoding="utf-8"?>
<dgm:dataModel xmlns:dgm="http://schemas.openxmlformats.org/drawingml/2006/diagram" xmlns:a="http://schemas.openxmlformats.org/drawingml/2006/main">
  <dgm:ptLst>
    <dgm:pt modelId="{F0C51EFD-5BD3-43D5-808B-C7F6588114B5}" type="doc">
      <dgm:prSet loTypeId="urn:microsoft.com/office/officeart/2005/8/layout/process1" loCatId="process" qsTypeId="urn:microsoft.com/office/officeart/2005/8/quickstyle/3d3" qsCatId="3D" csTypeId="urn:microsoft.com/office/officeart/2005/8/colors/accent1_2" csCatId="accent1" phldr="1"/>
      <dgm:spPr/>
    </dgm:pt>
    <dgm:pt modelId="{029687A9-0DBF-4E7C-9D96-7495381A173F}">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6F3BA777-ECC6-4938-937A-FC9172B69DB7}" type="parTrans" cxnId="{1BB95920-DFE1-4B85-93A4-5FDC7537C822}">
      <dgm:prSet/>
      <dgm:spPr/>
      <dgm:t>
        <a:bodyPr/>
        <a:lstStyle/>
        <a:p>
          <a:endParaRPr lang="zh-CN" altLang="en-US"/>
        </a:p>
      </dgm:t>
    </dgm:pt>
    <dgm:pt modelId="{2D3227C3-4F43-4480-983F-E4EBB10D0C5C}" type="sibTrans" cxnId="{1BB95920-DFE1-4B85-93A4-5FDC7537C822}">
      <dgm:prSet/>
      <dgm:spPr/>
      <dgm:t>
        <a:bodyPr/>
        <a:lstStyle/>
        <a:p>
          <a:endParaRPr lang="zh-CN" altLang="en-US"/>
        </a:p>
      </dgm:t>
    </dgm:pt>
    <dgm:pt modelId="{1A7BF674-1B49-4064-862D-48A78998F4F1}">
      <dgm:prSet phldrT="[文本]"/>
      <dgm:spPr/>
      <dgm:t>
        <a:bodyPr/>
        <a:lstStyle/>
        <a:p>
          <a:r>
            <a:rPr lang="en-US" altLang="zh-CN" dirty="0" smtClean="0"/>
            <a:t>【</a:t>
          </a:r>
          <a:r>
            <a:rPr lang="zh-CN" altLang="en-US" dirty="0" smtClean="0"/>
            <a:t>倒角</a:t>
          </a:r>
          <a:r>
            <a:rPr lang="en-US" altLang="zh-CN" dirty="0" smtClean="0"/>
            <a:t>】</a:t>
          </a:r>
          <a:endParaRPr lang="zh-CN" altLang="en-US" dirty="0"/>
        </a:p>
      </dgm:t>
    </dgm:pt>
    <dgm:pt modelId="{04449C26-975D-4754-A94D-90EDC5E8C2C7}" type="parTrans" cxnId="{9568512D-75D9-4F86-B5C8-36DE6C79F1B4}">
      <dgm:prSet/>
      <dgm:spPr/>
      <dgm:t>
        <a:bodyPr/>
        <a:lstStyle/>
        <a:p>
          <a:endParaRPr lang="zh-CN" altLang="en-US"/>
        </a:p>
      </dgm:t>
    </dgm:pt>
    <dgm:pt modelId="{1529F96B-3C27-44E3-8411-69D6D08829CC}" type="sibTrans" cxnId="{9568512D-75D9-4F86-B5C8-36DE6C79F1B4}">
      <dgm:prSet/>
      <dgm:spPr/>
      <dgm:t>
        <a:bodyPr/>
        <a:lstStyle/>
        <a:p>
          <a:endParaRPr lang="zh-CN" altLang="en-US"/>
        </a:p>
      </dgm:t>
    </dgm:pt>
    <dgm:pt modelId="{6F285431-24A8-4367-AE16-806E4974EAA7}" type="pres">
      <dgm:prSet presAssocID="{F0C51EFD-5BD3-43D5-808B-C7F6588114B5}" presName="Name0" presStyleCnt="0">
        <dgm:presLayoutVars>
          <dgm:dir/>
          <dgm:resizeHandles val="exact"/>
        </dgm:presLayoutVars>
      </dgm:prSet>
      <dgm:spPr/>
    </dgm:pt>
    <dgm:pt modelId="{BED4E0A0-6086-4B36-B5E4-2D250A0D364E}" type="pres">
      <dgm:prSet presAssocID="{029687A9-0DBF-4E7C-9D96-7495381A173F}" presName="node" presStyleLbl="node1" presStyleIdx="0" presStyleCnt="2">
        <dgm:presLayoutVars>
          <dgm:bulletEnabled val="1"/>
        </dgm:presLayoutVars>
      </dgm:prSet>
      <dgm:spPr/>
    </dgm:pt>
    <dgm:pt modelId="{2AE864BD-94AA-4EBC-94EE-4BECCD1608FA}" type="pres">
      <dgm:prSet presAssocID="{2D3227C3-4F43-4480-983F-E4EBB10D0C5C}" presName="sibTrans" presStyleLbl="sibTrans2D1" presStyleIdx="0" presStyleCnt="1"/>
      <dgm:spPr/>
    </dgm:pt>
    <dgm:pt modelId="{38C97C9E-3212-4920-9046-BBAE9BEA08BD}" type="pres">
      <dgm:prSet presAssocID="{2D3227C3-4F43-4480-983F-E4EBB10D0C5C}" presName="connectorText" presStyleLbl="sibTrans2D1" presStyleIdx="0" presStyleCnt="1"/>
      <dgm:spPr/>
    </dgm:pt>
    <dgm:pt modelId="{BE171D01-8954-4270-A712-8341B57E51FF}" type="pres">
      <dgm:prSet presAssocID="{1A7BF674-1B49-4064-862D-48A78998F4F1}" presName="node" presStyleLbl="node1" presStyleIdx="1" presStyleCnt="2">
        <dgm:presLayoutVars>
          <dgm:bulletEnabled val="1"/>
        </dgm:presLayoutVars>
      </dgm:prSet>
      <dgm:spPr/>
    </dgm:pt>
  </dgm:ptLst>
  <dgm:cxnLst>
    <dgm:cxn modelId="{1BB95920-DFE1-4B85-93A4-5FDC7537C822}" srcId="{F0C51EFD-5BD3-43D5-808B-C7F6588114B5}" destId="{029687A9-0DBF-4E7C-9D96-7495381A173F}" srcOrd="0" destOrd="0" parTransId="{6F3BA777-ECC6-4938-937A-FC9172B69DB7}" sibTransId="{2D3227C3-4F43-4480-983F-E4EBB10D0C5C}"/>
    <dgm:cxn modelId="{9568512D-75D9-4F86-B5C8-36DE6C79F1B4}" srcId="{F0C51EFD-5BD3-43D5-808B-C7F6588114B5}" destId="{1A7BF674-1B49-4064-862D-48A78998F4F1}" srcOrd="1" destOrd="0" parTransId="{04449C26-975D-4754-A94D-90EDC5E8C2C7}" sibTransId="{1529F96B-3C27-44E3-8411-69D6D08829CC}"/>
    <dgm:cxn modelId="{521B5EBF-A647-4F6C-91A1-37E2CA8BC66C}" type="presOf" srcId="{F0C51EFD-5BD3-43D5-808B-C7F6588114B5}" destId="{6F285431-24A8-4367-AE16-806E4974EAA7}" srcOrd="0" destOrd="0" presId="urn:microsoft.com/office/officeart/2005/8/layout/process1"/>
    <dgm:cxn modelId="{F170DE6D-18F6-4AA7-9282-F26BF8C482D0}" type="presOf" srcId="{1A7BF674-1B49-4064-862D-48A78998F4F1}" destId="{BE171D01-8954-4270-A712-8341B57E51FF}" srcOrd="0" destOrd="0" presId="urn:microsoft.com/office/officeart/2005/8/layout/process1"/>
    <dgm:cxn modelId="{894D31FF-AED1-4CA6-B2F9-D8BE4BF61E58}" type="presOf" srcId="{029687A9-0DBF-4E7C-9D96-7495381A173F}" destId="{BED4E0A0-6086-4B36-B5E4-2D250A0D364E}" srcOrd="0" destOrd="0" presId="urn:microsoft.com/office/officeart/2005/8/layout/process1"/>
    <dgm:cxn modelId="{DCFDC0F3-402B-4AC9-B274-31DA9248425D}" type="presOf" srcId="{2D3227C3-4F43-4480-983F-E4EBB10D0C5C}" destId="{2AE864BD-94AA-4EBC-94EE-4BECCD1608FA}" srcOrd="0" destOrd="0" presId="urn:microsoft.com/office/officeart/2005/8/layout/process1"/>
    <dgm:cxn modelId="{E8DBE48D-91AE-477B-8990-ACF36001CBD5}" type="presOf" srcId="{2D3227C3-4F43-4480-983F-E4EBB10D0C5C}" destId="{38C97C9E-3212-4920-9046-BBAE9BEA08BD}" srcOrd="1" destOrd="0" presId="urn:microsoft.com/office/officeart/2005/8/layout/process1"/>
    <dgm:cxn modelId="{15024A79-6B74-4E6E-BCCD-8CC1C9E2C92C}" type="presParOf" srcId="{6F285431-24A8-4367-AE16-806E4974EAA7}" destId="{BED4E0A0-6086-4B36-B5E4-2D250A0D364E}" srcOrd="0" destOrd="0" presId="urn:microsoft.com/office/officeart/2005/8/layout/process1"/>
    <dgm:cxn modelId="{C1EB6A7C-E9B1-4447-A2AE-7B63EE50602B}" type="presParOf" srcId="{6F285431-24A8-4367-AE16-806E4974EAA7}" destId="{2AE864BD-94AA-4EBC-94EE-4BECCD1608FA}" srcOrd="1" destOrd="0" presId="urn:microsoft.com/office/officeart/2005/8/layout/process1"/>
    <dgm:cxn modelId="{62F1F527-A765-4D6C-B1D2-A97497658A0A}" type="presParOf" srcId="{2AE864BD-94AA-4EBC-94EE-4BECCD1608FA}" destId="{38C97C9E-3212-4920-9046-BBAE9BEA08BD}" srcOrd="0" destOrd="0" presId="urn:microsoft.com/office/officeart/2005/8/layout/process1"/>
    <dgm:cxn modelId="{E58388D7-EADA-4E7B-90D5-49FA7D63BEE2}" type="presParOf" srcId="{6F285431-24A8-4367-AE16-806E4974EAA7}" destId="{BE171D01-8954-4270-A712-8341B57E51FF}" srcOrd="2" destOrd="0" presId="urn:microsoft.com/office/officeart/2005/8/layout/process1"/>
  </dgm:cxnLst>
  <dgm:bg/>
  <dgm:whole/>
</dgm:dataModel>
</file>

<file path=ppt/diagrams/data59.xml><?xml version="1.0" encoding="utf-8"?>
<dgm:dataModel xmlns:dgm="http://schemas.openxmlformats.org/drawingml/2006/diagram" xmlns:a="http://schemas.openxmlformats.org/drawingml/2006/main">
  <dgm:ptLst>
    <dgm:pt modelId="{8322AB72-CE88-4E48-81D8-07646E853F30}" type="doc">
      <dgm:prSet loTypeId="urn:microsoft.com/office/officeart/2005/8/layout/process1" loCatId="process" qsTypeId="urn:microsoft.com/office/officeart/2005/8/quickstyle/3d3" qsCatId="3D" csTypeId="urn:microsoft.com/office/officeart/2005/8/colors/accent1_2" csCatId="accent1" phldr="1"/>
      <dgm:spPr/>
    </dgm:pt>
    <dgm:pt modelId="{BD721835-37B8-4FCC-B84A-B32ABE8D737B}">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46D1C1AD-7B15-4182-AF60-CADDBDE22FBA}" type="parTrans" cxnId="{EC142EEC-D94A-4AFE-BF07-CA979B988B09}">
      <dgm:prSet/>
      <dgm:spPr/>
      <dgm:t>
        <a:bodyPr/>
        <a:lstStyle/>
        <a:p>
          <a:endParaRPr lang="zh-CN" altLang="en-US"/>
        </a:p>
      </dgm:t>
    </dgm:pt>
    <dgm:pt modelId="{B9592740-FAD3-4CE4-B006-A0EFEB09D60B}" type="sibTrans" cxnId="{EC142EEC-D94A-4AFE-BF07-CA979B988B09}">
      <dgm:prSet/>
      <dgm:spPr/>
      <dgm:t>
        <a:bodyPr/>
        <a:lstStyle/>
        <a:p>
          <a:endParaRPr lang="zh-CN" altLang="en-US"/>
        </a:p>
      </dgm:t>
    </dgm:pt>
    <dgm:pt modelId="{2FC2AAF8-ED54-4D3E-ABE8-4BCED735B224}">
      <dgm:prSet phldrT="[文本]"/>
      <dgm:spPr/>
      <dgm:t>
        <a:bodyPr/>
        <a:lstStyle/>
        <a:p>
          <a:r>
            <a:rPr lang="en-US" altLang="zh-CN" dirty="0" smtClean="0"/>
            <a:t>【</a:t>
          </a:r>
          <a:r>
            <a:rPr lang="zh-CN" altLang="en-US" dirty="0" smtClean="0"/>
            <a:t>边倒角</a:t>
          </a:r>
          <a:r>
            <a:rPr lang="en-US" altLang="zh-CN" dirty="0" smtClean="0"/>
            <a:t>】</a:t>
          </a:r>
          <a:endParaRPr lang="zh-CN" altLang="en-US" dirty="0"/>
        </a:p>
      </dgm:t>
    </dgm:pt>
    <dgm:pt modelId="{C617255E-F3C9-4503-AC1C-2E299DE16596}" type="parTrans" cxnId="{E59F1268-4053-4D0B-891A-4AACCE7417B0}">
      <dgm:prSet/>
      <dgm:spPr/>
      <dgm:t>
        <a:bodyPr/>
        <a:lstStyle/>
        <a:p>
          <a:endParaRPr lang="zh-CN" altLang="en-US"/>
        </a:p>
      </dgm:t>
    </dgm:pt>
    <dgm:pt modelId="{674514D6-D825-4F69-860D-D5880A68FDF2}" type="sibTrans" cxnId="{E59F1268-4053-4D0B-891A-4AACCE7417B0}">
      <dgm:prSet/>
      <dgm:spPr/>
      <dgm:t>
        <a:bodyPr/>
        <a:lstStyle/>
        <a:p>
          <a:endParaRPr lang="zh-CN" altLang="en-US"/>
        </a:p>
      </dgm:t>
    </dgm:pt>
    <dgm:pt modelId="{D772846E-3393-4E3F-B5FA-3F12B240401D}" type="pres">
      <dgm:prSet presAssocID="{8322AB72-CE88-4E48-81D8-07646E853F30}" presName="Name0" presStyleCnt="0">
        <dgm:presLayoutVars>
          <dgm:dir/>
          <dgm:resizeHandles val="exact"/>
        </dgm:presLayoutVars>
      </dgm:prSet>
      <dgm:spPr/>
    </dgm:pt>
    <dgm:pt modelId="{88A3D026-8190-4621-9D4B-BC01BC7D60D5}" type="pres">
      <dgm:prSet presAssocID="{BD721835-37B8-4FCC-B84A-B32ABE8D737B}" presName="node" presStyleLbl="node1" presStyleIdx="0" presStyleCnt="2">
        <dgm:presLayoutVars>
          <dgm:bulletEnabled val="1"/>
        </dgm:presLayoutVars>
      </dgm:prSet>
      <dgm:spPr/>
    </dgm:pt>
    <dgm:pt modelId="{38B6C69A-B49B-4C12-9E3D-B6E1BE3999E5}" type="pres">
      <dgm:prSet presAssocID="{B9592740-FAD3-4CE4-B006-A0EFEB09D60B}" presName="sibTrans" presStyleLbl="sibTrans2D1" presStyleIdx="0" presStyleCnt="1"/>
      <dgm:spPr/>
    </dgm:pt>
    <dgm:pt modelId="{32750532-AD0A-478A-945C-42185353BC08}" type="pres">
      <dgm:prSet presAssocID="{B9592740-FAD3-4CE4-B006-A0EFEB09D60B}" presName="connectorText" presStyleLbl="sibTrans2D1" presStyleIdx="0" presStyleCnt="1"/>
      <dgm:spPr/>
    </dgm:pt>
    <dgm:pt modelId="{FD4898DF-4E5D-4830-BE15-3409A5F4B4CE}" type="pres">
      <dgm:prSet presAssocID="{2FC2AAF8-ED54-4D3E-ABE8-4BCED735B224}" presName="node" presStyleLbl="node1" presStyleIdx="1" presStyleCnt="2">
        <dgm:presLayoutVars>
          <dgm:bulletEnabled val="1"/>
        </dgm:presLayoutVars>
      </dgm:prSet>
      <dgm:spPr/>
    </dgm:pt>
  </dgm:ptLst>
  <dgm:cxnLst>
    <dgm:cxn modelId="{A48CB953-147E-4342-9691-B6B4E227DDDD}" type="presOf" srcId="{BD721835-37B8-4FCC-B84A-B32ABE8D737B}" destId="{88A3D026-8190-4621-9D4B-BC01BC7D60D5}" srcOrd="0" destOrd="0" presId="urn:microsoft.com/office/officeart/2005/8/layout/process1"/>
    <dgm:cxn modelId="{BA0D6F03-45F0-41F3-A8F8-D734D7A0C00C}" type="presOf" srcId="{B9592740-FAD3-4CE4-B006-A0EFEB09D60B}" destId="{32750532-AD0A-478A-945C-42185353BC08}" srcOrd="1" destOrd="0" presId="urn:microsoft.com/office/officeart/2005/8/layout/process1"/>
    <dgm:cxn modelId="{EC142EEC-D94A-4AFE-BF07-CA979B988B09}" srcId="{8322AB72-CE88-4E48-81D8-07646E853F30}" destId="{BD721835-37B8-4FCC-B84A-B32ABE8D737B}" srcOrd="0" destOrd="0" parTransId="{46D1C1AD-7B15-4182-AF60-CADDBDE22FBA}" sibTransId="{B9592740-FAD3-4CE4-B006-A0EFEB09D60B}"/>
    <dgm:cxn modelId="{C61C67C0-A13A-40DE-BD0E-1B3BA4EDADF6}" type="presOf" srcId="{2FC2AAF8-ED54-4D3E-ABE8-4BCED735B224}" destId="{FD4898DF-4E5D-4830-BE15-3409A5F4B4CE}" srcOrd="0" destOrd="0" presId="urn:microsoft.com/office/officeart/2005/8/layout/process1"/>
    <dgm:cxn modelId="{F7040BAF-596A-4A24-98A4-EEDF082C2D75}" type="presOf" srcId="{8322AB72-CE88-4E48-81D8-07646E853F30}" destId="{D772846E-3393-4E3F-B5FA-3F12B240401D}" srcOrd="0" destOrd="0" presId="urn:microsoft.com/office/officeart/2005/8/layout/process1"/>
    <dgm:cxn modelId="{E59F1268-4053-4D0B-891A-4AACCE7417B0}" srcId="{8322AB72-CE88-4E48-81D8-07646E853F30}" destId="{2FC2AAF8-ED54-4D3E-ABE8-4BCED735B224}" srcOrd="1" destOrd="0" parTransId="{C617255E-F3C9-4503-AC1C-2E299DE16596}" sibTransId="{674514D6-D825-4F69-860D-D5880A68FDF2}"/>
    <dgm:cxn modelId="{1B9233AB-CED4-4A3B-8C3D-D1AD4E892A41}" type="presOf" srcId="{B9592740-FAD3-4CE4-B006-A0EFEB09D60B}" destId="{38B6C69A-B49B-4C12-9E3D-B6E1BE3999E5}" srcOrd="0" destOrd="0" presId="urn:microsoft.com/office/officeart/2005/8/layout/process1"/>
    <dgm:cxn modelId="{481DC5BB-1DC2-4C03-A39A-69AEDA659665}" type="presParOf" srcId="{D772846E-3393-4E3F-B5FA-3F12B240401D}" destId="{88A3D026-8190-4621-9D4B-BC01BC7D60D5}" srcOrd="0" destOrd="0" presId="urn:microsoft.com/office/officeart/2005/8/layout/process1"/>
    <dgm:cxn modelId="{F1137236-6E48-4A11-AFC4-81580F96C6CF}" type="presParOf" srcId="{D772846E-3393-4E3F-B5FA-3F12B240401D}" destId="{38B6C69A-B49B-4C12-9E3D-B6E1BE3999E5}" srcOrd="1" destOrd="0" presId="urn:microsoft.com/office/officeart/2005/8/layout/process1"/>
    <dgm:cxn modelId="{DCE9938D-F5EB-4D65-A872-D1FEEABE50E2}" type="presParOf" srcId="{38B6C69A-B49B-4C12-9E3D-B6E1BE3999E5}" destId="{32750532-AD0A-478A-945C-42185353BC08}" srcOrd="0" destOrd="0" presId="urn:microsoft.com/office/officeart/2005/8/layout/process1"/>
    <dgm:cxn modelId="{352CBFC1-EFA1-4E30-BD7B-D660F14942CB}" type="presParOf" srcId="{D772846E-3393-4E3F-B5FA-3F12B240401D}" destId="{FD4898DF-4E5D-4830-BE15-3409A5F4B4CE}" srcOrd="2"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94DAA25C-B14F-4E6D-8643-F946149DF16F}" type="doc">
      <dgm:prSet loTypeId="urn:microsoft.com/office/officeart/2005/8/layout/process1" loCatId="process" qsTypeId="urn:microsoft.com/office/officeart/2005/8/quickstyle/3d3" qsCatId="3D" csTypeId="urn:microsoft.com/office/officeart/2005/8/colors/accent1_2" csCatId="accent1" phldr="1"/>
      <dgm:spPr/>
    </dgm:pt>
    <dgm:pt modelId="{7B09550C-499D-4430-BEB1-D848E1AE25CB}">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C4E8A12A-0329-4389-A084-1DC799504E9F}" type="parTrans" cxnId="{D956B7C4-B78E-458F-B48D-028384799871}">
      <dgm:prSet/>
      <dgm:spPr/>
      <dgm:t>
        <a:bodyPr/>
        <a:lstStyle/>
        <a:p>
          <a:endParaRPr lang="zh-CN" altLang="en-US"/>
        </a:p>
      </dgm:t>
    </dgm:pt>
    <dgm:pt modelId="{B686423B-2B51-4622-8B44-52286307B049}" type="sibTrans" cxnId="{D956B7C4-B78E-458F-B48D-028384799871}">
      <dgm:prSet/>
      <dgm:spPr/>
      <dgm:t>
        <a:bodyPr/>
        <a:lstStyle/>
        <a:p>
          <a:endParaRPr lang="zh-CN" altLang="en-US"/>
        </a:p>
      </dgm:t>
    </dgm:pt>
    <dgm:pt modelId="{7F59DAB7-4E9A-48A2-ACA7-FF9A4311F03D}">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C7A03741-3197-4E8C-A0F5-59F1568CF0C4}" type="parTrans" cxnId="{92C202B2-B640-4C37-88B5-C1A18C9DF993}">
      <dgm:prSet/>
      <dgm:spPr/>
      <dgm:t>
        <a:bodyPr/>
        <a:lstStyle/>
        <a:p>
          <a:endParaRPr lang="zh-CN" altLang="en-US"/>
        </a:p>
      </dgm:t>
    </dgm:pt>
    <dgm:pt modelId="{1EED7CB5-F544-491B-B201-1997C020B2F6}" type="sibTrans" cxnId="{92C202B2-B640-4C37-88B5-C1A18C9DF993}">
      <dgm:prSet/>
      <dgm:spPr/>
      <dgm:t>
        <a:bodyPr/>
        <a:lstStyle/>
        <a:p>
          <a:endParaRPr lang="zh-CN" altLang="en-US"/>
        </a:p>
      </dgm:t>
    </dgm:pt>
    <dgm:pt modelId="{A7B52FC7-67A7-45C5-BC06-F8051456D7BA}" type="pres">
      <dgm:prSet presAssocID="{94DAA25C-B14F-4E6D-8643-F946149DF16F}" presName="Name0" presStyleCnt="0">
        <dgm:presLayoutVars>
          <dgm:dir/>
          <dgm:resizeHandles val="exact"/>
        </dgm:presLayoutVars>
      </dgm:prSet>
      <dgm:spPr/>
    </dgm:pt>
    <dgm:pt modelId="{FB11DD1D-8BEF-4171-9215-37B20FBBB72A}" type="pres">
      <dgm:prSet presAssocID="{7B09550C-499D-4430-BEB1-D848E1AE25CB}" presName="node" presStyleLbl="node1" presStyleIdx="0" presStyleCnt="2">
        <dgm:presLayoutVars>
          <dgm:bulletEnabled val="1"/>
        </dgm:presLayoutVars>
      </dgm:prSet>
      <dgm:spPr/>
    </dgm:pt>
    <dgm:pt modelId="{837C1570-6033-45A4-A8D6-5D592831AF4D}" type="pres">
      <dgm:prSet presAssocID="{B686423B-2B51-4622-8B44-52286307B049}" presName="sibTrans" presStyleLbl="sibTrans2D1" presStyleIdx="0" presStyleCnt="1"/>
      <dgm:spPr/>
    </dgm:pt>
    <dgm:pt modelId="{4B7F2DCD-A914-4230-B7A8-762DDF7B5DC4}" type="pres">
      <dgm:prSet presAssocID="{B686423B-2B51-4622-8B44-52286307B049}" presName="connectorText" presStyleLbl="sibTrans2D1" presStyleIdx="0" presStyleCnt="1"/>
      <dgm:spPr/>
    </dgm:pt>
    <dgm:pt modelId="{11A87240-60F6-44CC-A7D8-3171E9055762}" type="pres">
      <dgm:prSet presAssocID="{7F59DAB7-4E9A-48A2-ACA7-FF9A4311F03D}" presName="node" presStyleLbl="node1" presStyleIdx="1" presStyleCnt="2">
        <dgm:presLayoutVars>
          <dgm:bulletEnabled val="1"/>
        </dgm:presLayoutVars>
      </dgm:prSet>
      <dgm:spPr/>
    </dgm:pt>
  </dgm:ptLst>
  <dgm:cxnLst>
    <dgm:cxn modelId="{E1F547B5-3CF0-4824-A7AF-14AFB584A5C6}" type="presOf" srcId="{B686423B-2B51-4622-8B44-52286307B049}" destId="{4B7F2DCD-A914-4230-B7A8-762DDF7B5DC4}" srcOrd="1" destOrd="0" presId="urn:microsoft.com/office/officeart/2005/8/layout/process1"/>
    <dgm:cxn modelId="{92C202B2-B640-4C37-88B5-C1A18C9DF993}" srcId="{94DAA25C-B14F-4E6D-8643-F946149DF16F}" destId="{7F59DAB7-4E9A-48A2-ACA7-FF9A4311F03D}" srcOrd="1" destOrd="0" parTransId="{C7A03741-3197-4E8C-A0F5-59F1568CF0C4}" sibTransId="{1EED7CB5-F544-491B-B201-1997C020B2F6}"/>
    <dgm:cxn modelId="{7087DBDE-A8DE-4815-8455-765EAACDC225}" type="presOf" srcId="{94DAA25C-B14F-4E6D-8643-F946149DF16F}" destId="{A7B52FC7-67A7-45C5-BC06-F8051456D7BA}" srcOrd="0" destOrd="0" presId="urn:microsoft.com/office/officeart/2005/8/layout/process1"/>
    <dgm:cxn modelId="{61144025-4636-4E17-96E5-8412A87C4892}" type="presOf" srcId="{B686423B-2B51-4622-8B44-52286307B049}" destId="{837C1570-6033-45A4-A8D6-5D592831AF4D}" srcOrd="0" destOrd="0" presId="urn:microsoft.com/office/officeart/2005/8/layout/process1"/>
    <dgm:cxn modelId="{D956B7C4-B78E-458F-B48D-028384799871}" srcId="{94DAA25C-B14F-4E6D-8643-F946149DF16F}" destId="{7B09550C-499D-4430-BEB1-D848E1AE25CB}" srcOrd="0" destOrd="0" parTransId="{C4E8A12A-0329-4389-A084-1DC799504E9F}" sibTransId="{B686423B-2B51-4622-8B44-52286307B049}"/>
    <dgm:cxn modelId="{3F435B13-1AD3-4AF4-804B-785BDFB01B9A}" type="presOf" srcId="{7B09550C-499D-4430-BEB1-D848E1AE25CB}" destId="{FB11DD1D-8BEF-4171-9215-37B20FBBB72A}" srcOrd="0" destOrd="0" presId="urn:microsoft.com/office/officeart/2005/8/layout/process1"/>
    <dgm:cxn modelId="{B62F64F9-7FAD-4C82-96BC-BC4FDDED1E8B}" type="presOf" srcId="{7F59DAB7-4E9A-48A2-ACA7-FF9A4311F03D}" destId="{11A87240-60F6-44CC-A7D8-3171E9055762}" srcOrd="0" destOrd="0" presId="urn:microsoft.com/office/officeart/2005/8/layout/process1"/>
    <dgm:cxn modelId="{47657616-D8D5-484B-A7E8-1458F4DDE009}" type="presParOf" srcId="{A7B52FC7-67A7-45C5-BC06-F8051456D7BA}" destId="{FB11DD1D-8BEF-4171-9215-37B20FBBB72A}" srcOrd="0" destOrd="0" presId="urn:microsoft.com/office/officeart/2005/8/layout/process1"/>
    <dgm:cxn modelId="{84E71EFF-E739-4B36-AC03-0913D7723124}" type="presParOf" srcId="{A7B52FC7-67A7-45C5-BC06-F8051456D7BA}" destId="{837C1570-6033-45A4-A8D6-5D592831AF4D}" srcOrd="1" destOrd="0" presId="urn:microsoft.com/office/officeart/2005/8/layout/process1"/>
    <dgm:cxn modelId="{AC8B166F-D33B-4FAB-A5AE-3E4476A35480}" type="presParOf" srcId="{837C1570-6033-45A4-A8D6-5D592831AF4D}" destId="{4B7F2DCD-A914-4230-B7A8-762DDF7B5DC4}" srcOrd="0" destOrd="0" presId="urn:microsoft.com/office/officeart/2005/8/layout/process1"/>
    <dgm:cxn modelId="{C2C38AEC-7D9C-4B1B-AE21-ACFECBEA8DC4}" type="presParOf" srcId="{A7B52FC7-67A7-45C5-BC06-F8051456D7BA}" destId="{11A87240-60F6-44CC-A7D8-3171E9055762}" srcOrd="2" destOrd="0" presId="urn:microsoft.com/office/officeart/2005/8/layout/process1"/>
  </dgm:cxnLst>
  <dgm:bg/>
  <dgm:whole/>
</dgm:dataModel>
</file>

<file path=ppt/diagrams/data60.xml><?xml version="1.0" encoding="utf-8"?>
<dgm:dataModel xmlns:dgm="http://schemas.openxmlformats.org/drawingml/2006/diagram" xmlns:a="http://schemas.openxmlformats.org/drawingml/2006/main">
  <dgm:ptLst>
    <dgm:pt modelId="{2009D85E-F7E0-4DE0-8CE1-5713AC4AA3DE}" type="doc">
      <dgm:prSet loTypeId="urn:microsoft.com/office/officeart/2005/8/layout/process1" loCatId="process" qsTypeId="urn:microsoft.com/office/officeart/2005/8/quickstyle/simple1" qsCatId="simple" csTypeId="urn:microsoft.com/office/officeart/2005/8/colors/accent1_2" csCatId="accent1" phldr="1"/>
      <dgm:spPr/>
    </dgm:pt>
    <dgm:pt modelId="{163E2A50-DB67-4A53-9262-0756861F2397}">
      <dgm:prSet phldrT="[文本]"/>
      <dgm:spPr/>
      <dgm:t>
        <a:bodyPr/>
        <a:lstStyle/>
        <a:p>
          <a:r>
            <a:rPr lang="en-US" altLang="zh-CN" dirty="0" smtClean="0"/>
            <a:t>【</a:t>
          </a:r>
          <a:r>
            <a:rPr lang="zh-CN" altLang="en-US" dirty="0" smtClean="0"/>
            <a:t>拐角倒角</a:t>
          </a:r>
          <a:r>
            <a:rPr lang="en-US" altLang="zh-CN" dirty="0" smtClean="0"/>
            <a:t>】</a:t>
          </a:r>
          <a:endParaRPr lang="zh-CN" altLang="en-US" dirty="0"/>
        </a:p>
      </dgm:t>
    </dgm:pt>
    <dgm:pt modelId="{D6F22868-C51D-49F4-931C-83C2B82C81B4}" type="parTrans" cxnId="{7E5687EE-5FF7-4BA0-BD48-BB5242368CD5}">
      <dgm:prSet/>
      <dgm:spPr/>
      <dgm:t>
        <a:bodyPr/>
        <a:lstStyle/>
        <a:p>
          <a:endParaRPr lang="zh-CN" altLang="en-US"/>
        </a:p>
      </dgm:t>
    </dgm:pt>
    <dgm:pt modelId="{624134C0-08D5-49EC-8D16-D68C5BB984E9}" type="sibTrans" cxnId="{7E5687EE-5FF7-4BA0-BD48-BB5242368CD5}">
      <dgm:prSet/>
      <dgm:spPr/>
      <dgm:t>
        <a:bodyPr/>
        <a:lstStyle/>
        <a:p>
          <a:endParaRPr lang="zh-CN" altLang="en-US"/>
        </a:p>
      </dgm:t>
    </dgm:pt>
    <dgm:pt modelId="{24DF9B68-1C39-40A4-A74E-9C39D72B03E9}" type="pres">
      <dgm:prSet presAssocID="{2009D85E-F7E0-4DE0-8CE1-5713AC4AA3DE}" presName="Name0" presStyleCnt="0">
        <dgm:presLayoutVars>
          <dgm:dir/>
          <dgm:resizeHandles val="exact"/>
        </dgm:presLayoutVars>
      </dgm:prSet>
      <dgm:spPr/>
    </dgm:pt>
    <dgm:pt modelId="{960FA5A7-3787-41E8-ABFF-E2A4140D85D2}" type="pres">
      <dgm:prSet presAssocID="{163E2A50-DB67-4A53-9262-0756861F2397}" presName="node" presStyleLbl="node1" presStyleIdx="0" presStyleCnt="1">
        <dgm:presLayoutVars>
          <dgm:bulletEnabled val="1"/>
        </dgm:presLayoutVars>
      </dgm:prSet>
      <dgm:spPr/>
    </dgm:pt>
  </dgm:ptLst>
  <dgm:cxnLst>
    <dgm:cxn modelId="{947A6B57-8AED-4A48-B16A-34C28E59D76C}" type="presOf" srcId="{163E2A50-DB67-4A53-9262-0756861F2397}" destId="{960FA5A7-3787-41E8-ABFF-E2A4140D85D2}" srcOrd="0" destOrd="0" presId="urn:microsoft.com/office/officeart/2005/8/layout/process1"/>
    <dgm:cxn modelId="{A3358EF5-76B9-48D0-BDF8-D2534982EFC1}" type="presOf" srcId="{2009D85E-F7E0-4DE0-8CE1-5713AC4AA3DE}" destId="{24DF9B68-1C39-40A4-A74E-9C39D72B03E9}" srcOrd="0" destOrd="0" presId="urn:microsoft.com/office/officeart/2005/8/layout/process1"/>
    <dgm:cxn modelId="{7E5687EE-5FF7-4BA0-BD48-BB5242368CD5}" srcId="{2009D85E-F7E0-4DE0-8CE1-5713AC4AA3DE}" destId="{163E2A50-DB67-4A53-9262-0756861F2397}" srcOrd="0" destOrd="0" parTransId="{D6F22868-C51D-49F4-931C-83C2B82C81B4}" sibTransId="{624134C0-08D5-49EC-8D16-D68C5BB984E9}"/>
    <dgm:cxn modelId="{66104DB8-546E-4AA7-9C26-D2A162F1F255}" type="presParOf" srcId="{24DF9B68-1C39-40A4-A74E-9C39D72B03E9}" destId="{960FA5A7-3787-41E8-ABFF-E2A4140D85D2}" srcOrd="0" destOrd="0" presId="urn:microsoft.com/office/officeart/2005/8/layout/process1"/>
  </dgm:cxnLst>
  <dgm:bg/>
  <dgm:whole/>
</dgm:dataModel>
</file>

<file path=ppt/diagrams/data61.xml><?xml version="1.0" encoding="utf-8"?>
<dgm:dataModel xmlns:dgm="http://schemas.openxmlformats.org/drawingml/2006/diagram" xmlns:a="http://schemas.openxmlformats.org/drawingml/2006/main">
  <dgm:ptLst>
    <dgm:pt modelId="{287D86D1-4E95-4829-8928-E41365F4ECA7}" type="doc">
      <dgm:prSet loTypeId="urn:microsoft.com/office/officeart/2005/8/layout/process2" loCatId="process" qsTypeId="urn:microsoft.com/office/officeart/2005/8/quickstyle/3d3" qsCatId="3D" csTypeId="urn:microsoft.com/office/officeart/2005/8/colors/accent1_2" csCatId="accent1" phldr="1"/>
      <dgm:spPr/>
    </dgm:pt>
    <dgm:pt modelId="{8EA054E0-0C28-43F7-A998-9ADB6DB69762}">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0CC786B4-BFDA-47DD-8A02-95046F886EF6}" type="parTrans" cxnId="{494AF2FA-904C-45AB-8D4A-CCF767FFA8B4}">
      <dgm:prSet/>
      <dgm:spPr/>
      <dgm:t>
        <a:bodyPr/>
        <a:lstStyle/>
        <a:p>
          <a:endParaRPr lang="zh-CN" altLang="en-US"/>
        </a:p>
      </dgm:t>
    </dgm:pt>
    <dgm:pt modelId="{4F680795-F516-4AA7-87B5-D5278A7D7A9F}" type="sibTrans" cxnId="{494AF2FA-904C-45AB-8D4A-CCF767FFA8B4}">
      <dgm:prSet/>
      <dgm:spPr/>
      <dgm:t>
        <a:bodyPr/>
        <a:lstStyle/>
        <a:p>
          <a:endParaRPr lang="zh-CN" altLang="en-US"/>
        </a:p>
      </dgm:t>
    </dgm:pt>
    <dgm:pt modelId="{9BEBD401-FD62-4E46-8C31-5BF6021A2490}">
      <dgm:prSet phldrT="[文本]"/>
      <dgm:spPr/>
      <dgm:t>
        <a:bodyPr/>
        <a:lstStyle/>
        <a:p>
          <a:r>
            <a:rPr lang="en-US" altLang="zh-CN" dirty="0" smtClean="0"/>
            <a:t>【</a:t>
          </a:r>
          <a:r>
            <a:rPr lang="zh-CN" altLang="en-US" dirty="0" smtClean="0"/>
            <a:t>倒圆角</a:t>
          </a:r>
          <a:r>
            <a:rPr lang="en-US" altLang="zh-CN" dirty="0" smtClean="0"/>
            <a:t>】</a:t>
          </a:r>
          <a:endParaRPr lang="zh-CN" altLang="en-US" dirty="0"/>
        </a:p>
      </dgm:t>
    </dgm:pt>
    <dgm:pt modelId="{5A2CBDE1-A237-483B-8C0C-4A5A7F166CE6}" type="parTrans" cxnId="{205810CC-8789-4BD2-B3C8-8063F568E2C6}">
      <dgm:prSet/>
      <dgm:spPr/>
      <dgm:t>
        <a:bodyPr/>
        <a:lstStyle/>
        <a:p>
          <a:endParaRPr lang="zh-CN" altLang="en-US"/>
        </a:p>
      </dgm:t>
    </dgm:pt>
    <dgm:pt modelId="{A387FD3A-7863-45DA-B1CE-762C68A160BA}" type="sibTrans" cxnId="{205810CC-8789-4BD2-B3C8-8063F568E2C6}">
      <dgm:prSet/>
      <dgm:spPr/>
      <dgm:t>
        <a:bodyPr/>
        <a:lstStyle/>
        <a:p>
          <a:endParaRPr lang="zh-CN" altLang="en-US"/>
        </a:p>
      </dgm:t>
    </dgm:pt>
    <dgm:pt modelId="{80B70B42-2E5A-4358-94B2-77A97E0A2B68}" type="pres">
      <dgm:prSet presAssocID="{287D86D1-4E95-4829-8928-E41365F4ECA7}" presName="linearFlow" presStyleCnt="0">
        <dgm:presLayoutVars>
          <dgm:resizeHandles val="exact"/>
        </dgm:presLayoutVars>
      </dgm:prSet>
      <dgm:spPr/>
    </dgm:pt>
    <dgm:pt modelId="{716B8864-CF42-4606-9F91-6E63C11CCAF4}" type="pres">
      <dgm:prSet presAssocID="{8EA054E0-0C28-43F7-A998-9ADB6DB69762}" presName="node" presStyleLbl="node1" presStyleIdx="0" presStyleCnt="2">
        <dgm:presLayoutVars>
          <dgm:bulletEnabled val="1"/>
        </dgm:presLayoutVars>
      </dgm:prSet>
      <dgm:spPr/>
    </dgm:pt>
    <dgm:pt modelId="{E5D9785F-96C5-4597-BBEC-FE6A4029DDBD}" type="pres">
      <dgm:prSet presAssocID="{4F680795-F516-4AA7-87B5-D5278A7D7A9F}" presName="sibTrans" presStyleLbl="sibTrans2D1" presStyleIdx="0" presStyleCnt="1"/>
      <dgm:spPr/>
    </dgm:pt>
    <dgm:pt modelId="{E0B14F93-9F1C-4725-9BE2-7B590AF0C7E6}" type="pres">
      <dgm:prSet presAssocID="{4F680795-F516-4AA7-87B5-D5278A7D7A9F}" presName="connectorText" presStyleLbl="sibTrans2D1" presStyleIdx="0" presStyleCnt="1"/>
      <dgm:spPr/>
    </dgm:pt>
    <dgm:pt modelId="{1C94B8DB-A317-44F3-AF20-513D769BA260}" type="pres">
      <dgm:prSet presAssocID="{9BEBD401-FD62-4E46-8C31-5BF6021A2490}" presName="node" presStyleLbl="node1" presStyleIdx="1" presStyleCnt="2">
        <dgm:presLayoutVars>
          <dgm:bulletEnabled val="1"/>
        </dgm:presLayoutVars>
      </dgm:prSet>
      <dgm:spPr/>
    </dgm:pt>
  </dgm:ptLst>
  <dgm:cxnLst>
    <dgm:cxn modelId="{DAEB0972-517F-4740-9D0E-6F624E68D01B}" type="presOf" srcId="{287D86D1-4E95-4829-8928-E41365F4ECA7}" destId="{80B70B42-2E5A-4358-94B2-77A97E0A2B68}" srcOrd="0" destOrd="0" presId="urn:microsoft.com/office/officeart/2005/8/layout/process2"/>
    <dgm:cxn modelId="{494AF2FA-904C-45AB-8D4A-CCF767FFA8B4}" srcId="{287D86D1-4E95-4829-8928-E41365F4ECA7}" destId="{8EA054E0-0C28-43F7-A998-9ADB6DB69762}" srcOrd="0" destOrd="0" parTransId="{0CC786B4-BFDA-47DD-8A02-95046F886EF6}" sibTransId="{4F680795-F516-4AA7-87B5-D5278A7D7A9F}"/>
    <dgm:cxn modelId="{DA58D4BB-9FB8-4F1D-A968-793182D6AC91}" type="presOf" srcId="{8EA054E0-0C28-43F7-A998-9ADB6DB69762}" destId="{716B8864-CF42-4606-9F91-6E63C11CCAF4}" srcOrd="0" destOrd="0" presId="urn:microsoft.com/office/officeart/2005/8/layout/process2"/>
    <dgm:cxn modelId="{2B381DB9-D519-4DDB-80DB-4B160604E2B0}" type="presOf" srcId="{4F680795-F516-4AA7-87B5-D5278A7D7A9F}" destId="{E0B14F93-9F1C-4725-9BE2-7B590AF0C7E6}" srcOrd="1" destOrd="0" presId="urn:microsoft.com/office/officeart/2005/8/layout/process2"/>
    <dgm:cxn modelId="{34D7E02D-AE62-4F27-AA45-206D55E09814}" type="presOf" srcId="{4F680795-F516-4AA7-87B5-D5278A7D7A9F}" destId="{E5D9785F-96C5-4597-BBEC-FE6A4029DDBD}" srcOrd="0" destOrd="0" presId="urn:microsoft.com/office/officeart/2005/8/layout/process2"/>
    <dgm:cxn modelId="{8F6D4817-5A1E-468D-9606-97C7DF33EE6C}" type="presOf" srcId="{9BEBD401-FD62-4E46-8C31-5BF6021A2490}" destId="{1C94B8DB-A317-44F3-AF20-513D769BA260}" srcOrd="0" destOrd="0" presId="urn:microsoft.com/office/officeart/2005/8/layout/process2"/>
    <dgm:cxn modelId="{205810CC-8789-4BD2-B3C8-8063F568E2C6}" srcId="{287D86D1-4E95-4829-8928-E41365F4ECA7}" destId="{9BEBD401-FD62-4E46-8C31-5BF6021A2490}" srcOrd="1" destOrd="0" parTransId="{5A2CBDE1-A237-483B-8C0C-4A5A7F166CE6}" sibTransId="{A387FD3A-7863-45DA-B1CE-762C68A160BA}"/>
    <dgm:cxn modelId="{17C5543A-B17D-49AF-AB06-B4172C61DCB9}" type="presParOf" srcId="{80B70B42-2E5A-4358-94B2-77A97E0A2B68}" destId="{716B8864-CF42-4606-9F91-6E63C11CCAF4}" srcOrd="0" destOrd="0" presId="urn:microsoft.com/office/officeart/2005/8/layout/process2"/>
    <dgm:cxn modelId="{4CDA5876-553C-4869-819D-90B12EDC2B2B}" type="presParOf" srcId="{80B70B42-2E5A-4358-94B2-77A97E0A2B68}" destId="{E5D9785F-96C5-4597-BBEC-FE6A4029DDBD}" srcOrd="1" destOrd="0" presId="urn:microsoft.com/office/officeart/2005/8/layout/process2"/>
    <dgm:cxn modelId="{DCA3C865-A789-4BB9-A9A4-F48388D4841B}" type="presParOf" srcId="{E5D9785F-96C5-4597-BBEC-FE6A4029DDBD}" destId="{E0B14F93-9F1C-4725-9BE2-7B590AF0C7E6}" srcOrd="0" destOrd="0" presId="urn:microsoft.com/office/officeart/2005/8/layout/process2"/>
    <dgm:cxn modelId="{82DAE578-4238-4E9C-961E-1E15FEFAA3BB}" type="presParOf" srcId="{80B70B42-2E5A-4358-94B2-77A97E0A2B68}" destId="{1C94B8DB-A317-44F3-AF20-513D769BA260}" srcOrd="2" destOrd="0" presId="urn:microsoft.com/office/officeart/2005/8/layout/process2"/>
  </dgm:cxnLst>
  <dgm:bg/>
  <dgm:whole/>
</dgm:dataModel>
</file>

<file path=ppt/diagrams/data62.xml><?xml version="1.0" encoding="utf-8"?>
<dgm:dataModel xmlns:dgm="http://schemas.openxmlformats.org/drawingml/2006/diagram" xmlns:a="http://schemas.openxmlformats.org/drawingml/2006/main">
  <dgm:ptLst>
    <dgm:pt modelId="{9CBF8F5F-BF5F-4501-B5C2-28F150BDCFAB}" type="doc">
      <dgm:prSet loTypeId="urn:microsoft.com/office/officeart/2005/8/layout/hProcess3" loCatId="process" qsTypeId="urn:microsoft.com/office/officeart/2005/8/quickstyle/3d3" qsCatId="3D" csTypeId="urn:microsoft.com/office/officeart/2005/8/colors/accent1_2" csCatId="accent1" phldr="1"/>
      <dgm:spPr/>
    </dgm:pt>
    <dgm:pt modelId="{ACA38063-1033-4B34-98B5-B5AACCD3F9E1}">
      <dgm:prSet phldrT="[文本]"/>
      <dgm:spPr/>
      <dgm:t>
        <a:bodyPr/>
        <a:lstStyle/>
        <a:p>
          <a:r>
            <a:rPr lang="en-US" altLang="zh-CN" dirty="0" smtClean="0"/>
            <a:t>【</a:t>
          </a:r>
          <a:r>
            <a:rPr lang="zh-CN" altLang="en-US" dirty="0" smtClean="0"/>
            <a:t>参照</a:t>
          </a:r>
          <a:r>
            <a:rPr lang="en-US" altLang="zh-CN" dirty="0" smtClean="0"/>
            <a:t>】</a:t>
          </a:r>
          <a:endParaRPr lang="zh-CN" altLang="en-US" dirty="0"/>
        </a:p>
      </dgm:t>
    </dgm:pt>
    <dgm:pt modelId="{D22C6A3C-6381-40D2-AEB8-4105897951D5}" type="parTrans" cxnId="{8DE45546-12C8-49B5-97C1-A03C7BFB877C}">
      <dgm:prSet/>
      <dgm:spPr/>
      <dgm:t>
        <a:bodyPr/>
        <a:lstStyle/>
        <a:p>
          <a:endParaRPr lang="zh-CN" altLang="en-US"/>
        </a:p>
      </dgm:t>
    </dgm:pt>
    <dgm:pt modelId="{09715085-6A19-46EC-A450-369E3CAC1DC0}" type="sibTrans" cxnId="{8DE45546-12C8-49B5-97C1-A03C7BFB877C}">
      <dgm:prSet/>
      <dgm:spPr/>
      <dgm:t>
        <a:bodyPr/>
        <a:lstStyle/>
        <a:p>
          <a:endParaRPr lang="zh-CN" altLang="en-US"/>
        </a:p>
      </dgm:t>
    </dgm:pt>
    <dgm:pt modelId="{F3CD5001-615C-4B7D-86A6-06823B9DB9FC}" type="pres">
      <dgm:prSet presAssocID="{9CBF8F5F-BF5F-4501-B5C2-28F150BDCFAB}" presName="Name0" presStyleCnt="0">
        <dgm:presLayoutVars>
          <dgm:dir/>
          <dgm:animLvl val="lvl"/>
          <dgm:resizeHandles val="exact"/>
        </dgm:presLayoutVars>
      </dgm:prSet>
      <dgm:spPr/>
    </dgm:pt>
    <dgm:pt modelId="{5E875CCA-400A-4A1E-814C-6DCC0D7F09BB}" type="pres">
      <dgm:prSet presAssocID="{9CBF8F5F-BF5F-4501-B5C2-28F150BDCFAB}" presName="dummy" presStyleCnt="0"/>
      <dgm:spPr/>
    </dgm:pt>
    <dgm:pt modelId="{8BA7C516-6FAB-4D6D-A557-1D1174ECACF8}" type="pres">
      <dgm:prSet presAssocID="{9CBF8F5F-BF5F-4501-B5C2-28F150BDCFAB}" presName="linH" presStyleCnt="0"/>
      <dgm:spPr/>
    </dgm:pt>
    <dgm:pt modelId="{CE310C72-DCE2-404E-A8CC-78D0CC74BE89}" type="pres">
      <dgm:prSet presAssocID="{9CBF8F5F-BF5F-4501-B5C2-28F150BDCFAB}" presName="padding1" presStyleCnt="0"/>
      <dgm:spPr/>
    </dgm:pt>
    <dgm:pt modelId="{5A5CBD26-83E9-40C4-A247-A306CA27C6EF}" type="pres">
      <dgm:prSet presAssocID="{ACA38063-1033-4B34-98B5-B5AACCD3F9E1}" presName="linV" presStyleCnt="0"/>
      <dgm:spPr/>
    </dgm:pt>
    <dgm:pt modelId="{FC29C1A1-5A9A-464B-8C4B-BE0F903BFEF9}" type="pres">
      <dgm:prSet presAssocID="{ACA38063-1033-4B34-98B5-B5AACCD3F9E1}" presName="spVertical1" presStyleCnt="0"/>
      <dgm:spPr/>
    </dgm:pt>
    <dgm:pt modelId="{234076D0-CF28-43DE-A23A-28E62D34BCC8}" type="pres">
      <dgm:prSet presAssocID="{ACA38063-1033-4B34-98B5-B5AACCD3F9E1}" presName="parTx" presStyleLbl="revTx" presStyleIdx="0" presStyleCnt="1">
        <dgm:presLayoutVars>
          <dgm:chMax val="0"/>
          <dgm:chPref val="0"/>
          <dgm:bulletEnabled val="1"/>
        </dgm:presLayoutVars>
      </dgm:prSet>
      <dgm:spPr/>
    </dgm:pt>
    <dgm:pt modelId="{923267A7-FDC0-43CA-A8C0-18F715684897}" type="pres">
      <dgm:prSet presAssocID="{ACA38063-1033-4B34-98B5-B5AACCD3F9E1}" presName="spVertical2" presStyleCnt="0"/>
      <dgm:spPr/>
    </dgm:pt>
    <dgm:pt modelId="{DBF946F9-1FCE-4580-A4A4-E0690725B7D2}" type="pres">
      <dgm:prSet presAssocID="{ACA38063-1033-4B34-98B5-B5AACCD3F9E1}" presName="spVertical3" presStyleCnt="0"/>
      <dgm:spPr/>
    </dgm:pt>
    <dgm:pt modelId="{D3793BC4-96C3-422E-9E30-6A629D081D7F}" type="pres">
      <dgm:prSet presAssocID="{9CBF8F5F-BF5F-4501-B5C2-28F150BDCFAB}" presName="padding2" presStyleCnt="0"/>
      <dgm:spPr/>
    </dgm:pt>
    <dgm:pt modelId="{96E18F16-6887-4B2B-BC9D-AA4980CECB50}" type="pres">
      <dgm:prSet presAssocID="{9CBF8F5F-BF5F-4501-B5C2-28F150BDCFAB}" presName="negArrow" presStyleCnt="0"/>
      <dgm:spPr/>
    </dgm:pt>
    <dgm:pt modelId="{9D2DAC18-B450-4D74-96DD-CC8C24D4B839}" type="pres">
      <dgm:prSet presAssocID="{9CBF8F5F-BF5F-4501-B5C2-28F150BDCFAB}" presName="backgroundArrow" presStyleLbl="node1" presStyleIdx="0" presStyleCnt="1"/>
      <dgm:spPr/>
    </dgm:pt>
  </dgm:ptLst>
  <dgm:cxnLst>
    <dgm:cxn modelId="{8DE45546-12C8-49B5-97C1-A03C7BFB877C}" srcId="{9CBF8F5F-BF5F-4501-B5C2-28F150BDCFAB}" destId="{ACA38063-1033-4B34-98B5-B5AACCD3F9E1}" srcOrd="0" destOrd="0" parTransId="{D22C6A3C-6381-40D2-AEB8-4105897951D5}" sibTransId="{09715085-6A19-46EC-A450-369E3CAC1DC0}"/>
    <dgm:cxn modelId="{7B259308-C0CF-4596-86D3-4CEC52143CC9}" type="presOf" srcId="{ACA38063-1033-4B34-98B5-B5AACCD3F9E1}" destId="{234076D0-CF28-43DE-A23A-28E62D34BCC8}" srcOrd="0" destOrd="0" presId="urn:microsoft.com/office/officeart/2005/8/layout/hProcess3"/>
    <dgm:cxn modelId="{9F831E0A-7C2A-4124-AF7B-114FD91B2677}" type="presOf" srcId="{9CBF8F5F-BF5F-4501-B5C2-28F150BDCFAB}" destId="{F3CD5001-615C-4B7D-86A6-06823B9DB9FC}" srcOrd="0" destOrd="0" presId="urn:microsoft.com/office/officeart/2005/8/layout/hProcess3"/>
    <dgm:cxn modelId="{7D34BD52-526F-468C-8EE7-2F4BFD6F557D}" type="presParOf" srcId="{F3CD5001-615C-4B7D-86A6-06823B9DB9FC}" destId="{5E875CCA-400A-4A1E-814C-6DCC0D7F09BB}" srcOrd="0" destOrd="0" presId="urn:microsoft.com/office/officeart/2005/8/layout/hProcess3"/>
    <dgm:cxn modelId="{55D8A15A-C8D4-483B-AC11-B49E1CD0FF20}" type="presParOf" srcId="{F3CD5001-615C-4B7D-86A6-06823B9DB9FC}" destId="{8BA7C516-6FAB-4D6D-A557-1D1174ECACF8}" srcOrd="1" destOrd="0" presId="urn:microsoft.com/office/officeart/2005/8/layout/hProcess3"/>
    <dgm:cxn modelId="{122FC06C-A250-4FD5-99D4-5A5D6F7E94AD}" type="presParOf" srcId="{8BA7C516-6FAB-4D6D-A557-1D1174ECACF8}" destId="{CE310C72-DCE2-404E-A8CC-78D0CC74BE89}" srcOrd="0" destOrd="0" presId="urn:microsoft.com/office/officeart/2005/8/layout/hProcess3"/>
    <dgm:cxn modelId="{2416B240-01DF-46E9-BFF8-6652B2BEF93A}" type="presParOf" srcId="{8BA7C516-6FAB-4D6D-A557-1D1174ECACF8}" destId="{5A5CBD26-83E9-40C4-A247-A306CA27C6EF}" srcOrd="1" destOrd="0" presId="urn:microsoft.com/office/officeart/2005/8/layout/hProcess3"/>
    <dgm:cxn modelId="{04F040E4-7758-4F1B-9AE3-D46A2B25DD42}" type="presParOf" srcId="{5A5CBD26-83E9-40C4-A247-A306CA27C6EF}" destId="{FC29C1A1-5A9A-464B-8C4B-BE0F903BFEF9}" srcOrd="0" destOrd="0" presId="urn:microsoft.com/office/officeart/2005/8/layout/hProcess3"/>
    <dgm:cxn modelId="{B7BD01DE-8F28-4F31-9EFC-90C8A91C4C03}" type="presParOf" srcId="{5A5CBD26-83E9-40C4-A247-A306CA27C6EF}" destId="{234076D0-CF28-43DE-A23A-28E62D34BCC8}" srcOrd="1" destOrd="0" presId="urn:microsoft.com/office/officeart/2005/8/layout/hProcess3"/>
    <dgm:cxn modelId="{E2AE662D-9BA3-4FE7-8F93-2F353568D7C8}" type="presParOf" srcId="{5A5CBD26-83E9-40C4-A247-A306CA27C6EF}" destId="{923267A7-FDC0-43CA-A8C0-18F715684897}" srcOrd="2" destOrd="0" presId="urn:microsoft.com/office/officeart/2005/8/layout/hProcess3"/>
    <dgm:cxn modelId="{A1F87EC7-51A1-4039-BB87-059BFA943ED0}" type="presParOf" srcId="{5A5CBD26-83E9-40C4-A247-A306CA27C6EF}" destId="{DBF946F9-1FCE-4580-A4A4-E0690725B7D2}" srcOrd="3" destOrd="0" presId="urn:microsoft.com/office/officeart/2005/8/layout/hProcess3"/>
    <dgm:cxn modelId="{426A9366-ECCC-457F-B9F3-E1AEF9F3F71C}" type="presParOf" srcId="{8BA7C516-6FAB-4D6D-A557-1D1174ECACF8}" destId="{D3793BC4-96C3-422E-9E30-6A629D081D7F}" srcOrd="2" destOrd="0" presId="urn:microsoft.com/office/officeart/2005/8/layout/hProcess3"/>
    <dgm:cxn modelId="{7BD7ED19-67E0-4513-9803-D52753C66E31}" type="presParOf" srcId="{8BA7C516-6FAB-4D6D-A557-1D1174ECACF8}" destId="{96E18F16-6887-4B2B-BC9D-AA4980CECB50}" srcOrd="3" destOrd="0" presId="urn:microsoft.com/office/officeart/2005/8/layout/hProcess3"/>
    <dgm:cxn modelId="{AC786B78-C92A-4063-8819-5F3FBE731E83}" type="presParOf" srcId="{8BA7C516-6FAB-4D6D-A557-1D1174ECACF8}" destId="{9D2DAC18-B450-4D74-96DD-CC8C24D4B839}" srcOrd="4" destOrd="0" presId="urn:microsoft.com/office/officeart/2005/8/layout/hProcess3"/>
  </dgm:cxnLst>
  <dgm:bg/>
  <dgm:whole/>
</dgm:dataModel>
</file>

<file path=ppt/diagrams/data63.xml><?xml version="1.0" encoding="utf-8"?>
<dgm:dataModel xmlns:dgm="http://schemas.openxmlformats.org/drawingml/2006/diagram" xmlns:a="http://schemas.openxmlformats.org/drawingml/2006/main">
  <dgm:ptLst>
    <dgm:pt modelId="{E74F2E32-D761-48AD-B8A5-ABC12A19A0F7}" type="doc">
      <dgm:prSet loTypeId="urn:microsoft.com/office/officeart/2005/8/layout/hProcess3" loCatId="process" qsTypeId="urn:microsoft.com/office/officeart/2005/8/quickstyle/3d3" qsCatId="3D" csTypeId="urn:microsoft.com/office/officeart/2005/8/colors/accent1_2" csCatId="accent1" phldr="1"/>
      <dgm:spPr/>
    </dgm:pt>
    <dgm:pt modelId="{B3B677F3-AD55-4B62-9796-515D44CA5363}">
      <dgm:prSet phldrT="[文本]"/>
      <dgm:spPr/>
      <dgm:t>
        <a:bodyPr/>
        <a:lstStyle/>
        <a:p>
          <a:r>
            <a:rPr lang="en-US" altLang="zh-CN" dirty="0" smtClean="0"/>
            <a:t>【</a:t>
          </a:r>
          <a:r>
            <a:rPr lang="zh-CN" altLang="en-US" dirty="0" smtClean="0"/>
            <a:t>添加半径</a:t>
          </a:r>
          <a:r>
            <a:rPr lang="en-US" altLang="zh-CN" dirty="0" smtClean="0"/>
            <a:t>】</a:t>
          </a:r>
          <a:endParaRPr lang="zh-CN" altLang="en-US" dirty="0"/>
        </a:p>
      </dgm:t>
    </dgm:pt>
    <dgm:pt modelId="{66755640-8DE5-4DAC-9F9D-4433061DFB5D}" type="parTrans" cxnId="{FE17E5AA-982A-44B7-A7CF-441E4E0E0AA7}">
      <dgm:prSet/>
      <dgm:spPr/>
      <dgm:t>
        <a:bodyPr/>
        <a:lstStyle/>
        <a:p>
          <a:endParaRPr lang="zh-CN" altLang="en-US"/>
        </a:p>
      </dgm:t>
    </dgm:pt>
    <dgm:pt modelId="{CEF9619C-0EFF-4CDF-A9A1-AC89B3FE2509}" type="sibTrans" cxnId="{FE17E5AA-982A-44B7-A7CF-441E4E0E0AA7}">
      <dgm:prSet/>
      <dgm:spPr/>
      <dgm:t>
        <a:bodyPr/>
        <a:lstStyle/>
        <a:p>
          <a:endParaRPr lang="zh-CN" altLang="en-US"/>
        </a:p>
      </dgm:t>
    </dgm:pt>
    <dgm:pt modelId="{22F5D5CB-6008-442D-9F61-1096F8BD4D69}" type="pres">
      <dgm:prSet presAssocID="{E74F2E32-D761-48AD-B8A5-ABC12A19A0F7}" presName="Name0" presStyleCnt="0">
        <dgm:presLayoutVars>
          <dgm:dir/>
          <dgm:animLvl val="lvl"/>
          <dgm:resizeHandles val="exact"/>
        </dgm:presLayoutVars>
      </dgm:prSet>
      <dgm:spPr/>
    </dgm:pt>
    <dgm:pt modelId="{A6BAC3EC-6384-4A26-B6B0-E4EEC0591330}" type="pres">
      <dgm:prSet presAssocID="{E74F2E32-D761-48AD-B8A5-ABC12A19A0F7}" presName="dummy" presStyleCnt="0"/>
      <dgm:spPr/>
    </dgm:pt>
    <dgm:pt modelId="{3C2DA240-957F-48A2-BCCD-708DC2E2C0F1}" type="pres">
      <dgm:prSet presAssocID="{E74F2E32-D761-48AD-B8A5-ABC12A19A0F7}" presName="linH" presStyleCnt="0"/>
      <dgm:spPr/>
    </dgm:pt>
    <dgm:pt modelId="{68BAD920-11CE-49DA-9579-035BAC3FD8DF}" type="pres">
      <dgm:prSet presAssocID="{E74F2E32-D761-48AD-B8A5-ABC12A19A0F7}" presName="padding1" presStyleCnt="0"/>
      <dgm:spPr/>
    </dgm:pt>
    <dgm:pt modelId="{8D019F59-0B34-4EE3-9EEF-03310AFC046F}" type="pres">
      <dgm:prSet presAssocID="{B3B677F3-AD55-4B62-9796-515D44CA5363}" presName="linV" presStyleCnt="0"/>
      <dgm:spPr/>
    </dgm:pt>
    <dgm:pt modelId="{7E265E32-26AA-4A2A-A534-FCB7EDAF4C7D}" type="pres">
      <dgm:prSet presAssocID="{B3B677F3-AD55-4B62-9796-515D44CA5363}" presName="spVertical1" presStyleCnt="0"/>
      <dgm:spPr/>
    </dgm:pt>
    <dgm:pt modelId="{4C48857C-5AE3-4557-91C4-D901CD23B229}" type="pres">
      <dgm:prSet presAssocID="{B3B677F3-AD55-4B62-9796-515D44CA5363}" presName="parTx" presStyleLbl="revTx" presStyleIdx="0" presStyleCnt="1">
        <dgm:presLayoutVars>
          <dgm:chMax val="0"/>
          <dgm:chPref val="0"/>
          <dgm:bulletEnabled val="1"/>
        </dgm:presLayoutVars>
      </dgm:prSet>
      <dgm:spPr/>
    </dgm:pt>
    <dgm:pt modelId="{5908E72B-2ADA-4F1E-A795-F2BFAF596AF1}" type="pres">
      <dgm:prSet presAssocID="{B3B677F3-AD55-4B62-9796-515D44CA5363}" presName="spVertical2" presStyleCnt="0"/>
      <dgm:spPr/>
    </dgm:pt>
    <dgm:pt modelId="{0FCFBA11-A772-4E07-B0D4-E82F8FD32D77}" type="pres">
      <dgm:prSet presAssocID="{B3B677F3-AD55-4B62-9796-515D44CA5363}" presName="spVertical3" presStyleCnt="0"/>
      <dgm:spPr/>
    </dgm:pt>
    <dgm:pt modelId="{48A9D17E-C55B-49E3-98A2-F0163B3A9F1B}" type="pres">
      <dgm:prSet presAssocID="{E74F2E32-D761-48AD-B8A5-ABC12A19A0F7}" presName="padding2" presStyleCnt="0"/>
      <dgm:spPr/>
    </dgm:pt>
    <dgm:pt modelId="{C5F3087C-8830-4035-B7EB-8EB5FCE099A9}" type="pres">
      <dgm:prSet presAssocID="{E74F2E32-D761-48AD-B8A5-ABC12A19A0F7}" presName="negArrow" presStyleCnt="0"/>
      <dgm:spPr/>
    </dgm:pt>
    <dgm:pt modelId="{7B4F0FAD-5902-4324-87F4-649EB5047875}" type="pres">
      <dgm:prSet presAssocID="{E74F2E32-D761-48AD-B8A5-ABC12A19A0F7}" presName="backgroundArrow" presStyleLbl="node1" presStyleIdx="0" presStyleCnt="1"/>
      <dgm:spPr/>
    </dgm:pt>
  </dgm:ptLst>
  <dgm:cxnLst>
    <dgm:cxn modelId="{D2C0F8DE-6BA6-445A-8CE7-683992A7B9BD}" type="presOf" srcId="{B3B677F3-AD55-4B62-9796-515D44CA5363}" destId="{4C48857C-5AE3-4557-91C4-D901CD23B229}" srcOrd="0" destOrd="0" presId="urn:microsoft.com/office/officeart/2005/8/layout/hProcess3"/>
    <dgm:cxn modelId="{FE17E5AA-982A-44B7-A7CF-441E4E0E0AA7}" srcId="{E74F2E32-D761-48AD-B8A5-ABC12A19A0F7}" destId="{B3B677F3-AD55-4B62-9796-515D44CA5363}" srcOrd="0" destOrd="0" parTransId="{66755640-8DE5-4DAC-9F9D-4433061DFB5D}" sibTransId="{CEF9619C-0EFF-4CDF-A9A1-AC89B3FE2509}"/>
    <dgm:cxn modelId="{CE63A281-3531-417D-A07B-34B05D423381}" type="presOf" srcId="{E74F2E32-D761-48AD-B8A5-ABC12A19A0F7}" destId="{22F5D5CB-6008-442D-9F61-1096F8BD4D69}" srcOrd="0" destOrd="0" presId="urn:microsoft.com/office/officeart/2005/8/layout/hProcess3"/>
    <dgm:cxn modelId="{5449168A-CC36-45F6-9658-13061F291259}" type="presParOf" srcId="{22F5D5CB-6008-442D-9F61-1096F8BD4D69}" destId="{A6BAC3EC-6384-4A26-B6B0-E4EEC0591330}" srcOrd="0" destOrd="0" presId="urn:microsoft.com/office/officeart/2005/8/layout/hProcess3"/>
    <dgm:cxn modelId="{B4182D4F-CACF-4B2C-ADCE-49C04FC0ABAB}" type="presParOf" srcId="{22F5D5CB-6008-442D-9F61-1096F8BD4D69}" destId="{3C2DA240-957F-48A2-BCCD-708DC2E2C0F1}" srcOrd="1" destOrd="0" presId="urn:microsoft.com/office/officeart/2005/8/layout/hProcess3"/>
    <dgm:cxn modelId="{82F17D70-9D72-49D5-9110-6F889F186831}" type="presParOf" srcId="{3C2DA240-957F-48A2-BCCD-708DC2E2C0F1}" destId="{68BAD920-11CE-49DA-9579-035BAC3FD8DF}" srcOrd="0" destOrd="0" presId="urn:microsoft.com/office/officeart/2005/8/layout/hProcess3"/>
    <dgm:cxn modelId="{BAA40E6C-BD74-44B0-9C60-591C4DCA212C}" type="presParOf" srcId="{3C2DA240-957F-48A2-BCCD-708DC2E2C0F1}" destId="{8D019F59-0B34-4EE3-9EEF-03310AFC046F}" srcOrd="1" destOrd="0" presId="urn:microsoft.com/office/officeart/2005/8/layout/hProcess3"/>
    <dgm:cxn modelId="{7D9AB81C-0C96-479F-B2A2-487C672323DD}" type="presParOf" srcId="{8D019F59-0B34-4EE3-9EEF-03310AFC046F}" destId="{7E265E32-26AA-4A2A-A534-FCB7EDAF4C7D}" srcOrd="0" destOrd="0" presId="urn:microsoft.com/office/officeart/2005/8/layout/hProcess3"/>
    <dgm:cxn modelId="{E21C4BF8-7EFD-4310-8907-4FC799C880C0}" type="presParOf" srcId="{8D019F59-0B34-4EE3-9EEF-03310AFC046F}" destId="{4C48857C-5AE3-4557-91C4-D901CD23B229}" srcOrd="1" destOrd="0" presId="urn:microsoft.com/office/officeart/2005/8/layout/hProcess3"/>
    <dgm:cxn modelId="{EE3441A3-D0DC-4561-953D-979BE6B277C9}" type="presParOf" srcId="{8D019F59-0B34-4EE3-9EEF-03310AFC046F}" destId="{5908E72B-2ADA-4F1E-A795-F2BFAF596AF1}" srcOrd="2" destOrd="0" presId="urn:microsoft.com/office/officeart/2005/8/layout/hProcess3"/>
    <dgm:cxn modelId="{A28C5F9B-70D9-4E09-881B-0AD00EF2C667}" type="presParOf" srcId="{8D019F59-0B34-4EE3-9EEF-03310AFC046F}" destId="{0FCFBA11-A772-4E07-B0D4-E82F8FD32D77}" srcOrd="3" destOrd="0" presId="urn:microsoft.com/office/officeart/2005/8/layout/hProcess3"/>
    <dgm:cxn modelId="{14722838-6B1C-4CA5-8644-968BD0DF8FAB}" type="presParOf" srcId="{3C2DA240-957F-48A2-BCCD-708DC2E2C0F1}" destId="{48A9D17E-C55B-49E3-98A2-F0163B3A9F1B}" srcOrd="2" destOrd="0" presId="urn:microsoft.com/office/officeart/2005/8/layout/hProcess3"/>
    <dgm:cxn modelId="{FA5FE9EC-40D7-4314-A7BE-963D9950B28F}" type="presParOf" srcId="{3C2DA240-957F-48A2-BCCD-708DC2E2C0F1}" destId="{C5F3087C-8830-4035-B7EB-8EB5FCE099A9}" srcOrd="3" destOrd="0" presId="urn:microsoft.com/office/officeart/2005/8/layout/hProcess3"/>
    <dgm:cxn modelId="{FEEF26B5-710F-48E2-84DB-74B82D5DC32A}" type="presParOf" srcId="{3C2DA240-957F-48A2-BCCD-708DC2E2C0F1}" destId="{7B4F0FAD-5902-4324-87F4-649EB5047875}" srcOrd="4" destOrd="0" presId="urn:microsoft.com/office/officeart/2005/8/layout/hProcess3"/>
  </dgm:cxnLst>
  <dgm:bg/>
  <dgm:whole/>
</dgm:dataModel>
</file>

<file path=ppt/diagrams/data64.xml><?xml version="1.0" encoding="utf-8"?>
<dgm:dataModel xmlns:dgm="http://schemas.openxmlformats.org/drawingml/2006/diagram" xmlns:a="http://schemas.openxmlformats.org/drawingml/2006/main">
  <dgm:ptLst>
    <dgm:pt modelId="{8235F455-0D80-46DB-ADC7-3F188E83D22C}" type="doc">
      <dgm:prSet loTypeId="urn:microsoft.com/office/officeart/2005/8/layout/hProcess3" loCatId="process" qsTypeId="urn:microsoft.com/office/officeart/2005/8/quickstyle/3d3" qsCatId="3D" csTypeId="urn:microsoft.com/office/officeart/2005/8/colors/accent1_2" csCatId="accent1" phldr="1"/>
      <dgm:spPr/>
    </dgm:pt>
    <dgm:pt modelId="{D251AD0A-8DE7-4123-89BF-2286FCFD4E7D}">
      <dgm:prSet phldrT="[文本]"/>
      <dgm:spPr/>
      <dgm:t>
        <a:bodyPr/>
        <a:lstStyle/>
        <a:p>
          <a:r>
            <a:rPr lang="en-US" altLang="zh-CN" dirty="0" smtClean="0"/>
            <a:t>【</a:t>
          </a:r>
          <a:r>
            <a:rPr lang="zh-CN" altLang="en-US" dirty="0" smtClean="0"/>
            <a:t>成为常数</a:t>
          </a:r>
          <a:r>
            <a:rPr lang="en-US" altLang="zh-CN" dirty="0" smtClean="0"/>
            <a:t>】</a:t>
          </a:r>
          <a:endParaRPr lang="zh-CN" altLang="en-US" dirty="0"/>
        </a:p>
      </dgm:t>
    </dgm:pt>
    <dgm:pt modelId="{9E2B9CFC-5245-4A2B-83A4-7A90F2075CCC}" type="parTrans" cxnId="{4F5E1ED0-545C-4A35-8D60-C16D55E0923C}">
      <dgm:prSet/>
      <dgm:spPr/>
      <dgm:t>
        <a:bodyPr/>
        <a:lstStyle/>
        <a:p>
          <a:endParaRPr lang="zh-CN" altLang="en-US"/>
        </a:p>
      </dgm:t>
    </dgm:pt>
    <dgm:pt modelId="{FF5B1D45-1BFB-4EBE-AFB5-8821D7B3D7EF}" type="sibTrans" cxnId="{4F5E1ED0-545C-4A35-8D60-C16D55E0923C}">
      <dgm:prSet/>
      <dgm:spPr/>
      <dgm:t>
        <a:bodyPr/>
        <a:lstStyle/>
        <a:p>
          <a:endParaRPr lang="zh-CN" altLang="en-US"/>
        </a:p>
      </dgm:t>
    </dgm:pt>
    <dgm:pt modelId="{634D7893-2CBD-4353-A99F-3B981E14ACC0}" type="pres">
      <dgm:prSet presAssocID="{8235F455-0D80-46DB-ADC7-3F188E83D22C}" presName="Name0" presStyleCnt="0">
        <dgm:presLayoutVars>
          <dgm:dir/>
          <dgm:animLvl val="lvl"/>
          <dgm:resizeHandles val="exact"/>
        </dgm:presLayoutVars>
      </dgm:prSet>
      <dgm:spPr/>
    </dgm:pt>
    <dgm:pt modelId="{0374CFF8-3356-42C9-9888-8995AFFFD09A}" type="pres">
      <dgm:prSet presAssocID="{8235F455-0D80-46DB-ADC7-3F188E83D22C}" presName="dummy" presStyleCnt="0"/>
      <dgm:spPr/>
    </dgm:pt>
    <dgm:pt modelId="{DB1CCD5B-F334-4A67-992B-95DC34C5CFF1}" type="pres">
      <dgm:prSet presAssocID="{8235F455-0D80-46DB-ADC7-3F188E83D22C}" presName="linH" presStyleCnt="0"/>
      <dgm:spPr/>
    </dgm:pt>
    <dgm:pt modelId="{4AC9172D-3A89-434A-B262-A9028429D36C}" type="pres">
      <dgm:prSet presAssocID="{8235F455-0D80-46DB-ADC7-3F188E83D22C}" presName="padding1" presStyleCnt="0"/>
      <dgm:spPr/>
    </dgm:pt>
    <dgm:pt modelId="{725199A3-00FE-4B4B-914C-096EA94D2579}" type="pres">
      <dgm:prSet presAssocID="{D251AD0A-8DE7-4123-89BF-2286FCFD4E7D}" presName="linV" presStyleCnt="0"/>
      <dgm:spPr/>
    </dgm:pt>
    <dgm:pt modelId="{5E8AA17B-B9D6-4FCF-8ED8-AAE8B2DBD2A6}" type="pres">
      <dgm:prSet presAssocID="{D251AD0A-8DE7-4123-89BF-2286FCFD4E7D}" presName="spVertical1" presStyleCnt="0"/>
      <dgm:spPr/>
    </dgm:pt>
    <dgm:pt modelId="{0CA21A62-86E4-4857-B617-AFF954723EA6}" type="pres">
      <dgm:prSet presAssocID="{D251AD0A-8DE7-4123-89BF-2286FCFD4E7D}" presName="parTx" presStyleLbl="revTx" presStyleIdx="0" presStyleCnt="1">
        <dgm:presLayoutVars>
          <dgm:chMax val="0"/>
          <dgm:chPref val="0"/>
          <dgm:bulletEnabled val="1"/>
        </dgm:presLayoutVars>
      </dgm:prSet>
      <dgm:spPr/>
      <dgm:t>
        <a:bodyPr/>
        <a:lstStyle/>
        <a:p>
          <a:endParaRPr lang="zh-CN" altLang="en-US"/>
        </a:p>
      </dgm:t>
    </dgm:pt>
    <dgm:pt modelId="{DFD152DA-6841-4E06-B700-A94A639B7757}" type="pres">
      <dgm:prSet presAssocID="{D251AD0A-8DE7-4123-89BF-2286FCFD4E7D}" presName="spVertical2" presStyleCnt="0"/>
      <dgm:spPr/>
    </dgm:pt>
    <dgm:pt modelId="{1C8FF4BC-7F43-4C4B-A3FC-38371E300B40}" type="pres">
      <dgm:prSet presAssocID="{D251AD0A-8DE7-4123-89BF-2286FCFD4E7D}" presName="spVertical3" presStyleCnt="0"/>
      <dgm:spPr/>
    </dgm:pt>
    <dgm:pt modelId="{F069DF0C-CFC3-459D-BC60-CBA822F37537}" type="pres">
      <dgm:prSet presAssocID="{8235F455-0D80-46DB-ADC7-3F188E83D22C}" presName="padding2" presStyleCnt="0"/>
      <dgm:spPr/>
    </dgm:pt>
    <dgm:pt modelId="{4A1DF116-1FCC-48D6-B2F0-3111B3D222A4}" type="pres">
      <dgm:prSet presAssocID="{8235F455-0D80-46DB-ADC7-3F188E83D22C}" presName="negArrow" presStyleCnt="0"/>
      <dgm:spPr/>
    </dgm:pt>
    <dgm:pt modelId="{0B4A0F7D-52C8-48E7-8830-973A84D6889B}" type="pres">
      <dgm:prSet presAssocID="{8235F455-0D80-46DB-ADC7-3F188E83D22C}" presName="backgroundArrow" presStyleLbl="node1" presStyleIdx="0" presStyleCnt="1"/>
      <dgm:spPr/>
    </dgm:pt>
  </dgm:ptLst>
  <dgm:cxnLst>
    <dgm:cxn modelId="{3A63E680-D439-4F40-90A8-EB8462D3DC5D}" type="presOf" srcId="{D251AD0A-8DE7-4123-89BF-2286FCFD4E7D}" destId="{0CA21A62-86E4-4857-B617-AFF954723EA6}" srcOrd="0" destOrd="0" presId="urn:microsoft.com/office/officeart/2005/8/layout/hProcess3"/>
    <dgm:cxn modelId="{4F5E1ED0-545C-4A35-8D60-C16D55E0923C}" srcId="{8235F455-0D80-46DB-ADC7-3F188E83D22C}" destId="{D251AD0A-8DE7-4123-89BF-2286FCFD4E7D}" srcOrd="0" destOrd="0" parTransId="{9E2B9CFC-5245-4A2B-83A4-7A90F2075CCC}" sibTransId="{FF5B1D45-1BFB-4EBE-AFB5-8821D7B3D7EF}"/>
    <dgm:cxn modelId="{9D16F1CB-C7B3-46D2-8807-C8F7AE1ECB63}" type="presOf" srcId="{8235F455-0D80-46DB-ADC7-3F188E83D22C}" destId="{634D7893-2CBD-4353-A99F-3B981E14ACC0}" srcOrd="0" destOrd="0" presId="urn:microsoft.com/office/officeart/2005/8/layout/hProcess3"/>
    <dgm:cxn modelId="{17BC26B0-66DA-4085-8D14-7E99B51B084B}" type="presParOf" srcId="{634D7893-2CBD-4353-A99F-3B981E14ACC0}" destId="{0374CFF8-3356-42C9-9888-8995AFFFD09A}" srcOrd="0" destOrd="0" presId="urn:microsoft.com/office/officeart/2005/8/layout/hProcess3"/>
    <dgm:cxn modelId="{7E79F155-9F3C-4CAB-A3B1-219E2C58FF7F}" type="presParOf" srcId="{634D7893-2CBD-4353-A99F-3B981E14ACC0}" destId="{DB1CCD5B-F334-4A67-992B-95DC34C5CFF1}" srcOrd="1" destOrd="0" presId="urn:microsoft.com/office/officeart/2005/8/layout/hProcess3"/>
    <dgm:cxn modelId="{1E655B28-8F88-4107-BF17-1B2D46EEA694}" type="presParOf" srcId="{DB1CCD5B-F334-4A67-992B-95DC34C5CFF1}" destId="{4AC9172D-3A89-434A-B262-A9028429D36C}" srcOrd="0" destOrd="0" presId="urn:microsoft.com/office/officeart/2005/8/layout/hProcess3"/>
    <dgm:cxn modelId="{51140EBF-4A98-4AE2-9CB8-3EDB061E3828}" type="presParOf" srcId="{DB1CCD5B-F334-4A67-992B-95DC34C5CFF1}" destId="{725199A3-00FE-4B4B-914C-096EA94D2579}" srcOrd="1" destOrd="0" presId="urn:microsoft.com/office/officeart/2005/8/layout/hProcess3"/>
    <dgm:cxn modelId="{0CC2C4B2-4D87-4FC9-9FFA-4BAD99C18C67}" type="presParOf" srcId="{725199A3-00FE-4B4B-914C-096EA94D2579}" destId="{5E8AA17B-B9D6-4FCF-8ED8-AAE8B2DBD2A6}" srcOrd="0" destOrd="0" presId="urn:microsoft.com/office/officeart/2005/8/layout/hProcess3"/>
    <dgm:cxn modelId="{BC8002F9-7FA7-463E-A0FE-8862E0EA4736}" type="presParOf" srcId="{725199A3-00FE-4B4B-914C-096EA94D2579}" destId="{0CA21A62-86E4-4857-B617-AFF954723EA6}" srcOrd="1" destOrd="0" presId="urn:microsoft.com/office/officeart/2005/8/layout/hProcess3"/>
    <dgm:cxn modelId="{73929B11-B901-4050-A609-87092623A750}" type="presParOf" srcId="{725199A3-00FE-4B4B-914C-096EA94D2579}" destId="{DFD152DA-6841-4E06-B700-A94A639B7757}" srcOrd="2" destOrd="0" presId="urn:microsoft.com/office/officeart/2005/8/layout/hProcess3"/>
    <dgm:cxn modelId="{39939227-7E1C-4BB1-ABBE-001975FD1DAD}" type="presParOf" srcId="{725199A3-00FE-4B4B-914C-096EA94D2579}" destId="{1C8FF4BC-7F43-4C4B-A3FC-38371E300B40}" srcOrd="3" destOrd="0" presId="urn:microsoft.com/office/officeart/2005/8/layout/hProcess3"/>
    <dgm:cxn modelId="{583D788A-2EEB-484E-8BB2-00642D4AFAFA}" type="presParOf" srcId="{DB1CCD5B-F334-4A67-992B-95DC34C5CFF1}" destId="{F069DF0C-CFC3-459D-BC60-CBA822F37537}" srcOrd="2" destOrd="0" presId="urn:microsoft.com/office/officeart/2005/8/layout/hProcess3"/>
    <dgm:cxn modelId="{44298E80-AD59-4144-9DD5-EAFBBC24E59A}" type="presParOf" srcId="{DB1CCD5B-F334-4A67-992B-95DC34C5CFF1}" destId="{4A1DF116-1FCC-48D6-B2F0-3111B3D222A4}" srcOrd="3" destOrd="0" presId="urn:microsoft.com/office/officeart/2005/8/layout/hProcess3"/>
    <dgm:cxn modelId="{E9CB5144-D80B-4F04-A873-BEA03527AD91}" type="presParOf" srcId="{DB1CCD5B-F334-4A67-992B-95DC34C5CFF1}" destId="{0B4A0F7D-52C8-48E7-8830-973A84D6889B}" srcOrd="4" destOrd="0" presId="urn:microsoft.com/office/officeart/2005/8/layout/hProcess3"/>
  </dgm:cxnLst>
  <dgm:bg/>
  <dgm:whole/>
</dgm:dataModel>
</file>

<file path=ppt/diagrams/data65.xml><?xml version="1.0" encoding="utf-8"?>
<dgm:dataModel xmlns:dgm="http://schemas.openxmlformats.org/drawingml/2006/diagram" xmlns:a="http://schemas.openxmlformats.org/drawingml/2006/main">
  <dgm:ptLst>
    <dgm:pt modelId="{8B3A230C-1554-48F2-9AC9-44DABA782E99}" type="doc">
      <dgm:prSet loTypeId="urn:microsoft.com/office/officeart/2005/8/layout/hProcess3" loCatId="process" qsTypeId="urn:microsoft.com/office/officeart/2005/8/quickstyle/3d3" qsCatId="3D" csTypeId="urn:microsoft.com/office/officeart/2005/8/colors/accent1_2" csCatId="accent1" phldr="1"/>
      <dgm:spPr/>
    </dgm:pt>
    <dgm:pt modelId="{3B644A58-2246-4EB2-B6BE-20D2D8EBB30A}">
      <dgm:prSet phldrT="[文本]"/>
      <dgm:spPr/>
      <dgm:t>
        <a:bodyPr/>
        <a:lstStyle/>
        <a:p>
          <a:r>
            <a:rPr lang="en-US" altLang="zh-CN" dirty="0" smtClean="0"/>
            <a:t>【</a:t>
          </a:r>
          <a:r>
            <a:rPr lang="zh-CN" altLang="en-US" dirty="0" smtClean="0"/>
            <a:t>自动倒圆角</a:t>
          </a:r>
          <a:r>
            <a:rPr lang="en-US" altLang="zh-CN" dirty="0" smtClean="0"/>
            <a:t>】</a:t>
          </a:r>
          <a:endParaRPr lang="zh-CN" altLang="en-US" dirty="0"/>
        </a:p>
      </dgm:t>
    </dgm:pt>
    <dgm:pt modelId="{C5DF4DFF-C113-4100-A98D-D4A2EFC3E36F}" type="parTrans" cxnId="{E85A10FD-4D0E-4A43-A636-087D6B2931B0}">
      <dgm:prSet/>
      <dgm:spPr/>
      <dgm:t>
        <a:bodyPr/>
        <a:lstStyle/>
        <a:p>
          <a:endParaRPr lang="zh-CN" altLang="en-US"/>
        </a:p>
      </dgm:t>
    </dgm:pt>
    <dgm:pt modelId="{87AB64CF-DB35-4E45-879F-1F58A449F5F6}" type="sibTrans" cxnId="{E85A10FD-4D0E-4A43-A636-087D6B2931B0}">
      <dgm:prSet/>
      <dgm:spPr/>
      <dgm:t>
        <a:bodyPr/>
        <a:lstStyle/>
        <a:p>
          <a:endParaRPr lang="zh-CN" altLang="en-US"/>
        </a:p>
      </dgm:t>
    </dgm:pt>
    <dgm:pt modelId="{0B662354-6E88-4398-8176-D024B942F859}" type="pres">
      <dgm:prSet presAssocID="{8B3A230C-1554-48F2-9AC9-44DABA782E99}" presName="Name0" presStyleCnt="0">
        <dgm:presLayoutVars>
          <dgm:dir/>
          <dgm:animLvl val="lvl"/>
          <dgm:resizeHandles val="exact"/>
        </dgm:presLayoutVars>
      </dgm:prSet>
      <dgm:spPr/>
    </dgm:pt>
    <dgm:pt modelId="{E4019D89-3C3A-4C83-BFDE-E384253B694D}" type="pres">
      <dgm:prSet presAssocID="{8B3A230C-1554-48F2-9AC9-44DABA782E99}" presName="dummy" presStyleCnt="0"/>
      <dgm:spPr/>
    </dgm:pt>
    <dgm:pt modelId="{C03D20D9-EE23-4DDD-AA4E-E0B01E56C1E0}" type="pres">
      <dgm:prSet presAssocID="{8B3A230C-1554-48F2-9AC9-44DABA782E99}" presName="linH" presStyleCnt="0"/>
      <dgm:spPr/>
    </dgm:pt>
    <dgm:pt modelId="{C8F71346-C5B5-4BAC-ABD4-33A47658A434}" type="pres">
      <dgm:prSet presAssocID="{8B3A230C-1554-48F2-9AC9-44DABA782E99}" presName="padding1" presStyleCnt="0"/>
      <dgm:spPr/>
    </dgm:pt>
    <dgm:pt modelId="{B368ACEE-A4BD-45D0-96B5-83F61F8A3FF5}" type="pres">
      <dgm:prSet presAssocID="{3B644A58-2246-4EB2-B6BE-20D2D8EBB30A}" presName="linV" presStyleCnt="0"/>
      <dgm:spPr/>
    </dgm:pt>
    <dgm:pt modelId="{568D6FC3-3B2D-422D-AF25-938D4417C247}" type="pres">
      <dgm:prSet presAssocID="{3B644A58-2246-4EB2-B6BE-20D2D8EBB30A}" presName="spVertical1" presStyleCnt="0"/>
      <dgm:spPr/>
    </dgm:pt>
    <dgm:pt modelId="{B71A5AD4-B0EF-4222-B18B-2F55E0891641}" type="pres">
      <dgm:prSet presAssocID="{3B644A58-2246-4EB2-B6BE-20D2D8EBB30A}" presName="parTx" presStyleLbl="revTx" presStyleIdx="0" presStyleCnt="1">
        <dgm:presLayoutVars>
          <dgm:chMax val="0"/>
          <dgm:chPref val="0"/>
          <dgm:bulletEnabled val="1"/>
        </dgm:presLayoutVars>
      </dgm:prSet>
      <dgm:spPr/>
    </dgm:pt>
    <dgm:pt modelId="{67B60400-0F7C-4DD5-BE19-7271A2C325E1}" type="pres">
      <dgm:prSet presAssocID="{3B644A58-2246-4EB2-B6BE-20D2D8EBB30A}" presName="spVertical2" presStyleCnt="0"/>
      <dgm:spPr/>
    </dgm:pt>
    <dgm:pt modelId="{2779036E-9210-4650-BE97-842B9FBF9080}" type="pres">
      <dgm:prSet presAssocID="{3B644A58-2246-4EB2-B6BE-20D2D8EBB30A}" presName="spVertical3" presStyleCnt="0"/>
      <dgm:spPr/>
    </dgm:pt>
    <dgm:pt modelId="{0BAD8631-461F-43BC-A379-409D9418BB43}" type="pres">
      <dgm:prSet presAssocID="{8B3A230C-1554-48F2-9AC9-44DABA782E99}" presName="padding2" presStyleCnt="0"/>
      <dgm:spPr/>
    </dgm:pt>
    <dgm:pt modelId="{5428DC5E-378D-4D22-8365-1E9F1EB47B39}" type="pres">
      <dgm:prSet presAssocID="{8B3A230C-1554-48F2-9AC9-44DABA782E99}" presName="negArrow" presStyleCnt="0"/>
      <dgm:spPr/>
    </dgm:pt>
    <dgm:pt modelId="{CDBE7E77-B5D4-4B2E-8A74-AF65AA0ACCDE}" type="pres">
      <dgm:prSet presAssocID="{8B3A230C-1554-48F2-9AC9-44DABA782E99}" presName="backgroundArrow" presStyleLbl="node1" presStyleIdx="0" presStyleCnt="1"/>
      <dgm:spPr/>
    </dgm:pt>
  </dgm:ptLst>
  <dgm:cxnLst>
    <dgm:cxn modelId="{4722734B-2B03-4C2B-BC86-261861E408C2}" type="presOf" srcId="{3B644A58-2246-4EB2-B6BE-20D2D8EBB30A}" destId="{B71A5AD4-B0EF-4222-B18B-2F55E0891641}" srcOrd="0" destOrd="0" presId="urn:microsoft.com/office/officeart/2005/8/layout/hProcess3"/>
    <dgm:cxn modelId="{3AD7190E-233F-4DA7-92F2-A50078F8086B}" type="presOf" srcId="{8B3A230C-1554-48F2-9AC9-44DABA782E99}" destId="{0B662354-6E88-4398-8176-D024B942F859}" srcOrd="0" destOrd="0" presId="urn:microsoft.com/office/officeart/2005/8/layout/hProcess3"/>
    <dgm:cxn modelId="{E85A10FD-4D0E-4A43-A636-087D6B2931B0}" srcId="{8B3A230C-1554-48F2-9AC9-44DABA782E99}" destId="{3B644A58-2246-4EB2-B6BE-20D2D8EBB30A}" srcOrd="0" destOrd="0" parTransId="{C5DF4DFF-C113-4100-A98D-D4A2EFC3E36F}" sibTransId="{87AB64CF-DB35-4E45-879F-1F58A449F5F6}"/>
    <dgm:cxn modelId="{5CE5FA1A-45FF-4113-9119-53B6D24E1A24}" type="presParOf" srcId="{0B662354-6E88-4398-8176-D024B942F859}" destId="{E4019D89-3C3A-4C83-BFDE-E384253B694D}" srcOrd="0" destOrd="0" presId="urn:microsoft.com/office/officeart/2005/8/layout/hProcess3"/>
    <dgm:cxn modelId="{B4E20B77-7D65-473A-AF4F-32978A5DD453}" type="presParOf" srcId="{0B662354-6E88-4398-8176-D024B942F859}" destId="{C03D20D9-EE23-4DDD-AA4E-E0B01E56C1E0}" srcOrd="1" destOrd="0" presId="urn:microsoft.com/office/officeart/2005/8/layout/hProcess3"/>
    <dgm:cxn modelId="{3367819E-4A8B-41EF-8B38-9CDD71548259}" type="presParOf" srcId="{C03D20D9-EE23-4DDD-AA4E-E0B01E56C1E0}" destId="{C8F71346-C5B5-4BAC-ABD4-33A47658A434}" srcOrd="0" destOrd="0" presId="urn:microsoft.com/office/officeart/2005/8/layout/hProcess3"/>
    <dgm:cxn modelId="{DD16A1B5-9CD7-4303-83E6-F3EB38DB6CE8}" type="presParOf" srcId="{C03D20D9-EE23-4DDD-AA4E-E0B01E56C1E0}" destId="{B368ACEE-A4BD-45D0-96B5-83F61F8A3FF5}" srcOrd="1" destOrd="0" presId="urn:microsoft.com/office/officeart/2005/8/layout/hProcess3"/>
    <dgm:cxn modelId="{B259B05E-077B-4279-B043-AF22861A2610}" type="presParOf" srcId="{B368ACEE-A4BD-45D0-96B5-83F61F8A3FF5}" destId="{568D6FC3-3B2D-422D-AF25-938D4417C247}" srcOrd="0" destOrd="0" presId="urn:microsoft.com/office/officeart/2005/8/layout/hProcess3"/>
    <dgm:cxn modelId="{402B49FA-C6B7-4950-8662-4FB458958CF8}" type="presParOf" srcId="{B368ACEE-A4BD-45D0-96B5-83F61F8A3FF5}" destId="{B71A5AD4-B0EF-4222-B18B-2F55E0891641}" srcOrd="1" destOrd="0" presId="urn:microsoft.com/office/officeart/2005/8/layout/hProcess3"/>
    <dgm:cxn modelId="{D644273A-B816-4BDF-9EAF-C5D0568F5270}" type="presParOf" srcId="{B368ACEE-A4BD-45D0-96B5-83F61F8A3FF5}" destId="{67B60400-0F7C-4DD5-BE19-7271A2C325E1}" srcOrd="2" destOrd="0" presId="urn:microsoft.com/office/officeart/2005/8/layout/hProcess3"/>
    <dgm:cxn modelId="{BD626A0B-09F7-4E35-9617-4542907EC28A}" type="presParOf" srcId="{B368ACEE-A4BD-45D0-96B5-83F61F8A3FF5}" destId="{2779036E-9210-4650-BE97-842B9FBF9080}" srcOrd="3" destOrd="0" presId="urn:microsoft.com/office/officeart/2005/8/layout/hProcess3"/>
    <dgm:cxn modelId="{BDBAC073-FB7F-4A78-9FC5-507BDB525C42}" type="presParOf" srcId="{C03D20D9-EE23-4DDD-AA4E-E0B01E56C1E0}" destId="{0BAD8631-461F-43BC-A379-409D9418BB43}" srcOrd="2" destOrd="0" presId="urn:microsoft.com/office/officeart/2005/8/layout/hProcess3"/>
    <dgm:cxn modelId="{125A5CD8-9C12-4218-8FBD-AB0A92993F5F}" type="presParOf" srcId="{C03D20D9-EE23-4DDD-AA4E-E0B01E56C1E0}" destId="{5428DC5E-378D-4D22-8365-1E9F1EB47B39}" srcOrd="3" destOrd="0" presId="urn:microsoft.com/office/officeart/2005/8/layout/hProcess3"/>
    <dgm:cxn modelId="{C41B3C95-3991-44E1-A5A7-F5AA7A12928C}" type="presParOf" srcId="{C03D20D9-EE23-4DDD-AA4E-E0B01E56C1E0}" destId="{CDBE7E77-B5D4-4B2E-8A74-AF65AA0ACCDE}" srcOrd="4" destOrd="0" presId="urn:microsoft.com/office/officeart/2005/8/layout/hProcess3"/>
  </dgm:cxnLst>
  <dgm:bg/>
  <dgm:whole/>
</dgm:dataModel>
</file>

<file path=ppt/diagrams/data66.xml><?xml version="1.0" encoding="utf-8"?>
<dgm:dataModel xmlns:dgm="http://schemas.openxmlformats.org/drawingml/2006/diagram" xmlns:a="http://schemas.openxmlformats.org/drawingml/2006/main">
  <dgm:ptLst>
    <dgm:pt modelId="{F0E0196D-37F6-4DAB-9A42-6342B1A5746B}" type="doc">
      <dgm:prSet loTypeId="urn:microsoft.com/office/officeart/2005/8/layout/process1" loCatId="process" qsTypeId="urn:microsoft.com/office/officeart/2005/8/quickstyle/3d3" qsCatId="3D" csTypeId="urn:microsoft.com/office/officeart/2005/8/colors/accent1_2" csCatId="accent1" phldr="1"/>
      <dgm:spPr/>
    </dgm:pt>
    <dgm:pt modelId="{29912DEB-4B56-49F3-B774-00CCFAF6A08A}">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344A727F-88C1-4F1B-977D-5E2823A3AC8D}" type="parTrans" cxnId="{5CDCB094-178E-4C0E-855D-85F107181EEE}">
      <dgm:prSet/>
      <dgm:spPr/>
      <dgm:t>
        <a:bodyPr/>
        <a:lstStyle/>
        <a:p>
          <a:endParaRPr lang="zh-CN" altLang="en-US"/>
        </a:p>
      </dgm:t>
    </dgm:pt>
    <dgm:pt modelId="{D836C46E-B5FD-4662-AD68-C4931EBA98DB}" type="sibTrans" cxnId="{5CDCB094-178E-4C0E-855D-85F107181EEE}">
      <dgm:prSet/>
      <dgm:spPr/>
      <dgm:t>
        <a:bodyPr/>
        <a:lstStyle/>
        <a:p>
          <a:endParaRPr lang="zh-CN" altLang="en-US"/>
        </a:p>
      </dgm:t>
    </dgm:pt>
    <dgm:pt modelId="{7FCBF8E6-5889-4C66-9411-CEDAC0F98AB8}">
      <dgm:prSet phldrT="[文本]"/>
      <dgm:spPr/>
      <dgm:t>
        <a:bodyPr/>
        <a:lstStyle/>
        <a:p>
          <a:r>
            <a:rPr lang="en-US" altLang="zh-CN" dirty="0" smtClean="0"/>
            <a:t>【</a:t>
          </a:r>
          <a:r>
            <a:rPr lang="zh-CN" altLang="en-US" dirty="0" smtClean="0"/>
            <a:t>轮廓筋</a:t>
          </a:r>
          <a:r>
            <a:rPr lang="en-US" altLang="zh-CN" dirty="0" smtClean="0"/>
            <a:t>】</a:t>
          </a:r>
          <a:endParaRPr lang="zh-CN" altLang="en-US" dirty="0"/>
        </a:p>
      </dgm:t>
    </dgm:pt>
    <dgm:pt modelId="{B540141D-0F65-41C4-8EDE-EEA880A65174}" type="parTrans" cxnId="{E4BEB50F-0611-47E4-94D8-C06F8869D31A}">
      <dgm:prSet/>
      <dgm:spPr/>
      <dgm:t>
        <a:bodyPr/>
        <a:lstStyle/>
        <a:p>
          <a:endParaRPr lang="zh-CN" altLang="en-US"/>
        </a:p>
      </dgm:t>
    </dgm:pt>
    <dgm:pt modelId="{27E70F65-35C8-4F80-90ED-565439D5E5AA}" type="sibTrans" cxnId="{E4BEB50F-0611-47E4-94D8-C06F8869D31A}">
      <dgm:prSet/>
      <dgm:spPr/>
      <dgm:t>
        <a:bodyPr/>
        <a:lstStyle/>
        <a:p>
          <a:endParaRPr lang="zh-CN" altLang="en-US"/>
        </a:p>
      </dgm:t>
    </dgm:pt>
    <dgm:pt modelId="{167A6B27-98F9-47AF-B4BA-2E493E119263}" type="pres">
      <dgm:prSet presAssocID="{F0E0196D-37F6-4DAB-9A42-6342B1A5746B}" presName="Name0" presStyleCnt="0">
        <dgm:presLayoutVars>
          <dgm:dir/>
          <dgm:resizeHandles val="exact"/>
        </dgm:presLayoutVars>
      </dgm:prSet>
      <dgm:spPr/>
    </dgm:pt>
    <dgm:pt modelId="{14C330B0-884C-46A8-B7BC-E1D6F38F6310}" type="pres">
      <dgm:prSet presAssocID="{29912DEB-4B56-49F3-B774-00CCFAF6A08A}" presName="node" presStyleLbl="node1" presStyleIdx="0" presStyleCnt="2">
        <dgm:presLayoutVars>
          <dgm:bulletEnabled val="1"/>
        </dgm:presLayoutVars>
      </dgm:prSet>
      <dgm:spPr/>
    </dgm:pt>
    <dgm:pt modelId="{ADA4E307-6DC6-4F4D-93D6-4E2084E04D9C}" type="pres">
      <dgm:prSet presAssocID="{D836C46E-B5FD-4662-AD68-C4931EBA98DB}" presName="sibTrans" presStyleLbl="sibTrans2D1" presStyleIdx="0" presStyleCnt="1"/>
      <dgm:spPr/>
    </dgm:pt>
    <dgm:pt modelId="{875AE280-3B83-4A24-BDA6-3D905A334A9C}" type="pres">
      <dgm:prSet presAssocID="{D836C46E-B5FD-4662-AD68-C4931EBA98DB}" presName="connectorText" presStyleLbl="sibTrans2D1" presStyleIdx="0" presStyleCnt="1"/>
      <dgm:spPr/>
    </dgm:pt>
    <dgm:pt modelId="{4566111A-422D-4BDA-B23D-4995AB3AECB1}" type="pres">
      <dgm:prSet presAssocID="{7FCBF8E6-5889-4C66-9411-CEDAC0F98AB8}" presName="node" presStyleLbl="node1" presStyleIdx="1" presStyleCnt="2">
        <dgm:presLayoutVars>
          <dgm:bulletEnabled val="1"/>
        </dgm:presLayoutVars>
      </dgm:prSet>
      <dgm:spPr/>
    </dgm:pt>
  </dgm:ptLst>
  <dgm:cxnLst>
    <dgm:cxn modelId="{5F85522C-7FBC-4853-9D6D-6F01CCE7F9D2}" type="presOf" srcId="{D836C46E-B5FD-4662-AD68-C4931EBA98DB}" destId="{875AE280-3B83-4A24-BDA6-3D905A334A9C}" srcOrd="1" destOrd="0" presId="urn:microsoft.com/office/officeart/2005/8/layout/process1"/>
    <dgm:cxn modelId="{EAFB08BE-E9E9-459B-A497-2067AC2C9C31}" type="presOf" srcId="{7FCBF8E6-5889-4C66-9411-CEDAC0F98AB8}" destId="{4566111A-422D-4BDA-B23D-4995AB3AECB1}" srcOrd="0" destOrd="0" presId="urn:microsoft.com/office/officeart/2005/8/layout/process1"/>
    <dgm:cxn modelId="{E4BEB50F-0611-47E4-94D8-C06F8869D31A}" srcId="{F0E0196D-37F6-4DAB-9A42-6342B1A5746B}" destId="{7FCBF8E6-5889-4C66-9411-CEDAC0F98AB8}" srcOrd="1" destOrd="0" parTransId="{B540141D-0F65-41C4-8EDE-EEA880A65174}" sibTransId="{27E70F65-35C8-4F80-90ED-565439D5E5AA}"/>
    <dgm:cxn modelId="{D1C79C9B-0A90-4F58-91C9-6F1DAB943F56}" type="presOf" srcId="{29912DEB-4B56-49F3-B774-00CCFAF6A08A}" destId="{14C330B0-884C-46A8-B7BC-E1D6F38F6310}" srcOrd="0" destOrd="0" presId="urn:microsoft.com/office/officeart/2005/8/layout/process1"/>
    <dgm:cxn modelId="{ED0F08A8-2481-4CB8-B3A5-0C45874D7AB4}" type="presOf" srcId="{D836C46E-B5FD-4662-AD68-C4931EBA98DB}" destId="{ADA4E307-6DC6-4F4D-93D6-4E2084E04D9C}" srcOrd="0" destOrd="0" presId="urn:microsoft.com/office/officeart/2005/8/layout/process1"/>
    <dgm:cxn modelId="{5CDCB094-178E-4C0E-855D-85F107181EEE}" srcId="{F0E0196D-37F6-4DAB-9A42-6342B1A5746B}" destId="{29912DEB-4B56-49F3-B774-00CCFAF6A08A}" srcOrd="0" destOrd="0" parTransId="{344A727F-88C1-4F1B-977D-5E2823A3AC8D}" sibTransId="{D836C46E-B5FD-4662-AD68-C4931EBA98DB}"/>
    <dgm:cxn modelId="{8C63AF6A-C40B-49A6-9F51-B0BAD334E3CB}" type="presOf" srcId="{F0E0196D-37F6-4DAB-9A42-6342B1A5746B}" destId="{167A6B27-98F9-47AF-B4BA-2E493E119263}" srcOrd="0" destOrd="0" presId="urn:microsoft.com/office/officeart/2005/8/layout/process1"/>
    <dgm:cxn modelId="{48B09560-8777-4829-8A89-7C51C9A0FD4C}" type="presParOf" srcId="{167A6B27-98F9-47AF-B4BA-2E493E119263}" destId="{14C330B0-884C-46A8-B7BC-E1D6F38F6310}" srcOrd="0" destOrd="0" presId="urn:microsoft.com/office/officeart/2005/8/layout/process1"/>
    <dgm:cxn modelId="{B4D4F0CB-02E9-4813-9B32-5BEE171E6439}" type="presParOf" srcId="{167A6B27-98F9-47AF-B4BA-2E493E119263}" destId="{ADA4E307-6DC6-4F4D-93D6-4E2084E04D9C}" srcOrd="1" destOrd="0" presId="urn:microsoft.com/office/officeart/2005/8/layout/process1"/>
    <dgm:cxn modelId="{451C6330-F480-44BB-AABB-9C1BAE5D0255}" type="presParOf" srcId="{ADA4E307-6DC6-4F4D-93D6-4E2084E04D9C}" destId="{875AE280-3B83-4A24-BDA6-3D905A334A9C}" srcOrd="0" destOrd="0" presId="urn:microsoft.com/office/officeart/2005/8/layout/process1"/>
    <dgm:cxn modelId="{AD37AE7A-09FB-46E6-8C1B-36099EB5A9F4}" type="presParOf" srcId="{167A6B27-98F9-47AF-B4BA-2E493E119263}" destId="{4566111A-422D-4BDA-B23D-4995AB3AECB1}" srcOrd="2" destOrd="0" presId="urn:microsoft.com/office/officeart/2005/8/layout/process1"/>
  </dgm:cxnLst>
  <dgm:bg/>
  <dgm:whole/>
</dgm:dataModel>
</file>

<file path=ppt/diagrams/data67.xml><?xml version="1.0" encoding="utf-8"?>
<dgm:dataModel xmlns:dgm="http://schemas.openxmlformats.org/drawingml/2006/diagram" xmlns:a="http://schemas.openxmlformats.org/drawingml/2006/main">
  <dgm:ptLst>
    <dgm:pt modelId="{D1696292-0440-4E00-9677-2BB36538B1BE}" type="doc">
      <dgm:prSet loTypeId="urn:microsoft.com/office/officeart/2005/8/layout/hProcess3" loCatId="process" qsTypeId="urn:microsoft.com/office/officeart/2005/8/quickstyle/3d3" qsCatId="3D" csTypeId="urn:microsoft.com/office/officeart/2005/8/colors/accent1_2" csCatId="accent1" phldr="1"/>
      <dgm:spPr/>
    </dgm:pt>
    <dgm:pt modelId="{A64B0337-A77C-48E0-811C-28624813EAD7}">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7AF8DD71-8C03-4C40-8BEA-993CB7E5D23E}" type="parTrans" cxnId="{28468C88-E521-4904-AF11-BA52BCD9CE0E}">
      <dgm:prSet/>
      <dgm:spPr/>
      <dgm:t>
        <a:bodyPr/>
        <a:lstStyle/>
        <a:p>
          <a:endParaRPr lang="zh-CN" altLang="en-US"/>
        </a:p>
      </dgm:t>
    </dgm:pt>
    <dgm:pt modelId="{0207C218-4008-47AA-B7A3-ED09FAC8984D}" type="sibTrans" cxnId="{28468C88-E521-4904-AF11-BA52BCD9CE0E}">
      <dgm:prSet/>
      <dgm:spPr/>
      <dgm:t>
        <a:bodyPr/>
        <a:lstStyle/>
        <a:p>
          <a:endParaRPr lang="zh-CN" altLang="en-US"/>
        </a:p>
      </dgm:t>
    </dgm:pt>
    <dgm:pt modelId="{4EAFBE84-F048-4DF2-9433-2E29AC4254FF}" type="pres">
      <dgm:prSet presAssocID="{D1696292-0440-4E00-9677-2BB36538B1BE}" presName="Name0" presStyleCnt="0">
        <dgm:presLayoutVars>
          <dgm:dir/>
          <dgm:animLvl val="lvl"/>
          <dgm:resizeHandles val="exact"/>
        </dgm:presLayoutVars>
      </dgm:prSet>
      <dgm:spPr/>
    </dgm:pt>
    <dgm:pt modelId="{BE3D2CF6-B837-4468-8590-5F60624676CB}" type="pres">
      <dgm:prSet presAssocID="{D1696292-0440-4E00-9677-2BB36538B1BE}" presName="dummy" presStyleCnt="0"/>
      <dgm:spPr/>
    </dgm:pt>
    <dgm:pt modelId="{8A0F9C37-A958-4800-A36E-8C837DA1E8F9}" type="pres">
      <dgm:prSet presAssocID="{D1696292-0440-4E00-9677-2BB36538B1BE}" presName="linH" presStyleCnt="0"/>
      <dgm:spPr/>
    </dgm:pt>
    <dgm:pt modelId="{C36ABA63-7597-4CA8-BC67-E52AB756BCEC}" type="pres">
      <dgm:prSet presAssocID="{D1696292-0440-4E00-9677-2BB36538B1BE}" presName="padding1" presStyleCnt="0"/>
      <dgm:spPr/>
    </dgm:pt>
    <dgm:pt modelId="{BD6A1EC3-79B8-482A-B2CD-C9CB423311C8}" type="pres">
      <dgm:prSet presAssocID="{A64B0337-A77C-48E0-811C-28624813EAD7}" presName="linV" presStyleCnt="0"/>
      <dgm:spPr/>
    </dgm:pt>
    <dgm:pt modelId="{6F2B43C2-67C7-429A-8DAB-7A4FEC7A90E7}" type="pres">
      <dgm:prSet presAssocID="{A64B0337-A77C-48E0-811C-28624813EAD7}" presName="spVertical1" presStyleCnt="0"/>
      <dgm:spPr/>
    </dgm:pt>
    <dgm:pt modelId="{6D519765-17D3-486E-934C-6383ABD76E78}" type="pres">
      <dgm:prSet presAssocID="{A64B0337-A77C-48E0-811C-28624813EAD7}" presName="parTx" presStyleLbl="revTx" presStyleIdx="0" presStyleCnt="1">
        <dgm:presLayoutVars>
          <dgm:chMax val="0"/>
          <dgm:chPref val="0"/>
          <dgm:bulletEnabled val="1"/>
        </dgm:presLayoutVars>
      </dgm:prSet>
      <dgm:spPr/>
    </dgm:pt>
    <dgm:pt modelId="{BE5EC4E2-51DD-45C5-BC6A-FF5B7908139D}" type="pres">
      <dgm:prSet presAssocID="{A64B0337-A77C-48E0-811C-28624813EAD7}" presName="spVertical2" presStyleCnt="0"/>
      <dgm:spPr/>
    </dgm:pt>
    <dgm:pt modelId="{8E0AA229-B7ED-46E8-9C04-EE5FB370CC50}" type="pres">
      <dgm:prSet presAssocID="{A64B0337-A77C-48E0-811C-28624813EAD7}" presName="spVertical3" presStyleCnt="0"/>
      <dgm:spPr/>
    </dgm:pt>
    <dgm:pt modelId="{04E218E6-A1C3-4930-8B3B-0084C66C38A1}" type="pres">
      <dgm:prSet presAssocID="{D1696292-0440-4E00-9677-2BB36538B1BE}" presName="padding2" presStyleCnt="0"/>
      <dgm:spPr/>
    </dgm:pt>
    <dgm:pt modelId="{091231C4-8F95-40FF-B807-6A42AD89A0AF}" type="pres">
      <dgm:prSet presAssocID="{D1696292-0440-4E00-9677-2BB36538B1BE}" presName="negArrow" presStyleCnt="0"/>
      <dgm:spPr/>
    </dgm:pt>
    <dgm:pt modelId="{605C8834-956B-430F-88E5-CEC65EA29EFD}" type="pres">
      <dgm:prSet presAssocID="{D1696292-0440-4E00-9677-2BB36538B1BE}" presName="backgroundArrow" presStyleLbl="node1" presStyleIdx="0" presStyleCnt="1"/>
      <dgm:spPr/>
    </dgm:pt>
  </dgm:ptLst>
  <dgm:cxnLst>
    <dgm:cxn modelId="{F155274E-F51D-4C93-80AA-575CA7FF0343}" type="presOf" srcId="{D1696292-0440-4E00-9677-2BB36538B1BE}" destId="{4EAFBE84-F048-4DF2-9433-2E29AC4254FF}" srcOrd="0" destOrd="0" presId="urn:microsoft.com/office/officeart/2005/8/layout/hProcess3"/>
    <dgm:cxn modelId="{28468C88-E521-4904-AF11-BA52BCD9CE0E}" srcId="{D1696292-0440-4E00-9677-2BB36538B1BE}" destId="{A64B0337-A77C-48E0-811C-28624813EAD7}" srcOrd="0" destOrd="0" parTransId="{7AF8DD71-8C03-4C40-8BEA-993CB7E5D23E}" sibTransId="{0207C218-4008-47AA-B7A3-ED09FAC8984D}"/>
    <dgm:cxn modelId="{B1381C1E-B1A0-4B2B-813D-23CA47963E1A}" type="presOf" srcId="{A64B0337-A77C-48E0-811C-28624813EAD7}" destId="{6D519765-17D3-486E-934C-6383ABD76E78}" srcOrd="0" destOrd="0" presId="urn:microsoft.com/office/officeart/2005/8/layout/hProcess3"/>
    <dgm:cxn modelId="{6C400BAC-4872-4B81-B950-80F48F0F16F4}" type="presParOf" srcId="{4EAFBE84-F048-4DF2-9433-2E29AC4254FF}" destId="{BE3D2CF6-B837-4468-8590-5F60624676CB}" srcOrd="0" destOrd="0" presId="urn:microsoft.com/office/officeart/2005/8/layout/hProcess3"/>
    <dgm:cxn modelId="{1FD78516-A74A-42E4-9C57-D8CAF0C0FB4E}" type="presParOf" srcId="{4EAFBE84-F048-4DF2-9433-2E29AC4254FF}" destId="{8A0F9C37-A958-4800-A36E-8C837DA1E8F9}" srcOrd="1" destOrd="0" presId="urn:microsoft.com/office/officeart/2005/8/layout/hProcess3"/>
    <dgm:cxn modelId="{0AAB4187-1358-47A4-B988-0D7B1F62F514}" type="presParOf" srcId="{8A0F9C37-A958-4800-A36E-8C837DA1E8F9}" destId="{C36ABA63-7597-4CA8-BC67-E52AB756BCEC}" srcOrd="0" destOrd="0" presId="urn:microsoft.com/office/officeart/2005/8/layout/hProcess3"/>
    <dgm:cxn modelId="{C7E98AEB-4C31-41F3-811B-01B60A604CAE}" type="presParOf" srcId="{8A0F9C37-A958-4800-A36E-8C837DA1E8F9}" destId="{BD6A1EC3-79B8-482A-B2CD-C9CB423311C8}" srcOrd="1" destOrd="0" presId="urn:microsoft.com/office/officeart/2005/8/layout/hProcess3"/>
    <dgm:cxn modelId="{EBA63881-DEFF-4ED1-83DA-4D5504CF4E1D}" type="presParOf" srcId="{BD6A1EC3-79B8-482A-B2CD-C9CB423311C8}" destId="{6F2B43C2-67C7-429A-8DAB-7A4FEC7A90E7}" srcOrd="0" destOrd="0" presId="urn:microsoft.com/office/officeart/2005/8/layout/hProcess3"/>
    <dgm:cxn modelId="{C6B96516-A7BF-4CFF-B4C2-62BB559B4FF6}" type="presParOf" srcId="{BD6A1EC3-79B8-482A-B2CD-C9CB423311C8}" destId="{6D519765-17D3-486E-934C-6383ABD76E78}" srcOrd="1" destOrd="0" presId="urn:microsoft.com/office/officeart/2005/8/layout/hProcess3"/>
    <dgm:cxn modelId="{67DE7A5E-C621-4C1F-BC8E-22730DB1B555}" type="presParOf" srcId="{BD6A1EC3-79B8-482A-B2CD-C9CB423311C8}" destId="{BE5EC4E2-51DD-45C5-BC6A-FF5B7908139D}" srcOrd="2" destOrd="0" presId="urn:microsoft.com/office/officeart/2005/8/layout/hProcess3"/>
    <dgm:cxn modelId="{D5AF29F1-7D6A-4CA5-AE53-F9B455FCD1C3}" type="presParOf" srcId="{BD6A1EC3-79B8-482A-B2CD-C9CB423311C8}" destId="{8E0AA229-B7ED-46E8-9C04-EE5FB370CC50}" srcOrd="3" destOrd="0" presId="urn:microsoft.com/office/officeart/2005/8/layout/hProcess3"/>
    <dgm:cxn modelId="{F4637FC6-BCA6-499A-BBC4-6C4AF49C6EF3}" type="presParOf" srcId="{8A0F9C37-A958-4800-A36E-8C837DA1E8F9}" destId="{04E218E6-A1C3-4930-8B3B-0084C66C38A1}" srcOrd="2" destOrd="0" presId="urn:microsoft.com/office/officeart/2005/8/layout/hProcess3"/>
    <dgm:cxn modelId="{11AD6E9B-8322-4597-87C3-33D90DB8B7E2}" type="presParOf" srcId="{8A0F9C37-A958-4800-A36E-8C837DA1E8F9}" destId="{091231C4-8F95-40FF-B807-6A42AD89A0AF}" srcOrd="3" destOrd="0" presId="urn:microsoft.com/office/officeart/2005/8/layout/hProcess3"/>
    <dgm:cxn modelId="{BF25C873-750E-41BC-A215-758209982CF3}" type="presParOf" srcId="{8A0F9C37-A958-4800-A36E-8C837DA1E8F9}" destId="{605C8834-956B-430F-88E5-CEC65EA29EFD}" srcOrd="4" destOrd="0" presId="urn:microsoft.com/office/officeart/2005/8/layout/hProcess3"/>
  </dgm:cxnLst>
  <dgm:bg/>
  <dgm:whole/>
</dgm:dataModel>
</file>

<file path=ppt/diagrams/data68.xml><?xml version="1.0" encoding="utf-8"?>
<dgm:dataModel xmlns:dgm="http://schemas.openxmlformats.org/drawingml/2006/diagram" xmlns:a="http://schemas.openxmlformats.org/drawingml/2006/main">
  <dgm:ptLst>
    <dgm:pt modelId="{00C581C0-0343-44D7-B9BA-0F6637514C8E}" type="doc">
      <dgm:prSet loTypeId="urn:microsoft.com/office/officeart/2005/8/layout/process1" loCatId="process" qsTypeId="urn:microsoft.com/office/officeart/2005/8/quickstyle/3d3" qsCatId="3D" csTypeId="urn:microsoft.com/office/officeart/2005/8/colors/accent1_2" csCatId="accent1" phldr="1"/>
      <dgm:spPr/>
    </dgm:pt>
    <dgm:pt modelId="{FDCEDF78-0947-469A-AFDE-F83E0E396B2E}">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810BDEE7-F613-44A8-86E6-CB3A530D14B0}" type="parTrans" cxnId="{752767F4-ED09-4719-8153-02018FDDCA15}">
      <dgm:prSet/>
      <dgm:spPr/>
      <dgm:t>
        <a:bodyPr/>
        <a:lstStyle/>
        <a:p>
          <a:endParaRPr lang="zh-CN" altLang="en-US"/>
        </a:p>
      </dgm:t>
    </dgm:pt>
    <dgm:pt modelId="{A8EE3DD0-FA44-4BC3-A652-416C0488F04F}" type="sibTrans" cxnId="{752767F4-ED09-4719-8153-02018FDDCA15}">
      <dgm:prSet/>
      <dgm:spPr/>
      <dgm:t>
        <a:bodyPr/>
        <a:lstStyle/>
        <a:p>
          <a:endParaRPr lang="zh-CN" altLang="en-US"/>
        </a:p>
      </dgm:t>
    </dgm:pt>
    <dgm:pt modelId="{785F2BAA-DDD2-45B3-B79E-053195170C1D}">
      <dgm:prSet phldrT="[文本]"/>
      <dgm:spPr/>
      <dgm:t>
        <a:bodyPr/>
        <a:lstStyle/>
        <a:p>
          <a:r>
            <a:rPr lang="en-US" altLang="zh-CN" dirty="0" smtClean="0"/>
            <a:t>【</a:t>
          </a:r>
          <a:r>
            <a:rPr lang="zh-CN" altLang="en-US" dirty="0" smtClean="0"/>
            <a:t>轨迹筋</a:t>
          </a:r>
          <a:r>
            <a:rPr lang="en-US" altLang="zh-CN" dirty="0" smtClean="0"/>
            <a:t>】</a:t>
          </a:r>
          <a:endParaRPr lang="zh-CN" altLang="en-US" dirty="0"/>
        </a:p>
      </dgm:t>
    </dgm:pt>
    <dgm:pt modelId="{407D7F67-DC2B-429C-9063-39BBB4166079}" type="parTrans" cxnId="{755665A0-5531-48C7-9646-E6D012622C63}">
      <dgm:prSet/>
      <dgm:spPr/>
      <dgm:t>
        <a:bodyPr/>
        <a:lstStyle/>
        <a:p>
          <a:endParaRPr lang="zh-CN" altLang="en-US"/>
        </a:p>
      </dgm:t>
    </dgm:pt>
    <dgm:pt modelId="{D8FF22B2-31B1-4ABA-A12D-56E4F6584869}" type="sibTrans" cxnId="{755665A0-5531-48C7-9646-E6D012622C63}">
      <dgm:prSet/>
      <dgm:spPr/>
      <dgm:t>
        <a:bodyPr/>
        <a:lstStyle/>
        <a:p>
          <a:endParaRPr lang="zh-CN" altLang="en-US"/>
        </a:p>
      </dgm:t>
    </dgm:pt>
    <dgm:pt modelId="{CAC790D9-A180-4BDF-BC31-D4BEEF157C2A}" type="pres">
      <dgm:prSet presAssocID="{00C581C0-0343-44D7-B9BA-0F6637514C8E}" presName="Name0" presStyleCnt="0">
        <dgm:presLayoutVars>
          <dgm:dir/>
          <dgm:resizeHandles val="exact"/>
        </dgm:presLayoutVars>
      </dgm:prSet>
      <dgm:spPr/>
    </dgm:pt>
    <dgm:pt modelId="{9AF796B6-732D-4941-AB11-9EBECAFFD619}" type="pres">
      <dgm:prSet presAssocID="{FDCEDF78-0947-469A-AFDE-F83E0E396B2E}" presName="node" presStyleLbl="node1" presStyleIdx="0" presStyleCnt="2">
        <dgm:presLayoutVars>
          <dgm:bulletEnabled val="1"/>
        </dgm:presLayoutVars>
      </dgm:prSet>
      <dgm:spPr/>
    </dgm:pt>
    <dgm:pt modelId="{8A938113-5BFC-4187-87BD-372A4CC7EBD7}" type="pres">
      <dgm:prSet presAssocID="{A8EE3DD0-FA44-4BC3-A652-416C0488F04F}" presName="sibTrans" presStyleLbl="sibTrans2D1" presStyleIdx="0" presStyleCnt="1"/>
      <dgm:spPr/>
    </dgm:pt>
    <dgm:pt modelId="{08DB9820-14CA-4AFD-9227-444992BCA439}" type="pres">
      <dgm:prSet presAssocID="{A8EE3DD0-FA44-4BC3-A652-416C0488F04F}" presName="connectorText" presStyleLbl="sibTrans2D1" presStyleIdx="0" presStyleCnt="1"/>
      <dgm:spPr/>
    </dgm:pt>
    <dgm:pt modelId="{A81021FE-C7F4-4A63-95F5-FBAEE5F06AC1}" type="pres">
      <dgm:prSet presAssocID="{785F2BAA-DDD2-45B3-B79E-053195170C1D}" presName="node" presStyleLbl="node1" presStyleIdx="1" presStyleCnt="2">
        <dgm:presLayoutVars>
          <dgm:bulletEnabled val="1"/>
        </dgm:presLayoutVars>
      </dgm:prSet>
      <dgm:spPr/>
    </dgm:pt>
  </dgm:ptLst>
  <dgm:cxnLst>
    <dgm:cxn modelId="{74AD18CF-B470-4E79-BDEC-C761B0B13F29}" type="presOf" srcId="{A8EE3DD0-FA44-4BC3-A652-416C0488F04F}" destId="{08DB9820-14CA-4AFD-9227-444992BCA439}" srcOrd="1" destOrd="0" presId="urn:microsoft.com/office/officeart/2005/8/layout/process1"/>
    <dgm:cxn modelId="{755665A0-5531-48C7-9646-E6D012622C63}" srcId="{00C581C0-0343-44D7-B9BA-0F6637514C8E}" destId="{785F2BAA-DDD2-45B3-B79E-053195170C1D}" srcOrd="1" destOrd="0" parTransId="{407D7F67-DC2B-429C-9063-39BBB4166079}" sibTransId="{D8FF22B2-31B1-4ABA-A12D-56E4F6584869}"/>
    <dgm:cxn modelId="{A7E3A7E2-90DB-4431-86AC-1539F0FC88B7}" type="presOf" srcId="{785F2BAA-DDD2-45B3-B79E-053195170C1D}" destId="{A81021FE-C7F4-4A63-95F5-FBAEE5F06AC1}" srcOrd="0" destOrd="0" presId="urn:microsoft.com/office/officeart/2005/8/layout/process1"/>
    <dgm:cxn modelId="{5925170F-F55D-4DE0-8B7F-FC2D2D5D0450}" type="presOf" srcId="{A8EE3DD0-FA44-4BC3-A652-416C0488F04F}" destId="{8A938113-5BFC-4187-87BD-372A4CC7EBD7}" srcOrd="0" destOrd="0" presId="urn:microsoft.com/office/officeart/2005/8/layout/process1"/>
    <dgm:cxn modelId="{752767F4-ED09-4719-8153-02018FDDCA15}" srcId="{00C581C0-0343-44D7-B9BA-0F6637514C8E}" destId="{FDCEDF78-0947-469A-AFDE-F83E0E396B2E}" srcOrd="0" destOrd="0" parTransId="{810BDEE7-F613-44A8-86E6-CB3A530D14B0}" sibTransId="{A8EE3DD0-FA44-4BC3-A652-416C0488F04F}"/>
    <dgm:cxn modelId="{0A19BDB2-A5F6-46C0-9317-3A2F219933BB}" type="presOf" srcId="{FDCEDF78-0947-469A-AFDE-F83E0E396B2E}" destId="{9AF796B6-732D-4941-AB11-9EBECAFFD619}" srcOrd="0" destOrd="0" presId="urn:microsoft.com/office/officeart/2005/8/layout/process1"/>
    <dgm:cxn modelId="{879CFB54-2135-4028-85D9-BCD2EA42E93F}" type="presOf" srcId="{00C581C0-0343-44D7-B9BA-0F6637514C8E}" destId="{CAC790D9-A180-4BDF-BC31-D4BEEF157C2A}" srcOrd="0" destOrd="0" presId="urn:microsoft.com/office/officeart/2005/8/layout/process1"/>
    <dgm:cxn modelId="{DDD7BAFD-1C8D-439A-A2CB-A6B825A9DBEE}" type="presParOf" srcId="{CAC790D9-A180-4BDF-BC31-D4BEEF157C2A}" destId="{9AF796B6-732D-4941-AB11-9EBECAFFD619}" srcOrd="0" destOrd="0" presId="urn:microsoft.com/office/officeart/2005/8/layout/process1"/>
    <dgm:cxn modelId="{7A76DEDD-86F7-4517-9DD0-40C04814B32C}" type="presParOf" srcId="{CAC790D9-A180-4BDF-BC31-D4BEEF157C2A}" destId="{8A938113-5BFC-4187-87BD-372A4CC7EBD7}" srcOrd="1" destOrd="0" presId="urn:microsoft.com/office/officeart/2005/8/layout/process1"/>
    <dgm:cxn modelId="{016EEEAC-B5F4-48F6-AF8E-F323EC12B627}" type="presParOf" srcId="{8A938113-5BFC-4187-87BD-372A4CC7EBD7}" destId="{08DB9820-14CA-4AFD-9227-444992BCA439}" srcOrd="0" destOrd="0" presId="urn:microsoft.com/office/officeart/2005/8/layout/process1"/>
    <dgm:cxn modelId="{1E057617-A3A2-4BE7-97A6-F85BFB84DD6A}" type="presParOf" srcId="{CAC790D9-A180-4BDF-BC31-D4BEEF157C2A}" destId="{A81021FE-C7F4-4A63-95F5-FBAEE5F06AC1}" srcOrd="2" destOrd="0" presId="urn:microsoft.com/office/officeart/2005/8/layout/process1"/>
  </dgm:cxnLst>
  <dgm:bg/>
  <dgm:whole/>
</dgm:dataModel>
</file>

<file path=ppt/diagrams/data69.xml><?xml version="1.0" encoding="utf-8"?>
<dgm:dataModel xmlns:dgm="http://schemas.openxmlformats.org/drawingml/2006/diagram" xmlns:a="http://schemas.openxmlformats.org/drawingml/2006/main">
  <dgm:ptLst>
    <dgm:pt modelId="{A30E5535-093F-4D98-895F-0AF8AB7E26DE}" type="doc">
      <dgm:prSet loTypeId="urn:microsoft.com/office/officeart/2005/8/layout/process1" loCatId="process" qsTypeId="urn:microsoft.com/office/officeart/2005/8/quickstyle/3d3" qsCatId="3D" csTypeId="urn:microsoft.com/office/officeart/2005/8/colors/accent1_2" csCatId="accent1" phldr="1"/>
      <dgm:spPr/>
    </dgm:pt>
    <dgm:pt modelId="{406E0FF5-3E04-4193-B521-947C43B1D02D}">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CAC9A1A7-95CA-41E1-916C-6557C7A7B3EE}" type="parTrans" cxnId="{23F4E874-9864-4D2D-BAA7-92CA43B5500F}">
      <dgm:prSet/>
      <dgm:spPr/>
      <dgm:t>
        <a:bodyPr/>
        <a:lstStyle/>
        <a:p>
          <a:endParaRPr lang="zh-CN" altLang="en-US"/>
        </a:p>
      </dgm:t>
    </dgm:pt>
    <dgm:pt modelId="{3427D133-4FDF-48EC-B7DE-6CCE5CF9B7AD}" type="sibTrans" cxnId="{23F4E874-9864-4D2D-BAA7-92CA43B5500F}">
      <dgm:prSet/>
      <dgm:spPr/>
      <dgm:t>
        <a:bodyPr/>
        <a:lstStyle/>
        <a:p>
          <a:endParaRPr lang="zh-CN" altLang="en-US"/>
        </a:p>
      </dgm:t>
    </dgm:pt>
    <dgm:pt modelId="{41A7DAD1-5091-4104-9C19-629A4AD096DF}">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8F443A5B-AAB5-496A-AD0A-548764C02F5E}" type="parTrans" cxnId="{A701A423-0E80-4D17-9D8A-763FF6318BB7}">
      <dgm:prSet/>
      <dgm:spPr/>
      <dgm:t>
        <a:bodyPr/>
        <a:lstStyle/>
        <a:p>
          <a:endParaRPr lang="zh-CN" altLang="en-US"/>
        </a:p>
      </dgm:t>
    </dgm:pt>
    <dgm:pt modelId="{508B52A6-8FA7-401A-95BE-FAA71C1FA239}" type="sibTrans" cxnId="{A701A423-0E80-4D17-9D8A-763FF6318BB7}">
      <dgm:prSet/>
      <dgm:spPr/>
      <dgm:t>
        <a:bodyPr/>
        <a:lstStyle/>
        <a:p>
          <a:endParaRPr lang="zh-CN" altLang="en-US"/>
        </a:p>
      </dgm:t>
    </dgm:pt>
    <dgm:pt modelId="{88062200-3E57-44F2-86D3-C2F6AFB0B39D}" type="pres">
      <dgm:prSet presAssocID="{A30E5535-093F-4D98-895F-0AF8AB7E26DE}" presName="Name0" presStyleCnt="0">
        <dgm:presLayoutVars>
          <dgm:dir/>
          <dgm:resizeHandles val="exact"/>
        </dgm:presLayoutVars>
      </dgm:prSet>
      <dgm:spPr/>
    </dgm:pt>
    <dgm:pt modelId="{6ECB8D1A-4038-4817-AE59-0D61DD29CD4C}" type="pres">
      <dgm:prSet presAssocID="{406E0FF5-3E04-4193-B521-947C43B1D02D}" presName="node" presStyleLbl="node1" presStyleIdx="0" presStyleCnt="2">
        <dgm:presLayoutVars>
          <dgm:bulletEnabled val="1"/>
        </dgm:presLayoutVars>
      </dgm:prSet>
      <dgm:spPr/>
    </dgm:pt>
    <dgm:pt modelId="{E20269E2-6558-4787-BEBC-B784B7CE8162}" type="pres">
      <dgm:prSet presAssocID="{3427D133-4FDF-48EC-B7DE-6CCE5CF9B7AD}" presName="sibTrans" presStyleLbl="sibTrans2D1" presStyleIdx="0" presStyleCnt="1"/>
      <dgm:spPr/>
    </dgm:pt>
    <dgm:pt modelId="{75B22F49-D01D-4793-B82C-E841A0F7EFF8}" type="pres">
      <dgm:prSet presAssocID="{3427D133-4FDF-48EC-B7DE-6CCE5CF9B7AD}" presName="connectorText" presStyleLbl="sibTrans2D1" presStyleIdx="0" presStyleCnt="1"/>
      <dgm:spPr/>
    </dgm:pt>
    <dgm:pt modelId="{52A036FB-6314-45A7-9A9B-BE76BCEE2AF4}" type="pres">
      <dgm:prSet presAssocID="{41A7DAD1-5091-4104-9C19-629A4AD096DF}" presName="node" presStyleLbl="node1" presStyleIdx="1" presStyleCnt="2">
        <dgm:presLayoutVars>
          <dgm:bulletEnabled val="1"/>
        </dgm:presLayoutVars>
      </dgm:prSet>
      <dgm:spPr/>
    </dgm:pt>
  </dgm:ptLst>
  <dgm:cxnLst>
    <dgm:cxn modelId="{22570734-4C87-4F8E-9007-376F94BFF292}" type="presOf" srcId="{3427D133-4FDF-48EC-B7DE-6CCE5CF9B7AD}" destId="{75B22F49-D01D-4793-B82C-E841A0F7EFF8}" srcOrd="1" destOrd="0" presId="urn:microsoft.com/office/officeart/2005/8/layout/process1"/>
    <dgm:cxn modelId="{A701A423-0E80-4D17-9D8A-763FF6318BB7}" srcId="{A30E5535-093F-4D98-895F-0AF8AB7E26DE}" destId="{41A7DAD1-5091-4104-9C19-629A4AD096DF}" srcOrd="1" destOrd="0" parTransId="{8F443A5B-AAB5-496A-AD0A-548764C02F5E}" sibTransId="{508B52A6-8FA7-401A-95BE-FAA71C1FA239}"/>
    <dgm:cxn modelId="{F6E5A890-D28C-4D6B-8144-4FE519474D19}" type="presOf" srcId="{406E0FF5-3E04-4193-B521-947C43B1D02D}" destId="{6ECB8D1A-4038-4817-AE59-0D61DD29CD4C}" srcOrd="0" destOrd="0" presId="urn:microsoft.com/office/officeart/2005/8/layout/process1"/>
    <dgm:cxn modelId="{A6090C6B-EF22-4ECF-AAA9-960F4A0912F3}" type="presOf" srcId="{41A7DAD1-5091-4104-9C19-629A4AD096DF}" destId="{52A036FB-6314-45A7-9A9B-BE76BCEE2AF4}" srcOrd="0" destOrd="0" presId="urn:microsoft.com/office/officeart/2005/8/layout/process1"/>
    <dgm:cxn modelId="{216E379B-E411-4853-9CC4-E2495F4EF4D6}" type="presOf" srcId="{3427D133-4FDF-48EC-B7DE-6CCE5CF9B7AD}" destId="{E20269E2-6558-4787-BEBC-B784B7CE8162}" srcOrd="0" destOrd="0" presId="urn:microsoft.com/office/officeart/2005/8/layout/process1"/>
    <dgm:cxn modelId="{67B2B2CE-2D81-45E7-A2EC-07D0336BF20B}" type="presOf" srcId="{A30E5535-093F-4D98-895F-0AF8AB7E26DE}" destId="{88062200-3E57-44F2-86D3-C2F6AFB0B39D}" srcOrd="0" destOrd="0" presId="urn:microsoft.com/office/officeart/2005/8/layout/process1"/>
    <dgm:cxn modelId="{23F4E874-9864-4D2D-BAA7-92CA43B5500F}" srcId="{A30E5535-093F-4D98-895F-0AF8AB7E26DE}" destId="{406E0FF5-3E04-4193-B521-947C43B1D02D}" srcOrd="0" destOrd="0" parTransId="{CAC9A1A7-95CA-41E1-916C-6557C7A7B3EE}" sibTransId="{3427D133-4FDF-48EC-B7DE-6CCE5CF9B7AD}"/>
    <dgm:cxn modelId="{8273E304-828E-419A-AA59-4EB6FDE8522E}" type="presParOf" srcId="{88062200-3E57-44F2-86D3-C2F6AFB0B39D}" destId="{6ECB8D1A-4038-4817-AE59-0D61DD29CD4C}" srcOrd="0" destOrd="0" presId="urn:microsoft.com/office/officeart/2005/8/layout/process1"/>
    <dgm:cxn modelId="{647725A0-4F42-4F3E-8CD6-A4295E83AF2C}" type="presParOf" srcId="{88062200-3E57-44F2-86D3-C2F6AFB0B39D}" destId="{E20269E2-6558-4787-BEBC-B784B7CE8162}" srcOrd="1" destOrd="0" presId="urn:microsoft.com/office/officeart/2005/8/layout/process1"/>
    <dgm:cxn modelId="{92D76823-CB57-4154-B60F-0D2DC8745590}" type="presParOf" srcId="{E20269E2-6558-4787-BEBC-B784B7CE8162}" destId="{75B22F49-D01D-4793-B82C-E841A0F7EFF8}" srcOrd="0" destOrd="0" presId="urn:microsoft.com/office/officeart/2005/8/layout/process1"/>
    <dgm:cxn modelId="{8460F93A-CB32-494F-BC70-0FD5A3A3BE0F}" type="presParOf" srcId="{88062200-3E57-44F2-86D3-C2F6AFB0B39D}" destId="{52A036FB-6314-45A7-9A9B-BE76BCEE2AF4}" srcOrd="2"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A9C81647-7FA8-4934-AB82-0F02B8D4A760}" type="doc">
      <dgm:prSet loTypeId="urn:microsoft.com/office/officeart/2005/8/layout/process1" loCatId="process" qsTypeId="urn:microsoft.com/office/officeart/2005/8/quickstyle/3d3" qsCatId="3D" csTypeId="urn:microsoft.com/office/officeart/2005/8/colors/accent1_2" csCatId="accent1" phldr="1"/>
      <dgm:spPr/>
    </dgm:pt>
    <dgm:pt modelId="{3E637C72-114A-4502-82BC-EBD0CBF4321A}">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34E878FD-B46E-49F3-A515-B93D8D9C4585}" type="parTrans" cxnId="{6A231E15-E673-43D5-864D-AC47A4F14DA6}">
      <dgm:prSet/>
      <dgm:spPr/>
      <dgm:t>
        <a:bodyPr/>
        <a:lstStyle/>
        <a:p>
          <a:endParaRPr lang="zh-CN" altLang="en-US"/>
        </a:p>
      </dgm:t>
    </dgm:pt>
    <dgm:pt modelId="{5C997FB6-796C-4580-A61F-B1F57947FE6E}" type="sibTrans" cxnId="{6A231E15-E673-43D5-864D-AC47A4F14DA6}">
      <dgm:prSet/>
      <dgm:spPr/>
      <dgm:t>
        <a:bodyPr/>
        <a:lstStyle/>
        <a:p>
          <a:endParaRPr lang="zh-CN" altLang="en-US"/>
        </a:p>
      </dgm:t>
    </dgm:pt>
    <dgm:pt modelId="{A5A4CFF6-6F0E-4EA3-AB80-26D63DC2DFBC}">
      <dgm:prSet phldrT="[文本]"/>
      <dgm:spPr/>
      <dgm:t>
        <a:bodyPr/>
        <a:lstStyle/>
        <a:p>
          <a:r>
            <a:rPr lang="en-US" altLang="zh-CN" dirty="0" smtClean="0"/>
            <a:t>【</a:t>
          </a:r>
          <a:r>
            <a:rPr lang="zh-CN" altLang="en-US" dirty="0" smtClean="0"/>
            <a:t>侧</a:t>
          </a:r>
          <a:r>
            <a:rPr lang="en-US" altLang="zh-CN" dirty="0" smtClean="0"/>
            <a:t>1】</a:t>
          </a:r>
          <a:endParaRPr lang="zh-CN" altLang="en-US" dirty="0"/>
        </a:p>
      </dgm:t>
    </dgm:pt>
    <dgm:pt modelId="{E3FBF9F8-36CA-4290-A2F6-C1FB960A9840}" type="parTrans" cxnId="{4FC26CC3-B679-463D-8876-D13175B0BA61}">
      <dgm:prSet/>
      <dgm:spPr/>
      <dgm:t>
        <a:bodyPr/>
        <a:lstStyle/>
        <a:p>
          <a:endParaRPr lang="zh-CN" altLang="en-US"/>
        </a:p>
      </dgm:t>
    </dgm:pt>
    <dgm:pt modelId="{6EF1AF2C-0AAF-432E-806D-605794ECB8C1}" type="sibTrans" cxnId="{4FC26CC3-B679-463D-8876-D13175B0BA61}">
      <dgm:prSet/>
      <dgm:spPr/>
      <dgm:t>
        <a:bodyPr/>
        <a:lstStyle/>
        <a:p>
          <a:endParaRPr lang="zh-CN" altLang="en-US"/>
        </a:p>
      </dgm:t>
    </dgm:pt>
    <dgm:pt modelId="{DE056F2A-D16F-4E59-AB57-327E49E15723}">
      <dgm:prSet phldrT="[文本]"/>
      <dgm:spPr/>
      <dgm:t>
        <a:bodyPr/>
        <a:lstStyle/>
        <a:p>
          <a:r>
            <a:rPr lang="en-US" altLang="zh-CN" dirty="0" smtClean="0"/>
            <a:t>【</a:t>
          </a:r>
          <a:r>
            <a:rPr lang="zh-CN" altLang="en-US" dirty="0" smtClean="0"/>
            <a:t>盲孔</a:t>
          </a:r>
          <a:r>
            <a:rPr lang="en-US" altLang="zh-CN" dirty="0" smtClean="0"/>
            <a:t>】</a:t>
          </a:r>
          <a:endParaRPr lang="zh-CN" altLang="en-US" dirty="0"/>
        </a:p>
      </dgm:t>
    </dgm:pt>
    <dgm:pt modelId="{E55B5C10-9ED6-4AC3-B305-4AC8F0722E06}" type="parTrans" cxnId="{B0F72B2A-F2A1-4A8B-AA0B-A25BBE3B833B}">
      <dgm:prSet/>
      <dgm:spPr/>
      <dgm:t>
        <a:bodyPr/>
        <a:lstStyle/>
        <a:p>
          <a:endParaRPr lang="zh-CN" altLang="en-US"/>
        </a:p>
      </dgm:t>
    </dgm:pt>
    <dgm:pt modelId="{BF2B4CEC-ACAA-4BC0-AC8F-6C15260E052C}" type="sibTrans" cxnId="{B0F72B2A-F2A1-4A8B-AA0B-A25BBE3B833B}">
      <dgm:prSet/>
      <dgm:spPr/>
      <dgm:t>
        <a:bodyPr/>
        <a:lstStyle/>
        <a:p>
          <a:endParaRPr lang="zh-CN" altLang="en-US"/>
        </a:p>
      </dgm:t>
    </dgm:pt>
    <dgm:pt modelId="{CA5F1170-8A5E-4DC0-9053-95577A02D763}" type="pres">
      <dgm:prSet presAssocID="{A9C81647-7FA8-4934-AB82-0F02B8D4A760}" presName="Name0" presStyleCnt="0">
        <dgm:presLayoutVars>
          <dgm:dir/>
          <dgm:resizeHandles val="exact"/>
        </dgm:presLayoutVars>
      </dgm:prSet>
      <dgm:spPr/>
    </dgm:pt>
    <dgm:pt modelId="{A6127BCF-FEF7-48B7-8B55-B8356501CDAA}" type="pres">
      <dgm:prSet presAssocID="{3E637C72-114A-4502-82BC-EBD0CBF4321A}" presName="node" presStyleLbl="node1" presStyleIdx="0" presStyleCnt="3">
        <dgm:presLayoutVars>
          <dgm:bulletEnabled val="1"/>
        </dgm:presLayoutVars>
      </dgm:prSet>
      <dgm:spPr/>
    </dgm:pt>
    <dgm:pt modelId="{655036E8-5619-4C8F-9C7A-DA0D4B45FF53}" type="pres">
      <dgm:prSet presAssocID="{5C997FB6-796C-4580-A61F-B1F57947FE6E}" presName="sibTrans" presStyleLbl="sibTrans2D1" presStyleIdx="0" presStyleCnt="2"/>
      <dgm:spPr/>
    </dgm:pt>
    <dgm:pt modelId="{77D4F6D1-F0BE-4A40-B3C4-316862E20464}" type="pres">
      <dgm:prSet presAssocID="{5C997FB6-796C-4580-A61F-B1F57947FE6E}" presName="connectorText" presStyleLbl="sibTrans2D1" presStyleIdx="0" presStyleCnt="2"/>
      <dgm:spPr/>
    </dgm:pt>
    <dgm:pt modelId="{E4590618-8E73-401A-84B8-A445A519D04A}" type="pres">
      <dgm:prSet presAssocID="{A5A4CFF6-6F0E-4EA3-AB80-26D63DC2DFBC}" presName="node" presStyleLbl="node1" presStyleIdx="1" presStyleCnt="3">
        <dgm:presLayoutVars>
          <dgm:bulletEnabled val="1"/>
        </dgm:presLayoutVars>
      </dgm:prSet>
      <dgm:spPr/>
    </dgm:pt>
    <dgm:pt modelId="{88A066D6-5B71-41C9-8143-8931D62CEAD9}" type="pres">
      <dgm:prSet presAssocID="{6EF1AF2C-0AAF-432E-806D-605794ECB8C1}" presName="sibTrans" presStyleLbl="sibTrans2D1" presStyleIdx="1" presStyleCnt="2"/>
      <dgm:spPr/>
    </dgm:pt>
    <dgm:pt modelId="{5D6C2538-9F74-4660-A282-707B03950ECF}" type="pres">
      <dgm:prSet presAssocID="{6EF1AF2C-0AAF-432E-806D-605794ECB8C1}" presName="connectorText" presStyleLbl="sibTrans2D1" presStyleIdx="1" presStyleCnt="2"/>
      <dgm:spPr/>
    </dgm:pt>
    <dgm:pt modelId="{373352D2-884D-46BC-A06E-A9A9FB1A68B2}" type="pres">
      <dgm:prSet presAssocID="{DE056F2A-D16F-4E59-AB57-327E49E15723}" presName="node" presStyleLbl="node1" presStyleIdx="2" presStyleCnt="3">
        <dgm:presLayoutVars>
          <dgm:bulletEnabled val="1"/>
        </dgm:presLayoutVars>
      </dgm:prSet>
      <dgm:spPr/>
    </dgm:pt>
  </dgm:ptLst>
  <dgm:cxnLst>
    <dgm:cxn modelId="{446A5429-DD11-4E48-A228-D0E83F0C9BB7}" type="presOf" srcId="{5C997FB6-796C-4580-A61F-B1F57947FE6E}" destId="{77D4F6D1-F0BE-4A40-B3C4-316862E20464}" srcOrd="1" destOrd="0" presId="urn:microsoft.com/office/officeart/2005/8/layout/process1"/>
    <dgm:cxn modelId="{92CE89EC-5B4A-4EBD-8FC3-F50A741CC347}" type="presOf" srcId="{5C997FB6-796C-4580-A61F-B1F57947FE6E}" destId="{655036E8-5619-4C8F-9C7A-DA0D4B45FF53}" srcOrd="0" destOrd="0" presId="urn:microsoft.com/office/officeart/2005/8/layout/process1"/>
    <dgm:cxn modelId="{4FC26CC3-B679-463D-8876-D13175B0BA61}" srcId="{A9C81647-7FA8-4934-AB82-0F02B8D4A760}" destId="{A5A4CFF6-6F0E-4EA3-AB80-26D63DC2DFBC}" srcOrd="1" destOrd="0" parTransId="{E3FBF9F8-36CA-4290-A2F6-C1FB960A9840}" sibTransId="{6EF1AF2C-0AAF-432E-806D-605794ECB8C1}"/>
    <dgm:cxn modelId="{93A288DE-5F18-4AAA-B5DB-E98E8B9240B6}" type="presOf" srcId="{3E637C72-114A-4502-82BC-EBD0CBF4321A}" destId="{A6127BCF-FEF7-48B7-8B55-B8356501CDAA}" srcOrd="0" destOrd="0" presId="urn:microsoft.com/office/officeart/2005/8/layout/process1"/>
    <dgm:cxn modelId="{DE37ED52-C690-4662-AA39-E55B585F29BF}" type="presOf" srcId="{6EF1AF2C-0AAF-432E-806D-605794ECB8C1}" destId="{5D6C2538-9F74-4660-A282-707B03950ECF}" srcOrd="1" destOrd="0" presId="urn:microsoft.com/office/officeart/2005/8/layout/process1"/>
    <dgm:cxn modelId="{B0F72B2A-F2A1-4A8B-AA0B-A25BBE3B833B}" srcId="{A9C81647-7FA8-4934-AB82-0F02B8D4A760}" destId="{DE056F2A-D16F-4E59-AB57-327E49E15723}" srcOrd="2" destOrd="0" parTransId="{E55B5C10-9ED6-4AC3-B305-4AC8F0722E06}" sibTransId="{BF2B4CEC-ACAA-4BC0-AC8F-6C15260E052C}"/>
    <dgm:cxn modelId="{E16A534B-50BE-45EA-9481-26723ADC6485}" type="presOf" srcId="{DE056F2A-D16F-4E59-AB57-327E49E15723}" destId="{373352D2-884D-46BC-A06E-A9A9FB1A68B2}" srcOrd="0" destOrd="0" presId="urn:microsoft.com/office/officeart/2005/8/layout/process1"/>
    <dgm:cxn modelId="{DABCD5AD-322F-4D22-AF5B-2066EED47924}" type="presOf" srcId="{A9C81647-7FA8-4934-AB82-0F02B8D4A760}" destId="{CA5F1170-8A5E-4DC0-9053-95577A02D763}" srcOrd="0" destOrd="0" presId="urn:microsoft.com/office/officeart/2005/8/layout/process1"/>
    <dgm:cxn modelId="{8BB1063C-D85F-4BE5-83DF-D64BC1EBF633}" type="presOf" srcId="{6EF1AF2C-0AAF-432E-806D-605794ECB8C1}" destId="{88A066D6-5B71-41C9-8143-8931D62CEAD9}" srcOrd="0" destOrd="0" presId="urn:microsoft.com/office/officeart/2005/8/layout/process1"/>
    <dgm:cxn modelId="{4644EA52-7369-484D-85CE-8F1995A6BF7A}" type="presOf" srcId="{A5A4CFF6-6F0E-4EA3-AB80-26D63DC2DFBC}" destId="{E4590618-8E73-401A-84B8-A445A519D04A}" srcOrd="0" destOrd="0" presId="urn:microsoft.com/office/officeart/2005/8/layout/process1"/>
    <dgm:cxn modelId="{6A231E15-E673-43D5-864D-AC47A4F14DA6}" srcId="{A9C81647-7FA8-4934-AB82-0F02B8D4A760}" destId="{3E637C72-114A-4502-82BC-EBD0CBF4321A}" srcOrd="0" destOrd="0" parTransId="{34E878FD-B46E-49F3-A515-B93D8D9C4585}" sibTransId="{5C997FB6-796C-4580-A61F-B1F57947FE6E}"/>
    <dgm:cxn modelId="{359D155C-EE5F-4415-BA58-6BA1469C4400}" type="presParOf" srcId="{CA5F1170-8A5E-4DC0-9053-95577A02D763}" destId="{A6127BCF-FEF7-48B7-8B55-B8356501CDAA}" srcOrd="0" destOrd="0" presId="urn:microsoft.com/office/officeart/2005/8/layout/process1"/>
    <dgm:cxn modelId="{1A45FD29-56DF-4A27-B157-25940167F918}" type="presParOf" srcId="{CA5F1170-8A5E-4DC0-9053-95577A02D763}" destId="{655036E8-5619-4C8F-9C7A-DA0D4B45FF53}" srcOrd="1" destOrd="0" presId="urn:microsoft.com/office/officeart/2005/8/layout/process1"/>
    <dgm:cxn modelId="{2C7AF31E-BDB8-4620-8266-2F8CDFDC98A1}" type="presParOf" srcId="{655036E8-5619-4C8F-9C7A-DA0D4B45FF53}" destId="{77D4F6D1-F0BE-4A40-B3C4-316862E20464}" srcOrd="0" destOrd="0" presId="urn:microsoft.com/office/officeart/2005/8/layout/process1"/>
    <dgm:cxn modelId="{E0440B74-5CBD-46A9-B4B5-B7C2D8BBA400}" type="presParOf" srcId="{CA5F1170-8A5E-4DC0-9053-95577A02D763}" destId="{E4590618-8E73-401A-84B8-A445A519D04A}" srcOrd="2" destOrd="0" presId="urn:microsoft.com/office/officeart/2005/8/layout/process1"/>
    <dgm:cxn modelId="{D8CBF7BB-D79F-4471-855A-72D962EF2F3C}" type="presParOf" srcId="{CA5F1170-8A5E-4DC0-9053-95577A02D763}" destId="{88A066D6-5B71-41C9-8143-8931D62CEAD9}" srcOrd="3" destOrd="0" presId="urn:microsoft.com/office/officeart/2005/8/layout/process1"/>
    <dgm:cxn modelId="{A7C7EEA8-CF45-4B63-BDCA-EE98B6AC1923}" type="presParOf" srcId="{88A066D6-5B71-41C9-8143-8931D62CEAD9}" destId="{5D6C2538-9F74-4660-A282-707B03950ECF}" srcOrd="0" destOrd="0" presId="urn:microsoft.com/office/officeart/2005/8/layout/process1"/>
    <dgm:cxn modelId="{9EF15B74-1498-4974-A163-716AFEF57158}" type="presParOf" srcId="{CA5F1170-8A5E-4DC0-9053-95577A02D763}" destId="{373352D2-884D-46BC-A06E-A9A9FB1A68B2}" srcOrd="4" destOrd="0" presId="urn:microsoft.com/office/officeart/2005/8/layout/process1"/>
  </dgm:cxnLst>
  <dgm:bg/>
  <dgm:whole/>
</dgm:dataModel>
</file>

<file path=ppt/diagrams/data70.xml><?xml version="1.0" encoding="utf-8"?>
<dgm:dataModel xmlns:dgm="http://schemas.openxmlformats.org/drawingml/2006/diagram" xmlns:a="http://schemas.openxmlformats.org/drawingml/2006/main">
  <dgm:ptLst>
    <dgm:pt modelId="{DEBD8A11-7C2B-44B9-B108-14DA52369B0B}" type="doc">
      <dgm:prSet loTypeId="urn:microsoft.com/office/officeart/2005/8/layout/hProcess3" loCatId="process" qsTypeId="urn:microsoft.com/office/officeart/2005/8/quickstyle/3d3" qsCatId="3D" csTypeId="urn:microsoft.com/office/officeart/2005/8/colors/accent1_2" csCatId="accent1" phldr="1"/>
      <dgm:spPr/>
    </dgm:pt>
    <dgm:pt modelId="{5F15D676-33BB-486C-860D-FD117D296508}">
      <dgm:prSet phldrT="[文本]"/>
      <dgm:spPr/>
      <dgm:t>
        <a:bodyPr/>
        <a:lstStyle/>
        <a:p>
          <a:r>
            <a:rPr lang="en-US" altLang="zh-CN" dirty="0" smtClean="0"/>
            <a:t>【</a:t>
          </a:r>
          <a:r>
            <a:rPr lang="zh-CN" altLang="en-US" dirty="0" smtClean="0"/>
            <a:t>单击  按钮</a:t>
          </a:r>
          <a:r>
            <a:rPr lang="en-US" altLang="zh-CN" dirty="0" smtClean="0"/>
            <a:t>】</a:t>
          </a:r>
          <a:endParaRPr lang="zh-CN" altLang="en-US" dirty="0"/>
        </a:p>
      </dgm:t>
    </dgm:pt>
    <dgm:pt modelId="{5F4969B5-9E3E-4574-8F37-51753CD6B141}" type="parTrans" cxnId="{6CEE18E8-5500-4912-B4BA-925F0A780E26}">
      <dgm:prSet/>
      <dgm:spPr/>
      <dgm:t>
        <a:bodyPr/>
        <a:lstStyle/>
        <a:p>
          <a:endParaRPr lang="zh-CN" altLang="en-US"/>
        </a:p>
      </dgm:t>
    </dgm:pt>
    <dgm:pt modelId="{3CE553F7-123C-4626-82AC-6DE68719F704}" type="sibTrans" cxnId="{6CEE18E8-5500-4912-B4BA-925F0A780E26}">
      <dgm:prSet/>
      <dgm:spPr/>
      <dgm:t>
        <a:bodyPr/>
        <a:lstStyle/>
        <a:p>
          <a:endParaRPr lang="zh-CN" altLang="en-US"/>
        </a:p>
      </dgm:t>
    </dgm:pt>
    <dgm:pt modelId="{7C2D0454-27DE-438A-A33A-463CEC7B582D}" type="pres">
      <dgm:prSet presAssocID="{DEBD8A11-7C2B-44B9-B108-14DA52369B0B}" presName="Name0" presStyleCnt="0">
        <dgm:presLayoutVars>
          <dgm:dir/>
          <dgm:animLvl val="lvl"/>
          <dgm:resizeHandles val="exact"/>
        </dgm:presLayoutVars>
      </dgm:prSet>
      <dgm:spPr/>
    </dgm:pt>
    <dgm:pt modelId="{466DD6E1-D5E1-40FA-BF5E-B9CDAB917416}" type="pres">
      <dgm:prSet presAssocID="{DEBD8A11-7C2B-44B9-B108-14DA52369B0B}" presName="dummy" presStyleCnt="0"/>
      <dgm:spPr/>
    </dgm:pt>
    <dgm:pt modelId="{74F89ABA-2AF2-4D81-BAC2-B799A5BD6E10}" type="pres">
      <dgm:prSet presAssocID="{DEBD8A11-7C2B-44B9-B108-14DA52369B0B}" presName="linH" presStyleCnt="0"/>
      <dgm:spPr/>
    </dgm:pt>
    <dgm:pt modelId="{D629DC46-8B7C-4E3E-AD08-DB1480D4F8D5}" type="pres">
      <dgm:prSet presAssocID="{DEBD8A11-7C2B-44B9-B108-14DA52369B0B}" presName="padding1" presStyleCnt="0"/>
      <dgm:spPr/>
    </dgm:pt>
    <dgm:pt modelId="{F1147C18-9C27-496D-AC4B-05203023FCF4}" type="pres">
      <dgm:prSet presAssocID="{5F15D676-33BB-486C-860D-FD117D296508}" presName="linV" presStyleCnt="0"/>
      <dgm:spPr/>
    </dgm:pt>
    <dgm:pt modelId="{EF751DE9-CB9C-4504-B9C1-82DA267FED03}" type="pres">
      <dgm:prSet presAssocID="{5F15D676-33BB-486C-860D-FD117D296508}" presName="spVertical1" presStyleCnt="0"/>
      <dgm:spPr/>
    </dgm:pt>
    <dgm:pt modelId="{04CF158A-0DB0-453A-B397-9969192490B2}" type="pres">
      <dgm:prSet presAssocID="{5F15D676-33BB-486C-860D-FD117D296508}" presName="parTx" presStyleLbl="revTx" presStyleIdx="0" presStyleCnt="1" custLinFactNeighborX="-14365" custLinFactNeighborY="781">
        <dgm:presLayoutVars>
          <dgm:chMax val="0"/>
          <dgm:chPref val="0"/>
          <dgm:bulletEnabled val="1"/>
        </dgm:presLayoutVars>
      </dgm:prSet>
      <dgm:spPr/>
    </dgm:pt>
    <dgm:pt modelId="{477C9462-086A-41DA-9961-900BBC97710F}" type="pres">
      <dgm:prSet presAssocID="{5F15D676-33BB-486C-860D-FD117D296508}" presName="spVertical2" presStyleCnt="0"/>
      <dgm:spPr/>
    </dgm:pt>
    <dgm:pt modelId="{7408784A-44A8-4087-9985-439E04CCB929}" type="pres">
      <dgm:prSet presAssocID="{5F15D676-33BB-486C-860D-FD117D296508}" presName="spVertical3" presStyleCnt="0"/>
      <dgm:spPr/>
    </dgm:pt>
    <dgm:pt modelId="{91CDDE9D-BA31-4583-8F08-B5D280D93E97}" type="pres">
      <dgm:prSet presAssocID="{DEBD8A11-7C2B-44B9-B108-14DA52369B0B}" presName="padding2" presStyleCnt="0"/>
      <dgm:spPr/>
    </dgm:pt>
    <dgm:pt modelId="{FBB372AA-575B-447A-AD1F-88C8961C9243}" type="pres">
      <dgm:prSet presAssocID="{DEBD8A11-7C2B-44B9-B108-14DA52369B0B}" presName="negArrow" presStyleCnt="0"/>
      <dgm:spPr/>
    </dgm:pt>
    <dgm:pt modelId="{3BD9A259-4E96-4342-844A-6D35946183DB}" type="pres">
      <dgm:prSet presAssocID="{DEBD8A11-7C2B-44B9-B108-14DA52369B0B}" presName="backgroundArrow" presStyleLbl="node1" presStyleIdx="0" presStyleCnt="1"/>
      <dgm:spPr/>
    </dgm:pt>
  </dgm:ptLst>
  <dgm:cxnLst>
    <dgm:cxn modelId="{BBDDB98B-EE72-4A82-ABE4-E62D6C39E5C7}" type="presOf" srcId="{5F15D676-33BB-486C-860D-FD117D296508}" destId="{04CF158A-0DB0-453A-B397-9969192490B2}" srcOrd="0" destOrd="0" presId="urn:microsoft.com/office/officeart/2005/8/layout/hProcess3"/>
    <dgm:cxn modelId="{6CEE18E8-5500-4912-B4BA-925F0A780E26}" srcId="{DEBD8A11-7C2B-44B9-B108-14DA52369B0B}" destId="{5F15D676-33BB-486C-860D-FD117D296508}" srcOrd="0" destOrd="0" parTransId="{5F4969B5-9E3E-4574-8F37-51753CD6B141}" sibTransId="{3CE553F7-123C-4626-82AC-6DE68719F704}"/>
    <dgm:cxn modelId="{BB0A158D-4E2D-428E-8E8A-AA62BFE51B96}" type="presOf" srcId="{DEBD8A11-7C2B-44B9-B108-14DA52369B0B}" destId="{7C2D0454-27DE-438A-A33A-463CEC7B582D}" srcOrd="0" destOrd="0" presId="urn:microsoft.com/office/officeart/2005/8/layout/hProcess3"/>
    <dgm:cxn modelId="{0885F71F-279B-4D6A-A4D1-00211F2C3D18}" type="presParOf" srcId="{7C2D0454-27DE-438A-A33A-463CEC7B582D}" destId="{466DD6E1-D5E1-40FA-BF5E-B9CDAB917416}" srcOrd="0" destOrd="0" presId="urn:microsoft.com/office/officeart/2005/8/layout/hProcess3"/>
    <dgm:cxn modelId="{FDA5A125-55C4-48AC-B2C8-B4576AD0F31E}" type="presParOf" srcId="{7C2D0454-27DE-438A-A33A-463CEC7B582D}" destId="{74F89ABA-2AF2-4D81-BAC2-B799A5BD6E10}" srcOrd="1" destOrd="0" presId="urn:microsoft.com/office/officeart/2005/8/layout/hProcess3"/>
    <dgm:cxn modelId="{E4D5C7A7-BA19-4C60-B6B2-60BBCB2E8440}" type="presParOf" srcId="{74F89ABA-2AF2-4D81-BAC2-B799A5BD6E10}" destId="{D629DC46-8B7C-4E3E-AD08-DB1480D4F8D5}" srcOrd="0" destOrd="0" presId="urn:microsoft.com/office/officeart/2005/8/layout/hProcess3"/>
    <dgm:cxn modelId="{A651806D-F6AA-4042-8CFD-60FE6979C027}" type="presParOf" srcId="{74F89ABA-2AF2-4D81-BAC2-B799A5BD6E10}" destId="{F1147C18-9C27-496D-AC4B-05203023FCF4}" srcOrd="1" destOrd="0" presId="urn:microsoft.com/office/officeart/2005/8/layout/hProcess3"/>
    <dgm:cxn modelId="{DF5FD72B-AA2E-459C-9AA7-64B025CF9061}" type="presParOf" srcId="{F1147C18-9C27-496D-AC4B-05203023FCF4}" destId="{EF751DE9-CB9C-4504-B9C1-82DA267FED03}" srcOrd="0" destOrd="0" presId="urn:microsoft.com/office/officeart/2005/8/layout/hProcess3"/>
    <dgm:cxn modelId="{BBC25CF1-6690-47C4-AC4E-24F9FCCD4AD8}" type="presParOf" srcId="{F1147C18-9C27-496D-AC4B-05203023FCF4}" destId="{04CF158A-0DB0-453A-B397-9969192490B2}" srcOrd="1" destOrd="0" presId="urn:microsoft.com/office/officeart/2005/8/layout/hProcess3"/>
    <dgm:cxn modelId="{19CE23C8-B49E-456C-93AB-E08C6E5924A7}" type="presParOf" srcId="{F1147C18-9C27-496D-AC4B-05203023FCF4}" destId="{477C9462-086A-41DA-9961-900BBC97710F}" srcOrd="2" destOrd="0" presId="urn:microsoft.com/office/officeart/2005/8/layout/hProcess3"/>
    <dgm:cxn modelId="{5FD8F129-E4DB-419A-B5D0-B70B6B5D947A}" type="presParOf" srcId="{F1147C18-9C27-496D-AC4B-05203023FCF4}" destId="{7408784A-44A8-4087-9985-439E04CCB929}" srcOrd="3" destOrd="0" presId="urn:microsoft.com/office/officeart/2005/8/layout/hProcess3"/>
    <dgm:cxn modelId="{5DFC6E19-64D5-47F8-B17F-AE63E61B347C}" type="presParOf" srcId="{74F89ABA-2AF2-4D81-BAC2-B799A5BD6E10}" destId="{91CDDE9D-BA31-4583-8F08-B5D280D93E97}" srcOrd="2" destOrd="0" presId="urn:microsoft.com/office/officeart/2005/8/layout/hProcess3"/>
    <dgm:cxn modelId="{532D6490-8195-4705-82F2-E8B82FA13BAA}" type="presParOf" srcId="{74F89ABA-2AF2-4D81-BAC2-B799A5BD6E10}" destId="{FBB372AA-575B-447A-AD1F-88C8961C9243}" srcOrd="3" destOrd="0" presId="urn:microsoft.com/office/officeart/2005/8/layout/hProcess3"/>
    <dgm:cxn modelId="{36FBD3B2-BFA9-4CCB-AB73-32E0A62461A3}" type="presParOf" srcId="{74F89ABA-2AF2-4D81-BAC2-B799A5BD6E10}" destId="{3BD9A259-4E96-4342-844A-6D35946183DB}" srcOrd="4" destOrd="0" presId="urn:microsoft.com/office/officeart/2005/8/layout/hProcess3"/>
  </dgm:cxnLst>
  <dgm:bg/>
  <dgm:whole/>
</dgm:dataModel>
</file>

<file path=ppt/diagrams/data71.xml><?xml version="1.0" encoding="utf-8"?>
<dgm:dataModel xmlns:dgm="http://schemas.openxmlformats.org/drawingml/2006/diagram" xmlns:a="http://schemas.openxmlformats.org/drawingml/2006/main">
  <dgm:ptLst>
    <dgm:pt modelId="{DF633494-7E6B-4EEB-AF21-109BCCCBC7F1}" type="doc">
      <dgm:prSet loTypeId="urn:microsoft.com/office/officeart/2005/8/layout/hProcess3" loCatId="process" qsTypeId="urn:microsoft.com/office/officeart/2005/8/quickstyle/3d3" qsCatId="3D" csTypeId="urn:microsoft.com/office/officeart/2005/8/colors/accent1_2" csCatId="accent1" phldr="1"/>
      <dgm:spPr/>
    </dgm:pt>
    <dgm:pt modelId="{275F6F6E-8E43-4AAF-A6F1-346E02662F25}">
      <dgm:prSet phldrT="[文本]"/>
      <dgm:spPr/>
      <dgm:t>
        <a:bodyPr/>
        <a:lstStyle/>
        <a:p>
          <a:r>
            <a:rPr lang="en-US" altLang="zh-CN" dirty="0" smtClean="0"/>
            <a:t>【</a:t>
          </a:r>
          <a:r>
            <a:rPr lang="zh-CN" altLang="en-US" dirty="0" smtClean="0"/>
            <a:t>单击  按钮</a:t>
          </a:r>
          <a:r>
            <a:rPr lang="en-US" altLang="zh-CN" dirty="0" smtClean="0"/>
            <a:t>】</a:t>
          </a:r>
          <a:endParaRPr lang="zh-CN" altLang="en-US" dirty="0"/>
        </a:p>
      </dgm:t>
    </dgm:pt>
    <dgm:pt modelId="{E3E7565C-4291-4728-B2CA-6F9BAB12421A}" type="parTrans" cxnId="{5436DC6D-EED9-4E45-AA9D-19A0186DB3F8}">
      <dgm:prSet/>
      <dgm:spPr/>
      <dgm:t>
        <a:bodyPr/>
        <a:lstStyle/>
        <a:p>
          <a:endParaRPr lang="zh-CN" altLang="en-US"/>
        </a:p>
      </dgm:t>
    </dgm:pt>
    <dgm:pt modelId="{7B4657E6-7F54-4B2F-A9B0-B6B196D13EE3}" type="sibTrans" cxnId="{5436DC6D-EED9-4E45-AA9D-19A0186DB3F8}">
      <dgm:prSet/>
      <dgm:spPr/>
      <dgm:t>
        <a:bodyPr/>
        <a:lstStyle/>
        <a:p>
          <a:endParaRPr lang="zh-CN" altLang="en-US"/>
        </a:p>
      </dgm:t>
    </dgm:pt>
    <dgm:pt modelId="{4F4C3867-D714-4E41-B2A9-22774473DCF0}" type="pres">
      <dgm:prSet presAssocID="{DF633494-7E6B-4EEB-AF21-109BCCCBC7F1}" presName="Name0" presStyleCnt="0">
        <dgm:presLayoutVars>
          <dgm:dir/>
          <dgm:animLvl val="lvl"/>
          <dgm:resizeHandles val="exact"/>
        </dgm:presLayoutVars>
      </dgm:prSet>
      <dgm:spPr/>
    </dgm:pt>
    <dgm:pt modelId="{974A5C16-8D9E-4537-AE9C-FA28B7D1A484}" type="pres">
      <dgm:prSet presAssocID="{DF633494-7E6B-4EEB-AF21-109BCCCBC7F1}" presName="dummy" presStyleCnt="0"/>
      <dgm:spPr/>
    </dgm:pt>
    <dgm:pt modelId="{A14F65E1-0A66-45D8-99B9-EDCDF8225AFF}" type="pres">
      <dgm:prSet presAssocID="{DF633494-7E6B-4EEB-AF21-109BCCCBC7F1}" presName="linH" presStyleCnt="0"/>
      <dgm:spPr/>
    </dgm:pt>
    <dgm:pt modelId="{C5581F5C-3BD6-4495-921B-9262D1FBFF35}" type="pres">
      <dgm:prSet presAssocID="{DF633494-7E6B-4EEB-AF21-109BCCCBC7F1}" presName="padding1" presStyleCnt="0"/>
      <dgm:spPr/>
    </dgm:pt>
    <dgm:pt modelId="{1CC81A08-E35E-4C1C-9784-26FBCE736549}" type="pres">
      <dgm:prSet presAssocID="{275F6F6E-8E43-4AAF-A6F1-346E02662F25}" presName="linV" presStyleCnt="0"/>
      <dgm:spPr/>
    </dgm:pt>
    <dgm:pt modelId="{A6CF7CBA-1D4E-4925-BAE5-37527D926A94}" type="pres">
      <dgm:prSet presAssocID="{275F6F6E-8E43-4AAF-A6F1-346E02662F25}" presName="spVertical1" presStyleCnt="0"/>
      <dgm:spPr/>
    </dgm:pt>
    <dgm:pt modelId="{921FC3DA-70EE-4DB6-9D29-C0DD54AA4984}" type="pres">
      <dgm:prSet presAssocID="{275F6F6E-8E43-4AAF-A6F1-346E02662F25}" presName="parTx" presStyleLbl="revTx" presStyleIdx="0" presStyleCnt="1">
        <dgm:presLayoutVars>
          <dgm:chMax val="0"/>
          <dgm:chPref val="0"/>
          <dgm:bulletEnabled val="1"/>
        </dgm:presLayoutVars>
      </dgm:prSet>
      <dgm:spPr/>
    </dgm:pt>
    <dgm:pt modelId="{1112F359-8C12-4942-ACD7-EAECE0369007}" type="pres">
      <dgm:prSet presAssocID="{275F6F6E-8E43-4AAF-A6F1-346E02662F25}" presName="spVertical2" presStyleCnt="0"/>
      <dgm:spPr/>
    </dgm:pt>
    <dgm:pt modelId="{BBB4D6E1-60DB-40F3-97C6-DAA986005217}" type="pres">
      <dgm:prSet presAssocID="{275F6F6E-8E43-4AAF-A6F1-346E02662F25}" presName="spVertical3" presStyleCnt="0"/>
      <dgm:spPr/>
    </dgm:pt>
    <dgm:pt modelId="{3964F573-ED7F-49B1-9403-89F390827BF2}" type="pres">
      <dgm:prSet presAssocID="{DF633494-7E6B-4EEB-AF21-109BCCCBC7F1}" presName="padding2" presStyleCnt="0"/>
      <dgm:spPr/>
    </dgm:pt>
    <dgm:pt modelId="{AB007B9F-72AA-4EB8-88B2-1DAF7B7A47FB}" type="pres">
      <dgm:prSet presAssocID="{DF633494-7E6B-4EEB-AF21-109BCCCBC7F1}" presName="negArrow" presStyleCnt="0"/>
      <dgm:spPr/>
    </dgm:pt>
    <dgm:pt modelId="{07D125C7-7C8D-4741-A583-FA4B05B8B5C3}" type="pres">
      <dgm:prSet presAssocID="{DF633494-7E6B-4EEB-AF21-109BCCCBC7F1}" presName="backgroundArrow" presStyleLbl="node1" presStyleIdx="0" presStyleCnt="1"/>
      <dgm:spPr/>
    </dgm:pt>
  </dgm:ptLst>
  <dgm:cxnLst>
    <dgm:cxn modelId="{5436DC6D-EED9-4E45-AA9D-19A0186DB3F8}" srcId="{DF633494-7E6B-4EEB-AF21-109BCCCBC7F1}" destId="{275F6F6E-8E43-4AAF-A6F1-346E02662F25}" srcOrd="0" destOrd="0" parTransId="{E3E7565C-4291-4728-B2CA-6F9BAB12421A}" sibTransId="{7B4657E6-7F54-4B2F-A9B0-B6B196D13EE3}"/>
    <dgm:cxn modelId="{EFD48983-9603-4A95-835D-780CF0BCF238}" type="presOf" srcId="{275F6F6E-8E43-4AAF-A6F1-346E02662F25}" destId="{921FC3DA-70EE-4DB6-9D29-C0DD54AA4984}" srcOrd="0" destOrd="0" presId="urn:microsoft.com/office/officeart/2005/8/layout/hProcess3"/>
    <dgm:cxn modelId="{F4CF8D05-AA6F-4094-99D9-3EED32A2A6D2}" type="presOf" srcId="{DF633494-7E6B-4EEB-AF21-109BCCCBC7F1}" destId="{4F4C3867-D714-4E41-B2A9-22774473DCF0}" srcOrd="0" destOrd="0" presId="urn:microsoft.com/office/officeart/2005/8/layout/hProcess3"/>
    <dgm:cxn modelId="{CC28175F-C757-486F-AB1D-C78286D48376}" type="presParOf" srcId="{4F4C3867-D714-4E41-B2A9-22774473DCF0}" destId="{974A5C16-8D9E-4537-AE9C-FA28B7D1A484}" srcOrd="0" destOrd="0" presId="urn:microsoft.com/office/officeart/2005/8/layout/hProcess3"/>
    <dgm:cxn modelId="{55BFD3BF-AD9C-46A8-A45B-21AF30E771C2}" type="presParOf" srcId="{4F4C3867-D714-4E41-B2A9-22774473DCF0}" destId="{A14F65E1-0A66-45D8-99B9-EDCDF8225AFF}" srcOrd="1" destOrd="0" presId="urn:microsoft.com/office/officeart/2005/8/layout/hProcess3"/>
    <dgm:cxn modelId="{6A65FCC6-73FE-4FAC-8473-E5DBCFCC76D6}" type="presParOf" srcId="{A14F65E1-0A66-45D8-99B9-EDCDF8225AFF}" destId="{C5581F5C-3BD6-4495-921B-9262D1FBFF35}" srcOrd="0" destOrd="0" presId="urn:microsoft.com/office/officeart/2005/8/layout/hProcess3"/>
    <dgm:cxn modelId="{8A9C3C06-411E-4C9E-A370-F4C6D5F4A7A8}" type="presParOf" srcId="{A14F65E1-0A66-45D8-99B9-EDCDF8225AFF}" destId="{1CC81A08-E35E-4C1C-9784-26FBCE736549}" srcOrd="1" destOrd="0" presId="urn:microsoft.com/office/officeart/2005/8/layout/hProcess3"/>
    <dgm:cxn modelId="{03F5FEC9-6A44-4370-9D71-92B8F4BA6D00}" type="presParOf" srcId="{1CC81A08-E35E-4C1C-9784-26FBCE736549}" destId="{A6CF7CBA-1D4E-4925-BAE5-37527D926A94}" srcOrd="0" destOrd="0" presId="urn:microsoft.com/office/officeart/2005/8/layout/hProcess3"/>
    <dgm:cxn modelId="{8D603E34-AA9B-4BF9-B0C1-6D97743A7B89}" type="presParOf" srcId="{1CC81A08-E35E-4C1C-9784-26FBCE736549}" destId="{921FC3DA-70EE-4DB6-9D29-C0DD54AA4984}" srcOrd="1" destOrd="0" presId="urn:microsoft.com/office/officeart/2005/8/layout/hProcess3"/>
    <dgm:cxn modelId="{33CDD994-9D53-4012-B695-EFEB50DED19D}" type="presParOf" srcId="{1CC81A08-E35E-4C1C-9784-26FBCE736549}" destId="{1112F359-8C12-4942-ACD7-EAECE0369007}" srcOrd="2" destOrd="0" presId="urn:microsoft.com/office/officeart/2005/8/layout/hProcess3"/>
    <dgm:cxn modelId="{A8E0078F-68E6-48D9-AB28-DBCE7714BF88}" type="presParOf" srcId="{1CC81A08-E35E-4C1C-9784-26FBCE736549}" destId="{BBB4D6E1-60DB-40F3-97C6-DAA986005217}" srcOrd="3" destOrd="0" presId="urn:microsoft.com/office/officeart/2005/8/layout/hProcess3"/>
    <dgm:cxn modelId="{6977E51C-FD7C-470C-9FAC-A84AEA33EC4E}" type="presParOf" srcId="{A14F65E1-0A66-45D8-99B9-EDCDF8225AFF}" destId="{3964F573-ED7F-49B1-9403-89F390827BF2}" srcOrd="2" destOrd="0" presId="urn:microsoft.com/office/officeart/2005/8/layout/hProcess3"/>
    <dgm:cxn modelId="{5533738D-19E7-465D-8288-A9D07BA5490B}" type="presParOf" srcId="{A14F65E1-0A66-45D8-99B9-EDCDF8225AFF}" destId="{AB007B9F-72AA-4EB8-88B2-1DAF7B7A47FB}" srcOrd="3" destOrd="0" presId="urn:microsoft.com/office/officeart/2005/8/layout/hProcess3"/>
    <dgm:cxn modelId="{BF369FAF-1045-4997-A8D1-039FB8B6C883}" type="presParOf" srcId="{A14F65E1-0A66-45D8-99B9-EDCDF8225AFF}" destId="{07D125C7-7C8D-4741-A583-FA4B05B8B5C3}" srcOrd="4" destOrd="0" presId="urn:microsoft.com/office/officeart/2005/8/layout/hProcess3"/>
  </dgm:cxnLst>
  <dgm:bg/>
  <dgm:whole/>
</dgm:dataModel>
</file>

<file path=ppt/diagrams/data72.xml><?xml version="1.0" encoding="utf-8"?>
<dgm:dataModel xmlns:dgm="http://schemas.openxmlformats.org/drawingml/2006/diagram" xmlns:a="http://schemas.openxmlformats.org/drawingml/2006/main">
  <dgm:ptLst>
    <dgm:pt modelId="{0915F50E-EB51-49BA-9192-3ADC7A2DED74}" type="doc">
      <dgm:prSet loTypeId="urn:microsoft.com/office/officeart/2005/8/layout/hProcess3" loCatId="process" qsTypeId="urn:microsoft.com/office/officeart/2005/8/quickstyle/3d3" qsCatId="3D" csTypeId="urn:microsoft.com/office/officeart/2005/8/colors/accent1_2" csCatId="accent1" phldr="1"/>
      <dgm:spPr/>
    </dgm:pt>
    <dgm:pt modelId="{44C3001B-BAC3-48A6-A1EB-5F7404A86A3D}">
      <dgm:prSet phldrT="[文本]"/>
      <dgm:spPr/>
      <dgm:t>
        <a:bodyPr/>
        <a:lstStyle/>
        <a:p>
          <a:r>
            <a:rPr lang="en-US" altLang="zh-CN" dirty="0" smtClean="0"/>
            <a:t>【</a:t>
          </a:r>
          <a:r>
            <a:rPr lang="zh-CN" altLang="en-US" dirty="0" smtClean="0"/>
            <a:t>单击   按钮</a:t>
          </a:r>
          <a:r>
            <a:rPr lang="en-US" altLang="zh-CN" dirty="0" smtClean="0"/>
            <a:t>】</a:t>
          </a:r>
          <a:endParaRPr lang="zh-CN" altLang="en-US" dirty="0"/>
        </a:p>
      </dgm:t>
    </dgm:pt>
    <dgm:pt modelId="{FEEBA83B-040D-4B2A-B212-9AFFF8D6DC9B}" type="parTrans" cxnId="{3A770948-F5B6-4226-B95E-8E1E795B2EC4}">
      <dgm:prSet/>
      <dgm:spPr/>
      <dgm:t>
        <a:bodyPr/>
        <a:lstStyle/>
        <a:p>
          <a:endParaRPr lang="zh-CN" altLang="en-US"/>
        </a:p>
      </dgm:t>
    </dgm:pt>
    <dgm:pt modelId="{80C8E5C1-14F4-4C0F-A78E-0113247A7C6A}" type="sibTrans" cxnId="{3A770948-F5B6-4226-B95E-8E1E795B2EC4}">
      <dgm:prSet/>
      <dgm:spPr/>
      <dgm:t>
        <a:bodyPr/>
        <a:lstStyle/>
        <a:p>
          <a:endParaRPr lang="zh-CN" altLang="en-US"/>
        </a:p>
      </dgm:t>
    </dgm:pt>
    <dgm:pt modelId="{F00FCC54-C2F3-4A9F-ADA4-4F55D592DC1B}" type="pres">
      <dgm:prSet presAssocID="{0915F50E-EB51-49BA-9192-3ADC7A2DED74}" presName="Name0" presStyleCnt="0">
        <dgm:presLayoutVars>
          <dgm:dir/>
          <dgm:animLvl val="lvl"/>
          <dgm:resizeHandles val="exact"/>
        </dgm:presLayoutVars>
      </dgm:prSet>
      <dgm:spPr/>
    </dgm:pt>
    <dgm:pt modelId="{9A2CDDD3-1AD3-46D1-B534-707B223F0FFC}" type="pres">
      <dgm:prSet presAssocID="{0915F50E-EB51-49BA-9192-3ADC7A2DED74}" presName="dummy" presStyleCnt="0"/>
      <dgm:spPr/>
    </dgm:pt>
    <dgm:pt modelId="{16C39C5E-D321-4F1B-8726-2FFE7D0F22B6}" type="pres">
      <dgm:prSet presAssocID="{0915F50E-EB51-49BA-9192-3ADC7A2DED74}" presName="linH" presStyleCnt="0"/>
      <dgm:spPr/>
    </dgm:pt>
    <dgm:pt modelId="{BA64F717-691A-4C31-87E5-F17E6D5D4E9A}" type="pres">
      <dgm:prSet presAssocID="{0915F50E-EB51-49BA-9192-3ADC7A2DED74}" presName="padding1" presStyleCnt="0"/>
      <dgm:spPr/>
    </dgm:pt>
    <dgm:pt modelId="{25257B12-6C82-4E1E-9AE5-6438EB9E1488}" type="pres">
      <dgm:prSet presAssocID="{44C3001B-BAC3-48A6-A1EB-5F7404A86A3D}" presName="linV" presStyleCnt="0"/>
      <dgm:spPr/>
    </dgm:pt>
    <dgm:pt modelId="{137A0564-0A6B-47AE-99DB-DBA2E4F59732}" type="pres">
      <dgm:prSet presAssocID="{44C3001B-BAC3-48A6-A1EB-5F7404A86A3D}" presName="spVertical1" presStyleCnt="0"/>
      <dgm:spPr/>
    </dgm:pt>
    <dgm:pt modelId="{47F7400A-1389-4D7A-A39F-613768C45FFD}" type="pres">
      <dgm:prSet presAssocID="{44C3001B-BAC3-48A6-A1EB-5F7404A86A3D}" presName="parTx" presStyleLbl="revTx" presStyleIdx="0" presStyleCnt="1">
        <dgm:presLayoutVars>
          <dgm:chMax val="0"/>
          <dgm:chPref val="0"/>
          <dgm:bulletEnabled val="1"/>
        </dgm:presLayoutVars>
      </dgm:prSet>
      <dgm:spPr/>
    </dgm:pt>
    <dgm:pt modelId="{415D98FF-0FA0-4E5E-8BA0-72E4957B4510}" type="pres">
      <dgm:prSet presAssocID="{44C3001B-BAC3-48A6-A1EB-5F7404A86A3D}" presName="spVertical2" presStyleCnt="0"/>
      <dgm:spPr/>
    </dgm:pt>
    <dgm:pt modelId="{AC41C078-297E-4715-BCB2-6C24EA9B7E60}" type="pres">
      <dgm:prSet presAssocID="{44C3001B-BAC3-48A6-A1EB-5F7404A86A3D}" presName="spVertical3" presStyleCnt="0"/>
      <dgm:spPr/>
    </dgm:pt>
    <dgm:pt modelId="{E233B525-A677-473D-B5C5-0A4E07662A32}" type="pres">
      <dgm:prSet presAssocID="{0915F50E-EB51-49BA-9192-3ADC7A2DED74}" presName="padding2" presStyleCnt="0"/>
      <dgm:spPr/>
    </dgm:pt>
    <dgm:pt modelId="{0173AA57-AA0A-4C10-B458-1F8185A1B33C}" type="pres">
      <dgm:prSet presAssocID="{0915F50E-EB51-49BA-9192-3ADC7A2DED74}" presName="negArrow" presStyleCnt="0"/>
      <dgm:spPr/>
    </dgm:pt>
    <dgm:pt modelId="{BAAC2442-53E1-4CCE-A587-471099A49123}" type="pres">
      <dgm:prSet presAssocID="{0915F50E-EB51-49BA-9192-3ADC7A2DED74}" presName="backgroundArrow" presStyleLbl="node1" presStyleIdx="0" presStyleCnt="1"/>
      <dgm:spPr/>
    </dgm:pt>
  </dgm:ptLst>
  <dgm:cxnLst>
    <dgm:cxn modelId="{3A770948-F5B6-4226-B95E-8E1E795B2EC4}" srcId="{0915F50E-EB51-49BA-9192-3ADC7A2DED74}" destId="{44C3001B-BAC3-48A6-A1EB-5F7404A86A3D}" srcOrd="0" destOrd="0" parTransId="{FEEBA83B-040D-4B2A-B212-9AFFF8D6DC9B}" sibTransId="{80C8E5C1-14F4-4C0F-A78E-0113247A7C6A}"/>
    <dgm:cxn modelId="{6D085479-9F34-496C-8F15-AD0F84C222E5}" type="presOf" srcId="{44C3001B-BAC3-48A6-A1EB-5F7404A86A3D}" destId="{47F7400A-1389-4D7A-A39F-613768C45FFD}" srcOrd="0" destOrd="0" presId="urn:microsoft.com/office/officeart/2005/8/layout/hProcess3"/>
    <dgm:cxn modelId="{041A79FB-1D15-4C66-81E3-0EF9869B0B16}" type="presOf" srcId="{0915F50E-EB51-49BA-9192-3ADC7A2DED74}" destId="{F00FCC54-C2F3-4A9F-ADA4-4F55D592DC1B}" srcOrd="0" destOrd="0" presId="urn:microsoft.com/office/officeart/2005/8/layout/hProcess3"/>
    <dgm:cxn modelId="{C9DC2809-DCD0-4E66-A692-211E6FD82570}" type="presParOf" srcId="{F00FCC54-C2F3-4A9F-ADA4-4F55D592DC1B}" destId="{9A2CDDD3-1AD3-46D1-B534-707B223F0FFC}" srcOrd="0" destOrd="0" presId="urn:microsoft.com/office/officeart/2005/8/layout/hProcess3"/>
    <dgm:cxn modelId="{CDB8296E-C145-4BC5-B4D8-2643E2B062CF}" type="presParOf" srcId="{F00FCC54-C2F3-4A9F-ADA4-4F55D592DC1B}" destId="{16C39C5E-D321-4F1B-8726-2FFE7D0F22B6}" srcOrd="1" destOrd="0" presId="urn:microsoft.com/office/officeart/2005/8/layout/hProcess3"/>
    <dgm:cxn modelId="{069E7D7E-5432-4248-A808-8BBDC3EC8AEB}" type="presParOf" srcId="{16C39C5E-D321-4F1B-8726-2FFE7D0F22B6}" destId="{BA64F717-691A-4C31-87E5-F17E6D5D4E9A}" srcOrd="0" destOrd="0" presId="urn:microsoft.com/office/officeart/2005/8/layout/hProcess3"/>
    <dgm:cxn modelId="{2D97820A-9B93-47B8-B7F0-CA1D7398FCBE}" type="presParOf" srcId="{16C39C5E-D321-4F1B-8726-2FFE7D0F22B6}" destId="{25257B12-6C82-4E1E-9AE5-6438EB9E1488}" srcOrd="1" destOrd="0" presId="urn:microsoft.com/office/officeart/2005/8/layout/hProcess3"/>
    <dgm:cxn modelId="{27401528-24C9-47DF-97B4-3A46B6DE7D21}" type="presParOf" srcId="{25257B12-6C82-4E1E-9AE5-6438EB9E1488}" destId="{137A0564-0A6B-47AE-99DB-DBA2E4F59732}" srcOrd="0" destOrd="0" presId="urn:microsoft.com/office/officeart/2005/8/layout/hProcess3"/>
    <dgm:cxn modelId="{08933280-3B95-4386-A12E-96AE01966817}" type="presParOf" srcId="{25257B12-6C82-4E1E-9AE5-6438EB9E1488}" destId="{47F7400A-1389-4D7A-A39F-613768C45FFD}" srcOrd="1" destOrd="0" presId="urn:microsoft.com/office/officeart/2005/8/layout/hProcess3"/>
    <dgm:cxn modelId="{48F4A54E-EAB1-4E1C-93E1-6482A63A4A91}" type="presParOf" srcId="{25257B12-6C82-4E1E-9AE5-6438EB9E1488}" destId="{415D98FF-0FA0-4E5E-8BA0-72E4957B4510}" srcOrd="2" destOrd="0" presId="urn:microsoft.com/office/officeart/2005/8/layout/hProcess3"/>
    <dgm:cxn modelId="{363E38DB-4FE7-43F1-AB41-CA78591A596B}" type="presParOf" srcId="{25257B12-6C82-4E1E-9AE5-6438EB9E1488}" destId="{AC41C078-297E-4715-BCB2-6C24EA9B7E60}" srcOrd="3" destOrd="0" presId="urn:microsoft.com/office/officeart/2005/8/layout/hProcess3"/>
    <dgm:cxn modelId="{5A9E8F77-6922-4B9F-96DE-1931B0456FD8}" type="presParOf" srcId="{16C39C5E-D321-4F1B-8726-2FFE7D0F22B6}" destId="{E233B525-A677-473D-B5C5-0A4E07662A32}" srcOrd="2" destOrd="0" presId="urn:microsoft.com/office/officeart/2005/8/layout/hProcess3"/>
    <dgm:cxn modelId="{3A4DAABE-5915-44B5-A47E-6F3930AC5E64}" type="presParOf" srcId="{16C39C5E-D321-4F1B-8726-2FFE7D0F22B6}" destId="{0173AA57-AA0A-4C10-B458-1F8185A1B33C}" srcOrd="3" destOrd="0" presId="urn:microsoft.com/office/officeart/2005/8/layout/hProcess3"/>
    <dgm:cxn modelId="{38969869-05D8-4AFA-ACBF-4DCBD2427622}" type="presParOf" srcId="{16C39C5E-D321-4F1B-8726-2FFE7D0F22B6}" destId="{BAAC2442-53E1-4CCE-A587-471099A49123}" srcOrd="4" destOrd="0" presId="urn:microsoft.com/office/officeart/2005/8/layout/hProcess3"/>
  </dgm:cxnLst>
  <dgm:bg/>
  <dgm:whole/>
</dgm:dataModel>
</file>

<file path=ppt/diagrams/data73.xml><?xml version="1.0" encoding="utf-8"?>
<dgm:dataModel xmlns:dgm="http://schemas.openxmlformats.org/drawingml/2006/diagram" xmlns:a="http://schemas.openxmlformats.org/drawingml/2006/main">
  <dgm:ptLst>
    <dgm:pt modelId="{782727EC-7782-4C7D-92A7-9F5B3D8DCFD7}" type="doc">
      <dgm:prSet loTypeId="urn:microsoft.com/office/officeart/2005/8/layout/hProcess3" loCatId="process" qsTypeId="urn:microsoft.com/office/officeart/2005/8/quickstyle/3d3" qsCatId="3D" csTypeId="urn:microsoft.com/office/officeart/2005/8/colors/accent1_2" csCatId="accent1" phldr="1"/>
      <dgm:spPr/>
    </dgm:pt>
    <dgm:pt modelId="{DD0F7A35-1C2F-4845-9D96-9F712868A986}">
      <dgm:prSet phldrT="[文本]"/>
      <dgm:spPr/>
      <dgm:t>
        <a:bodyPr/>
        <a:lstStyle/>
        <a:p>
          <a:r>
            <a:rPr lang="en-US" altLang="zh-CN" dirty="0" smtClean="0"/>
            <a:t>【</a:t>
          </a:r>
          <a:r>
            <a:rPr lang="zh-CN" altLang="en-US" dirty="0" smtClean="0"/>
            <a:t>输入筋板拔模角度</a:t>
          </a:r>
          <a:r>
            <a:rPr lang="en-US" altLang="zh-CN" dirty="0" smtClean="0"/>
            <a:t>】</a:t>
          </a:r>
          <a:endParaRPr lang="zh-CN" altLang="en-US" dirty="0"/>
        </a:p>
      </dgm:t>
    </dgm:pt>
    <dgm:pt modelId="{A4CBB532-246B-4D90-954F-FBC3A11AACB2}" type="parTrans" cxnId="{8E2761E3-1B44-4D34-9EA7-997AF8A6507D}">
      <dgm:prSet/>
      <dgm:spPr/>
      <dgm:t>
        <a:bodyPr/>
        <a:lstStyle/>
        <a:p>
          <a:endParaRPr lang="zh-CN" altLang="en-US"/>
        </a:p>
      </dgm:t>
    </dgm:pt>
    <dgm:pt modelId="{193D9DC7-3CA7-403E-B2F7-967026ACEB78}" type="sibTrans" cxnId="{8E2761E3-1B44-4D34-9EA7-997AF8A6507D}">
      <dgm:prSet/>
      <dgm:spPr/>
      <dgm:t>
        <a:bodyPr/>
        <a:lstStyle/>
        <a:p>
          <a:endParaRPr lang="zh-CN" altLang="en-US"/>
        </a:p>
      </dgm:t>
    </dgm:pt>
    <dgm:pt modelId="{39234ACD-3362-418C-9606-FD5B979ED2DE}" type="pres">
      <dgm:prSet presAssocID="{782727EC-7782-4C7D-92A7-9F5B3D8DCFD7}" presName="Name0" presStyleCnt="0">
        <dgm:presLayoutVars>
          <dgm:dir/>
          <dgm:animLvl val="lvl"/>
          <dgm:resizeHandles val="exact"/>
        </dgm:presLayoutVars>
      </dgm:prSet>
      <dgm:spPr/>
    </dgm:pt>
    <dgm:pt modelId="{5B27B18D-26A2-41BC-8E79-6C899CFE96E7}" type="pres">
      <dgm:prSet presAssocID="{782727EC-7782-4C7D-92A7-9F5B3D8DCFD7}" presName="dummy" presStyleCnt="0"/>
      <dgm:spPr/>
    </dgm:pt>
    <dgm:pt modelId="{652EDAB3-22D8-4ABB-8CC9-9B5DC517326A}" type="pres">
      <dgm:prSet presAssocID="{782727EC-7782-4C7D-92A7-9F5B3D8DCFD7}" presName="linH" presStyleCnt="0"/>
      <dgm:spPr/>
    </dgm:pt>
    <dgm:pt modelId="{8D4877BD-4DBE-4715-8DCC-B5DEFDFE7180}" type="pres">
      <dgm:prSet presAssocID="{782727EC-7782-4C7D-92A7-9F5B3D8DCFD7}" presName="padding1" presStyleCnt="0"/>
      <dgm:spPr/>
    </dgm:pt>
    <dgm:pt modelId="{4C86F455-7F11-4599-9011-11E9491549D4}" type="pres">
      <dgm:prSet presAssocID="{DD0F7A35-1C2F-4845-9D96-9F712868A986}" presName="linV" presStyleCnt="0"/>
      <dgm:spPr/>
    </dgm:pt>
    <dgm:pt modelId="{B60EA631-DBCB-4000-BE0E-460749C1C60C}" type="pres">
      <dgm:prSet presAssocID="{DD0F7A35-1C2F-4845-9D96-9F712868A986}" presName="spVertical1" presStyleCnt="0"/>
      <dgm:spPr/>
    </dgm:pt>
    <dgm:pt modelId="{C86A6BB1-25A2-4B80-9F8C-4BD155FC9541}" type="pres">
      <dgm:prSet presAssocID="{DD0F7A35-1C2F-4845-9D96-9F712868A986}" presName="parTx" presStyleLbl="revTx" presStyleIdx="0" presStyleCnt="1">
        <dgm:presLayoutVars>
          <dgm:chMax val="0"/>
          <dgm:chPref val="0"/>
          <dgm:bulletEnabled val="1"/>
        </dgm:presLayoutVars>
      </dgm:prSet>
      <dgm:spPr/>
      <dgm:t>
        <a:bodyPr/>
        <a:lstStyle/>
        <a:p>
          <a:endParaRPr lang="zh-CN" altLang="en-US"/>
        </a:p>
      </dgm:t>
    </dgm:pt>
    <dgm:pt modelId="{AAC19626-021D-4F16-80C6-97417CF231ED}" type="pres">
      <dgm:prSet presAssocID="{DD0F7A35-1C2F-4845-9D96-9F712868A986}" presName="spVertical2" presStyleCnt="0"/>
      <dgm:spPr/>
    </dgm:pt>
    <dgm:pt modelId="{00ACBE5D-B433-4080-AB54-5D6F574169D5}" type="pres">
      <dgm:prSet presAssocID="{DD0F7A35-1C2F-4845-9D96-9F712868A986}" presName="spVertical3" presStyleCnt="0"/>
      <dgm:spPr/>
    </dgm:pt>
    <dgm:pt modelId="{54147394-6AC8-4C51-9AF9-6360912620F2}" type="pres">
      <dgm:prSet presAssocID="{782727EC-7782-4C7D-92A7-9F5B3D8DCFD7}" presName="padding2" presStyleCnt="0"/>
      <dgm:spPr/>
    </dgm:pt>
    <dgm:pt modelId="{A2B25E1F-654B-4F8F-9BF8-87AAEB6B8BA7}" type="pres">
      <dgm:prSet presAssocID="{782727EC-7782-4C7D-92A7-9F5B3D8DCFD7}" presName="negArrow" presStyleCnt="0"/>
      <dgm:spPr/>
    </dgm:pt>
    <dgm:pt modelId="{5B7D1833-C280-493A-BA2E-71B5B35334CB}" type="pres">
      <dgm:prSet presAssocID="{782727EC-7782-4C7D-92A7-9F5B3D8DCFD7}" presName="backgroundArrow" presStyleLbl="node1" presStyleIdx="0" presStyleCnt="1"/>
      <dgm:spPr/>
    </dgm:pt>
  </dgm:ptLst>
  <dgm:cxnLst>
    <dgm:cxn modelId="{8E2761E3-1B44-4D34-9EA7-997AF8A6507D}" srcId="{782727EC-7782-4C7D-92A7-9F5B3D8DCFD7}" destId="{DD0F7A35-1C2F-4845-9D96-9F712868A986}" srcOrd="0" destOrd="0" parTransId="{A4CBB532-246B-4D90-954F-FBC3A11AACB2}" sibTransId="{193D9DC7-3CA7-403E-B2F7-967026ACEB78}"/>
    <dgm:cxn modelId="{78367925-7E09-4E35-82F6-ED3E9C307B01}" type="presOf" srcId="{DD0F7A35-1C2F-4845-9D96-9F712868A986}" destId="{C86A6BB1-25A2-4B80-9F8C-4BD155FC9541}" srcOrd="0" destOrd="0" presId="urn:microsoft.com/office/officeart/2005/8/layout/hProcess3"/>
    <dgm:cxn modelId="{10F83507-517F-4520-B504-E7A2E7EA2A7B}" type="presOf" srcId="{782727EC-7782-4C7D-92A7-9F5B3D8DCFD7}" destId="{39234ACD-3362-418C-9606-FD5B979ED2DE}" srcOrd="0" destOrd="0" presId="urn:microsoft.com/office/officeart/2005/8/layout/hProcess3"/>
    <dgm:cxn modelId="{03D8EBC1-63D3-43F1-A214-9859A5F1717D}" type="presParOf" srcId="{39234ACD-3362-418C-9606-FD5B979ED2DE}" destId="{5B27B18D-26A2-41BC-8E79-6C899CFE96E7}" srcOrd="0" destOrd="0" presId="urn:microsoft.com/office/officeart/2005/8/layout/hProcess3"/>
    <dgm:cxn modelId="{BE74618F-AC7C-4C3E-81BB-E3AF9914B0C3}" type="presParOf" srcId="{39234ACD-3362-418C-9606-FD5B979ED2DE}" destId="{652EDAB3-22D8-4ABB-8CC9-9B5DC517326A}" srcOrd="1" destOrd="0" presId="urn:microsoft.com/office/officeart/2005/8/layout/hProcess3"/>
    <dgm:cxn modelId="{E5863F4E-94AE-436F-9AB6-C627777CCA8A}" type="presParOf" srcId="{652EDAB3-22D8-4ABB-8CC9-9B5DC517326A}" destId="{8D4877BD-4DBE-4715-8DCC-B5DEFDFE7180}" srcOrd="0" destOrd="0" presId="urn:microsoft.com/office/officeart/2005/8/layout/hProcess3"/>
    <dgm:cxn modelId="{5D791B18-2666-4C24-A73E-ED4F8FFE900B}" type="presParOf" srcId="{652EDAB3-22D8-4ABB-8CC9-9B5DC517326A}" destId="{4C86F455-7F11-4599-9011-11E9491549D4}" srcOrd="1" destOrd="0" presId="urn:microsoft.com/office/officeart/2005/8/layout/hProcess3"/>
    <dgm:cxn modelId="{9ECFA1CB-F5BD-4DA0-824B-C74D32C14CE4}" type="presParOf" srcId="{4C86F455-7F11-4599-9011-11E9491549D4}" destId="{B60EA631-DBCB-4000-BE0E-460749C1C60C}" srcOrd="0" destOrd="0" presId="urn:microsoft.com/office/officeart/2005/8/layout/hProcess3"/>
    <dgm:cxn modelId="{1E7E6767-EE4C-4190-A958-612F681639D0}" type="presParOf" srcId="{4C86F455-7F11-4599-9011-11E9491549D4}" destId="{C86A6BB1-25A2-4B80-9F8C-4BD155FC9541}" srcOrd="1" destOrd="0" presId="urn:microsoft.com/office/officeart/2005/8/layout/hProcess3"/>
    <dgm:cxn modelId="{71F23C82-7251-4FD1-ADAD-A8D5064FFFB1}" type="presParOf" srcId="{4C86F455-7F11-4599-9011-11E9491549D4}" destId="{AAC19626-021D-4F16-80C6-97417CF231ED}" srcOrd="2" destOrd="0" presId="urn:microsoft.com/office/officeart/2005/8/layout/hProcess3"/>
    <dgm:cxn modelId="{03814153-D72C-4BE3-9B35-F975BDB275BB}" type="presParOf" srcId="{4C86F455-7F11-4599-9011-11E9491549D4}" destId="{00ACBE5D-B433-4080-AB54-5D6F574169D5}" srcOrd="3" destOrd="0" presId="urn:microsoft.com/office/officeart/2005/8/layout/hProcess3"/>
    <dgm:cxn modelId="{2A0A3C5C-D321-4EA0-830D-A88D42786898}" type="presParOf" srcId="{652EDAB3-22D8-4ABB-8CC9-9B5DC517326A}" destId="{54147394-6AC8-4C51-9AF9-6360912620F2}" srcOrd="2" destOrd="0" presId="urn:microsoft.com/office/officeart/2005/8/layout/hProcess3"/>
    <dgm:cxn modelId="{D29F2ABD-1BEC-42F3-974E-A715471CA91D}" type="presParOf" srcId="{652EDAB3-22D8-4ABB-8CC9-9B5DC517326A}" destId="{A2B25E1F-654B-4F8F-9BF8-87AAEB6B8BA7}" srcOrd="3" destOrd="0" presId="urn:microsoft.com/office/officeart/2005/8/layout/hProcess3"/>
    <dgm:cxn modelId="{FB005BF8-8C28-45CA-8254-3EADE9E29725}" type="presParOf" srcId="{652EDAB3-22D8-4ABB-8CC9-9B5DC517326A}" destId="{5B7D1833-C280-493A-BA2E-71B5B35334CB}" srcOrd="4" destOrd="0" presId="urn:microsoft.com/office/officeart/2005/8/layout/hProcess3"/>
  </dgm:cxnLst>
  <dgm:bg/>
  <dgm:whole/>
</dgm:dataModel>
</file>

<file path=ppt/diagrams/data74.xml><?xml version="1.0" encoding="utf-8"?>
<dgm:dataModel xmlns:dgm="http://schemas.openxmlformats.org/drawingml/2006/diagram" xmlns:a="http://schemas.openxmlformats.org/drawingml/2006/main">
  <dgm:ptLst>
    <dgm:pt modelId="{8748AC63-EF98-400D-A796-ACD662A0AF45}" type="doc">
      <dgm:prSet loTypeId="urn:microsoft.com/office/officeart/2005/8/layout/process1" loCatId="process" qsTypeId="urn:microsoft.com/office/officeart/2005/8/quickstyle/3d3" qsCatId="3D" csTypeId="urn:microsoft.com/office/officeart/2005/8/colors/accent1_2" csCatId="accent1" phldr="1"/>
      <dgm:spPr/>
    </dgm:pt>
    <dgm:pt modelId="{FFE151DF-4CA5-44C7-9B37-0D5AD3DCD390}">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FD27EC96-1BE8-4F36-940D-4F5F915E7CA6}" type="parTrans" cxnId="{478A151A-1330-47FB-8DA6-2E5F931D3CA0}">
      <dgm:prSet/>
      <dgm:spPr/>
      <dgm:t>
        <a:bodyPr/>
        <a:lstStyle/>
        <a:p>
          <a:endParaRPr lang="zh-CN" altLang="en-US"/>
        </a:p>
      </dgm:t>
    </dgm:pt>
    <dgm:pt modelId="{61C319C4-455D-466B-B313-C855F419AC3D}" type="sibTrans" cxnId="{478A151A-1330-47FB-8DA6-2E5F931D3CA0}">
      <dgm:prSet/>
      <dgm:spPr/>
      <dgm:t>
        <a:bodyPr/>
        <a:lstStyle/>
        <a:p>
          <a:endParaRPr lang="zh-CN" altLang="en-US"/>
        </a:p>
      </dgm:t>
    </dgm:pt>
    <dgm:pt modelId="{63C39847-378B-4C93-801A-7B3B48D605CF}">
      <dgm:prSet phldrT="[文本]"/>
      <dgm:spPr/>
      <dgm:t>
        <a:bodyPr/>
        <a:lstStyle/>
        <a:p>
          <a:r>
            <a:rPr lang="en-US" altLang="zh-CN" dirty="0" smtClean="0"/>
            <a:t>【</a:t>
          </a:r>
          <a:r>
            <a:rPr lang="zh-CN" altLang="en-US" dirty="0" smtClean="0"/>
            <a:t>壳</a:t>
          </a:r>
          <a:r>
            <a:rPr lang="en-US" altLang="zh-CN" dirty="0" smtClean="0"/>
            <a:t>】</a:t>
          </a:r>
          <a:endParaRPr lang="zh-CN" altLang="en-US" dirty="0"/>
        </a:p>
      </dgm:t>
    </dgm:pt>
    <dgm:pt modelId="{66034F0F-5160-46BE-9B13-2A06D4F8B392}" type="parTrans" cxnId="{15FFC471-EEF7-4EFD-8108-6B9AA0D65429}">
      <dgm:prSet/>
      <dgm:spPr/>
      <dgm:t>
        <a:bodyPr/>
        <a:lstStyle/>
        <a:p>
          <a:endParaRPr lang="zh-CN" altLang="en-US"/>
        </a:p>
      </dgm:t>
    </dgm:pt>
    <dgm:pt modelId="{6D4DF261-CB5F-4C84-84F2-5845D8FEEEF6}" type="sibTrans" cxnId="{15FFC471-EEF7-4EFD-8108-6B9AA0D65429}">
      <dgm:prSet/>
      <dgm:spPr/>
      <dgm:t>
        <a:bodyPr/>
        <a:lstStyle/>
        <a:p>
          <a:endParaRPr lang="zh-CN" altLang="en-US"/>
        </a:p>
      </dgm:t>
    </dgm:pt>
    <dgm:pt modelId="{6CB590CC-8B99-4770-A2A3-96D1C0055CBE}" type="pres">
      <dgm:prSet presAssocID="{8748AC63-EF98-400D-A796-ACD662A0AF45}" presName="Name0" presStyleCnt="0">
        <dgm:presLayoutVars>
          <dgm:dir/>
          <dgm:resizeHandles val="exact"/>
        </dgm:presLayoutVars>
      </dgm:prSet>
      <dgm:spPr/>
    </dgm:pt>
    <dgm:pt modelId="{73396853-5570-4BCB-98A4-F8E6D4FB1CC6}" type="pres">
      <dgm:prSet presAssocID="{FFE151DF-4CA5-44C7-9B37-0D5AD3DCD390}" presName="node" presStyleLbl="node1" presStyleIdx="0" presStyleCnt="2">
        <dgm:presLayoutVars>
          <dgm:bulletEnabled val="1"/>
        </dgm:presLayoutVars>
      </dgm:prSet>
      <dgm:spPr/>
    </dgm:pt>
    <dgm:pt modelId="{03C37283-6AC5-4A05-A9E9-108621D40D8E}" type="pres">
      <dgm:prSet presAssocID="{61C319C4-455D-466B-B313-C855F419AC3D}" presName="sibTrans" presStyleLbl="sibTrans2D1" presStyleIdx="0" presStyleCnt="1"/>
      <dgm:spPr/>
    </dgm:pt>
    <dgm:pt modelId="{79048680-271C-47F5-945D-0989636210FD}" type="pres">
      <dgm:prSet presAssocID="{61C319C4-455D-466B-B313-C855F419AC3D}" presName="connectorText" presStyleLbl="sibTrans2D1" presStyleIdx="0" presStyleCnt="1"/>
      <dgm:spPr/>
    </dgm:pt>
    <dgm:pt modelId="{DCF7B854-D736-49E3-92EC-096FE8FBD847}" type="pres">
      <dgm:prSet presAssocID="{63C39847-378B-4C93-801A-7B3B48D605CF}" presName="node" presStyleLbl="node1" presStyleIdx="1" presStyleCnt="2">
        <dgm:presLayoutVars>
          <dgm:bulletEnabled val="1"/>
        </dgm:presLayoutVars>
      </dgm:prSet>
      <dgm:spPr/>
    </dgm:pt>
  </dgm:ptLst>
  <dgm:cxnLst>
    <dgm:cxn modelId="{753D50EF-1A6A-40C1-BEC1-2B9051C93869}" type="presOf" srcId="{8748AC63-EF98-400D-A796-ACD662A0AF45}" destId="{6CB590CC-8B99-4770-A2A3-96D1C0055CBE}" srcOrd="0" destOrd="0" presId="urn:microsoft.com/office/officeart/2005/8/layout/process1"/>
    <dgm:cxn modelId="{478A151A-1330-47FB-8DA6-2E5F931D3CA0}" srcId="{8748AC63-EF98-400D-A796-ACD662A0AF45}" destId="{FFE151DF-4CA5-44C7-9B37-0D5AD3DCD390}" srcOrd="0" destOrd="0" parTransId="{FD27EC96-1BE8-4F36-940D-4F5F915E7CA6}" sibTransId="{61C319C4-455D-466B-B313-C855F419AC3D}"/>
    <dgm:cxn modelId="{9CD84CDF-AF8E-4950-9A18-658DFFA5F529}" type="presOf" srcId="{61C319C4-455D-466B-B313-C855F419AC3D}" destId="{79048680-271C-47F5-945D-0989636210FD}" srcOrd="1" destOrd="0" presId="urn:microsoft.com/office/officeart/2005/8/layout/process1"/>
    <dgm:cxn modelId="{8F576618-2492-43AD-B0A4-869FC94C400C}" type="presOf" srcId="{63C39847-378B-4C93-801A-7B3B48D605CF}" destId="{DCF7B854-D736-49E3-92EC-096FE8FBD847}" srcOrd="0" destOrd="0" presId="urn:microsoft.com/office/officeart/2005/8/layout/process1"/>
    <dgm:cxn modelId="{FF8B8639-8397-4E64-83EA-F72E0066D457}" type="presOf" srcId="{61C319C4-455D-466B-B313-C855F419AC3D}" destId="{03C37283-6AC5-4A05-A9E9-108621D40D8E}" srcOrd="0" destOrd="0" presId="urn:microsoft.com/office/officeart/2005/8/layout/process1"/>
    <dgm:cxn modelId="{15FFC471-EEF7-4EFD-8108-6B9AA0D65429}" srcId="{8748AC63-EF98-400D-A796-ACD662A0AF45}" destId="{63C39847-378B-4C93-801A-7B3B48D605CF}" srcOrd="1" destOrd="0" parTransId="{66034F0F-5160-46BE-9B13-2A06D4F8B392}" sibTransId="{6D4DF261-CB5F-4C84-84F2-5845D8FEEEF6}"/>
    <dgm:cxn modelId="{069D533D-F3F5-4C6C-9B2C-F9B370462B8C}" type="presOf" srcId="{FFE151DF-4CA5-44C7-9B37-0D5AD3DCD390}" destId="{73396853-5570-4BCB-98A4-F8E6D4FB1CC6}" srcOrd="0" destOrd="0" presId="urn:microsoft.com/office/officeart/2005/8/layout/process1"/>
    <dgm:cxn modelId="{5300A3CE-E7FD-48FF-B1CE-66F70FCF7238}" type="presParOf" srcId="{6CB590CC-8B99-4770-A2A3-96D1C0055CBE}" destId="{73396853-5570-4BCB-98A4-F8E6D4FB1CC6}" srcOrd="0" destOrd="0" presId="urn:microsoft.com/office/officeart/2005/8/layout/process1"/>
    <dgm:cxn modelId="{2B3FEB2E-5658-463D-A395-56463177CD3E}" type="presParOf" srcId="{6CB590CC-8B99-4770-A2A3-96D1C0055CBE}" destId="{03C37283-6AC5-4A05-A9E9-108621D40D8E}" srcOrd="1" destOrd="0" presId="urn:microsoft.com/office/officeart/2005/8/layout/process1"/>
    <dgm:cxn modelId="{C209899A-31AB-4630-A54D-FDD282E468A8}" type="presParOf" srcId="{03C37283-6AC5-4A05-A9E9-108621D40D8E}" destId="{79048680-271C-47F5-945D-0989636210FD}" srcOrd="0" destOrd="0" presId="urn:microsoft.com/office/officeart/2005/8/layout/process1"/>
    <dgm:cxn modelId="{1C0465F6-F657-4197-BA8C-3F3117B06A0D}" type="presParOf" srcId="{6CB590CC-8B99-4770-A2A3-96D1C0055CBE}" destId="{DCF7B854-D736-49E3-92EC-096FE8FBD847}" srcOrd="2" destOrd="0" presId="urn:microsoft.com/office/officeart/2005/8/layout/process1"/>
  </dgm:cxnLst>
  <dgm:bg/>
  <dgm:whole/>
</dgm:dataModel>
</file>

<file path=ppt/diagrams/data75.xml><?xml version="1.0" encoding="utf-8"?>
<dgm:dataModel xmlns:dgm="http://schemas.openxmlformats.org/drawingml/2006/diagram" xmlns:a="http://schemas.openxmlformats.org/drawingml/2006/main">
  <dgm:ptLst>
    <dgm:pt modelId="{3054935E-0D4C-46EC-97E0-FD8B2B72390C}" type="doc">
      <dgm:prSet loTypeId="urn:microsoft.com/office/officeart/2005/8/layout/process1" loCatId="process" qsTypeId="urn:microsoft.com/office/officeart/2005/8/quickstyle/3d3" qsCatId="3D" csTypeId="urn:microsoft.com/office/officeart/2005/8/colors/accent1_2" csCatId="accent1" phldr="1"/>
      <dgm:spPr/>
    </dgm:pt>
    <dgm:pt modelId="{19400CDC-1E43-4C2F-85AC-C7B48ED4D512}">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6D98D441-A1D6-4B3A-B477-83D126D30D86}" type="parTrans" cxnId="{184C5EED-AD12-439D-8B82-3C1EB1CACD6E}">
      <dgm:prSet/>
      <dgm:spPr/>
      <dgm:t>
        <a:bodyPr/>
        <a:lstStyle/>
        <a:p>
          <a:endParaRPr lang="zh-CN" altLang="en-US"/>
        </a:p>
      </dgm:t>
    </dgm:pt>
    <dgm:pt modelId="{2699D7F6-8ED0-4A16-B77F-7F54599117D3}" type="sibTrans" cxnId="{184C5EED-AD12-439D-8B82-3C1EB1CACD6E}">
      <dgm:prSet/>
      <dgm:spPr/>
      <dgm:t>
        <a:bodyPr/>
        <a:lstStyle/>
        <a:p>
          <a:endParaRPr lang="zh-CN" altLang="en-US"/>
        </a:p>
      </dgm:t>
    </dgm:pt>
    <dgm:pt modelId="{4C9B2729-AD2C-45C4-BA28-DE12F65C1A97}">
      <dgm:prSet phldrT="[文本]"/>
      <dgm:spPr/>
      <dgm:t>
        <a:bodyPr/>
        <a:lstStyle/>
        <a:p>
          <a:r>
            <a:rPr lang="en-US" altLang="zh-CN" dirty="0" smtClean="0"/>
            <a:t>【</a:t>
          </a:r>
          <a:r>
            <a:rPr lang="zh-CN" altLang="en-US" dirty="0" smtClean="0"/>
            <a:t>壳</a:t>
          </a:r>
          <a:r>
            <a:rPr lang="en-US" altLang="zh-CN" dirty="0" smtClean="0"/>
            <a:t>】</a:t>
          </a:r>
          <a:endParaRPr lang="zh-CN" altLang="en-US" dirty="0"/>
        </a:p>
      </dgm:t>
    </dgm:pt>
    <dgm:pt modelId="{FCCF162F-D07E-4FC1-9877-B2C2045CF49B}" type="parTrans" cxnId="{667CFED0-3FF8-4039-BAF8-EB0FF94DCD04}">
      <dgm:prSet/>
      <dgm:spPr/>
      <dgm:t>
        <a:bodyPr/>
        <a:lstStyle/>
        <a:p>
          <a:endParaRPr lang="zh-CN" altLang="en-US"/>
        </a:p>
      </dgm:t>
    </dgm:pt>
    <dgm:pt modelId="{5892FAEC-0EA6-4506-9656-D61AD6DC1669}" type="sibTrans" cxnId="{667CFED0-3FF8-4039-BAF8-EB0FF94DCD04}">
      <dgm:prSet/>
      <dgm:spPr/>
      <dgm:t>
        <a:bodyPr/>
        <a:lstStyle/>
        <a:p>
          <a:endParaRPr lang="zh-CN" altLang="en-US"/>
        </a:p>
      </dgm:t>
    </dgm:pt>
    <dgm:pt modelId="{BE3C4F42-7C4D-43B7-BF23-084BC6F0887E}" type="pres">
      <dgm:prSet presAssocID="{3054935E-0D4C-46EC-97E0-FD8B2B72390C}" presName="Name0" presStyleCnt="0">
        <dgm:presLayoutVars>
          <dgm:dir/>
          <dgm:resizeHandles val="exact"/>
        </dgm:presLayoutVars>
      </dgm:prSet>
      <dgm:spPr/>
    </dgm:pt>
    <dgm:pt modelId="{A835C3FF-04D9-4BB5-B7DA-EB8E6FE62DAF}" type="pres">
      <dgm:prSet presAssocID="{19400CDC-1E43-4C2F-85AC-C7B48ED4D512}" presName="node" presStyleLbl="node1" presStyleIdx="0" presStyleCnt="2">
        <dgm:presLayoutVars>
          <dgm:bulletEnabled val="1"/>
        </dgm:presLayoutVars>
      </dgm:prSet>
      <dgm:spPr/>
    </dgm:pt>
    <dgm:pt modelId="{15F58EBB-3A6E-4DB9-992F-38BCEE89861C}" type="pres">
      <dgm:prSet presAssocID="{2699D7F6-8ED0-4A16-B77F-7F54599117D3}" presName="sibTrans" presStyleLbl="sibTrans2D1" presStyleIdx="0" presStyleCnt="1"/>
      <dgm:spPr/>
    </dgm:pt>
    <dgm:pt modelId="{CF4D2785-0FEF-4FB8-9571-5C3CC17E34D5}" type="pres">
      <dgm:prSet presAssocID="{2699D7F6-8ED0-4A16-B77F-7F54599117D3}" presName="connectorText" presStyleLbl="sibTrans2D1" presStyleIdx="0" presStyleCnt="1"/>
      <dgm:spPr/>
    </dgm:pt>
    <dgm:pt modelId="{08EAB5DA-65CB-4703-80A7-0142CFA9DCD4}" type="pres">
      <dgm:prSet presAssocID="{4C9B2729-AD2C-45C4-BA28-DE12F65C1A97}" presName="node" presStyleLbl="node1" presStyleIdx="1" presStyleCnt="2">
        <dgm:presLayoutVars>
          <dgm:bulletEnabled val="1"/>
        </dgm:presLayoutVars>
      </dgm:prSet>
      <dgm:spPr/>
    </dgm:pt>
  </dgm:ptLst>
  <dgm:cxnLst>
    <dgm:cxn modelId="{3326EAE6-E4E1-412D-AE9C-5765503F9AA1}" type="presOf" srcId="{19400CDC-1E43-4C2F-85AC-C7B48ED4D512}" destId="{A835C3FF-04D9-4BB5-B7DA-EB8E6FE62DAF}" srcOrd="0" destOrd="0" presId="urn:microsoft.com/office/officeart/2005/8/layout/process1"/>
    <dgm:cxn modelId="{667CFED0-3FF8-4039-BAF8-EB0FF94DCD04}" srcId="{3054935E-0D4C-46EC-97E0-FD8B2B72390C}" destId="{4C9B2729-AD2C-45C4-BA28-DE12F65C1A97}" srcOrd="1" destOrd="0" parTransId="{FCCF162F-D07E-4FC1-9877-B2C2045CF49B}" sibTransId="{5892FAEC-0EA6-4506-9656-D61AD6DC1669}"/>
    <dgm:cxn modelId="{9C68E442-4784-4DC9-97B1-23E969D6B4B6}" type="presOf" srcId="{4C9B2729-AD2C-45C4-BA28-DE12F65C1A97}" destId="{08EAB5DA-65CB-4703-80A7-0142CFA9DCD4}" srcOrd="0" destOrd="0" presId="urn:microsoft.com/office/officeart/2005/8/layout/process1"/>
    <dgm:cxn modelId="{184C5EED-AD12-439D-8B82-3C1EB1CACD6E}" srcId="{3054935E-0D4C-46EC-97E0-FD8B2B72390C}" destId="{19400CDC-1E43-4C2F-85AC-C7B48ED4D512}" srcOrd="0" destOrd="0" parTransId="{6D98D441-A1D6-4B3A-B477-83D126D30D86}" sibTransId="{2699D7F6-8ED0-4A16-B77F-7F54599117D3}"/>
    <dgm:cxn modelId="{25D0EDB3-FBA3-4B84-9B49-92AF9CC3FA42}" type="presOf" srcId="{2699D7F6-8ED0-4A16-B77F-7F54599117D3}" destId="{15F58EBB-3A6E-4DB9-992F-38BCEE89861C}" srcOrd="0" destOrd="0" presId="urn:microsoft.com/office/officeart/2005/8/layout/process1"/>
    <dgm:cxn modelId="{0BE93F64-3BEE-461B-899C-276FF03F0552}" type="presOf" srcId="{3054935E-0D4C-46EC-97E0-FD8B2B72390C}" destId="{BE3C4F42-7C4D-43B7-BF23-084BC6F0887E}" srcOrd="0" destOrd="0" presId="urn:microsoft.com/office/officeart/2005/8/layout/process1"/>
    <dgm:cxn modelId="{1A68A4D5-E0A5-4203-8023-B02C555B158B}" type="presOf" srcId="{2699D7F6-8ED0-4A16-B77F-7F54599117D3}" destId="{CF4D2785-0FEF-4FB8-9571-5C3CC17E34D5}" srcOrd="1" destOrd="0" presId="urn:microsoft.com/office/officeart/2005/8/layout/process1"/>
    <dgm:cxn modelId="{7184AA07-8F6C-4020-A973-2C98CB5461CB}" type="presParOf" srcId="{BE3C4F42-7C4D-43B7-BF23-084BC6F0887E}" destId="{A835C3FF-04D9-4BB5-B7DA-EB8E6FE62DAF}" srcOrd="0" destOrd="0" presId="urn:microsoft.com/office/officeart/2005/8/layout/process1"/>
    <dgm:cxn modelId="{DF0FDEB5-3444-4126-8C82-B10E3075D2F6}" type="presParOf" srcId="{BE3C4F42-7C4D-43B7-BF23-084BC6F0887E}" destId="{15F58EBB-3A6E-4DB9-992F-38BCEE89861C}" srcOrd="1" destOrd="0" presId="urn:microsoft.com/office/officeart/2005/8/layout/process1"/>
    <dgm:cxn modelId="{EA1B41ED-396C-49B6-8D45-C49DCC8A7982}" type="presParOf" srcId="{15F58EBB-3A6E-4DB9-992F-38BCEE89861C}" destId="{CF4D2785-0FEF-4FB8-9571-5C3CC17E34D5}" srcOrd="0" destOrd="0" presId="urn:microsoft.com/office/officeart/2005/8/layout/process1"/>
    <dgm:cxn modelId="{023E13ED-BA27-428F-B642-38CA006879B2}" type="presParOf" srcId="{BE3C4F42-7C4D-43B7-BF23-084BC6F0887E}" destId="{08EAB5DA-65CB-4703-80A7-0142CFA9DCD4}" srcOrd="2" destOrd="0" presId="urn:microsoft.com/office/officeart/2005/8/layout/process1"/>
  </dgm:cxnLst>
  <dgm:bg/>
  <dgm:whole/>
</dgm:dataModel>
</file>

<file path=ppt/diagrams/data8.xml><?xml version="1.0" encoding="utf-8"?>
<dgm:dataModel xmlns:dgm="http://schemas.openxmlformats.org/drawingml/2006/diagram" xmlns:a="http://schemas.openxmlformats.org/drawingml/2006/main">
  <dgm:ptLst>
    <dgm:pt modelId="{C6835A21-F77D-4A93-8341-2241486A1E6F}" type="doc">
      <dgm:prSet loTypeId="urn:microsoft.com/office/officeart/2005/8/layout/arrow2" loCatId="process" qsTypeId="urn:microsoft.com/office/officeart/2005/8/quickstyle/3d3" qsCatId="3D" csTypeId="urn:microsoft.com/office/officeart/2005/8/colors/accent1_2" csCatId="accent1" phldr="1"/>
      <dgm:spPr/>
    </dgm:pt>
    <dgm:pt modelId="{5CE5D820-5F67-4293-9C94-E5E1CCFC16DD}">
      <dgm:prSet phldrT="[文本]"/>
      <dgm:spPr/>
      <dgm:t>
        <a:bodyPr/>
        <a:lstStyle/>
        <a:p>
          <a:r>
            <a:rPr lang="en-US" altLang="zh-CN" dirty="0" smtClean="0"/>
            <a:t>【</a:t>
          </a:r>
          <a:r>
            <a:rPr lang="zh-CN" altLang="en-US" dirty="0" smtClean="0"/>
            <a:t>保存的视图列表</a:t>
          </a:r>
          <a:r>
            <a:rPr lang="en-US" altLang="zh-CN" dirty="0" smtClean="0"/>
            <a:t>】</a:t>
          </a:r>
          <a:endParaRPr lang="zh-CN" altLang="en-US" dirty="0"/>
        </a:p>
      </dgm:t>
    </dgm:pt>
    <dgm:pt modelId="{45B9ACB6-40DA-43A6-85C6-A0719DE94094}" type="parTrans" cxnId="{3FB9B6D9-F406-4D40-9822-513B4C145CE8}">
      <dgm:prSet/>
      <dgm:spPr/>
      <dgm:t>
        <a:bodyPr/>
        <a:lstStyle/>
        <a:p>
          <a:endParaRPr lang="zh-CN" altLang="en-US"/>
        </a:p>
      </dgm:t>
    </dgm:pt>
    <dgm:pt modelId="{9FA08D91-9F2F-4BCB-8CEF-798A512E40D9}" type="sibTrans" cxnId="{3FB9B6D9-F406-4D40-9822-513B4C145CE8}">
      <dgm:prSet/>
      <dgm:spPr/>
      <dgm:t>
        <a:bodyPr/>
        <a:lstStyle/>
        <a:p>
          <a:endParaRPr lang="zh-CN" altLang="en-US"/>
        </a:p>
      </dgm:t>
    </dgm:pt>
    <dgm:pt modelId="{BB4F07ED-6159-4FD3-869A-0378A9EED27B}">
      <dgm:prSet phldrT="[文本]"/>
      <dgm:spPr/>
      <dgm:t>
        <a:bodyPr/>
        <a:lstStyle/>
        <a:p>
          <a:r>
            <a:rPr lang="en-US" altLang="zh-CN" dirty="0" smtClean="0"/>
            <a:t>【</a:t>
          </a:r>
          <a:r>
            <a:rPr lang="zh-CN" altLang="en-US" dirty="0" smtClean="0"/>
            <a:t>默认方向</a:t>
          </a:r>
          <a:r>
            <a:rPr lang="en-US" altLang="zh-CN" dirty="0" smtClean="0"/>
            <a:t>】</a:t>
          </a:r>
          <a:endParaRPr lang="zh-CN" altLang="en-US" dirty="0"/>
        </a:p>
      </dgm:t>
    </dgm:pt>
    <dgm:pt modelId="{C63BDB6F-2898-44D7-8C16-DFE9D5C374A7}" type="parTrans" cxnId="{1D0DEAE8-3F00-4649-BE1B-0812B920F855}">
      <dgm:prSet/>
      <dgm:spPr/>
      <dgm:t>
        <a:bodyPr/>
        <a:lstStyle/>
        <a:p>
          <a:endParaRPr lang="zh-CN" altLang="en-US"/>
        </a:p>
      </dgm:t>
    </dgm:pt>
    <dgm:pt modelId="{1366FFD8-BCAC-49E1-990E-E034125A53AC}" type="sibTrans" cxnId="{1D0DEAE8-3F00-4649-BE1B-0812B920F855}">
      <dgm:prSet/>
      <dgm:spPr/>
      <dgm:t>
        <a:bodyPr/>
        <a:lstStyle/>
        <a:p>
          <a:endParaRPr lang="zh-CN" altLang="en-US"/>
        </a:p>
      </dgm:t>
    </dgm:pt>
    <dgm:pt modelId="{79E29EA9-735E-465D-A56A-077D78413D8A}" type="pres">
      <dgm:prSet presAssocID="{C6835A21-F77D-4A93-8341-2241486A1E6F}" presName="arrowDiagram" presStyleCnt="0">
        <dgm:presLayoutVars>
          <dgm:chMax val="5"/>
          <dgm:dir/>
          <dgm:resizeHandles val="exact"/>
        </dgm:presLayoutVars>
      </dgm:prSet>
      <dgm:spPr/>
    </dgm:pt>
    <dgm:pt modelId="{E6E60B34-7240-4D1C-940F-EC092263FBA8}" type="pres">
      <dgm:prSet presAssocID="{C6835A21-F77D-4A93-8341-2241486A1E6F}" presName="arrow" presStyleLbl="bgShp" presStyleIdx="0" presStyleCnt="1" custScaleY="132538"/>
      <dgm:spPr/>
    </dgm:pt>
    <dgm:pt modelId="{F8A2BCEE-4477-4CB0-AD4E-DFF7457FFC53}" type="pres">
      <dgm:prSet presAssocID="{C6835A21-F77D-4A93-8341-2241486A1E6F}" presName="arrowDiagram2" presStyleCnt="0"/>
      <dgm:spPr/>
    </dgm:pt>
    <dgm:pt modelId="{E7E5EC32-B92C-4828-BA39-4E6DAF5D88CC}" type="pres">
      <dgm:prSet presAssocID="{5CE5D820-5F67-4293-9C94-E5E1CCFC16DD}" presName="bullet2a" presStyleLbl="node1" presStyleIdx="0" presStyleCnt="2"/>
      <dgm:spPr/>
    </dgm:pt>
    <dgm:pt modelId="{CA32E8E7-5A8F-4DB6-B3F1-73544AF59FAB}" type="pres">
      <dgm:prSet presAssocID="{5CE5D820-5F67-4293-9C94-E5E1CCFC16DD}" presName="textBox2a" presStyleLbl="revTx" presStyleIdx="0" presStyleCnt="2" custScaleX="79105" custScaleY="51002" custLinFactNeighborX="-4706" custLinFactNeighborY="-3844">
        <dgm:presLayoutVars>
          <dgm:bulletEnabled val="1"/>
        </dgm:presLayoutVars>
      </dgm:prSet>
      <dgm:spPr/>
    </dgm:pt>
    <dgm:pt modelId="{F9EF339B-B63F-4D5E-8AFC-429D29DCD8CD}" type="pres">
      <dgm:prSet presAssocID="{BB4F07ED-6159-4FD3-869A-0378A9EED27B}" presName="bullet2b" presStyleLbl="node1" presStyleIdx="1" presStyleCnt="2"/>
      <dgm:spPr/>
    </dgm:pt>
    <dgm:pt modelId="{C0595CDC-61AE-4EB3-83F7-9D08149C370E}" type="pres">
      <dgm:prSet presAssocID="{BB4F07ED-6159-4FD3-869A-0378A9EED27B}" presName="textBox2b" presStyleLbl="revTx" presStyleIdx="1" presStyleCnt="2" custLinFactNeighborX="-7783" custLinFactNeighborY="16355">
        <dgm:presLayoutVars>
          <dgm:bulletEnabled val="1"/>
        </dgm:presLayoutVars>
      </dgm:prSet>
      <dgm:spPr/>
    </dgm:pt>
  </dgm:ptLst>
  <dgm:cxnLst>
    <dgm:cxn modelId="{323540D7-5B3E-4154-BE59-BB616808697F}" type="presOf" srcId="{C6835A21-F77D-4A93-8341-2241486A1E6F}" destId="{79E29EA9-735E-465D-A56A-077D78413D8A}" srcOrd="0" destOrd="0" presId="urn:microsoft.com/office/officeart/2005/8/layout/arrow2"/>
    <dgm:cxn modelId="{09347CEB-4A1D-44D4-A291-7FFBDE479221}" type="presOf" srcId="{5CE5D820-5F67-4293-9C94-E5E1CCFC16DD}" destId="{CA32E8E7-5A8F-4DB6-B3F1-73544AF59FAB}" srcOrd="0" destOrd="0" presId="urn:microsoft.com/office/officeart/2005/8/layout/arrow2"/>
    <dgm:cxn modelId="{3FB9B6D9-F406-4D40-9822-513B4C145CE8}" srcId="{C6835A21-F77D-4A93-8341-2241486A1E6F}" destId="{5CE5D820-5F67-4293-9C94-E5E1CCFC16DD}" srcOrd="0" destOrd="0" parTransId="{45B9ACB6-40DA-43A6-85C6-A0719DE94094}" sibTransId="{9FA08D91-9F2F-4BCB-8CEF-798A512E40D9}"/>
    <dgm:cxn modelId="{1D0DEAE8-3F00-4649-BE1B-0812B920F855}" srcId="{C6835A21-F77D-4A93-8341-2241486A1E6F}" destId="{BB4F07ED-6159-4FD3-869A-0378A9EED27B}" srcOrd="1" destOrd="0" parTransId="{C63BDB6F-2898-44D7-8C16-DFE9D5C374A7}" sibTransId="{1366FFD8-BCAC-49E1-990E-E034125A53AC}"/>
    <dgm:cxn modelId="{2966DE71-BDD7-4363-B660-B95C187D221E}" type="presOf" srcId="{BB4F07ED-6159-4FD3-869A-0378A9EED27B}" destId="{C0595CDC-61AE-4EB3-83F7-9D08149C370E}" srcOrd="0" destOrd="0" presId="urn:microsoft.com/office/officeart/2005/8/layout/arrow2"/>
    <dgm:cxn modelId="{723F814A-261B-401D-AE74-449B10D56804}" type="presParOf" srcId="{79E29EA9-735E-465D-A56A-077D78413D8A}" destId="{E6E60B34-7240-4D1C-940F-EC092263FBA8}" srcOrd="0" destOrd="0" presId="urn:microsoft.com/office/officeart/2005/8/layout/arrow2"/>
    <dgm:cxn modelId="{A841E849-5C88-49B0-81E1-09EDC3A2F8A0}" type="presParOf" srcId="{79E29EA9-735E-465D-A56A-077D78413D8A}" destId="{F8A2BCEE-4477-4CB0-AD4E-DFF7457FFC53}" srcOrd="1" destOrd="0" presId="urn:microsoft.com/office/officeart/2005/8/layout/arrow2"/>
    <dgm:cxn modelId="{F8A7698A-BC36-48EB-8ADD-3E316581C3D7}" type="presParOf" srcId="{F8A2BCEE-4477-4CB0-AD4E-DFF7457FFC53}" destId="{E7E5EC32-B92C-4828-BA39-4E6DAF5D88CC}" srcOrd="0" destOrd="0" presId="urn:microsoft.com/office/officeart/2005/8/layout/arrow2"/>
    <dgm:cxn modelId="{DDD81448-4DFA-4FAF-961B-67B0E1CC4BFD}" type="presParOf" srcId="{F8A2BCEE-4477-4CB0-AD4E-DFF7457FFC53}" destId="{CA32E8E7-5A8F-4DB6-B3F1-73544AF59FAB}" srcOrd="1" destOrd="0" presId="urn:microsoft.com/office/officeart/2005/8/layout/arrow2"/>
    <dgm:cxn modelId="{D5D0A013-0681-44A6-9136-62C076CF8CF3}" type="presParOf" srcId="{F8A2BCEE-4477-4CB0-AD4E-DFF7457FFC53}" destId="{F9EF339B-B63F-4D5E-8AFC-429D29DCD8CD}" srcOrd="2" destOrd="0" presId="urn:microsoft.com/office/officeart/2005/8/layout/arrow2"/>
    <dgm:cxn modelId="{6DC0E3E4-56A8-443A-ADEA-4321C6D8CB51}" type="presParOf" srcId="{F8A2BCEE-4477-4CB0-AD4E-DFF7457FFC53}" destId="{C0595CDC-61AE-4EB3-83F7-9D08149C370E}" srcOrd="3" destOrd="0" presId="urn:microsoft.com/office/officeart/2005/8/layout/arrow2"/>
  </dgm:cxnLst>
  <dgm:bg/>
  <dgm:whole/>
</dgm:dataModel>
</file>

<file path=ppt/diagrams/data9.xml><?xml version="1.0" encoding="utf-8"?>
<dgm:dataModel xmlns:dgm="http://schemas.openxmlformats.org/drawingml/2006/diagram" xmlns:a="http://schemas.openxmlformats.org/drawingml/2006/main">
  <dgm:ptLst>
    <dgm:pt modelId="{5EBF3CAA-9B43-4DC0-9608-EAA75340067E}" type="doc">
      <dgm:prSet loTypeId="urn:microsoft.com/office/officeart/2005/8/layout/process1" loCatId="process" qsTypeId="urn:microsoft.com/office/officeart/2005/8/quickstyle/3d3" qsCatId="3D" csTypeId="urn:microsoft.com/office/officeart/2005/8/colors/accent1_2" csCatId="accent1" phldr="1"/>
      <dgm:spPr/>
    </dgm:pt>
    <dgm:pt modelId="{1B295DC5-8383-4F5B-B8C4-DF3BE763C357}">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3BD5B891-2401-4F74-A053-9450123B8BB7}" type="parTrans" cxnId="{103146DE-A791-448D-9259-799825E7D911}">
      <dgm:prSet/>
      <dgm:spPr/>
      <dgm:t>
        <a:bodyPr/>
        <a:lstStyle/>
        <a:p>
          <a:endParaRPr lang="zh-CN" altLang="en-US"/>
        </a:p>
      </dgm:t>
    </dgm:pt>
    <dgm:pt modelId="{BEBF3CD4-E806-4FAA-B464-CB7DAB076548}" type="sibTrans" cxnId="{103146DE-A791-448D-9259-799825E7D911}">
      <dgm:prSet/>
      <dgm:spPr/>
      <dgm:t>
        <a:bodyPr/>
        <a:lstStyle/>
        <a:p>
          <a:endParaRPr lang="zh-CN" altLang="en-US"/>
        </a:p>
      </dgm:t>
    </dgm:pt>
    <dgm:pt modelId="{B27C2535-C7E9-418C-AF8F-50C4836D2914}">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E116C751-E8BA-4AEB-A57E-4D0F4976C6D6}" type="parTrans" cxnId="{EDAA0A73-E0C4-470D-98EB-AD49A58D7AC0}">
      <dgm:prSet/>
      <dgm:spPr/>
      <dgm:t>
        <a:bodyPr/>
        <a:lstStyle/>
        <a:p>
          <a:endParaRPr lang="zh-CN" altLang="en-US"/>
        </a:p>
      </dgm:t>
    </dgm:pt>
    <dgm:pt modelId="{53E86C09-7815-41F2-9447-DECFDACD300F}" type="sibTrans" cxnId="{EDAA0A73-E0C4-470D-98EB-AD49A58D7AC0}">
      <dgm:prSet/>
      <dgm:spPr/>
      <dgm:t>
        <a:bodyPr/>
        <a:lstStyle/>
        <a:p>
          <a:endParaRPr lang="zh-CN" altLang="en-US"/>
        </a:p>
      </dgm:t>
    </dgm:pt>
    <dgm:pt modelId="{1441EECC-509F-40F6-AB32-EDDF1BE1B107}" type="pres">
      <dgm:prSet presAssocID="{5EBF3CAA-9B43-4DC0-9608-EAA75340067E}" presName="Name0" presStyleCnt="0">
        <dgm:presLayoutVars>
          <dgm:dir/>
          <dgm:resizeHandles val="exact"/>
        </dgm:presLayoutVars>
      </dgm:prSet>
      <dgm:spPr/>
    </dgm:pt>
    <dgm:pt modelId="{BFC25193-BCA4-48DB-8B58-F0742B2F6BBC}" type="pres">
      <dgm:prSet presAssocID="{1B295DC5-8383-4F5B-B8C4-DF3BE763C357}" presName="node" presStyleLbl="node1" presStyleIdx="0" presStyleCnt="2">
        <dgm:presLayoutVars>
          <dgm:bulletEnabled val="1"/>
        </dgm:presLayoutVars>
      </dgm:prSet>
      <dgm:spPr/>
    </dgm:pt>
    <dgm:pt modelId="{58F0BD51-6BD6-46F6-9B77-E90685D59AA1}" type="pres">
      <dgm:prSet presAssocID="{BEBF3CD4-E806-4FAA-B464-CB7DAB076548}" presName="sibTrans" presStyleLbl="sibTrans2D1" presStyleIdx="0" presStyleCnt="1"/>
      <dgm:spPr/>
    </dgm:pt>
    <dgm:pt modelId="{2951135A-3599-4B4C-9ABA-A40DB61515A3}" type="pres">
      <dgm:prSet presAssocID="{BEBF3CD4-E806-4FAA-B464-CB7DAB076548}" presName="connectorText" presStyleLbl="sibTrans2D1" presStyleIdx="0" presStyleCnt="1"/>
      <dgm:spPr/>
    </dgm:pt>
    <dgm:pt modelId="{42301B42-3D76-4A9F-9903-81E79C16A3B3}" type="pres">
      <dgm:prSet presAssocID="{B27C2535-C7E9-418C-AF8F-50C4836D2914}" presName="node" presStyleLbl="node1" presStyleIdx="1" presStyleCnt="2">
        <dgm:presLayoutVars>
          <dgm:bulletEnabled val="1"/>
        </dgm:presLayoutVars>
      </dgm:prSet>
      <dgm:spPr/>
    </dgm:pt>
  </dgm:ptLst>
  <dgm:cxnLst>
    <dgm:cxn modelId="{EDAA0A73-E0C4-470D-98EB-AD49A58D7AC0}" srcId="{5EBF3CAA-9B43-4DC0-9608-EAA75340067E}" destId="{B27C2535-C7E9-418C-AF8F-50C4836D2914}" srcOrd="1" destOrd="0" parTransId="{E116C751-E8BA-4AEB-A57E-4D0F4976C6D6}" sibTransId="{53E86C09-7815-41F2-9447-DECFDACD300F}"/>
    <dgm:cxn modelId="{824FE038-F6E0-4981-87D4-CF0C133164CC}" type="presOf" srcId="{BEBF3CD4-E806-4FAA-B464-CB7DAB076548}" destId="{58F0BD51-6BD6-46F6-9B77-E90685D59AA1}" srcOrd="0" destOrd="0" presId="urn:microsoft.com/office/officeart/2005/8/layout/process1"/>
    <dgm:cxn modelId="{B214FEC0-E55C-481B-8F9A-E4A98A8C737D}" type="presOf" srcId="{1B295DC5-8383-4F5B-B8C4-DF3BE763C357}" destId="{BFC25193-BCA4-48DB-8B58-F0742B2F6BBC}" srcOrd="0" destOrd="0" presId="urn:microsoft.com/office/officeart/2005/8/layout/process1"/>
    <dgm:cxn modelId="{960A1C74-AA72-48FB-B0E5-18ECBA393552}" type="presOf" srcId="{B27C2535-C7E9-418C-AF8F-50C4836D2914}" destId="{42301B42-3D76-4A9F-9903-81E79C16A3B3}" srcOrd="0" destOrd="0" presId="urn:microsoft.com/office/officeart/2005/8/layout/process1"/>
    <dgm:cxn modelId="{103146DE-A791-448D-9259-799825E7D911}" srcId="{5EBF3CAA-9B43-4DC0-9608-EAA75340067E}" destId="{1B295DC5-8383-4F5B-B8C4-DF3BE763C357}" srcOrd="0" destOrd="0" parTransId="{3BD5B891-2401-4F74-A053-9450123B8BB7}" sibTransId="{BEBF3CD4-E806-4FAA-B464-CB7DAB076548}"/>
    <dgm:cxn modelId="{1B127CB5-3935-4C0B-8C4E-2B302DB8904A}" type="presOf" srcId="{5EBF3CAA-9B43-4DC0-9608-EAA75340067E}" destId="{1441EECC-509F-40F6-AB32-EDDF1BE1B107}" srcOrd="0" destOrd="0" presId="urn:microsoft.com/office/officeart/2005/8/layout/process1"/>
    <dgm:cxn modelId="{E3BA052B-BA56-4101-95B3-A2552BFFCBA7}" type="presOf" srcId="{BEBF3CD4-E806-4FAA-B464-CB7DAB076548}" destId="{2951135A-3599-4B4C-9ABA-A40DB61515A3}" srcOrd="1" destOrd="0" presId="urn:microsoft.com/office/officeart/2005/8/layout/process1"/>
    <dgm:cxn modelId="{8AAC07E7-6CB5-49CF-B297-AC6948298D07}" type="presParOf" srcId="{1441EECC-509F-40F6-AB32-EDDF1BE1B107}" destId="{BFC25193-BCA4-48DB-8B58-F0742B2F6BBC}" srcOrd="0" destOrd="0" presId="urn:microsoft.com/office/officeart/2005/8/layout/process1"/>
    <dgm:cxn modelId="{FB0B25E0-1468-482D-92C0-8320C27D573F}" type="presParOf" srcId="{1441EECC-509F-40F6-AB32-EDDF1BE1B107}" destId="{58F0BD51-6BD6-46F6-9B77-E90685D59AA1}" srcOrd="1" destOrd="0" presId="urn:microsoft.com/office/officeart/2005/8/layout/process1"/>
    <dgm:cxn modelId="{9A198580-0764-4E8F-8846-BD2A032C94A6}" type="presParOf" srcId="{58F0BD51-6BD6-46F6-9B77-E90685D59AA1}" destId="{2951135A-3599-4B4C-9ABA-A40DB61515A3}" srcOrd="0" destOrd="0" presId="urn:microsoft.com/office/officeart/2005/8/layout/process1"/>
    <dgm:cxn modelId="{8EA3DE8B-1E0A-49D9-BBED-323FF10C709F}" type="presParOf" srcId="{1441EECC-509F-40F6-AB32-EDDF1BE1B107}" destId="{42301B42-3D76-4A9F-9903-81E79C16A3B3}"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image" Target="../media/image51.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image" Target="../media/image85.png"/><Relationship Id="rId4" Type="http://schemas.openxmlformats.org/officeDocument/2006/relationships/image" Target="../media/image88.png"/></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image" Target="../media/image104.png"/></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image" Target="../media/image106.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21.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2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2014/3/25</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2014/3/25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oleObject" Target="../embeddings/oleObject8.bin"/><Relationship Id="rId7" Type="http://schemas.openxmlformats.org/officeDocument/2006/relationships/diagramColors" Target="../diagrams/colors14.xml"/><Relationship Id="rId12" Type="http://schemas.openxmlformats.org/officeDocument/2006/relationships/diagramColors" Target="../diagrams/colors15.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diagramQuickStyle" Target="../diagrams/quickStyle14.xml"/><Relationship Id="rId11" Type="http://schemas.openxmlformats.org/officeDocument/2006/relationships/diagramQuickStyle" Target="../diagrams/quickStyle15.xml"/><Relationship Id="rId5" Type="http://schemas.openxmlformats.org/officeDocument/2006/relationships/diagramLayout" Target="../diagrams/layout14.xml"/><Relationship Id="rId10" Type="http://schemas.openxmlformats.org/officeDocument/2006/relationships/diagramLayout" Target="../diagrams/layout15.xml"/><Relationship Id="rId4" Type="http://schemas.openxmlformats.org/officeDocument/2006/relationships/diagramData" Target="../diagrams/data14.xml"/><Relationship Id="rId9" Type="http://schemas.openxmlformats.org/officeDocument/2006/relationships/diagramData" Target="../diagrams/data15.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3.png"/><Relationship Id="rId3" Type="http://schemas.openxmlformats.org/officeDocument/2006/relationships/oleObject" Target="../embeddings/oleObject9.bin"/><Relationship Id="rId7" Type="http://schemas.openxmlformats.org/officeDocument/2006/relationships/diagramColors" Target="../diagrams/colors16.xml"/><Relationship Id="rId12" Type="http://schemas.openxmlformats.org/officeDocument/2006/relationships/diagramColors" Target="../diagrams/colors17.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diagramQuickStyle" Target="../diagrams/quickStyle16.xml"/><Relationship Id="rId11" Type="http://schemas.openxmlformats.org/officeDocument/2006/relationships/diagramQuickStyle" Target="../diagrams/quickStyle17.xml"/><Relationship Id="rId5" Type="http://schemas.openxmlformats.org/officeDocument/2006/relationships/diagramLayout" Target="../diagrams/layout16.xml"/><Relationship Id="rId10" Type="http://schemas.openxmlformats.org/officeDocument/2006/relationships/diagramLayout" Target="../diagrams/layout17.xml"/><Relationship Id="rId4" Type="http://schemas.openxmlformats.org/officeDocument/2006/relationships/diagramData" Target="../diagrams/data16.xml"/><Relationship Id="rId9" Type="http://schemas.openxmlformats.org/officeDocument/2006/relationships/diagramData" Target="../diagrams/data1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oleObject" Target="../embeddings/oleObject12.bin"/><Relationship Id="rId7" Type="http://schemas.openxmlformats.org/officeDocument/2006/relationships/diagramColors" Target="../diagrams/colors20.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oleObject" Target="../embeddings/oleObject14.bin"/><Relationship Id="rId7" Type="http://schemas.openxmlformats.org/officeDocument/2006/relationships/diagramColors" Target="../diagrams/colors21.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23.xml"/><Relationship Id="rId3" Type="http://schemas.openxmlformats.org/officeDocument/2006/relationships/diagramData" Target="../diagrams/data22.xml"/><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diagramColors" Target="../diagrams/colors22.xml"/><Relationship Id="rId11" Type="http://schemas.openxmlformats.org/officeDocument/2006/relationships/diagramColors" Target="../diagrams/colors23.xml"/><Relationship Id="rId5" Type="http://schemas.openxmlformats.org/officeDocument/2006/relationships/diagramQuickStyle" Target="../diagrams/quickStyle22.xml"/><Relationship Id="rId10" Type="http://schemas.openxmlformats.org/officeDocument/2006/relationships/diagramQuickStyle" Target="../diagrams/quickStyle23.xml"/><Relationship Id="rId4" Type="http://schemas.openxmlformats.org/officeDocument/2006/relationships/diagramLayout" Target="../diagrams/layout22.xml"/><Relationship Id="rId9" Type="http://schemas.openxmlformats.org/officeDocument/2006/relationships/diagramLayout" Target="../diagrams/layout23.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24.xml"/><Relationship Id="rId13" Type="http://schemas.openxmlformats.org/officeDocument/2006/relationships/diagramColors" Target="../diagrams/colors25.xml"/><Relationship Id="rId3" Type="http://schemas.openxmlformats.org/officeDocument/2006/relationships/image" Target="../media/image36.png"/><Relationship Id="rId7" Type="http://schemas.openxmlformats.org/officeDocument/2006/relationships/diagramQuickStyle" Target="../diagrams/quickStyle24.xml"/><Relationship Id="rId12" Type="http://schemas.openxmlformats.org/officeDocument/2006/relationships/diagramQuickStyle" Target="../diagrams/quickStyle25.xml"/><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diagramLayout" Target="../diagrams/layout24.xml"/><Relationship Id="rId11" Type="http://schemas.openxmlformats.org/officeDocument/2006/relationships/diagramLayout" Target="../diagrams/layout25.xml"/><Relationship Id="rId5" Type="http://schemas.openxmlformats.org/officeDocument/2006/relationships/diagramData" Target="../diagrams/data24.xml"/><Relationship Id="rId10" Type="http://schemas.openxmlformats.org/officeDocument/2006/relationships/diagramData" Target="../diagrams/data25.xml"/><Relationship Id="rId4" Type="http://schemas.openxmlformats.org/officeDocument/2006/relationships/oleObject" Target="../embeddings/oleObject18.bin"/><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26.xml"/><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28.xml"/><Relationship Id="rId3" Type="http://schemas.openxmlformats.org/officeDocument/2006/relationships/oleObject" Target="../embeddings/oleObject21.bin"/><Relationship Id="rId7" Type="http://schemas.openxmlformats.org/officeDocument/2006/relationships/diagramColors" Target="../diagrams/colors27.xml"/><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diagramQuickStyle" Target="../diagrams/quickStyle27.xml"/><Relationship Id="rId11" Type="http://schemas.openxmlformats.org/officeDocument/2006/relationships/diagramColors" Target="../diagrams/colors28.xml"/><Relationship Id="rId5" Type="http://schemas.openxmlformats.org/officeDocument/2006/relationships/diagramLayout" Target="../diagrams/layout27.xml"/><Relationship Id="rId10" Type="http://schemas.openxmlformats.org/officeDocument/2006/relationships/diagramQuickStyle" Target="../diagrams/quickStyle28.xml"/><Relationship Id="rId4" Type="http://schemas.openxmlformats.org/officeDocument/2006/relationships/diagramData" Target="../diagrams/data27.xml"/><Relationship Id="rId9" Type="http://schemas.openxmlformats.org/officeDocument/2006/relationships/diagramLayout" Target="../diagrams/layout28.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2.bin"/><Relationship Id="rId7" Type="http://schemas.openxmlformats.org/officeDocument/2006/relationships/diagramColors" Target="../diagrams/colors29.xml"/><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diagramData" Target="../diagrams/data30.xml"/><Relationship Id="rId7" Type="http://schemas.openxmlformats.org/officeDocument/2006/relationships/image" Target="../media/image45.png"/><Relationship Id="rId12" Type="http://schemas.openxmlformats.org/officeDocument/2006/relationships/diagramColors" Target="../diagrams/colors31.xml"/><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diagramColors" Target="../diagrams/colors30.xml"/><Relationship Id="rId11" Type="http://schemas.openxmlformats.org/officeDocument/2006/relationships/diagramQuickStyle" Target="../diagrams/quickStyle31.xml"/><Relationship Id="rId5" Type="http://schemas.openxmlformats.org/officeDocument/2006/relationships/diagramQuickStyle" Target="../diagrams/quickStyle30.xml"/><Relationship Id="rId10" Type="http://schemas.openxmlformats.org/officeDocument/2006/relationships/diagramLayout" Target="../diagrams/layout31.xml"/><Relationship Id="rId4" Type="http://schemas.openxmlformats.org/officeDocument/2006/relationships/diagramLayout" Target="../diagrams/layout30.xml"/><Relationship Id="rId9" Type="http://schemas.openxmlformats.org/officeDocument/2006/relationships/diagramData" Target="../diagrams/data31.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33.xml"/><Relationship Id="rId3" Type="http://schemas.openxmlformats.org/officeDocument/2006/relationships/diagramData" Target="../diagrams/data32.xml"/><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diagramColors" Target="../diagrams/colors32.xml"/><Relationship Id="rId11" Type="http://schemas.openxmlformats.org/officeDocument/2006/relationships/diagramColors" Target="../diagrams/colors33.xml"/><Relationship Id="rId5" Type="http://schemas.openxmlformats.org/officeDocument/2006/relationships/diagramQuickStyle" Target="../diagrams/quickStyle32.xml"/><Relationship Id="rId10" Type="http://schemas.openxmlformats.org/officeDocument/2006/relationships/diagramQuickStyle" Target="../diagrams/quickStyle33.xml"/><Relationship Id="rId4" Type="http://schemas.openxmlformats.org/officeDocument/2006/relationships/diagramLayout" Target="../diagrams/layout32.xml"/><Relationship Id="rId9" Type="http://schemas.openxmlformats.org/officeDocument/2006/relationships/diagramLayout" Target="../diagrams/layout33.xml"/></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oleObject" Target="../embeddings/oleObject25.bin"/><Relationship Id="rId7" Type="http://schemas.openxmlformats.org/officeDocument/2006/relationships/diagramColors" Target="../diagrams/colors34.xml"/><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diagramQuickStyle" Target="../diagrams/quickStyle34.xml"/><Relationship Id="rId5" Type="http://schemas.openxmlformats.org/officeDocument/2006/relationships/diagramLayout" Target="../diagrams/layout34.xml"/><Relationship Id="rId4" Type="http://schemas.openxmlformats.org/officeDocument/2006/relationships/diagramData" Target="../diagrams/data34.xml"/></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oleObject" Target="../embeddings/oleObject26.bin"/><Relationship Id="rId7" Type="http://schemas.openxmlformats.org/officeDocument/2006/relationships/diagramColors" Target="../diagrams/colors35.xml"/><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diagramQuickStyle" Target="../diagrams/quickStyle35.xml"/><Relationship Id="rId5" Type="http://schemas.openxmlformats.org/officeDocument/2006/relationships/diagramLayout" Target="../diagrams/layout35.xml"/><Relationship Id="rId4" Type="http://schemas.openxmlformats.org/officeDocument/2006/relationships/diagramData" Target="../diagrams/data35.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oleObject" Target="../embeddings/oleObject27.bin"/><Relationship Id="rId7" Type="http://schemas.openxmlformats.org/officeDocument/2006/relationships/diagramColors" Target="../diagrams/colors36.xml"/><Relationship Id="rId12" Type="http://schemas.openxmlformats.org/officeDocument/2006/relationships/diagramColors" Target="../diagrams/colors37.xml"/><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diagramQuickStyle" Target="../diagrams/quickStyle36.xml"/><Relationship Id="rId11" Type="http://schemas.openxmlformats.org/officeDocument/2006/relationships/diagramQuickStyle" Target="../diagrams/quickStyle37.xml"/><Relationship Id="rId5" Type="http://schemas.openxmlformats.org/officeDocument/2006/relationships/diagramLayout" Target="../diagrams/layout36.xml"/><Relationship Id="rId10" Type="http://schemas.openxmlformats.org/officeDocument/2006/relationships/diagramLayout" Target="../diagrams/layout37.xml"/><Relationship Id="rId4" Type="http://schemas.openxmlformats.org/officeDocument/2006/relationships/diagramData" Target="../diagrams/data36.xml"/><Relationship Id="rId9" Type="http://schemas.openxmlformats.org/officeDocument/2006/relationships/diagramData" Target="../diagrams/data37.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Data" Target="../diagrams/data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diagramColors" Target="../diagrams/colors1.xml"/><Relationship Id="rId11" Type="http://schemas.openxmlformats.org/officeDocument/2006/relationships/oleObject" Target="../embeddings/oleObject2.bin"/><Relationship Id="rId5" Type="http://schemas.openxmlformats.org/officeDocument/2006/relationships/diagramQuickStyle" Target="../diagrams/quickStyle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Layout" Target="../diagrams/layout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8.xml"/><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oleObject" Target="../embeddings/oleObject30.bin"/><Relationship Id="rId7" Type="http://schemas.openxmlformats.org/officeDocument/2006/relationships/diagramColors" Target="../diagrams/colors39.xml"/><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diagramQuickStyle" Target="../diagrams/quickStyle39.xml"/><Relationship Id="rId5" Type="http://schemas.openxmlformats.org/officeDocument/2006/relationships/diagramLayout" Target="../diagrams/layout39.xml"/><Relationship Id="rId4" Type="http://schemas.openxmlformats.org/officeDocument/2006/relationships/diagramData" Target="../diagrams/data39.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41.xml"/><Relationship Id="rId3" Type="http://schemas.openxmlformats.org/officeDocument/2006/relationships/oleObject" Target="../embeddings/oleObject31.bin"/><Relationship Id="rId7" Type="http://schemas.openxmlformats.org/officeDocument/2006/relationships/diagramColors" Target="../diagrams/colors40.xml"/><Relationship Id="rId12"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diagramQuickStyle" Target="../diagrams/quickStyle40.xml"/><Relationship Id="rId11" Type="http://schemas.openxmlformats.org/officeDocument/2006/relationships/diagramColors" Target="../diagrams/colors41.xml"/><Relationship Id="rId5" Type="http://schemas.openxmlformats.org/officeDocument/2006/relationships/diagramLayout" Target="../diagrams/layout40.xml"/><Relationship Id="rId10" Type="http://schemas.openxmlformats.org/officeDocument/2006/relationships/diagramQuickStyle" Target="../diagrams/quickStyle41.xml"/><Relationship Id="rId4" Type="http://schemas.openxmlformats.org/officeDocument/2006/relationships/diagramData" Target="../diagrams/data40.xml"/><Relationship Id="rId9" Type="http://schemas.openxmlformats.org/officeDocument/2006/relationships/diagramLayout" Target="../diagrams/layout41.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30.v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60.png"/><Relationship Id="rId7" Type="http://schemas.openxmlformats.org/officeDocument/2006/relationships/diagramColors" Target="../diagrams/colors42.xml"/><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diagramQuickStyle" Target="../diagrams/quickStyle42.xml"/><Relationship Id="rId5" Type="http://schemas.openxmlformats.org/officeDocument/2006/relationships/diagramLayout" Target="../diagrams/layout42.xml"/><Relationship Id="rId4" Type="http://schemas.openxmlformats.org/officeDocument/2006/relationships/diagramData" Target="../diagrams/data42.xml"/></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44.xml"/><Relationship Id="rId3" Type="http://schemas.openxmlformats.org/officeDocument/2006/relationships/diagramLayout" Target="../diagrams/layout43.xml"/><Relationship Id="rId7" Type="http://schemas.openxmlformats.org/officeDocument/2006/relationships/diagramLayout" Target="../diagrams/layout44.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openxmlformats.org/officeDocument/2006/relationships/diagramData" Target="../diagrams/data44.xml"/><Relationship Id="rId5" Type="http://schemas.openxmlformats.org/officeDocument/2006/relationships/diagramColors" Target="../diagrams/colors43.xml"/><Relationship Id="rId10" Type="http://schemas.openxmlformats.org/officeDocument/2006/relationships/image" Target="../media/image61.png"/><Relationship Id="rId4" Type="http://schemas.openxmlformats.org/officeDocument/2006/relationships/diagramQuickStyle" Target="../diagrams/quickStyle43.xml"/><Relationship Id="rId9" Type="http://schemas.openxmlformats.org/officeDocument/2006/relationships/diagramColors" Target="../diagrams/colors44.xml"/></Relationships>
</file>

<file path=ppt/slides/_rels/slide36.xml.rels><?xml version="1.0" encoding="UTF-8" standalone="yes"?>
<Relationships xmlns="http://schemas.openxmlformats.org/package/2006/relationships"><Relationship Id="rId8" Type="http://schemas.openxmlformats.org/officeDocument/2006/relationships/diagramColors" Target="../diagrams/colors45.xml"/><Relationship Id="rId3" Type="http://schemas.openxmlformats.org/officeDocument/2006/relationships/oleObject" Target="../embeddings/oleObject34.bin"/><Relationship Id="rId7" Type="http://schemas.openxmlformats.org/officeDocument/2006/relationships/diagramQuickStyle" Target="../diagrams/quickStyle45.xml"/><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diagramLayout" Target="../diagrams/layout45.xml"/><Relationship Id="rId5" Type="http://schemas.openxmlformats.org/officeDocument/2006/relationships/diagramData" Target="../diagrams/data45.xml"/><Relationship Id="rId4" Type="http://schemas.openxmlformats.org/officeDocument/2006/relationships/image" Target="../media/image63.png"/><Relationship Id="rId9"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33.vml"/></Relationships>
</file>

<file path=ppt/slides/_rels/slide38.xml.rels><?xml version="1.0" encoding="UTF-8" standalone="yes"?>
<Relationships xmlns="http://schemas.openxmlformats.org/package/2006/relationships"><Relationship Id="rId8" Type="http://schemas.openxmlformats.org/officeDocument/2006/relationships/diagramQuickStyle" Target="../diagrams/quickStyle47.xml"/><Relationship Id="rId3" Type="http://schemas.openxmlformats.org/officeDocument/2006/relationships/diagramLayout" Target="../diagrams/layout46.xml"/><Relationship Id="rId7" Type="http://schemas.openxmlformats.org/officeDocument/2006/relationships/diagramLayout" Target="../diagrams/layout47.xml"/><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openxmlformats.org/officeDocument/2006/relationships/diagramData" Target="../diagrams/data47.xml"/><Relationship Id="rId11" Type="http://schemas.openxmlformats.org/officeDocument/2006/relationships/image" Target="../media/image67.png"/><Relationship Id="rId5" Type="http://schemas.openxmlformats.org/officeDocument/2006/relationships/diagramColors" Target="../diagrams/colors46.xml"/><Relationship Id="rId10" Type="http://schemas.openxmlformats.org/officeDocument/2006/relationships/image" Target="../media/image66.png"/><Relationship Id="rId4" Type="http://schemas.openxmlformats.org/officeDocument/2006/relationships/diagramQuickStyle" Target="../diagrams/quickStyle46.xml"/><Relationship Id="rId9" Type="http://schemas.openxmlformats.org/officeDocument/2006/relationships/diagramColors" Target="../diagrams/colors47.xm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oleObject" Target="../embeddings/oleObject38.bin"/><Relationship Id="rId3" Type="http://schemas.openxmlformats.org/officeDocument/2006/relationships/oleObject" Target="../embeddings/oleObject36.bin"/><Relationship Id="rId7" Type="http://schemas.openxmlformats.org/officeDocument/2006/relationships/diagramColors" Target="../diagrams/colors48.xml"/><Relationship Id="rId12" Type="http://schemas.openxmlformats.org/officeDocument/2006/relationships/diagramColors" Target="../diagrams/colors49.xml"/><Relationship Id="rId17" Type="http://schemas.openxmlformats.org/officeDocument/2006/relationships/diagramColors" Target="../diagrams/colors50.xml"/><Relationship Id="rId2" Type="http://schemas.openxmlformats.org/officeDocument/2006/relationships/slideLayout" Target="../slideLayouts/slideLayout2.xml"/><Relationship Id="rId16" Type="http://schemas.openxmlformats.org/officeDocument/2006/relationships/diagramQuickStyle" Target="../diagrams/quickStyle50.xml"/><Relationship Id="rId1" Type="http://schemas.openxmlformats.org/officeDocument/2006/relationships/vmlDrawing" Target="../drawings/vmlDrawing34.vml"/><Relationship Id="rId6" Type="http://schemas.openxmlformats.org/officeDocument/2006/relationships/diagramQuickStyle" Target="../diagrams/quickStyle48.xml"/><Relationship Id="rId11" Type="http://schemas.openxmlformats.org/officeDocument/2006/relationships/diagramQuickStyle" Target="../diagrams/quickStyle49.xml"/><Relationship Id="rId5" Type="http://schemas.openxmlformats.org/officeDocument/2006/relationships/diagramLayout" Target="../diagrams/layout48.xml"/><Relationship Id="rId15" Type="http://schemas.openxmlformats.org/officeDocument/2006/relationships/diagramLayout" Target="../diagrams/layout50.xml"/><Relationship Id="rId10" Type="http://schemas.openxmlformats.org/officeDocument/2006/relationships/diagramLayout" Target="../diagrams/layout49.xml"/><Relationship Id="rId4" Type="http://schemas.openxmlformats.org/officeDocument/2006/relationships/diagramData" Target="../diagrams/data48.xml"/><Relationship Id="rId9" Type="http://schemas.openxmlformats.org/officeDocument/2006/relationships/diagramData" Target="../diagrams/data49.xml"/><Relationship Id="rId14" Type="http://schemas.openxmlformats.org/officeDocument/2006/relationships/diagramData" Target="../diagrams/data50.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3.bin"/><Relationship Id="rId7" Type="http://schemas.openxmlformats.org/officeDocument/2006/relationships/diagramColors" Target="../diagrams/colors4.xml"/><Relationship Id="rId12"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diagramQuickStyle" Target="../diagrams/quickStyle4.xml"/><Relationship Id="rId11" Type="http://schemas.openxmlformats.org/officeDocument/2006/relationships/diagramQuickStyle" Target="../diagrams/quickStyle5.xml"/><Relationship Id="rId5" Type="http://schemas.openxmlformats.org/officeDocument/2006/relationships/diagramLayout" Target="../diagrams/layout4.xml"/><Relationship Id="rId10" Type="http://schemas.openxmlformats.org/officeDocument/2006/relationships/diagramLayout" Target="../diagrams/layout5.xml"/><Relationship Id="rId4" Type="http://schemas.openxmlformats.org/officeDocument/2006/relationships/diagramData" Target="../diagrams/data4.xml"/><Relationship Id="rId9" Type="http://schemas.openxmlformats.org/officeDocument/2006/relationships/diagramData" Target="../diagrams/data5.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image" Target="../media/image72.png"/><Relationship Id="rId7" Type="http://schemas.openxmlformats.org/officeDocument/2006/relationships/diagramColors" Target="../diagrams/colors51.xml"/><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diagramQuickStyle" Target="../diagrams/quickStyle51.xml"/><Relationship Id="rId5" Type="http://schemas.openxmlformats.org/officeDocument/2006/relationships/diagramLayout" Target="../diagrams/layout51.xml"/><Relationship Id="rId4" Type="http://schemas.openxmlformats.org/officeDocument/2006/relationships/diagramData" Target="../diagrams/data5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52.xml"/><Relationship Id="rId7"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diagramColors" Target="../diagrams/colors52.xml"/><Relationship Id="rId5" Type="http://schemas.openxmlformats.org/officeDocument/2006/relationships/diagramQuickStyle" Target="../diagrams/quickStyle52.xml"/><Relationship Id="rId4" Type="http://schemas.openxmlformats.org/officeDocument/2006/relationships/diagramLayout" Target="../diagrams/layout52.xml"/></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diagramColors" Target="../diagrams/colors53.xml"/><Relationship Id="rId2"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diagramQuickStyle" Target="../diagrams/quickStyle53.xml"/><Relationship Id="rId5" Type="http://schemas.openxmlformats.org/officeDocument/2006/relationships/diagramLayout" Target="../diagrams/layout53.xml"/><Relationship Id="rId4" Type="http://schemas.openxmlformats.org/officeDocument/2006/relationships/diagramData" Target="../diagrams/data53.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54.xml"/><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diagramColors" Target="../diagrams/colors54.xml"/><Relationship Id="rId5" Type="http://schemas.openxmlformats.org/officeDocument/2006/relationships/diagramQuickStyle" Target="../diagrams/quickStyle54.xml"/><Relationship Id="rId4" Type="http://schemas.openxmlformats.org/officeDocument/2006/relationships/diagramLayout" Target="../diagrams/layout54.xml"/></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56.xml"/><Relationship Id="rId3" Type="http://schemas.openxmlformats.org/officeDocument/2006/relationships/diagramData" Target="../diagrams/data55.xml"/><Relationship Id="rId7"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diagramColors" Target="../diagrams/colors55.xml"/><Relationship Id="rId11" Type="http://schemas.openxmlformats.org/officeDocument/2006/relationships/diagramColors" Target="../diagrams/colors56.xml"/><Relationship Id="rId5" Type="http://schemas.openxmlformats.org/officeDocument/2006/relationships/diagramQuickStyle" Target="../diagrams/quickStyle55.xml"/><Relationship Id="rId10" Type="http://schemas.openxmlformats.org/officeDocument/2006/relationships/diagramQuickStyle" Target="../diagrams/quickStyle56.xml"/><Relationship Id="rId4" Type="http://schemas.openxmlformats.org/officeDocument/2006/relationships/diagramLayout" Target="../diagrams/layout55.xml"/><Relationship Id="rId9" Type="http://schemas.openxmlformats.org/officeDocument/2006/relationships/diagramLayout" Target="../diagrams/layout56.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57.xml"/><Relationship Id="rId7"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diagramColors" Target="../diagrams/colors57.xml"/><Relationship Id="rId5" Type="http://schemas.openxmlformats.org/officeDocument/2006/relationships/diagramQuickStyle" Target="../diagrams/quickStyle57.xml"/><Relationship Id="rId4" Type="http://schemas.openxmlformats.org/officeDocument/2006/relationships/diagramLayout" Target="../diagrams/layout5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diagramData" Target="../diagrams/data59.xml"/><Relationship Id="rId3" Type="http://schemas.openxmlformats.org/officeDocument/2006/relationships/diagramData" Target="../diagrams/data58.xml"/><Relationship Id="rId7"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diagramColors" Target="../diagrams/colors58.xml"/><Relationship Id="rId11" Type="http://schemas.openxmlformats.org/officeDocument/2006/relationships/diagramColors" Target="../diagrams/colors59.xml"/><Relationship Id="rId5" Type="http://schemas.openxmlformats.org/officeDocument/2006/relationships/diagramQuickStyle" Target="../diagrams/quickStyle58.xml"/><Relationship Id="rId10" Type="http://schemas.openxmlformats.org/officeDocument/2006/relationships/diagramQuickStyle" Target="../diagrams/quickStyle59.xml"/><Relationship Id="rId4" Type="http://schemas.openxmlformats.org/officeDocument/2006/relationships/diagramLayout" Target="../diagrams/layout58.xml"/><Relationship Id="rId9" Type="http://schemas.openxmlformats.org/officeDocument/2006/relationships/diagramLayout" Target="../diagrams/layout59.xml"/></Relationships>
</file>

<file path=ppt/slides/_rels/slide4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oleObject" Target="../embeddings/oleObject43.bin"/><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7.xml"/><Relationship Id="rId13" Type="http://schemas.openxmlformats.org/officeDocument/2006/relationships/diagramData" Target="../diagrams/data8.xml"/><Relationship Id="rId3" Type="http://schemas.openxmlformats.org/officeDocument/2006/relationships/diagramData" Target="../diagrams/data6.xml"/><Relationship Id="rId7" Type="http://schemas.openxmlformats.org/officeDocument/2006/relationships/diagramData" Target="../diagrams/data7.xml"/><Relationship Id="rId12" Type="http://schemas.openxmlformats.org/officeDocument/2006/relationships/oleObject" Target="../embeddings/oleObject5.bin"/><Relationship Id="rId2" Type="http://schemas.openxmlformats.org/officeDocument/2006/relationships/slideLayout" Target="../slideLayouts/slideLayout2.xml"/><Relationship Id="rId16" Type="http://schemas.openxmlformats.org/officeDocument/2006/relationships/diagramColors" Target="../diagrams/colors8.xml"/><Relationship Id="rId1" Type="http://schemas.openxmlformats.org/officeDocument/2006/relationships/vmlDrawing" Target="../drawings/vmlDrawing4.vml"/><Relationship Id="rId6" Type="http://schemas.openxmlformats.org/officeDocument/2006/relationships/diagramColors" Target="../diagrams/colors6.xml"/><Relationship Id="rId11" Type="http://schemas.openxmlformats.org/officeDocument/2006/relationships/image" Target="../media/image10.png"/><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Colors" Target="../diagrams/colors7.xml"/><Relationship Id="rId4" Type="http://schemas.openxmlformats.org/officeDocument/2006/relationships/diagramLayout" Target="../diagrams/layout6.xml"/><Relationship Id="rId9" Type="http://schemas.openxmlformats.org/officeDocument/2006/relationships/diagramQuickStyle" Target="../diagrams/quickStyle7.xml"/><Relationship Id="rId14" Type="http://schemas.openxmlformats.org/officeDocument/2006/relationships/diagramLayout" Target="../diagrams/layout8.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60.xml"/><Relationship Id="rId7"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diagramColors" Target="../diagrams/colors60.xml"/><Relationship Id="rId5" Type="http://schemas.openxmlformats.org/officeDocument/2006/relationships/diagramQuickStyle" Target="../diagrams/quickStyle60.xml"/><Relationship Id="rId4" Type="http://schemas.openxmlformats.org/officeDocument/2006/relationships/diagramLayout" Target="../diagrams/layout60.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61.xml"/><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diagramColors" Target="../diagrams/colors61.xml"/><Relationship Id="rId5" Type="http://schemas.openxmlformats.org/officeDocument/2006/relationships/diagramQuickStyle" Target="../diagrams/quickStyle61.xml"/><Relationship Id="rId4" Type="http://schemas.openxmlformats.org/officeDocument/2006/relationships/diagramLayout" Target="../diagrams/layout61.xml"/></Relationships>
</file>

<file path=ppt/slides/_rels/slide5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62.xml"/><Relationship Id="rId2" Type="http://schemas.openxmlformats.org/officeDocument/2006/relationships/diagramData" Target="../diagrams/data62.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diagramColors" Target="../diagrams/colors62.xml"/><Relationship Id="rId4" Type="http://schemas.openxmlformats.org/officeDocument/2006/relationships/diagramQuickStyle" Target="../diagrams/quickStyle62.xml"/></Relationships>
</file>

<file path=ppt/slides/_rels/slide5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64.xml"/><Relationship Id="rId3" Type="http://schemas.openxmlformats.org/officeDocument/2006/relationships/diagramData" Target="../diagrams/data63.xml"/><Relationship Id="rId7"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diagramColors" Target="../diagrams/colors63.xml"/><Relationship Id="rId11" Type="http://schemas.openxmlformats.org/officeDocument/2006/relationships/diagramColors" Target="../diagrams/colors64.xml"/><Relationship Id="rId5" Type="http://schemas.openxmlformats.org/officeDocument/2006/relationships/diagramQuickStyle" Target="../diagrams/quickStyle63.xml"/><Relationship Id="rId10" Type="http://schemas.openxmlformats.org/officeDocument/2006/relationships/diagramQuickStyle" Target="../diagrams/quickStyle64.xml"/><Relationship Id="rId4" Type="http://schemas.openxmlformats.org/officeDocument/2006/relationships/diagramLayout" Target="../diagrams/layout63.xml"/><Relationship Id="rId9" Type="http://schemas.openxmlformats.org/officeDocument/2006/relationships/diagramLayout" Target="../diagrams/layout6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9.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65.xml"/><Relationship Id="rId2"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diagramColors" Target="../diagrams/colors65.xml"/><Relationship Id="rId5" Type="http://schemas.openxmlformats.org/officeDocument/2006/relationships/diagramQuickStyle" Target="../diagrams/quickStyle65.xml"/><Relationship Id="rId4" Type="http://schemas.openxmlformats.org/officeDocument/2006/relationships/diagramLayout" Target="../diagrams/layout65.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66.xml"/><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diagramColors" Target="../diagrams/colors66.xml"/><Relationship Id="rId5" Type="http://schemas.openxmlformats.org/officeDocument/2006/relationships/diagramQuickStyle" Target="../diagrams/quickStyle66.xml"/><Relationship Id="rId4" Type="http://schemas.openxmlformats.org/officeDocument/2006/relationships/diagramLayout" Target="../diagrams/layout66.xml"/></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diagramData" Target="../diagrams/data67.xml"/><Relationship Id="rId7"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diagramColors" Target="../diagrams/colors67.xml"/><Relationship Id="rId5" Type="http://schemas.openxmlformats.org/officeDocument/2006/relationships/diagramQuickStyle" Target="../diagrams/quickStyle67.xml"/><Relationship Id="rId4" Type="http://schemas.openxmlformats.org/officeDocument/2006/relationships/diagramLayout" Target="../diagrams/layout67.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oleObject" Target="../embeddings/oleObject48.bin"/><Relationship Id="rId4" Type="http://schemas.openxmlformats.org/officeDocument/2006/relationships/oleObject" Target="../embeddings/oleObject47.bin"/></Relationships>
</file>

<file path=ppt/slides/_rels/slide6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diagramData" Target="../diagrams/data69.xml"/><Relationship Id="rId3" Type="http://schemas.openxmlformats.org/officeDocument/2006/relationships/diagramData" Target="../diagrams/data68.xml"/><Relationship Id="rId7"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6" Type="http://schemas.openxmlformats.org/officeDocument/2006/relationships/diagramColors" Target="../diagrams/colors68.xml"/><Relationship Id="rId11" Type="http://schemas.openxmlformats.org/officeDocument/2006/relationships/diagramColors" Target="../diagrams/colors69.xml"/><Relationship Id="rId5" Type="http://schemas.openxmlformats.org/officeDocument/2006/relationships/diagramQuickStyle" Target="../diagrams/quickStyle68.xml"/><Relationship Id="rId10" Type="http://schemas.openxmlformats.org/officeDocument/2006/relationships/diagramQuickStyle" Target="../diagrams/quickStyle69.xml"/><Relationship Id="rId4" Type="http://schemas.openxmlformats.org/officeDocument/2006/relationships/diagramLayout" Target="../diagrams/layout68.xml"/><Relationship Id="rId9" Type="http://schemas.openxmlformats.org/officeDocument/2006/relationships/diagramLayout" Target="../diagrams/layout69.xml"/></Relationships>
</file>

<file path=ppt/slides/_rels/slide66.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image" Target="../media/image115.png"/><Relationship Id="rId3" Type="http://schemas.openxmlformats.org/officeDocument/2006/relationships/diagramData" Target="../diagrams/data70.xml"/><Relationship Id="rId7" Type="http://schemas.openxmlformats.org/officeDocument/2006/relationships/image" Target="../media/image113.png"/><Relationship Id="rId12" Type="http://schemas.openxmlformats.org/officeDocument/2006/relationships/diagramColors" Target="../diagrams/colors71.xml"/><Relationship Id="rId2"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diagramColors" Target="../diagrams/colors70.xml"/><Relationship Id="rId11" Type="http://schemas.openxmlformats.org/officeDocument/2006/relationships/diagramQuickStyle" Target="../diagrams/quickStyle71.xml"/><Relationship Id="rId5" Type="http://schemas.openxmlformats.org/officeDocument/2006/relationships/diagramQuickStyle" Target="../diagrams/quickStyle70.xml"/><Relationship Id="rId10" Type="http://schemas.openxmlformats.org/officeDocument/2006/relationships/diagramLayout" Target="../diagrams/layout71.xml"/><Relationship Id="rId4" Type="http://schemas.openxmlformats.org/officeDocument/2006/relationships/diagramLayout" Target="../diagrams/layout70.xml"/><Relationship Id="rId9" Type="http://schemas.openxmlformats.org/officeDocument/2006/relationships/diagramData" Target="../diagrams/data71.xml"/></Relationships>
</file>

<file path=ppt/slides/_rels/slide67.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diagramData" Target="../diagrams/data72.xml"/><Relationship Id="rId7" Type="http://schemas.openxmlformats.org/officeDocument/2006/relationships/image" Target="../media/image117.png"/><Relationship Id="rId12" Type="http://schemas.openxmlformats.org/officeDocument/2006/relationships/diagramColors" Target="../diagrams/colors73.xml"/><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diagramColors" Target="../diagrams/colors72.xml"/><Relationship Id="rId11" Type="http://schemas.openxmlformats.org/officeDocument/2006/relationships/diagramQuickStyle" Target="../diagrams/quickStyle73.xml"/><Relationship Id="rId5" Type="http://schemas.openxmlformats.org/officeDocument/2006/relationships/diagramQuickStyle" Target="../diagrams/quickStyle72.xml"/><Relationship Id="rId10" Type="http://schemas.openxmlformats.org/officeDocument/2006/relationships/diagramLayout" Target="../diagrams/layout73.xml"/><Relationship Id="rId4" Type="http://schemas.openxmlformats.org/officeDocument/2006/relationships/diagramLayout" Target="../diagrams/layout72.xml"/><Relationship Id="rId9" Type="http://schemas.openxmlformats.org/officeDocument/2006/relationships/diagramData" Target="../diagrams/data73.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74.xml"/><Relationship Id="rId2" Type="http://schemas.openxmlformats.org/officeDocument/2006/relationships/image" Target="../media/image119.png"/><Relationship Id="rId1" Type="http://schemas.openxmlformats.org/officeDocument/2006/relationships/slideLayout" Target="../slideLayouts/slideLayout2.xml"/><Relationship Id="rId6" Type="http://schemas.openxmlformats.org/officeDocument/2006/relationships/diagramColors" Target="../diagrams/colors74.xml"/><Relationship Id="rId5" Type="http://schemas.openxmlformats.org/officeDocument/2006/relationships/diagramQuickStyle" Target="../diagrams/quickStyle74.xml"/><Relationship Id="rId4" Type="http://schemas.openxmlformats.org/officeDocument/2006/relationships/diagramLayout" Target="../diagrams/layout74.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39.v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7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oleObject" Target="../embeddings/oleObject50.bin"/><Relationship Id="rId7" Type="http://schemas.openxmlformats.org/officeDocument/2006/relationships/diagramColors" Target="../diagrams/colors75.xml"/><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diagramQuickStyle" Target="../diagrams/quickStyle75.xml"/><Relationship Id="rId5" Type="http://schemas.openxmlformats.org/officeDocument/2006/relationships/diagramLayout" Target="../diagrams/layout75.xml"/><Relationship Id="rId4" Type="http://schemas.openxmlformats.org/officeDocument/2006/relationships/diagramData" Target="../diagrams/data75.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41.v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5.png"/><Relationship Id="rId7" Type="http://schemas.openxmlformats.org/officeDocument/2006/relationships/diagramColors" Target="../diagrams/colors12.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18.png"/><Relationship Id="rId7" Type="http://schemas.openxmlformats.org/officeDocument/2006/relationships/diagramQuickStyle" Target="../diagrams/quickStyle13.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diagramLayout" Target="../diagrams/layout13.xml"/><Relationship Id="rId5" Type="http://schemas.openxmlformats.org/officeDocument/2006/relationships/diagramData" Target="../diagrams/data13.xml"/><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dirty="0" smtClean="0">
                <a:latin typeface="黑体" pitchFamily="49" charset="-122"/>
                <a:ea typeface="黑体" pitchFamily="49" charset="-122"/>
              </a:rPr>
              <a:t>第六章   特征的加入</a:t>
            </a:r>
            <a:endParaRPr lang="zh-CN" altLang="en-US" dirty="0"/>
          </a:p>
        </p:txBody>
      </p:sp>
      <p:sp>
        <p:nvSpPr>
          <p:cNvPr id="3" name="副标题 2"/>
          <p:cNvSpPr>
            <a:spLocks noGrp="1"/>
          </p:cNvSpPr>
          <p:nvPr>
            <p:ph type="subTitle" idx="1"/>
          </p:nvPr>
        </p:nvSpPr>
        <p:spPr>
          <a:xfrm>
            <a:off x="1521733" y="2759581"/>
            <a:ext cx="6100534" cy="3312625"/>
          </a:xfrm>
        </p:spPr>
        <p:txBody>
          <a:bodyPr>
            <a:normAutofit/>
          </a:bodyPr>
          <a:lstStyle/>
          <a:p>
            <a:pPr algn="l"/>
            <a:r>
              <a:rPr dirty="0" smtClean="0"/>
              <a:t>本章内容包括：</a:t>
            </a:r>
          </a:p>
          <a:p>
            <a:pPr>
              <a:lnSpc>
                <a:spcPct val="150000"/>
              </a:lnSpc>
            </a:pPr>
            <a:r>
              <a:rPr dirty="0" smtClean="0"/>
              <a:t>  </a:t>
            </a:r>
            <a:r>
              <a:rPr dirty="0" smtClean="0"/>
              <a:t>▲各种特征介绍</a:t>
            </a:r>
            <a:endParaRPr dirty="0" smtClean="0"/>
          </a:p>
          <a:p>
            <a:pPr algn="l">
              <a:lnSpc>
                <a:spcPct val="150000"/>
              </a:lnSpc>
            </a:pPr>
            <a:r>
              <a:rPr dirty="0" smtClean="0"/>
              <a:t>    </a:t>
            </a:r>
            <a:r>
              <a:rPr dirty="0" smtClean="0"/>
              <a:t>            </a:t>
            </a:r>
            <a:r>
              <a:rPr dirty="0" smtClean="0"/>
              <a:t>▲ 操作实例</a:t>
            </a:r>
          </a:p>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542916"/>
          </a:xfrm>
        </p:spPr>
        <p:txBody>
          <a:bodyPr>
            <a:normAutofit/>
          </a:bodyPr>
          <a:lstStyle/>
          <a:p>
            <a:pPr>
              <a:buNone/>
            </a:pPr>
            <a:r>
              <a:rPr lang="zh-CN" altLang="en-US" sz="2400" dirty="0" smtClean="0"/>
              <a:t>（</a:t>
            </a:r>
            <a:r>
              <a:rPr lang="en-US" altLang="zh-CN" sz="2400" dirty="0" smtClean="0"/>
              <a:t>2</a:t>
            </a:r>
            <a:r>
              <a:rPr lang="zh-CN" altLang="en-US" sz="2400" dirty="0" smtClean="0"/>
              <a:t>）</a:t>
            </a:r>
            <a:endParaRPr lang="zh-CN" altLang="en-US" sz="2400" dirty="0"/>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745" name="Object 1"/>
          <p:cNvGraphicFramePr>
            <a:graphicFrameLocks noChangeAspect="1"/>
          </p:cNvGraphicFramePr>
          <p:nvPr/>
        </p:nvGraphicFramePr>
        <p:xfrm>
          <a:off x="4929190" y="357166"/>
          <a:ext cx="2643206" cy="2789313"/>
        </p:xfrm>
        <a:graphic>
          <a:graphicData uri="http://schemas.openxmlformats.org/presentationml/2006/ole">
            <p:oleObj spid="_x0000_s31745" name="BMP 图像" r:id="rId3" imgW="1895238" imgH="2000000" progId="Paint.Picture">
              <p:embed/>
            </p:oleObj>
          </a:graphicData>
        </a:graphic>
      </p:graphicFrame>
      <p:graphicFrame>
        <p:nvGraphicFramePr>
          <p:cNvPr id="6" name="图示 5"/>
          <p:cNvGraphicFramePr/>
          <p:nvPr/>
        </p:nvGraphicFramePr>
        <p:xfrm>
          <a:off x="1643042" y="1071546"/>
          <a:ext cx="1547802" cy="6032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右箭头 6"/>
          <p:cNvSpPr/>
          <p:nvPr/>
        </p:nvSpPr>
        <p:spPr>
          <a:xfrm>
            <a:off x="3571868" y="11429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7158" y="2928934"/>
            <a:ext cx="4786346" cy="461665"/>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endParaRPr lang="zh-CN" altLang="en-US" sz="2400" dirty="0"/>
          </a:p>
        </p:txBody>
      </p:sp>
      <p:pic>
        <p:nvPicPr>
          <p:cNvPr id="31747" name="Picture 3"/>
          <p:cNvPicPr>
            <a:picLocks noChangeAspect="1" noChangeArrowheads="1"/>
          </p:cNvPicPr>
          <p:nvPr/>
        </p:nvPicPr>
        <p:blipFill>
          <a:blip r:embed="rId8"/>
          <a:srcRect/>
          <a:stretch>
            <a:fillRect/>
          </a:stretch>
        </p:blipFill>
        <p:spPr bwMode="auto">
          <a:xfrm>
            <a:off x="1500166" y="3357562"/>
            <a:ext cx="2712852" cy="2747337"/>
          </a:xfrm>
          <a:prstGeom prst="rect">
            <a:avLst/>
          </a:prstGeom>
          <a:noFill/>
          <a:ln w="9525">
            <a:noFill/>
            <a:miter lim="800000"/>
            <a:headEnd/>
            <a:tailEnd/>
          </a:ln>
        </p:spPr>
      </p:pic>
      <p:graphicFrame>
        <p:nvGraphicFramePr>
          <p:cNvPr id="10" name="图示 9"/>
          <p:cNvGraphicFramePr/>
          <p:nvPr/>
        </p:nvGraphicFramePr>
        <p:xfrm>
          <a:off x="4714876" y="3857628"/>
          <a:ext cx="2714644" cy="57150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圆角矩形标注 10"/>
          <p:cNvSpPr/>
          <p:nvPr/>
        </p:nvSpPr>
        <p:spPr>
          <a:xfrm>
            <a:off x="1785918" y="2500306"/>
            <a:ext cx="2428892" cy="428628"/>
          </a:xfrm>
          <a:prstGeom prst="wedgeRoundRectCallout">
            <a:avLst>
              <a:gd name="adj1" fmla="val 72677"/>
              <a:gd name="adj2" fmla="val -164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大筋板</a:t>
            </a:r>
            <a:r>
              <a:rPr lang="en-US" dirty="0" smtClean="0"/>
              <a:t>C</a:t>
            </a:r>
            <a:r>
              <a:rPr lang="zh-CN" altLang="en-US" dirty="0" smtClean="0"/>
              <a:t>的生成方向</a:t>
            </a:r>
            <a:endParaRPr lang="zh-CN" altLang="en-US" dirty="0"/>
          </a:p>
        </p:txBody>
      </p:sp>
      <p:sp>
        <p:nvSpPr>
          <p:cNvPr id="12" name="圆角矩形标注 11"/>
          <p:cNvSpPr/>
          <p:nvPr/>
        </p:nvSpPr>
        <p:spPr>
          <a:xfrm>
            <a:off x="4857752" y="5500702"/>
            <a:ext cx="2500330" cy="428628"/>
          </a:xfrm>
          <a:prstGeom prst="wedgeRoundRectCallout">
            <a:avLst>
              <a:gd name="adj1" fmla="val -61533"/>
              <a:gd name="adj2" fmla="val -1783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绘制相切线后的结果</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229600" cy="542916"/>
          </a:xfrm>
        </p:spPr>
        <p:txBody>
          <a:bodyPr>
            <a:normAutofit/>
          </a:bodyPr>
          <a:lstStyle/>
          <a:p>
            <a:pPr>
              <a:buNone/>
            </a:pPr>
            <a:r>
              <a:rPr lang="zh-CN" altLang="en-US" sz="2400" dirty="0" smtClean="0"/>
              <a:t>（</a:t>
            </a:r>
            <a:r>
              <a:rPr lang="en-US" altLang="zh-CN" sz="2400" dirty="0" smtClean="0"/>
              <a:t>4</a:t>
            </a:r>
            <a:r>
              <a:rPr lang="zh-CN" altLang="en-US" sz="2400" dirty="0" smtClean="0"/>
              <a:t>）</a:t>
            </a:r>
            <a:endParaRPr lang="zh-CN" altLang="en-US" sz="2400" dirty="0"/>
          </a:p>
        </p:txBody>
      </p:sp>
      <p:sp>
        <p:nvSpPr>
          <p:cNvPr id="30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21" name="Object 1"/>
          <p:cNvGraphicFramePr>
            <a:graphicFrameLocks noChangeAspect="1"/>
          </p:cNvGraphicFramePr>
          <p:nvPr/>
        </p:nvGraphicFramePr>
        <p:xfrm>
          <a:off x="4500562" y="357166"/>
          <a:ext cx="3071834" cy="3342310"/>
        </p:xfrm>
        <a:graphic>
          <a:graphicData uri="http://schemas.openxmlformats.org/presentationml/2006/ole">
            <p:oleObj spid="_x0000_s30721" name="BMP 图像" r:id="rId3" imgW="1895238" imgH="2057143" progId="Paint.Picture">
              <p:embed/>
            </p:oleObj>
          </a:graphicData>
        </a:graphic>
      </p:graphicFrame>
      <p:graphicFrame>
        <p:nvGraphicFramePr>
          <p:cNvPr id="6" name="图示 5"/>
          <p:cNvGraphicFramePr/>
          <p:nvPr/>
        </p:nvGraphicFramePr>
        <p:xfrm>
          <a:off x="1428728" y="1071546"/>
          <a:ext cx="3286148" cy="4286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2285984" y="2928934"/>
            <a:ext cx="1643074" cy="571504"/>
          </a:xfrm>
          <a:prstGeom prst="wedgeRoundRectCallout">
            <a:avLst>
              <a:gd name="adj1" fmla="val 58157"/>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裁剪后的结果</a:t>
            </a:r>
            <a:endParaRPr lang="zh-CN" altLang="en-US" dirty="0"/>
          </a:p>
        </p:txBody>
      </p:sp>
      <p:sp>
        <p:nvSpPr>
          <p:cNvPr id="8" name="TextBox 7"/>
          <p:cNvSpPr txBox="1"/>
          <p:nvPr/>
        </p:nvSpPr>
        <p:spPr>
          <a:xfrm>
            <a:off x="428596" y="3714752"/>
            <a:ext cx="8429684" cy="830997"/>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6</a:t>
            </a:r>
            <a:r>
              <a:rPr lang="zh-CN" altLang="en-US" sz="2400" dirty="0" smtClean="0"/>
              <a:t>）</a:t>
            </a:r>
            <a:endParaRPr lang="zh-CN" altLang="en-US" sz="2400" dirty="0"/>
          </a:p>
        </p:txBody>
      </p:sp>
      <p:pic>
        <p:nvPicPr>
          <p:cNvPr id="30723" name="Picture 3"/>
          <p:cNvPicPr>
            <a:picLocks noChangeAspect="1" noChangeArrowheads="1"/>
          </p:cNvPicPr>
          <p:nvPr/>
        </p:nvPicPr>
        <p:blipFill>
          <a:blip r:embed="rId8"/>
          <a:srcRect/>
          <a:stretch>
            <a:fillRect/>
          </a:stretch>
        </p:blipFill>
        <p:spPr bwMode="auto">
          <a:xfrm>
            <a:off x="5929322" y="3857628"/>
            <a:ext cx="200025" cy="219075"/>
          </a:xfrm>
          <a:prstGeom prst="rect">
            <a:avLst/>
          </a:prstGeom>
          <a:noFill/>
          <a:ln w="9525">
            <a:noFill/>
            <a:miter lim="800000"/>
            <a:headEnd/>
            <a:tailEnd/>
          </a:ln>
          <a:effectLst/>
        </p:spPr>
      </p:pic>
      <p:graphicFrame>
        <p:nvGraphicFramePr>
          <p:cNvPr id="10" name="图示 9"/>
          <p:cNvGraphicFramePr/>
          <p:nvPr/>
        </p:nvGraphicFramePr>
        <p:xfrm>
          <a:off x="1714480" y="4500570"/>
          <a:ext cx="5476892" cy="4286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TextBox 10"/>
          <p:cNvSpPr txBox="1"/>
          <p:nvPr/>
        </p:nvSpPr>
        <p:spPr>
          <a:xfrm>
            <a:off x="428596" y="5214950"/>
            <a:ext cx="7643866" cy="830997"/>
          </a:xfrm>
          <a:prstGeom prst="rect">
            <a:avLst/>
          </a:prstGeom>
          <a:noFill/>
        </p:spPr>
        <p:txBody>
          <a:bodyPr wrap="square" rtlCol="0">
            <a:spAutoFit/>
          </a:bodyPr>
          <a:lstStyle/>
          <a:p>
            <a:r>
              <a:rPr lang="zh-CN" altLang="en-US" sz="2400" dirty="0" smtClean="0"/>
              <a:t>（</a:t>
            </a:r>
            <a:r>
              <a:rPr lang="en-US" altLang="zh-CN" sz="2400" dirty="0" smtClean="0"/>
              <a:t>7</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2</a:t>
            </a:r>
            <a:r>
              <a:rPr lang="zh-CN" altLang="en-US" sz="2400" dirty="0" smtClean="0"/>
              <a:t>，确定后单击</a:t>
            </a:r>
            <a:r>
              <a:rPr lang="en-US" sz="2400" dirty="0" smtClean="0"/>
              <a:t> </a:t>
            </a:r>
            <a:r>
              <a:rPr lang="zh-CN" altLang="en-US" sz="2400" dirty="0" smtClean="0"/>
              <a:t>按钮     。</a:t>
            </a:r>
            <a:endParaRPr lang="zh-CN" altLang="en-US" sz="2400" dirty="0"/>
          </a:p>
        </p:txBody>
      </p:sp>
      <p:pic>
        <p:nvPicPr>
          <p:cNvPr id="30724" name="Picture 4"/>
          <p:cNvPicPr>
            <a:picLocks noChangeAspect="1" noChangeArrowheads="1"/>
          </p:cNvPicPr>
          <p:nvPr/>
        </p:nvPicPr>
        <p:blipFill>
          <a:blip r:embed="rId13"/>
          <a:srcRect/>
          <a:stretch>
            <a:fillRect/>
          </a:stretch>
        </p:blipFill>
        <p:spPr bwMode="auto">
          <a:xfrm>
            <a:off x="2143108" y="5715016"/>
            <a:ext cx="209550" cy="2190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229600" cy="542916"/>
          </a:xfrm>
        </p:spPr>
        <p:txBody>
          <a:bodyPr>
            <a:normAutofit/>
          </a:bodyPr>
          <a:lstStyle/>
          <a:p>
            <a:pPr>
              <a:buNone/>
            </a:pPr>
            <a:r>
              <a:rPr lang="zh-CN" altLang="en-US" sz="2400" dirty="0" smtClean="0"/>
              <a:t>（</a:t>
            </a:r>
            <a:r>
              <a:rPr lang="en-US" altLang="zh-CN" sz="2400" dirty="0" smtClean="0"/>
              <a:t>8</a:t>
            </a:r>
            <a:r>
              <a:rPr lang="zh-CN" altLang="en-US" sz="2400" dirty="0" smtClean="0"/>
              <a:t>）</a:t>
            </a:r>
            <a:r>
              <a:rPr lang="zh-CN" altLang="en-US" sz="2400" dirty="0" smtClean="0"/>
              <a:t>查看生成的大筋板</a:t>
            </a:r>
            <a:r>
              <a:rPr lang="en-US" sz="2400" dirty="0" smtClean="0"/>
              <a:t>C</a:t>
            </a:r>
            <a:r>
              <a:rPr lang="zh-CN" altLang="en-US" sz="2400" dirty="0" smtClean="0"/>
              <a:t>特征。</a:t>
            </a:r>
            <a:endParaRPr lang="zh-CN" altLang="en-US" sz="2400" dirty="0"/>
          </a:p>
        </p:txBody>
      </p:sp>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697" name="Object 1"/>
          <p:cNvGraphicFramePr>
            <a:graphicFrameLocks noChangeAspect="1"/>
          </p:cNvGraphicFramePr>
          <p:nvPr/>
        </p:nvGraphicFramePr>
        <p:xfrm>
          <a:off x="1285852" y="1071546"/>
          <a:ext cx="3214710" cy="3383905"/>
        </p:xfrm>
        <a:graphic>
          <a:graphicData uri="http://schemas.openxmlformats.org/presentationml/2006/ole">
            <p:oleObj spid="_x0000_s29697" name="BMP 图像" r:id="rId3" imgW="1857143" imgH="1961905" progId="Paint.Picture">
              <p:embed/>
            </p:oleObj>
          </a:graphicData>
        </a:graphic>
      </p:graphicFrame>
      <p:sp>
        <p:nvSpPr>
          <p:cNvPr id="6" name="圆角矩形标注 5"/>
          <p:cNvSpPr/>
          <p:nvPr/>
        </p:nvSpPr>
        <p:spPr>
          <a:xfrm>
            <a:off x="5500694" y="3357562"/>
            <a:ext cx="2500330" cy="642942"/>
          </a:xfrm>
          <a:prstGeom prst="wedgeRoundRectCallout">
            <a:avLst>
              <a:gd name="adj1" fmla="val -66252"/>
              <a:gd name="adj2" fmla="val -1462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大筋板</a:t>
            </a:r>
            <a:r>
              <a:rPr lang="en-US" dirty="0" smtClean="0"/>
              <a:t>C</a:t>
            </a:r>
            <a:r>
              <a:rPr lang="zh-CN" altLang="en-US" dirty="0" smtClean="0"/>
              <a:t>生成后的情况</a:t>
            </a:r>
            <a:endParaRPr lang="zh-CN" altLang="en-US" dirty="0"/>
          </a:p>
        </p:txBody>
      </p:sp>
      <p:sp>
        <p:nvSpPr>
          <p:cNvPr id="7" name="TextBox 6"/>
          <p:cNvSpPr txBox="1"/>
          <p:nvPr/>
        </p:nvSpPr>
        <p:spPr>
          <a:xfrm>
            <a:off x="928662" y="4929198"/>
            <a:ext cx="6858048" cy="738664"/>
          </a:xfrm>
          <a:prstGeom prst="rect">
            <a:avLst/>
          </a:prstGeom>
          <a:noFill/>
        </p:spPr>
        <p:txBody>
          <a:bodyPr wrap="square" rtlCol="0">
            <a:spAutoFit/>
          </a:bodyPr>
          <a:lstStyle/>
          <a:p>
            <a:r>
              <a:rPr lang="zh-CN" altLang="en-US" sz="2400" dirty="0" smtClean="0"/>
              <a:t>至此大筋板</a:t>
            </a:r>
            <a:r>
              <a:rPr lang="en-US" sz="2400" dirty="0" smtClean="0"/>
              <a:t>C</a:t>
            </a:r>
            <a:r>
              <a:rPr lang="zh-CN" altLang="en-US" sz="2400" dirty="0" smtClean="0"/>
              <a:t>的建模完成。</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971544"/>
          </a:xfrm>
        </p:spPr>
        <p:txBody>
          <a:bodyPr>
            <a:normAutofit/>
          </a:bodyPr>
          <a:lstStyle/>
          <a:p>
            <a:pPr>
              <a:buNone/>
            </a:pPr>
            <a:r>
              <a:rPr lang="en-US" altLang="zh-CN" sz="2400" dirty="0" smtClean="0"/>
              <a:t>Step5</a:t>
            </a:r>
            <a:r>
              <a:rPr lang="zh-CN" altLang="en-US" sz="2400" dirty="0" smtClean="0"/>
              <a:t>：</a:t>
            </a:r>
            <a:r>
              <a:rPr lang="zh-CN" altLang="en-US" sz="2400" dirty="0" smtClean="0"/>
              <a:t>现在</a:t>
            </a:r>
            <a:r>
              <a:rPr lang="zh-CN" altLang="en-US" sz="2400" dirty="0" smtClean="0"/>
              <a:t>开始进行生成加强筋</a:t>
            </a:r>
            <a:r>
              <a:rPr lang="en-US" sz="2400" dirty="0" smtClean="0"/>
              <a:t>D</a:t>
            </a:r>
            <a:r>
              <a:rPr lang="zh-CN" altLang="en-US" sz="2400" dirty="0" smtClean="0"/>
              <a:t>的操作</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2000232" y="928670"/>
          <a:ext cx="3929090" cy="428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57158" y="1643050"/>
            <a:ext cx="6572296"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sp>
        <p:nvSpPr>
          <p:cNvPr id="286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673" name="Object 1"/>
          <p:cNvGraphicFramePr>
            <a:graphicFrameLocks noChangeAspect="1"/>
          </p:cNvGraphicFramePr>
          <p:nvPr/>
        </p:nvGraphicFramePr>
        <p:xfrm>
          <a:off x="4214810" y="1928802"/>
          <a:ext cx="2928958" cy="3186854"/>
        </p:xfrm>
        <a:graphic>
          <a:graphicData uri="http://schemas.openxmlformats.org/presentationml/2006/ole">
            <p:oleObj spid="_x0000_s28673" name="BMP 图像" r:id="rId7" imgW="1895238" imgH="2057143" progId="Paint.Picture">
              <p:embed/>
            </p:oleObj>
          </a:graphicData>
        </a:graphic>
      </p:graphicFrame>
      <p:sp>
        <p:nvSpPr>
          <p:cNvPr id="8" name="TextBox 7"/>
          <p:cNvSpPr txBox="1"/>
          <p:nvPr/>
        </p:nvSpPr>
        <p:spPr>
          <a:xfrm>
            <a:off x="2571736" y="5000636"/>
            <a:ext cx="2928958" cy="369332"/>
          </a:xfrm>
          <a:prstGeom prst="rect">
            <a:avLst/>
          </a:prstGeom>
          <a:noFill/>
        </p:spPr>
        <p:txBody>
          <a:bodyPr wrap="square" rtlCol="0">
            <a:spAutoFit/>
          </a:bodyPr>
          <a:lstStyle/>
          <a:p>
            <a:r>
              <a:rPr lang="zh-CN" altLang="en-US" dirty="0" smtClean="0"/>
              <a:t>单击此面作为草绘面</a:t>
            </a:r>
            <a:endParaRPr lang="zh-CN" altLang="en-US" dirty="0"/>
          </a:p>
        </p:txBody>
      </p:sp>
      <p:graphicFrame>
        <p:nvGraphicFramePr>
          <p:cNvPr id="9" name="图示 8"/>
          <p:cNvGraphicFramePr/>
          <p:nvPr/>
        </p:nvGraphicFramePr>
        <p:xfrm>
          <a:off x="1785918" y="2928934"/>
          <a:ext cx="1976430" cy="121444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圆角矩形标注 9"/>
          <p:cNvSpPr/>
          <p:nvPr/>
        </p:nvSpPr>
        <p:spPr>
          <a:xfrm>
            <a:off x="7143768" y="5357826"/>
            <a:ext cx="1357322" cy="785818"/>
          </a:xfrm>
          <a:prstGeom prst="wedgeRoundRectCallout">
            <a:avLst>
              <a:gd name="adj1" fmla="val -67556"/>
              <a:gd name="adj2" fmla="val -1064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加强筋</a:t>
            </a:r>
            <a:r>
              <a:rPr lang="en-US" dirty="0" smtClean="0"/>
              <a:t>D</a:t>
            </a:r>
            <a:r>
              <a:rPr lang="zh-CN" altLang="en-US" dirty="0" smtClean="0"/>
              <a:t>的生成方向</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471478"/>
          </a:xfrm>
        </p:spPr>
        <p:txBody>
          <a:bodyPr>
            <a:normAutofit/>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sp>
        <p:nvSpPr>
          <p:cNvPr id="27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649" name="Object 1"/>
          <p:cNvGraphicFramePr>
            <a:graphicFrameLocks noChangeAspect="1"/>
          </p:cNvGraphicFramePr>
          <p:nvPr/>
        </p:nvGraphicFramePr>
        <p:xfrm>
          <a:off x="4786314" y="214290"/>
          <a:ext cx="3357586" cy="3357586"/>
        </p:xfrm>
        <a:graphic>
          <a:graphicData uri="http://schemas.openxmlformats.org/presentationml/2006/ole">
            <p:oleObj spid="_x0000_s27649" name="BMP 图像" r:id="rId3" imgW="1771429" imgH="1781424" progId="Paint.Picture">
              <p:embed/>
            </p:oleObj>
          </a:graphicData>
        </a:graphic>
      </p:graphicFrame>
      <p:graphicFrame>
        <p:nvGraphicFramePr>
          <p:cNvPr id="6" name="图示 5"/>
          <p:cNvGraphicFramePr/>
          <p:nvPr/>
        </p:nvGraphicFramePr>
        <p:xfrm>
          <a:off x="1785918" y="857232"/>
          <a:ext cx="2857520"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2071670" y="3000372"/>
            <a:ext cx="2214578" cy="500066"/>
          </a:xfrm>
          <a:prstGeom prst="wedgeRoundRectCallout">
            <a:avLst>
              <a:gd name="adj1" fmla="val 64411"/>
              <a:gd name="adj2" fmla="val -1940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绘制线段后的结果</a:t>
            </a:r>
            <a:endParaRPr lang="zh-CN" altLang="en-US" dirty="0"/>
          </a:p>
        </p:txBody>
      </p:sp>
      <p:sp>
        <p:nvSpPr>
          <p:cNvPr id="8" name="TextBox 7"/>
          <p:cNvSpPr txBox="1"/>
          <p:nvPr/>
        </p:nvSpPr>
        <p:spPr>
          <a:xfrm>
            <a:off x="428596" y="4143380"/>
            <a:ext cx="7786742" cy="1569660"/>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单击</a:t>
            </a:r>
            <a:r>
              <a:rPr lang="en-US" altLang="zh-CN" sz="2400" dirty="0" smtClean="0"/>
              <a:t>【</a:t>
            </a:r>
            <a:r>
              <a:rPr lang="zh-CN" altLang="en-US" sz="2400" dirty="0" smtClean="0"/>
              <a:t>尺寸</a:t>
            </a:r>
            <a:r>
              <a:rPr lang="en-US" altLang="zh-CN" sz="2400" dirty="0" smtClean="0"/>
              <a:t>】</a:t>
            </a:r>
            <a:r>
              <a:rPr lang="zh-CN" altLang="en-US" sz="2400" dirty="0" smtClean="0"/>
              <a:t>操控板中的标注尺寸按钮</a:t>
            </a:r>
            <a:r>
              <a:rPr lang="en-US" sz="2400" dirty="0" smtClean="0"/>
              <a:t> </a:t>
            </a:r>
            <a:r>
              <a:rPr lang="en-US" sz="2400" dirty="0" smtClean="0"/>
              <a:t>    </a:t>
            </a:r>
            <a:r>
              <a:rPr lang="zh-CN" altLang="en-US" sz="2400" dirty="0" smtClean="0"/>
              <a:t>，</a:t>
            </a:r>
            <a:r>
              <a:rPr lang="zh-CN" altLang="en-US" sz="2400" dirty="0" smtClean="0"/>
              <a:t>标注两条线段的间距</a:t>
            </a:r>
            <a:r>
              <a:rPr lang="zh-CN" altLang="en-US" sz="2400" dirty="0" smtClean="0"/>
              <a:t>。</a:t>
            </a:r>
            <a:endParaRPr lang="en-US" altLang="zh-CN" sz="2400" dirty="0" smtClean="0"/>
          </a:p>
          <a:p>
            <a:r>
              <a:rPr lang="zh-CN" altLang="en-US" sz="2400" dirty="0" smtClean="0"/>
              <a:t>（</a:t>
            </a:r>
            <a:r>
              <a:rPr lang="en-US" altLang="zh-CN" sz="2400" dirty="0" smtClean="0"/>
              <a:t>5</a:t>
            </a:r>
            <a:r>
              <a:rPr lang="zh-CN" altLang="en-US" sz="2400" dirty="0" smtClean="0"/>
              <a:t>）</a:t>
            </a:r>
            <a:r>
              <a:rPr lang="zh-CN" altLang="en-US" sz="2400" dirty="0" smtClean="0"/>
              <a:t>单击</a:t>
            </a:r>
            <a:r>
              <a:rPr lang="en-US" altLang="zh-CN" sz="2400" dirty="0" smtClean="0"/>
              <a:t>【</a:t>
            </a:r>
            <a:r>
              <a:rPr lang="zh-CN" altLang="en-US" sz="2400" dirty="0" smtClean="0"/>
              <a:t>编辑</a:t>
            </a:r>
            <a:r>
              <a:rPr lang="en-US" altLang="zh-CN" sz="2400" dirty="0" smtClean="0"/>
              <a:t>】</a:t>
            </a:r>
            <a:r>
              <a:rPr lang="zh-CN" altLang="en-US" sz="2400" dirty="0" smtClean="0"/>
              <a:t>操控板中的修改尺寸按钮</a:t>
            </a:r>
            <a:r>
              <a:rPr lang="en-US" sz="2400" dirty="0" smtClean="0"/>
              <a:t> </a:t>
            </a:r>
            <a:r>
              <a:rPr lang="en-US" sz="2400" dirty="0" smtClean="0"/>
              <a:t>     </a:t>
            </a:r>
            <a:r>
              <a:rPr lang="zh-CN" altLang="en-US" sz="2400" dirty="0" smtClean="0"/>
              <a:t>，</a:t>
            </a:r>
            <a:r>
              <a:rPr lang="zh-CN" altLang="en-US" sz="2400" dirty="0" smtClean="0"/>
              <a:t>点取间距尺寸</a:t>
            </a:r>
            <a:endParaRPr lang="zh-CN" altLang="en-US" sz="2400" dirty="0"/>
          </a:p>
        </p:txBody>
      </p:sp>
      <p:pic>
        <p:nvPicPr>
          <p:cNvPr id="27651" name="Picture 3"/>
          <p:cNvPicPr>
            <a:picLocks noChangeAspect="1" noChangeArrowheads="1"/>
          </p:cNvPicPr>
          <p:nvPr/>
        </p:nvPicPr>
        <p:blipFill>
          <a:blip r:embed="rId8"/>
          <a:srcRect/>
          <a:stretch>
            <a:fillRect/>
          </a:stretch>
        </p:blipFill>
        <p:spPr bwMode="auto">
          <a:xfrm>
            <a:off x="6572264" y="4286256"/>
            <a:ext cx="238125" cy="228600"/>
          </a:xfrm>
          <a:prstGeom prst="rect">
            <a:avLst/>
          </a:prstGeom>
          <a:noFill/>
          <a:ln w="9525">
            <a:noFill/>
            <a:miter lim="800000"/>
            <a:headEnd/>
            <a:tailEnd/>
          </a:ln>
          <a:effectLst/>
        </p:spPr>
      </p:pic>
      <p:pic>
        <p:nvPicPr>
          <p:cNvPr id="27652" name="Picture 4"/>
          <p:cNvPicPr>
            <a:picLocks noChangeAspect="1" noChangeArrowheads="1"/>
          </p:cNvPicPr>
          <p:nvPr/>
        </p:nvPicPr>
        <p:blipFill>
          <a:blip r:embed="rId9"/>
          <a:srcRect/>
          <a:stretch>
            <a:fillRect/>
          </a:stretch>
        </p:blipFill>
        <p:spPr bwMode="auto">
          <a:xfrm>
            <a:off x="6572264" y="4929198"/>
            <a:ext cx="247650" cy="238125"/>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4273" name="Object 1"/>
          <p:cNvGraphicFramePr>
            <a:graphicFrameLocks noChangeAspect="1"/>
          </p:cNvGraphicFramePr>
          <p:nvPr/>
        </p:nvGraphicFramePr>
        <p:xfrm>
          <a:off x="1357290" y="428604"/>
          <a:ext cx="2571768" cy="2744498"/>
        </p:xfrm>
        <a:graphic>
          <a:graphicData uri="http://schemas.openxmlformats.org/presentationml/2006/ole">
            <p:oleObj spid="_x0000_s54273" name="BMP 图像" r:id="rId3" imgW="1819529" imgH="1943371" progId="Paint.Picture">
              <p:embed/>
            </p:oleObj>
          </a:graphicData>
        </a:graphic>
      </p:graphicFrame>
      <p:sp>
        <p:nvSpPr>
          <p:cNvPr id="6" name="圆角矩形标注 5"/>
          <p:cNvSpPr/>
          <p:nvPr/>
        </p:nvSpPr>
        <p:spPr>
          <a:xfrm>
            <a:off x="4714876" y="2285992"/>
            <a:ext cx="3286148" cy="571504"/>
          </a:xfrm>
          <a:prstGeom prst="wedgeRoundRectCallout">
            <a:avLst>
              <a:gd name="adj1" fmla="val -68406"/>
              <a:gd name="adj2" fmla="val -1516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标注间距尺寸及修改后的结果</a:t>
            </a:r>
            <a:endParaRPr lang="zh-CN" altLang="en-US" dirty="0"/>
          </a:p>
        </p:txBody>
      </p:sp>
      <p:sp>
        <p:nvSpPr>
          <p:cNvPr id="7" name="TextBox 6"/>
          <p:cNvSpPr txBox="1"/>
          <p:nvPr/>
        </p:nvSpPr>
        <p:spPr>
          <a:xfrm>
            <a:off x="642910" y="3857628"/>
            <a:ext cx="7143800" cy="1200329"/>
          </a:xfrm>
          <a:prstGeom prst="rect">
            <a:avLst/>
          </a:prstGeom>
          <a:noFill/>
        </p:spPr>
        <p:txBody>
          <a:bodyPr wrap="square" rtlCol="0">
            <a:spAutoFit/>
          </a:bodyPr>
          <a:lstStyle/>
          <a:p>
            <a:r>
              <a:rPr lang="zh-CN" altLang="en-US" sz="2400" dirty="0" smtClean="0"/>
              <a:t>（</a:t>
            </a:r>
            <a:r>
              <a:rPr lang="en-US" altLang="zh-CN" sz="2400" dirty="0" smtClean="0"/>
              <a:t>6</a:t>
            </a:r>
            <a:r>
              <a:rPr lang="zh-CN" altLang="en-US" sz="2400" dirty="0" smtClean="0"/>
              <a:t>）</a:t>
            </a:r>
            <a:r>
              <a:rPr lang="zh-CN" altLang="en-US" sz="2400" dirty="0" smtClean="0"/>
              <a:t>加强筋</a:t>
            </a:r>
            <a:r>
              <a:rPr lang="en-US" sz="2400" dirty="0" smtClean="0"/>
              <a:t>D</a:t>
            </a:r>
            <a:r>
              <a:rPr lang="zh-CN" altLang="en-US" sz="2400" dirty="0" smtClean="0"/>
              <a:t>也是属于封闭图形拉伸，所以要裁减掉多余的图元，单击</a:t>
            </a:r>
            <a:r>
              <a:rPr lang="en-US" altLang="zh-CN" sz="2400" dirty="0" smtClean="0"/>
              <a:t>【</a:t>
            </a:r>
            <a:r>
              <a:rPr lang="zh-CN" altLang="en-US" sz="2400" dirty="0" smtClean="0"/>
              <a:t>编辑</a:t>
            </a:r>
            <a:r>
              <a:rPr lang="en-US" altLang="zh-CN" sz="2400" dirty="0" smtClean="0"/>
              <a:t>】</a:t>
            </a:r>
            <a:r>
              <a:rPr lang="zh-CN" altLang="en-US" sz="2400" dirty="0" smtClean="0"/>
              <a:t>操控板中的删除段按钮</a:t>
            </a:r>
            <a:r>
              <a:rPr lang="en-US" sz="2400" dirty="0" smtClean="0"/>
              <a:t> </a:t>
            </a:r>
            <a:r>
              <a:rPr lang="en-US" sz="2400" dirty="0" smtClean="0"/>
              <a:t>     </a:t>
            </a:r>
            <a:r>
              <a:rPr lang="zh-CN" altLang="en-US" sz="2400" dirty="0" smtClean="0"/>
              <a:t>，</a:t>
            </a:r>
            <a:r>
              <a:rPr lang="zh-CN" altLang="en-US" sz="2400" dirty="0" smtClean="0"/>
              <a:t>点取多余</a:t>
            </a:r>
            <a:r>
              <a:rPr lang="zh-CN" altLang="en-US" sz="2400" dirty="0" smtClean="0"/>
              <a:t>部分。</a:t>
            </a:r>
            <a:endParaRPr lang="zh-CN" altLang="en-US" sz="2400" dirty="0"/>
          </a:p>
        </p:txBody>
      </p:sp>
      <p:pic>
        <p:nvPicPr>
          <p:cNvPr id="54275" name="Picture 3"/>
          <p:cNvPicPr>
            <a:picLocks noChangeAspect="1" noChangeArrowheads="1"/>
          </p:cNvPicPr>
          <p:nvPr/>
        </p:nvPicPr>
        <p:blipFill>
          <a:blip r:embed="rId4"/>
          <a:srcRect/>
          <a:stretch>
            <a:fillRect/>
          </a:stretch>
        </p:blipFill>
        <p:spPr bwMode="auto">
          <a:xfrm>
            <a:off x="1142976" y="4714884"/>
            <a:ext cx="257175" cy="266700"/>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625" name="Object 1"/>
          <p:cNvGraphicFramePr>
            <a:graphicFrameLocks noChangeAspect="1"/>
          </p:cNvGraphicFramePr>
          <p:nvPr/>
        </p:nvGraphicFramePr>
        <p:xfrm>
          <a:off x="2928926" y="571480"/>
          <a:ext cx="3286148" cy="2779143"/>
        </p:xfrm>
        <a:graphic>
          <a:graphicData uri="http://schemas.openxmlformats.org/presentationml/2006/ole">
            <p:oleObj spid="_x0000_s26625" name="BMP 图像" r:id="rId3" imgW="2371429" imgH="2019048" progId="Paint.Picture">
              <p:embed/>
            </p:oleObj>
          </a:graphicData>
        </a:graphic>
      </p:graphicFrame>
      <p:sp>
        <p:nvSpPr>
          <p:cNvPr id="6" name="TextBox 5"/>
          <p:cNvSpPr txBox="1"/>
          <p:nvPr/>
        </p:nvSpPr>
        <p:spPr>
          <a:xfrm>
            <a:off x="5786446" y="1071546"/>
            <a:ext cx="1500198" cy="369332"/>
          </a:xfrm>
          <a:prstGeom prst="rect">
            <a:avLst/>
          </a:prstGeom>
          <a:noFill/>
        </p:spPr>
        <p:txBody>
          <a:bodyPr wrap="square" rtlCol="0">
            <a:spAutoFit/>
          </a:bodyPr>
          <a:lstStyle/>
          <a:p>
            <a:r>
              <a:rPr lang="zh-CN" altLang="en-US" dirty="0" smtClean="0"/>
              <a:t>裁减掉</a:t>
            </a:r>
            <a:endParaRPr lang="zh-CN" altLang="en-US" dirty="0"/>
          </a:p>
        </p:txBody>
      </p:sp>
      <p:sp>
        <p:nvSpPr>
          <p:cNvPr id="7" name="TextBox 6"/>
          <p:cNvSpPr txBox="1"/>
          <p:nvPr/>
        </p:nvSpPr>
        <p:spPr>
          <a:xfrm>
            <a:off x="2500298" y="1142984"/>
            <a:ext cx="1500198" cy="369332"/>
          </a:xfrm>
          <a:prstGeom prst="rect">
            <a:avLst/>
          </a:prstGeom>
          <a:noFill/>
        </p:spPr>
        <p:txBody>
          <a:bodyPr wrap="square" rtlCol="0">
            <a:spAutoFit/>
          </a:bodyPr>
          <a:lstStyle/>
          <a:p>
            <a:r>
              <a:rPr lang="zh-CN" altLang="en-US" dirty="0" smtClean="0"/>
              <a:t>裁减掉</a:t>
            </a:r>
            <a:endParaRPr lang="zh-CN" altLang="en-US" dirty="0"/>
          </a:p>
        </p:txBody>
      </p:sp>
      <p:sp>
        <p:nvSpPr>
          <p:cNvPr id="8" name="圆角矩形标注 7"/>
          <p:cNvSpPr/>
          <p:nvPr/>
        </p:nvSpPr>
        <p:spPr>
          <a:xfrm>
            <a:off x="6643702" y="2571744"/>
            <a:ext cx="1928826" cy="500066"/>
          </a:xfrm>
          <a:prstGeom prst="wedgeRoundRectCallout">
            <a:avLst>
              <a:gd name="adj1" fmla="val -76651"/>
              <a:gd name="adj2" fmla="val -1616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裁剪后的结果</a:t>
            </a:r>
            <a:endParaRPr lang="zh-CN" altLang="en-US" dirty="0"/>
          </a:p>
        </p:txBody>
      </p:sp>
      <p:sp>
        <p:nvSpPr>
          <p:cNvPr id="9" name="TextBox 8"/>
          <p:cNvSpPr txBox="1"/>
          <p:nvPr/>
        </p:nvSpPr>
        <p:spPr>
          <a:xfrm>
            <a:off x="285720" y="3429000"/>
            <a:ext cx="8286808" cy="830997"/>
          </a:xfrm>
          <a:prstGeom prst="rect">
            <a:avLst/>
          </a:prstGeom>
          <a:noFill/>
        </p:spPr>
        <p:txBody>
          <a:bodyPr wrap="square" rtlCol="0">
            <a:spAutoFit/>
          </a:bodyPr>
          <a:lstStyle/>
          <a:p>
            <a:r>
              <a:rPr lang="zh-CN" altLang="en-US" sz="2400" dirty="0" smtClean="0"/>
              <a:t>（</a:t>
            </a:r>
            <a:r>
              <a:rPr lang="en-US" altLang="zh-CN" sz="2400" dirty="0" smtClean="0"/>
              <a:t>7</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8</a:t>
            </a:r>
            <a:r>
              <a:rPr lang="zh-CN" altLang="en-US" sz="2400" dirty="0" smtClean="0"/>
              <a:t>）</a:t>
            </a:r>
            <a:endParaRPr lang="zh-CN" altLang="en-US" sz="2400" dirty="0"/>
          </a:p>
        </p:txBody>
      </p:sp>
      <p:graphicFrame>
        <p:nvGraphicFramePr>
          <p:cNvPr id="10" name="图示 9"/>
          <p:cNvGraphicFramePr/>
          <p:nvPr/>
        </p:nvGraphicFramePr>
        <p:xfrm>
          <a:off x="1785918" y="4000504"/>
          <a:ext cx="4691074" cy="3889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642910" y="4714884"/>
            <a:ext cx="7572428" cy="1200329"/>
          </a:xfrm>
          <a:prstGeom prst="rect">
            <a:avLst/>
          </a:prstGeom>
          <a:noFill/>
        </p:spPr>
        <p:txBody>
          <a:bodyPr wrap="square" rtlCol="0">
            <a:spAutoFit/>
          </a:bodyPr>
          <a:lstStyle/>
          <a:p>
            <a:r>
              <a:rPr lang="zh-CN" altLang="en-US" sz="2400" dirty="0" smtClean="0"/>
              <a:t>（</a:t>
            </a:r>
            <a:r>
              <a:rPr lang="en-US" altLang="zh-CN" sz="2400" dirty="0" smtClean="0"/>
              <a:t>9</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4</a:t>
            </a:r>
            <a:r>
              <a:rPr lang="zh-CN" altLang="en-US" sz="2400" dirty="0" smtClean="0"/>
              <a:t>，确定后单击</a:t>
            </a:r>
            <a:r>
              <a:rPr lang="en-US" sz="2400" dirty="0" smtClean="0"/>
              <a:t> </a:t>
            </a:r>
            <a:r>
              <a:rPr lang="zh-CN" altLang="en-US" sz="2400" dirty="0" smtClean="0"/>
              <a:t>按钮   。</a:t>
            </a:r>
            <a:endParaRPr lang="en-US" altLang="zh-CN" sz="2400" dirty="0" smtClean="0"/>
          </a:p>
          <a:p>
            <a:r>
              <a:rPr lang="zh-CN" altLang="en-US" sz="2400" dirty="0" smtClean="0"/>
              <a:t>（</a:t>
            </a:r>
            <a:r>
              <a:rPr lang="en-US" altLang="zh-CN" sz="2400" dirty="0" smtClean="0"/>
              <a:t>10</a:t>
            </a:r>
            <a:r>
              <a:rPr lang="zh-CN" altLang="en-US" sz="2400" dirty="0" smtClean="0"/>
              <a:t>）</a:t>
            </a:r>
            <a:r>
              <a:rPr lang="zh-CN" altLang="en-US" sz="2400" dirty="0" smtClean="0"/>
              <a:t>查看生成的加强筋</a:t>
            </a:r>
            <a:r>
              <a:rPr lang="en-US" sz="2400" dirty="0" smtClean="0"/>
              <a:t>D</a:t>
            </a:r>
            <a:r>
              <a:rPr lang="zh-CN" altLang="en-US" sz="2400" dirty="0" smtClean="0"/>
              <a:t>特征。</a:t>
            </a:r>
            <a:endParaRPr lang="zh-CN" altLang="en-US" sz="2400" dirty="0"/>
          </a:p>
        </p:txBody>
      </p:sp>
      <p:pic>
        <p:nvPicPr>
          <p:cNvPr id="26627" name="Picture 3"/>
          <p:cNvPicPr>
            <a:picLocks noChangeAspect="1" noChangeArrowheads="1"/>
          </p:cNvPicPr>
          <p:nvPr/>
        </p:nvPicPr>
        <p:blipFill>
          <a:blip r:embed="rId8"/>
          <a:srcRect/>
          <a:stretch>
            <a:fillRect/>
          </a:stretch>
        </p:blipFill>
        <p:spPr bwMode="auto">
          <a:xfrm>
            <a:off x="2285984" y="5214950"/>
            <a:ext cx="209550" cy="2286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601" name="Object 1"/>
          <p:cNvGraphicFramePr>
            <a:graphicFrameLocks noChangeAspect="1"/>
          </p:cNvGraphicFramePr>
          <p:nvPr/>
        </p:nvGraphicFramePr>
        <p:xfrm>
          <a:off x="1428728" y="428604"/>
          <a:ext cx="3857652" cy="4297928"/>
        </p:xfrm>
        <a:graphic>
          <a:graphicData uri="http://schemas.openxmlformats.org/presentationml/2006/ole">
            <p:oleObj spid="_x0000_s25601" name="BMP 图像" r:id="rId3" imgW="1752381" imgH="1952898" progId="Paint.Picture">
              <p:embed/>
            </p:oleObj>
          </a:graphicData>
        </a:graphic>
      </p:graphicFrame>
      <p:sp>
        <p:nvSpPr>
          <p:cNvPr id="6" name="圆角矩形标注 5"/>
          <p:cNvSpPr/>
          <p:nvPr/>
        </p:nvSpPr>
        <p:spPr>
          <a:xfrm>
            <a:off x="6215074" y="2857496"/>
            <a:ext cx="2571768" cy="642942"/>
          </a:xfrm>
          <a:prstGeom prst="wedgeRoundRectCallout">
            <a:avLst>
              <a:gd name="adj1" fmla="val -73019"/>
              <a:gd name="adj2" fmla="val -1347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加强筋</a:t>
            </a:r>
            <a:r>
              <a:rPr lang="en-US" dirty="0" smtClean="0"/>
              <a:t>D</a:t>
            </a:r>
            <a:r>
              <a:rPr lang="zh-CN" altLang="en-US" dirty="0" smtClean="0"/>
              <a:t>生成后的情况</a:t>
            </a:r>
            <a:endParaRPr lang="zh-CN" altLang="en-US" dirty="0"/>
          </a:p>
        </p:txBody>
      </p:sp>
      <p:sp>
        <p:nvSpPr>
          <p:cNvPr id="7" name="TextBox 6"/>
          <p:cNvSpPr txBox="1"/>
          <p:nvPr/>
        </p:nvSpPr>
        <p:spPr>
          <a:xfrm>
            <a:off x="642910" y="5072074"/>
            <a:ext cx="5643602" cy="738664"/>
          </a:xfrm>
          <a:prstGeom prst="rect">
            <a:avLst/>
          </a:prstGeom>
          <a:noFill/>
        </p:spPr>
        <p:txBody>
          <a:bodyPr wrap="square" rtlCol="0">
            <a:spAutoFit/>
          </a:bodyPr>
          <a:lstStyle/>
          <a:p>
            <a:r>
              <a:rPr lang="zh-CN" altLang="en-US" sz="2400" dirty="0" smtClean="0"/>
              <a:t>至此加材料特征的建模完成。</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1214446"/>
          </a:xfrm>
        </p:spPr>
        <p:txBody>
          <a:bodyPr>
            <a:normAutofit/>
          </a:bodyPr>
          <a:lstStyle/>
          <a:p>
            <a:pPr>
              <a:buNone/>
            </a:pPr>
            <a:r>
              <a:rPr lang="en-US" altLang="zh-CN" dirty="0" smtClean="0"/>
              <a:t>6.2  </a:t>
            </a:r>
            <a:r>
              <a:rPr lang="zh-CN" altLang="en-US" dirty="0" smtClean="0"/>
              <a:t>切减材料</a:t>
            </a:r>
            <a:endParaRPr lang="en-US" altLang="zh-CN" dirty="0" smtClean="0"/>
          </a:p>
          <a:p>
            <a:pPr>
              <a:buNone/>
            </a:pPr>
            <a:r>
              <a:rPr lang="en-US" altLang="zh-CN" dirty="0" smtClean="0"/>
              <a:t> </a:t>
            </a:r>
            <a:r>
              <a:rPr lang="en-US" altLang="en-US" sz="2800" dirty="0" smtClean="0"/>
              <a:t>6.2.1  </a:t>
            </a:r>
            <a:r>
              <a:rPr lang="zh-CN" altLang="en-US" sz="2800" dirty="0" smtClean="0"/>
              <a:t>切减材料特征具体</a:t>
            </a:r>
            <a:r>
              <a:rPr lang="zh-CN" altLang="en-US" sz="2800" dirty="0" smtClean="0"/>
              <a:t>实例</a:t>
            </a:r>
            <a:endParaRPr lang="en-US" altLang="zh-CN" sz="2800" dirty="0" smtClean="0"/>
          </a:p>
          <a:p>
            <a:pPr>
              <a:buNone/>
            </a:pPr>
            <a:endParaRPr lang="zh-CN" altLang="en-US" sz="2800" dirty="0" smtClean="0"/>
          </a:p>
          <a:p>
            <a:pPr>
              <a:buNone/>
            </a:pPr>
            <a:endParaRPr lang="en-US" altLang="zh-CN" dirty="0" smtClean="0"/>
          </a:p>
          <a:p>
            <a:pPr>
              <a:buNone/>
            </a:pPr>
            <a:endParaRPr lang="zh-CN" altLang="en-US" sz="2800" dirty="0"/>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577" name="Object 1"/>
          <p:cNvGraphicFramePr>
            <a:graphicFrameLocks noChangeAspect="1"/>
          </p:cNvGraphicFramePr>
          <p:nvPr/>
        </p:nvGraphicFramePr>
        <p:xfrm>
          <a:off x="2500298" y="2143116"/>
          <a:ext cx="3000396" cy="3486494"/>
        </p:xfrm>
        <a:graphic>
          <a:graphicData uri="http://schemas.openxmlformats.org/presentationml/2006/ole">
            <p:oleObj spid="_x0000_s24577" name="BMP 图像" r:id="rId3" imgW="2438095" imgH="2828571" progId="Paint.Picture">
              <p:embed/>
            </p:oleObj>
          </a:graphicData>
        </a:graphic>
      </p:graphicFrame>
      <p:sp>
        <p:nvSpPr>
          <p:cNvPr id="6" name="TextBox 5"/>
          <p:cNvSpPr txBox="1"/>
          <p:nvPr/>
        </p:nvSpPr>
        <p:spPr>
          <a:xfrm>
            <a:off x="5286380" y="3786190"/>
            <a:ext cx="1714512" cy="369332"/>
          </a:xfrm>
          <a:prstGeom prst="rect">
            <a:avLst/>
          </a:prstGeom>
          <a:noFill/>
        </p:spPr>
        <p:txBody>
          <a:bodyPr wrap="square" rtlCol="0">
            <a:spAutoFit/>
          </a:bodyPr>
          <a:lstStyle/>
          <a:p>
            <a:r>
              <a:rPr lang="zh-CN" altLang="en-US" dirty="0" smtClean="0"/>
              <a:t>拉伸特征</a:t>
            </a:r>
            <a:endParaRPr lang="zh-CN" altLang="en-US" dirty="0"/>
          </a:p>
        </p:txBody>
      </p:sp>
      <p:sp>
        <p:nvSpPr>
          <p:cNvPr id="7" name="TextBox 6"/>
          <p:cNvSpPr txBox="1"/>
          <p:nvPr/>
        </p:nvSpPr>
        <p:spPr>
          <a:xfrm>
            <a:off x="2857488" y="5500702"/>
            <a:ext cx="1714512" cy="369332"/>
          </a:xfrm>
          <a:prstGeom prst="rect">
            <a:avLst/>
          </a:prstGeom>
          <a:noFill/>
        </p:spPr>
        <p:txBody>
          <a:bodyPr wrap="square" rtlCol="0">
            <a:spAutoFit/>
          </a:bodyPr>
          <a:lstStyle/>
          <a:p>
            <a:r>
              <a:rPr lang="zh-CN" altLang="en-US" dirty="0" smtClean="0"/>
              <a:t>切减特征</a:t>
            </a:r>
            <a:r>
              <a:rPr lang="en-US" altLang="zh-CN" dirty="0" smtClean="0"/>
              <a:t>B</a:t>
            </a:r>
            <a:endParaRPr lang="zh-CN" altLang="en-US" dirty="0"/>
          </a:p>
        </p:txBody>
      </p:sp>
      <p:sp>
        <p:nvSpPr>
          <p:cNvPr id="8" name="TextBox 7"/>
          <p:cNvSpPr txBox="1"/>
          <p:nvPr/>
        </p:nvSpPr>
        <p:spPr>
          <a:xfrm>
            <a:off x="2071670" y="3286124"/>
            <a:ext cx="1714512" cy="369332"/>
          </a:xfrm>
          <a:prstGeom prst="rect">
            <a:avLst/>
          </a:prstGeom>
          <a:noFill/>
        </p:spPr>
        <p:txBody>
          <a:bodyPr wrap="square" rtlCol="0">
            <a:spAutoFit/>
          </a:bodyPr>
          <a:lstStyle/>
          <a:p>
            <a:r>
              <a:rPr lang="zh-CN" altLang="en-US" dirty="0" smtClean="0"/>
              <a:t>切减</a:t>
            </a:r>
            <a:r>
              <a:rPr lang="zh-CN" altLang="en-US" dirty="0" smtClean="0"/>
              <a:t>特征</a:t>
            </a:r>
            <a:r>
              <a:rPr lang="en-US" altLang="zh-CN" dirty="0" smtClean="0"/>
              <a:t>A</a:t>
            </a:r>
            <a:endParaRPr lang="zh-CN" altLang="en-US" dirty="0"/>
          </a:p>
        </p:txBody>
      </p:sp>
      <p:sp>
        <p:nvSpPr>
          <p:cNvPr id="9" name="圆角矩形标注 8"/>
          <p:cNvSpPr/>
          <p:nvPr/>
        </p:nvSpPr>
        <p:spPr>
          <a:xfrm>
            <a:off x="5786446" y="4857760"/>
            <a:ext cx="3214710" cy="571504"/>
          </a:xfrm>
          <a:prstGeom prst="wedgeRoundRectCallout">
            <a:avLst>
              <a:gd name="adj1" fmla="val -58762"/>
              <a:gd name="adj2" fmla="val -1052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将要完成的切减材料特征模型</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1857388"/>
          </a:xfrm>
        </p:spPr>
        <p:txBody>
          <a:bodyPr>
            <a:normAutofit/>
          </a:bodyPr>
          <a:lstStyle/>
          <a:p>
            <a:pPr>
              <a:buNone/>
            </a:pPr>
            <a:r>
              <a:rPr lang="en-US" altLang="zh-CN" sz="2800" dirty="0" smtClean="0"/>
              <a:t>6.2.2  </a:t>
            </a:r>
            <a:r>
              <a:rPr lang="zh-CN" altLang="en-US" sz="2800" dirty="0" smtClean="0"/>
              <a:t>建模步骤</a:t>
            </a:r>
            <a:endParaRPr lang="en-US" altLang="zh-CN" sz="2800" dirty="0" smtClean="0"/>
          </a:p>
          <a:p>
            <a:pPr>
              <a:buNone/>
            </a:pPr>
            <a:r>
              <a:rPr lang="en-US" altLang="zh-CN" sz="2400" dirty="0" smtClean="0"/>
              <a:t>Step1 </a:t>
            </a:r>
            <a:r>
              <a:rPr lang="zh-CN" altLang="en-US" sz="2400" dirty="0" smtClean="0"/>
              <a:t>：</a:t>
            </a:r>
            <a:r>
              <a:rPr lang="zh-CN" altLang="en-US" sz="2400" dirty="0" smtClean="0"/>
              <a:t>新建零件文件</a:t>
            </a:r>
            <a:r>
              <a:rPr lang="en-US" sz="2400" dirty="0" smtClean="0"/>
              <a:t>qiejian.prt</a:t>
            </a:r>
            <a:r>
              <a:rPr lang="zh-CN" altLang="en-US" sz="2400" dirty="0" smtClean="0"/>
              <a:t>。</a:t>
            </a:r>
            <a:endParaRPr lang="en-US" altLang="zh-CN" sz="2400" dirty="0" smtClean="0"/>
          </a:p>
          <a:p>
            <a:pPr>
              <a:buNone/>
            </a:pPr>
            <a:r>
              <a:rPr lang="en-US" altLang="zh-CN" sz="2400" dirty="0" smtClean="0"/>
              <a:t>Step2</a:t>
            </a:r>
            <a:r>
              <a:rPr lang="zh-CN" altLang="en-US" sz="2400" dirty="0" smtClean="0"/>
              <a:t>：</a:t>
            </a:r>
            <a:r>
              <a:rPr lang="zh-CN" altLang="en-US" sz="2400" dirty="0" smtClean="0"/>
              <a:t>创建一个拉伸特征</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428728" y="1928802"/>
          <a:ext cx="4071966" cy="428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57158" y="2643182"/>
            <a:ext cx="4143404"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553" name="Object 1"/>
          <p:cNvGraphicFramePr>
            <a:graphicFrameLocks noChangeAspect="1"/>
          </p:cNvGraphicFramePr>
          <p:nvPr/>
        </p:nvGraphicFramePr>
        <p:xfrm>
          <a:off x="3643306" y="2857496"/>
          <a:ext cx="2718585" cy="2681598"/>
        </p:xfrm>
        <a:graphic>
          <a:graphicData uri="http://schemas.openxmlformats.org/presentationml/2006/ole">
            <p:oleObj spid="_x0000_s23553" name="BMP 图像" r:id="rId7" imgW="1991003" imgH="1971950" progId="Paint.Picture">
              <p:embed/>
            </p:oleObj>
          </a:graphicData>
        </a:graphic>
      </p:graphicFrame>
      <p:graphicFrame>
        <p:nvGraphicFramePr>
          <p:cNvPr id="8" name="图示 7"/>
          <p:cNvGraphicFramePr/>
          <p:nvPr/>
        </p:nvGraphicFramePr>
        <p:xfrm>
          <a:off x="1428728" y="3929066"/>
          <a:ext cx="1143008"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右箭头 8"/>
          <p:cNvSpPr/>
          <p:nvPr/>
        </p:nvSpPr>
        <p:spPr>
          <a:xfrm>
            <a:off x="2786050" y="385762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6072198" y="5429264"/>
            <a:ext cx="2500330" cy="500066"/>
          </a:xfrm>
          <a:prstGeom prst="wedgeRoundRectCallout">
            <a:avLst>
              <a:gd name="adj1" fmla="val -53275"/>
              <a:gd name="adj2" fmla="val -1321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拉伸特征的生成方向</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4"/>
            <a:ext cx="8229600" cy="2500330"/>
          </a:xfrm>
        </p:spPr>
        <p:txBody>
          <a:bodyPr/>
          <a:lstStyle/>
          <a:p>
            <a:pPr>
              <a:buNone/>
            </a:pPr>
            <a:r>
              <a:rPr lang="en-US" altLang="zh-CN" dirty="0" smtClean="0"/>
              <a:t>6.1 </a:t>
            </a:r>
            <a:r>
              <a:rPr lang="zh-CN" altLang="en-US" dirty="0" smtClean="0"/>
              <a:t>加材料</a:t>
            </a:r>
            <a:endParaRPr lang="en-US" altLang="zh-CN" dirty="0" smtClean="0"/>
          </a:p>
          <a:p>
            <a:pPr>
              <a:buNone/>
            </a:pPr>
            <a:r>
              <a:rPr lang="en-US" altLang="zh-CN" sz="2800" dirty="0" smtClean="0"/>
              <a:t>6.1.1 </a:t>
            </a:r>
            <a:r>
              <a:rPr lang="zh-CN" altLang="en-US" sz="2800" dirty="0" smtClean="0"/>
              <a:t>加材料特征</a:t>
            </a:r>
            <a:endParaRPr lang="en-US" altLang="zh-CN" sz="2800" dirty="0" smtClean="0"/>
          </a:p>
          <a:p>
            <a:pPr>
              <a:buNone/>
            </a:pPr>
            <a:r>
              <a:rPr lang="zh-CN" altLang="en-US" sz="2400" dirty="0" smtClean="0"/>
              <a:t>          加</a:t>
            </a:r>
            <a:r>
              <a:rPr lang="zh-CN" altLang="en-US" sz="2400" dirty="0" smtClean="0"/>
              <a:t>材料特征一般首先是产生基准面，接着再产生加材料特征</a:t>
            </a:r>
            <a:r>
              <a:rPr lang="zh-CN" altLang="en-US" sz="2400" dirty="0" smtClean="0"/>
              <a:t>。</a:t>
            </a:r>
            <a:endParaRPr lang="en-US" altLang="zh-CN" sz="2400" dirty="0" smtClean="0"/>
          </a:p>
          <a:p>
            <a:pPr>
              <a:buNone/>
            </a:pPr>
            <a:r>
              <a:rPr lang="en-US" altLang="zh-CN" sz="2800" dirty="0" smtClean="0"/>
              <a:t>6.1.2</a:t>
            </a:r>
            <a:r>
              <a:rPr lang="zh-CN" altLang="en-US" sz="2800" dirty="0" smtClean="0"/>
              <a:t>加材料特征具体</a:t>
            </a:r>
            <a:r>
              <a:rPr lang="zh-CN" altLang="en-US" sz="2800" dirty="0" smtClean="0"/>
              <a:t>实例</a:t>
            </a:r>
            <a:endParaRPr lang="en-US" altLang="zh-CN" sz="2800" dirty="0" smtClean="0"/>
          </a:p>
          <a:p>
            <a:pPr>
              <a:buNone/>
            </a:pPr>
            <a:endParaRPr lang="en-US" altLang="zh-CN" sz="2800" dirty="0" smtClean="0"/>
          </a:p>
          <a:p>
            <a:pPr>
              <a:buNone/>
            </a:pPr>
            <a:endParaRPr lang="en-US" altLang="zh-CN" sz="2800" dirty="0" smtClean="0"/>
          </a:p>
          <a:p>
            <a:pPr>
              <a:buNone/>
            </a:pPr>
            <a:endParaRPr lang="zh-CN" altLang="en-US" sz="2800" dirty="0"/>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937" name="Object 1"/>
          <p:cNvGraphicFramePr>
            <a:graphicFrameLocks noChangeAspect="1"/>
          </p:cNvGraphicFramePr>
          <p:nvPr/>
        </p:nvGraphicFramePr>
        <p:xfrm>
          <a:off x="2928926" y="3357562"/>
          <a:ext cx="3014004" cy="2877004"/>
        </p:xfrm>
        <a:graphic>
          <a:graphicData uri="http://schemas.openxmlformats.org/presentationml/2006/ole">
            <p:oleObj spid="_x0000_s39937" name="BMP 图像" r:id="rId3" imgW="2362530" imgH="2247619" progId="Paint.Picture">
              <p:embed/>
            </p:oleObj>
          </a:graphicData>
        </a:graphic>
      </p:graphicFrame>
      <p:sp>
        <p:nvSpPr>
          <p:cNvPr id="6" name="TextBox 5"/>
          <p:cNvSpPr txBox="1"/>
          <p:nvPr/>
        </p:nvSpPr>
        <p:spPr>
          <a:xfrm>
            <a:off x="5500694" y="3143248"/>
            <a:ext cx="2000264" cy="369332"/>
          </a:xfrm>
          <a:prstGeom prst="rect">
            <a:avLst/>
          </a:prstGeom>
          <a:noFill/>
        </p:spPr>
        <p:txBody>
          <a:bodyPr wrap="square" rtlCol="0">
            <a:spAutoFit/>
          </a:bodyPr>
          <a:lstStyle/>
          <a:p>
            <a:r>
              <a:rPr lang="zh-CN" altLang="en-US" dirty="0" smtClean="0"/>
              <a:t>圆柱体</a:t>
            </a:r>
            <a:r>
              <a:rPr lang="en-US" altLang="zh-CN" dirty="0" smtClean="0"/>
              <a:t>B</a:t>
            </a:r>
            <a:endParaRPr lang="zh-CN" altLang="en-US" dirty="0"/>
          </a:p>
        </p:txBody>
      </p:sp>
      <p:sp>
        <p:nvSpPr>
          <p:cNvPr id="7" name="TextBox 6"/>
          <p:cNvSpPr txBox="1"/>
          <p:nvPr/>
        </p:nvSpPr>
        <p:spPr>
          <a:xfrm>
            <a:off x="5715008" y="4357694"/>
            <a:ext cx="2357454" cy="369332"/>
          </a:xfrm>
          <a:prstGeom prst="rect">
            <a:avLst/>
          </a:prstGeom>
          <a:noFill/>
        </p:spPr>
        <p:txBody>
          <a:bodyPr wrap="square" rtlCol="0">
            <a:spAutoFit/>
          </a:bodyPr>
          <a:lstStyle/>
          <a:p>
            <a:r>
              <a:rPr lang="zh-CN" altLang="en-US" dirty="0" smtClean="0"/>
              <a:t>加强筋</a:t>
            </a:r>
            <a:r>
              <a:rPr lang="en-US" altLang="zh-CN" dirty="0" smtClean="0"/>
              <a:t>D</a:t>
            </a:r>
            <a:endParaRPr lang="zh-CN" altLang="en-US" dirty="0"/>
          </a:p>
        </p:txBody>
      </p:sp>
      <p:sp>
        <p:nvSpPr>
          <p:cNvPr id="8" name="TextBox 7"/>
          <p:cNvSpPr txBox="1"/>
          <p:nvPr/>
        </p:nvSpPr>
        <p:spPr>
          <a:xfrm>
            <a:off x="2214546" y="3286124"/>
            <a:ext cx="1428760" cy="369332"/>
          </a:xfrm>
          <a:prstGeom prst="rect">
            <a:avLst/>
          </a:prstGeom>
          <a:noFill/>
        </p:spPr>
        <p:txBody>
          <a:bodyPr wrap="square" rtlCol="0">
            <a:spAutoFit/>
          </a:bodyPr>
          <a:lstStyle/>
          <a:p>
            <a:r>
              <a:rPr lang="zh-CN" altLang="en-US" dirty="0" smtClean="0"/>
              <a:t>大筋板</a:t>
            </a:r>
            <a:r>
              <a:rPr lang="en-US" altLang="zh-CN" dirty="0" smtClean="0"/>
              <a:t>C</a:t>
            </a:r>
            <a:endParaRPr lang="zh-CN" altLang="en-US" dirty="0"/>
          </a:p>
        </p:txBody>
      </p:sp>
      <p:sp>
        <p:nvSpPr>
          <p:cNvPr id="9" name="TextBox 8"/>
          <p:cNvSpPr txBox="1"/>
          <p:nvPr/>
        </p:nvSpPr>
        <p:spPr>
          <a:xfrm>
            <a:off x="5143504" y="6072206"/>
            <a:ext cx="2928958" cy="369332"/>
          </a:xfrm>
          <a:prstGeom prst="rect">
            <a:avLst/>
          </a:prstGeom>
          <a:noFill/>
        </p:spPr>
        <p:txBody>
          <a:bodyPr wrap="square" rtlCol="0">
            <a:spAutoFit/>
          </a:bodyPr>
          <a:lstStyle/>
          <a:p>
            <a:r>
              <a:rPr lang="zh-CN" altLang="en-US" dirty="0" smtClean="0"/>
              <a:t>底板</a:t>
            </a:r>
            <a:r>
              <a:rPr lang="en-US" altLang="zh-CN" dirty="0" smtClean="0"/>
              <a:t>A</a:t>
            </a:r>
            <a:endParaRPr lang="zh-CN" altLang="en-US" dirty="0"/>
          </a:p>
        </p:txBody>
      </p:sp>
      <p:sp>
        <p:nvSpPr>
          <p:cNvPr id="10" name="圆角矩形标注 9"/>
          <p:cNvSpPr/>
          <p:nvPr/>
        </p:nvSpPr>
        <p:spPr>
          <a:xfrm>
            <a:off x="1428728" y="5000636"/>
            <a:ext cx="1357322" cy="1071570"/>
          </a:xfrm>
          <a:prstGeom prst="wedgeRoundRectCallout">
            <a:avLst>
              <a:gd name="adj1" fmla="val 65007"/>
              <a:gd name="adj2" fmla="val -97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将要完成的加材料特征模型</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1643074"/>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按钮，进入草绘环境。单击</a:t>
            </a:r>
            <a:r>
              <a:rPr lang="en-US" altLang="zh-CN" sz="2400" dirty="0" smtClean="0"/>
              <a:t>【</a:t>
            </a:r>
            <a:r>
              <a:rPr lang="zh-CN" altLang="en-US" sz="2400" dirty="0" smtClean="0"/>
              <a:t>草绘</a:t>
            </a:r>
            <a:r>
              <a:rPr lang="en-US" altLang="zh-CN" sz="2400" dirty="0" smtClean="0"/>
              <a:t>】</a:t>
            </a:r>
            <a:r>
              <a:rPr lang="zh-CN" altLang="en-US" sz="2400" dirty="0" smtClean="0"/>
              <a:t>操控板中的创建圆按钮</a:t>
            </a:r>
            <a:r>
              <a:rPr lang="en-US" sz="2400" dirty="0" smtClean="0"/>
              <a:t> </a:t>
            </a:r>
            <a:r>
              <a:rPr lang="en-US" sz="2400" dirty="0" smtClean="0"/>
              <a:t>     </a:t>
            </a:r>
            <a:r>
              <a:rPr lang="zh-CN" altLang="en-US" sz="2400" dirty="0" smtClean="0"/>
              <a:t>，</a:t>
            </a:r>
            <a:r>
              <a:rPr lang="zh-CN" altLang="en-US" sz="2400" dirty="0" smtClean="0"/>
              <a:t>绘制一个圆，其中心对准基准中心</a:t>
            </a:r>
            <a:r>
              <a:rPr lang="zh-CN" altLang="en-US" sz="2400" dirty="0" smtClean="0"/>
              <a:t>。</a:t>
            </a:r>
            <a:endParaRPr lang="en-US" altLang="zh-CN" sz="2400" dirty="0" smtClean="0"/>
          </a:p>
          <a:p>
            <a:pPr>
              <a:buNone/>
            </a:pPr>
            <a:r>
              <a:rPr lang="zh-CN" altLang="en-US" sz="2400" dirty="0" smtClean="0"/>
              <a:t>（</a:t>
            </a:r>
            <a:r>
              <a:rPr lang="en-US" altLang="zh-CN" sz="2400" dirty="0" smtClean="0"/>
              <a:t>4</a:t>
            </a:r>
            <a:r>
              <a:rPr lang="zh-CN" altLang="en-US" sz="2400" dirty="0" smtClean="0"/>
              <a:t>）</a:t>
            </a:r>
            <a:endParaRPr lang="zh-CN" altLang="en-US" sz="2400" dirty="0" smtClean="0"/>
          </a:p>
          <a:p>
            <a:pPr>
              <a:buNone/>
            </a:pPr>
            <a:endParaRPr lang="zh-CN" altLang="en-US" sz="2400" dirty="0"/>
          </a:p>
        </p:txBody>
      </p:sp>
      <p:pic>
        <p:nvPicPr>
          <p:cNvPr id="22529" name="Picture 1"/>
          <p:cNvPicPr>
            <a:picLocks noChangeAspect="1" noChangeArrowheads="1"/>
          </p:cNvPicPr>
          <p:nvPr/>
        </p:nvPicPr>
        <p:blipFill>
          <a:blip r:embed="rId3"/>
          <a:srcRect/>
          <a:stretch>
            <a:fillRect/>
          </a:stretch>
        </p:blipFill>
        <p:spPr bwMode="auto">
          <a:xfrm>
            <a:off x="3571868" y="785794"/>
            <a:ext cx="266700" cy="257175"/>
          </a:xfrm>
          <a:prstGeom prst="rect">
            <a:avLst/>
          </a:prstGeom>
          <a:noFill/>
          <a:ln w="9525">
            <a:noFill/>
            <a:miter lim="800000"/>
            <a:headEnd/>
            <a:tailEnd/>
          </a:ln>
          <a:effectLst/>
        </p:spPr>
      </p:pic>
      <p:sp>
        <p:nvSpPr>
          <p:cNvPr id="2253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530" name="Object 2"/>
          <p:cNvGraphicFramePr>
            <a:graphicFrameLocks noChangeAspect="1"/>
          </p:cNvGraphicFramePr>
          <p:nvPr/>
        </p:nvGraphicFramePr>
        <p:xfrm>
          <a:off x="5000628" y="1357298"/>
          <a:ext cx="3071834" cy="2940184"/>
        </p:xfrm>
        <a:graphic>
          <a:graphicData uri="http://schemas.openxmlformats.org/presentationml/2006/ole">
            <p:oleObj spid="_x0000_s22530" name="BMP 图像" r:id="rId4" imgW="1781424" imgH="1704762" progId="Paint.Picture">
              <p:embed/>
            </p:oleObj>
          </a:graphicData>
        </a:graphic>
      </p:graphicFrame>
      <p:graphicFrame>
        <p:nvGraphicFramePr>
          <p:cNvPr id="7" name="图示 6"/>
          <p:cNvGraphicFramePr/>
          <p:nvPr/>
        </p:nvGraphicFramePr>
        <p:xfrm>
          <a:off x="1000100" y="2500306"/>
          <a:ext cx="3619504" cy="35719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圆角矩形标注 7"/>
          <p:cNvSpPr/>
          <p:nvPr/>
        </p:nvSpPr>
        <p:spPr>
          <a:xfrm>
            <a:off x="2500298" y="3643314"/>
            <a:ext cx="2143140" cy="642942"/>
          </a:xfrm>
          <a:prstGeom prst="wedgeRoundRectCallout">
            <a:avLst>
              <a:gd name="adj1" fmla="val 52113"/>
              <a:gd name="adj2" fmla="val -10495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
        <p:nvSpPr>
          <p:cNvPr id="9" name="TextBox 8"/>
          <p:cNvSpPr txBox="1"/>
          <p:nvPr/>
        </p:nvSpPr>
        <p:spPr>
          <a:xfrm>
            <a:off x="214282" y="4786322"/>
            <a:ext cx="8501122" cy="830997"/>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6</a:t>
            </a:r>
            <a:r>
              <a:rPr lang="zh-CN" altLang="en-US" sz="2400" dirty="0" smtClean="0"/>
              <a:t>）</a:t>
            </a:r>
            <a:endParaRPr lang="zh-CN" altLang="en-US" sz="2400" dirty="0"/>
          </a:p>
        </p:txBody>
      </p:sp>
      <p:pic>
        <p:nvPicPr>
          <p:cNvPr id="22532" name="Picture 4"/>
          <p:cNvPicPr>
            <a:picLocks noChangeAspect="1" noChangeArrowheads="1"/>
          </p:cNvPicPr>
          <p:nvPr/>
        </p:nvPicPr>
        <p:blipFill>
          <a:blip r:embed="rId9"/>
          <a:srcRect/>
          <a:stretch>
            <a:fillRect/>
          </a:stretch>
        </p:blipFill>
        <p:spPr bwMode="auto">
          <a:xfrm>
            <a:off x="5715008" y="4857760"/>
            <a:ext cx="257175" cy="266700"/>
          </a:xfrm>
          <a:prstGeom prst="rect">
            <a:avLst/>
          </a:prstGeom>
          <a:noFill/>
          <a:ln w="9525">
            <a:noFill/>
            <a:miter lim="800000"/>
            <a:headEnd/>
            <a:tailEnd/>
          </a:ln>
          <a:effectLst/>
        </p:spPr>
      </p:pic>
      <p:graphicFrame>
        <p:nvGraphicFramePr>
          <p:cNvPr id="11" name="图示 10"/>
          <p:cNvGraphicFramePr/>
          <p:nvPr/>
        </p:nvGraphicFramePr>
        <p:xfrm>
          <a:off x="1500166" y="5500702"/>
          <a:ext cx="5476892" cy="50006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1428760"/>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1</a:t>
            </a:r>
            <a:r>
              <a:rPr lang="zh-CN" altLang="en-US" sz="2400" dirty="0" smtClean="0"/>
              <a:t>，确定</a:t>
            </a:r>
            <a:r>
              <a:rPr lang="zh-CN" altLang="en-US" sz="2400" dirty="0" smtClean="0"/>
              <a:t>后</a:t>
            </a:r>
            <a:endParaRPr lang="en-US" altLang="zh-CN" sz="2400" dirty="0" smtClean="0"/>
          </a:p>
          <a:p>
            <a:pPr>
              <a:buNone/>
            </a:pPr>
            <a:r>
              <a:rPr lang="en-US" altLang="zh-CN" sz="2400" dirty="0" smtClean="0"/>
              <a:t> </a:t>
            </a:r>
            <a:r>
              <a:rPr lang="en-US" altLang="zh-CN" sz="2400" dirty="0" smtClean="0"/>
              <a:t> </a:t>
            </a:r>
            <a:r>
              <a:rPr lang="zh-CN" altLang="en-US" sz="2400" dirty="0" smtClean="0"/>
              <a:t>单击</a:t>
            </a:r>
            <a:r>
              <a:rPr lang="en-US" sz="2400" dirty="0" smtClean="0"/>
              <a:t> </a:t>
            </a:r>
            <a:r>
              <a:rPr lang="zh-CN" altLang="en-US" sz="2400" dirty="0" smtClean="0"/>
              <a:t>按钮    。</a:t>
            </a:r>
            <a:endParaRPr lang="zh-CN" altLang="en-US" sz="2400" dirty="0" smtClean="0"/>
          </a:p>
          <a:p>
            <a:pPr>
              <a:buNone/>
            </a:pPr>
            <a:r>
              <a:rPr lang="zh-CN" altLang="en-US" sz="2400" dirty="0" smtClean="0"/>
              <a:t>（</a:t>
            </a:r>
            <a:r>
              <a:rPr lang="en-US" altLang="zh-CN" sz="2400" dirty="0" smtClean="0"/>
              <a:t>8</a:t>
            </a:r>
            <a:r>
              <a:rPr lang="zh-CN" altLang="en-US" sz="2400" dirty="0" smtClean="0"/>
              <a:t>）查看</a:t>
            </a:r>
            <a:r>
              <a:rPr lang="zh-CN" altLang="en-US" sz="2400" dirty="0" smtClean="0"/>
              <a:t>生成的拉伸</a:t>
            </a:r>
            <a:r>
              <a:rPr lang="zh-CN" altLang="en-US" sz="2400" dirty="0" smtClean="0"/>
              <a:t>特征。</a:t>
            </a:r>
            <a:endParaRPr lang="zh-CN" altLang="en-US" sz="2400" dirty="0"/>
          </a:p>
        </p:txBody>
      </p:sp>
      <p:pic>
        <p:nvPicPr>
          <p:cNvPr id="21505" name="Picture 1"/>
          <p:cNvPicPr>
            <a:picLocks noChangeAspect="1" noChangeArrowheads="1"/>
          </p:cNvPicPr>
          <p:nvPr/>
        </p:nvPicPr>
        <p:blipFill>
          <a:blip r:embed="rId3"/>
          <a:srcRect/>
          <a:stretch>
            <a:fillRect/>
          </a:stretch>
        </p:blipFill>
        <p:spPr bwMode="auto">
          <a:xfrm>
            <a:off x="1857356" y="1000108"/>
            <a:ext cx="247650" cy="257175"/>
          </a:xfrm>
          <a:prstGeom prst="rect">
            <a:avLst/>
          </a:prstGeom>
          <a:noFill/>
          <a:ln w="9525">
            <a:noFill/>
            <a:miter lim="800000"/>
            <a:headEnd/>
            <a:tailEnd/>
          </a:ln>
          <a:effectLst/>
        </p:spPr>
      </p:pic>
      <p:sp>
        <p:nvSpPr>
          <p:cNvPr id="2150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506" name="Object 2"/>
          <p:cNvGraphicFramePr>
            <a:graphicFrameLocks noChangeAspect="1"/>
          </p:cNvGraphicFramePr>
          <p:nvPr/>
        </p:nvGraphicFramePr>
        <p:xfrm>
          <a:off x="1714480" y="1928802"/>
          <a:ext cx="3500462" cy="3071373"/>
        </p:xfrm>
        <a:graphic>
          <a:graphicData uri="http://schemas.openxmlformats.org/presentationml/2006/ole">
            <p:oleObj spid="_x0000_s21506" name="BMP 图像" r:id="rId4" imgW="1848108" imgH="1619476" progId="Paint.Picture">
              <p:embed/>
            </p:oleObj>
          </a:graphicData>
        </a:graphic>
      </p:graphicFrame>
      <p:sp>
        <p:nvSpPr>
          <p:cNvPr id="7" name="圆角矩形标注 6"/>
          <p:cNvSpPr/>
          <p:nvPr/>
        </p:nvSpPr>
        <p:spPr>
          <a:xfrm>
            <a:off x="5500694" y="3786190"/>
            <a:ext cx="3000364" cy="642942"/>
          </a:xfrm>
          <a:prstGeom prst="wedgeRoundRectCallout">
            <a:avLst>
              <a:gd name="adj1" fmla="val -47868"/>
              <a:gd name="adj2" fmla="val -1072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一个拉伸特征生成后的情况</a:t>
            </a:r>
            <a:endParaRPr lang="zh-CN" altLang="en-US" dirty="0"/>
          </a:p>
        </p:txBody>
      </p:sp>
      <p:sp>
        <p:nvSpPr>
          <p:cNvPr id="8" name="TextBox 7"/>
          <p:cNvSpPr txBox="1"/>
          <p:nvPr/>
        </p:nvSpPr>
        <p:spPr>
          <a:xfrm>
            <a:off x="714348" y="5214950"/>
            <a:ext cx="7000924" cy="738664"/>
          </a:xfrm>
          <a:prstGeom prst="rect">
            <a:avLst/>
          </a:prstGeom>
          <a:noFill/>
        </p:spPr>
        <p:txBody>
          <a:bodyPr wrap="square" rtlCol="0">
            <a:spAutoFit/>
          </a:bodyPr>
          <a:lstStyle/>
          <a:p>
            <a:r>
              <a:rPr lang="zh-CN" altLang="en-US" sz="2400" dirty="0" smtClean="0"/>
              <a:t>至此一个拉伸特征的建模完成。</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928694"/>
          </a:xfrm>
        </p:spPr>
        <p:txBody>
          <a:bodyPr>
            <a:normAutofit/>
          </a:bodyPr>
          <a:lstStyle/>
          <a:p>
            <a:pPr>
              <a:buNone/>
            </a:pPr>
            <a:r>
              <a:rPr lang="en-US" altLang="zh-CN" sz="2400" dirty="0" smtClean="0"/>
              <a:t>Step3</a:t>
            </a:r>
            <a:r>
              <a:rPr lang="zh-CN" altLang="en-US" sz="2400" dirty="0" smtClean="0"/>
              <a:t>：</a:t>
            </a:r>
            <a:r>
              <a:rPr lang="zh-CN" altLang="en-US" sz="2400" dirty="0" smtClean="0"/>
              <a:t>创建另一个拉伸特征</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857356" y="1000108"/>
          <a:ext cx="4214842"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14282" y="1643050"/>
            <a:ext cx="6143668"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81" name="Object 1"/>
          <p:cNvGraphicFramePr>
            <a:graphicFrameLocks noChangeAspect="1"/>
          </p:cNvGraphicFramePr>
          <p:nvPr/>
        </p:nvGraphicFramePr>
        <p:xfrm>
          <a:off x="3214678" y="2143116"/>
          <a:ext cx="2955124" cy="2633582"/>
        </p:xfrm>
        <a:graphic>
          <a:graphicData uri="http://schemas.openxmlformats.org/presentationml/2006/ole">
            <p:oleObj spid="_x0000_s20481" name="BMP 图像" r:id="rId7" imgW="1838095" imgH="1638529" progId="Paint.Picture">
              <p:embed/>
            </p:oleObj>
          </a:graphicData>
        </a:graphic>
      </p:graphicFrame>
      <p:sp>
        <p:nvSpPr>
          <p:cNvPr id="8" name="TextBox 7"/>
          <p:cNvSpPr txBox="1"/>
          <p:nvPr/>
        </p:nvSpPr>
        <p:spPr>
          <a:xfrm>
            <a:off x="1214414" y="2143116"/>
            <a:ext cx="2714644" cy="646331"/>
          </a:xfrm>
          <a:prstGeom prst="rect">
            <a:avLst/>
          </a:prstGeom>
          <a:noFill/>
        </p:spPr>
        <p:txBody>
          <a:bodyPr wrap="square" rtlCol="0">
            <a:spAutoFit/>
          </a:bodyPr>
          <a:lstStyle/>
          <a:p>
            <a:r>
              <a:rPr lang="zh-CN" altLang="en-US" dirty="0" smtClean="0"/>
              <a:t>选择此平面为草绘平面</a:t>
            </a:r>
          </a:p>
          <a:p>
            <a:endParaRPr lang="zh-CN" altLang="en-US" dirty="0"/>
          </a:p>
        </p:txBody>
      </p:sp>
      <p:sp>
        <p:nvSpPr>
          <p:cNvPr id="9" name="圆角矩形标注 8"/>
          <p:cNvSpPr/>
          <p:nvPr/>
        </p:nvSpPr>
        <p:spPr>
          <a:xfrm>
            <a:off x="7072330" y="3500438"/>
            <a:ext cx="1285884" cy="1143008"/>
          </a:xfrm>
          <a:prstGeom prst="wedgeRoundRectCallout">
            <a:avLst>
              <a:gd name="adj1" fmla="val -88503"/>
              <a:gd name="adj2" fmla="val -8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另一个拉伸特征的生成方向</a:t>
            </a:r>
            <a:endParaRPr lang="zh-CN" altLang="en-US" dirty="0"/>
          </a:p>
        </p:txBody>
      </p:sp>
      <p:sp>
        <p:nvSpPr>
          <p:cNvPr id="10" name="TextBox 9"/>
          <p:cNvSpPr txBox="1"/>
          <p:nvPr/>
        </p:nvSpPr>
        <p:spPr>
          <a:xfrm>
            <a:off x="285720" y="4714884"/>
            <a:ext cx="7858180" cy="830997"/>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按钮，单击</a:t>
            </a:r>
            <a:r>
              <a:rPr lang="en-US" altLang="zh-CN" sz="2400" dirty="0" smtClean="0"/>
              <a:t>【</a:t>
            </a:r>
            <a:r>
              <a:rPr lang="zh-CN" altLang="en-US" sz="2400" dirty="0" smtClean="0"/>
              <a:t>草绘</a:t>
            </a:r>
            <a:r>
              <a:rPr lang="en-US" altLang="zh-CN" sz="2400" dirty="0" smtClean="0"/>
              <a:t>】</a:t>
            </a:r>
            <a:r>
              <a:rPr lang="zh-CN" altLang="en-US" sz="2400" dirty="0" smtClean="0"/>
              <a:t>操控板中的创建圆按钮</a:t>
            </a:r>
            <a:r>
              <a:rPr lang="en-US" sz="2400" dirty="0" smtClean="0"/>
              <a:t> </a:t>
            </a:r>
            <a:r>
              <a:rPr lang="en-US" sz="2400" dirty="0" smtClean="0"/>
              <a:t>     </a:t>
            </a:r>
            <a:r>
              <a:rPr lang="zh-CN" altLang="en-US" sz="2400" dirty="0" smtClean="0"/>
              <a:t>，</a:t>
            </a:r>
            <a:r>
              <a:rPr lang="zh-CN" altLang="en-US" sz="2400" dirty="0" smtClean="0"/>
              <a:t>绘制一个圆，其中心对准基准中心。</a:t>
            </a:r>
            <a:endParaRPr lang="zh-CN" altLang="en-US" sz="2400" dirty="0"/>
          </a:p>
        </p:txBody>
      </p:sp>
      <p:pic>
        <p:nvPicPr>
          <p:cNvPr id="20483" name="Picture 3"/>
          <p:cNvPicPr>
            <a:picLocks noChangeAspect="1" noChangeArrowheads="1"/>
          </p:cNvPicPr>
          <p:nvPr/>
        </p:nvPicPr>
        <p:blipFill>
          <a:blip r:embed="rId8"/>
          <a:srcRect/>
          <a:stretch>
            <a:fillRect/>
          </a:stretch>
        </p:blipFill>
        <p:spPr bwMode="auto">
          <a:xfrm>
            <a:off x="1428728" y="5214950"/>
            <a:ext cx="266700" cy="238125"/>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400040"/>
          </a:xfrm>
        </p:spPr>
        <p:txBody>
          <a:bodyPr>
            <a:normAutofit fontScale="92500" lnSpcReduction="10000"/>
          </a:bodyPr>
          <a:lstStyle/>
          <a:p>
            <a:pPr>
              <a:buNone/>
            </a:pPr>
            <a:r>
              <a:rPr lang="zh-CN" altLang="en-US" sz="2400" dirty="0" smtClean="0"/>
              <a:t>（</a:t>
            </a:r>
            <a:r>
              <a:rPr lang="en-US" altLang="zh-CN" sz="2400" dirty="0" smtClean="0"/>
              <a:t>4</a:t>
            </a:r>
            <a:r>
              <a:rPr lang="zh-CN" altLang="en-US" sz="2400" dirty="0" smtClean="0"/>
              <a:t>）</a:t>
            </a:r>
            <a:endParaRPr lang="zh-CN" altLang="en-US" sz="2400" dirty="0"/>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57" name="Object 1"/>
          <p:cNvGraphicFramePr>
            <a:graphicFrameLocks noChangeAspect="1"/>
          </p:cNvGraphicFramePr>
          <p:nvPr/>
        </p:nvGraphicFramePr>
        <p:xfrm>
          <a:off x="4786314" y="1357298"/>
          <a:ext cx="3214710" cy="3257289"/>
        </p:xfrm>
        <a:graphic>
          <a:graphicData uri="http://schemas.openxmlformats.org/presentationml/2006/ole">
            <p:oleObj spid="_x0000_s19457" name="BMP 图像" r:id="rId3" imgW="1695687" imgH="1714739" progId="Paint.Picture">
              <p:embed/>
            </p:oleObj>
          </a:graphicData>
        </a:graphic>
      </p:graphicFrame>
      <p:graphicFrame>
        <p:nvGraphicFramePr>
          <p:cNvPr id="6" name="图示 5"/>
          <p:cNvGraphicFramePr/>
          <p:nvPr/>
        </p:nvGraphicFramePr>
        <p:xfrm>
          <a:off x="2214546" y="571480"/>
          <a:ext cx="4714908" cy="571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1928794" y="3357562"/>
            <a:ext cx="2286016" cy="571504"/>
          </a:xfrm>
          <a:prstGeom prst="wedgeRoundRectCallout">
            <a:avLst>
              <a:gd name="adj1" fmla="val 59166"/>
              <a:gd name="adj2" fmla="val -1594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
        <p:nvSpPr>
          <p:cNvPr id="8" name="TextBox 7"/>
          <p:cNvSpPr txBox="1"/>
          <p:nvPr/>
        </p:nvSpPr>
        <p:spPr>
          <a:xfrm>
            <a:off x="214282" y="4643446"/>
            <a:ext cx="8001056" cy="830997"/>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6</a:t>
            </a:r>
            <a:r>
              <a:rPr lang="zh-CN" altLang="en-US" sz="2400" dirty="0" smtClean="0"/>
              <a:t>）</a:t>
            </a:r>
            <a:endParaRPr lang="zh-CN" altLang="en-US" sz="2400" dirty="0"/>
          </a:p>
        </p:txBody>
      </p:sp>
      <p:graphicFrame>
        <p:nvGraphicFramePr>
          <p:cNvPr id="9" name="图示 8"/>
          <p:cNvGraphicFramePr/>
          <p:nvPr/>
        </p:nvGraphicFramePr>
        <p:xfrm>
          <a:off x="1571604" y="5357826"/>
          <a:ext cx="5572164"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357322"/>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10</a:t>
            </a:r>
            <a:r>
              <a:rPr lang="zh-CN" altLang="en-US" sz="2400" dirty="0" smtClean="0"/>
              <a:t>，</a:t>
            </a:r>
            <a:r>
              <a:rPr lang="zh-CN" altLang="en-US" sz="2400" dirty="0" smtClean="0"/>
              <a:t>确定</a:t>
            </a:r>
            <a:endParaRPr lang="en-US" altLang="zh-CN" sz="2400" dirty="0" smtClean="0"/>
          </a:p>
          <a:p>
            <a:pPr>
              <a:buNone/>
            </a:pPr>
            <a:r>
              <a:rPr lang="en-US" altLang="zh-CN" sz="2400" dirty="0" smtClean="0"/>
              <a:t> </a:t>
            </a:r>
            <a:r>
              <a:rPr lang="en-US" altLang="zh-CN" sz="2400" dirty="0" smtClean="0"/>
              <a:t>   </a:t>
            </a:r>
            <a:r>
              <a:rPr lang="zh-CN" altLang="en-US" sz="2400" dirty="0" smtClean="0"/>
              <a:t>后</a:t>
            </a:r>
            <a:r>
              <a:rPr lang="zh-CN" altLang="en-US" sz="2400" dirty="0" smtClean="0"/>
              <a:t>单击</a:t>
            </a:r>
            <a:r>
              <a:rPr lang="en-US" sz="2400" dirty="0" smtClean="0"/>
              <a:t> </a:t>
            </a:r>
            <a:r>
              <a:rPr lang="zh-CN" altLang="en-US" sz="2400" dirty="0" smtClean="0"/>
              <a:t>按钮</a:t>
            </a:r>
            <a:r>
              <a:rPr lang="zh-CN" altLang="en-US" sz="2400" dirty="0" smtClean="0"/>
              <a:t>。</a:t>
            </a:r>
            <a:endParaRPr lang="en-US" altLang="zh-CN" sz="2400" dirty="0" smtClean="0"/>
          </a:p>
          <a:p>
            <a:pPr>
              <a:buNone/>
            </a:pPr>
            <a:r>
              <a:rPr lang="zh-CN" altLang="en-US" sz="2400" dirty="0" smtClean="0"/>
              <a:t>（</a:t>
            </a:r>
            <a:r>
              <a:rPr lang="en-US" altLang="zh-CN" sz="2400" dirty="0" smtClean="0"/>
              <a:t>8</a:t>
            </a:r>
            <a:r>
              <a:rPr lang="zh-CN" altLang="en-US" sz="2400" dirty="0" smtClean="0"/>
              <a:t>）</a:t>
            </a:r>
            <a:endParaRPr lang="zh-CN" altLang="en-US" sz="2400" dirty="0"/>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3" name="Object 1"/>
          <p:cNvGraphicFramePr>
            <a:graphicFrameLocks noChangeAspect="1"/>
          </p:cNvGraphicFramePr>
          <p:nvPr/>
        </p:nvGraphicFramePr>
        <p:xfrm>
          <a:off x="4357686" y="1357298"/>
          <a:ext cx="3071834" cy="3347511"/>
        </p:xfrm>
        <a:graphic>
          <a:graphicData uri="http://schemas.openxmlformats.org/presentationml/2006/ole">
            <p:oleObj spid="_x0000_s18433" name="BMP 图像" r:id="rId3" imgW="1486107" imgH="1619476" progId="Paint.Picture">
              <p:embed/>
            </p:oleObj>
          </a:graphicData>
        </a:graphic>
      </p:graphicFrame>
      <p:graphicFrame>
        <p:nvGraphicFramePr>
          <p:cNvPr id="6" name="图示 5"/>
          <p:cNvGraphicFramePr/>
          <p:nvPr/>
        </p:nvGraphicFramePr>
        <p:xfrm>
          <a:off x="357158" y="2786058"/>
          <a:ext cx="4500594" cy="4286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857224" y="4429132"/>
            <a:ext cx="3286148" cy="500066"/>
          </a:xfrm>
          <a:prstGeom prst="wedgeRoundRectCallout">
            <a:avLst>
              <a:gd name="adj1" fmla="val 55464"/>
              <a:gd name="adj2" fmla="val -1852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另一个拉伸特征生成后的情况</a:t>
            </a:r>
            <a:endParaRPr lang="zh-CN" altLang="en-US" dirty="0"/>
          </a:p>
        </p:txBody>
      </p:sp>
      <p:sp>
        <p:nvSpPr>
          <p:cNvPr id="8" name="TextBox 7"/>
          <p:cNvSpPr txBox="1"/>
          <p:nvPr/>
        </p:nvSpPr>
        <p:spPr>
          <a:xfrm>
            <a:off x="571472" y="5500702"/>
            <a:ext cx="5572164" cy="738664"/>
          </a:xfrm>
          <a:prstGeom prst="rect">
            <a:avLst/>
          </a:prstGeom>
          <a:noFill/>
        </p:spPr>
        <p:txBody>
          <a:bodyPr wrap="square" rtlCol="0">
            <a:spAutoFit/>
          </a:bodyPr>
          <a:lstStyle/>
          <a:p>
            <a:r>
              <a:rPr lang="zh-CN" altLang="en-US" sz="2400" dirty="0" smtClean="0"/>
              <a:t>至此另一个拉伸特征的建模完成。</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900106"/>
          </a:xfrm>
        </p:spPr>
        <p:txBody>
          <a:bodyPr>
            <a:normAutofit/>
          </a:bodyPr>
          <a:lstStyle/>
          <a:p>
            <a:pPr>
              <a:buNone/>
            </a:pPr>
            <a:r>
              <a:rPr lang="en-US" altLang="zh-CN" sz="2400" dirty="0" smtClean="0"/>
              <a:t>Step4</a:t>
            </a:r>
            <a:r>
              <a:rPr lang="zh-CN" altLang="en-US" sz="2400" dirty="0" smtClean="0"/>
              <a:t>：</a:t>
            </a:r>
            <a:r>
              <a:rPr lang="zh-CN" altLang="en-US" sz="2400" dirty="0" smtClean="0"/>
              <a:t>创建切减特征</a:t>
            </a:r>
            <a:r>
              <a:rPr lang="en-US" sz="2400" dirty="0" smtClean="0"/>
              <a:t>A</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357290" y="1000108"/>
          <a:ext cx="6548462" cy="388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85720" y="2928934"/>
            <a:ext cx="5500726"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pic>
        <p:nvPicPr>
          <p:cNvPr id="17409" name="Picture 1"/>
          <p:cNvPicPr>
            <a:picLocks noChangeAspect="1" noChangeArrowheads="1"/>
          </p:cNvPicPr>
          <p:nvPr/>
        </p:nvPicPr>
        <p:blipFill>
          <a:blip r:embed="rId7"/>
          <a:srcRect/>
          <a:stretch>
            <a:fillRect/>
          </a:stretch>
        </p:blipFill>
        <p:spPr bwMode="auto">
          <a:xfrm>
            <a:off x="1285852" y="1643050"/>
            <a:ext cx="6639532" cy="1051603"/>
          </a:xfrm>
          <a:prstGeom prst="rect">
            <a:avLst/>
          </a:prstGeom>
          <a:noFill/>
          <a:ln w="9525">
            <a:noFill/>
            <a:miter lim="800000"/>
            <a:headEnd/>
            <a:tailEnd/>
          </a:ln>
        </p:spPr>
      </p:pic>
      <p:sp>
        <p:nvSpPr>
          <p:cNvPr id="1741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410" name="Object 2"/>
          <p:cNvGraphicFramePr>
            <a:graphicFrameLocks noChangeAspect="1"/>
          </p:cNvGraphicFramePr>
          <p:nvPr/>
        </p:nvGraphicFramePr>
        <p:xfrm>
          <a:off x="3714744" y="2928934"/>
          <a:ext cx="3303881" cy="3190734"/>
        </p:xfrm>
        <a:graphic>
          <a:graphicData uri="http://schemas.openxmlformats.org/presentationml/2006/ole">
            <p:oleObj spid="_x0000_s17410" name="BMP 图像" r:id="rId8" imgW="1980952" imgH="1914286" progId="Paint.Picture">
              <p:embed/>
            </p:oleObj>
          </a:graphicData>
        </a:graphic>
      </p:graphicFrame>
      <p:graphicFrame>
        <p:nvGraphicFramePr>
          <p:cNvPr id="9" name="图示 8"/>
          <p:cNvGraphicFramePr/>
          <p:nvPr/>
        </p:nvGraphicFramePr>
        <p:xfrm>
          <a:off x="1214414" y="4429132"/>
          <a:ext cx="1785950" cy="57150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右箭头 9"/>
          <p:cNvSpPr/>
          <p:nvPr/>
        </p:nvSpPr>
        <p:spPr>
          <a:xfrm>
            <a:off x="3071802" y="450057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标注 10"/>
          <p:cNvSpPr/>
          <p:nvPr/>
        </p:nvSpPr>
        <p:spPr>
          <a:xfrm>
            <a:off x="1071538" y="5857892"/>
            <a:ext cx="2428892" cy="571504"/>
          </a:xfrm>
          <a:prstGeom prst="wedgeRoundRectCallout">
            <a:avLst>
              <a:gd name="adj1" fmla="val 55068"/>
              <a:gd name="adj2" fmla="val -1336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切减特征的生成方向</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471478"/>
          </a:xfrm>
        </p:spPr>
        <p:txBody>
          <a:bodyPr>
            <a:normAutofit/>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graphicFrame>
        <p:nvGraphicFramePr>
          <p:cNvPr id="4" name="图示 3"/>
          <p:cNvGraphicFramePr/>
          <p:nvPr/>
        </p:nvGraphicFramePr>
        <p:xfrm>
          <a:off x="1500166" y="428604"/>
          <a:ext cx="4786346"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57158" y="1142984"/>
            <a:ext cx="6500858"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endParaRPr lang="zh-CN" altLang="en-US" sz="2400" dirty="0"/>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385" name="Object 1"/>
          <p:cNvGraphicFramePr>
            <a:graphicFrameLocks noChangeAspect="1"/>
          </p:cNvGraphicFramePr>
          <p:nvPr/>
        </p:nvGraphicFramePr>
        <p:xfrm>
          <a:off x="3714744" y="2214554"/>
          <a:ext cx="4843496" cy="3587775"/>
        </p:xfrm>
        <a:graphic>
          <a:graphicData uri="http://schemas.openxmlformats.org/presentationml/2006/ole">
            <p:oleObj spid="_x0000_s16385" name="BMP 图像" r:id="rId7" imgW="2561905" imgH="1914286" progId="Paint.Picture">
              <p:embed/>
            </p:oleObj>
          </a:graphicData>
        </a:graphic>
      </p:graphicFrame>
      <p:graphicFrame>
        <p:nvGraphicFramePr>
          <p:cNvPr id="8" name="图示 7"/>
          <p:cNvGraphicFramePr/>
          <p:nvPr/>
        </p:nvGraphicFramePr>
        <p:xfrm>
          <a:off x="785786" y="2786058"/>
          <a:ext cx="3286148" cy="42862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圆角矩形标注 8"/>
          <p:cNvSpPr/>
          <p:nvPr/>
        </p:nvSpPr>
        <p:spPr>
          <a:xfrm>
            <a:off x="1142976" y="4929198"/>
            <a:ext cx="2357454" cy="571504"/>
          </a:xfrm>
          <a:prstGeom prst="wedgeRoundRectCallout">
            <a:avLst>
              <a:gd name="adj1" fmla="val 57993"/>
              <a:gd name="adj2" fmla="val -1491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500066"/>
          </a:xfrm>
        </p:spPr>
        <p:txBody>
          <a:bodyPr>
            <a:normAutofit/>
          </a:bodyPr>
          <a:lstStyle/>
          <a:p>
            <a:pPr>
              <a:buNone/>
            </a:pPr>
            <a:r>
              <a:rPr lang="zh-CN" altLang="en-US" sz="2400" dirty="0" smtClean="0"/>
              <a:t>（</a:t>
            </a:r>
            <a:r>
              <a:rPr lang="en-US" altLang="zh-CN" sz="2400" dirty="0" smtClean="0"/>
              <a:t>5</a:t>
            </a:r>
            <a:r>
              <a:rPr lang="zh-CN" altLang="en-US" sz="2400" dirty="0" smtClean="0"/>
              <a:t>）</a:t>
            </a:r>
            <a:endParaRPr lang="zh-CN" altLang="en-US" sz="2400" dirty="0"/>
          </a:p>
        </p:txBody>
      </p:sp>
      <p:sp>
        <p:nvSpPr>
          <p:cNvPr id="15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361" name="Object 1"/>
          <p:cNvGraphicFramePr>
            <a:graphicFrameLocks noChangeAspect="1"/>
          </p:cNvGraphicFramePr>
          <p:nvPr/>
        </p:nvGraphicFramePr>
        <p:xfrm>
          <a:off x="3143240" y="642918"/>
          <a:ext cx="4579515" cy="3648088"/>
        </p:xfrm>
        <a:graphic>
          <a:graphicData uri="http://schemas.openxmlformats.org/presentationml/2006/ole">
            <p:oleObj spid="_x0000_s15361" name="BMP 图像" r:id="rId3" imgW="2809524" imgH="2238687" progId="Paint.Picture">
              <p:embed/>
            </p:oleObj>
          </a:graphicData>
        </a:graphic>
      </p:graphicFrame>
      <p:sp>
        <p:nvSpPr>
          <p:cNvPr id="6" name="TextBox 5"/>
          <p:cNvSpPr txBox="1"/>
          <p:nvPr/>
        </p:nvSpPr>
        <p:spPr>
          <a:xfrm>
            <a:off x="6357950" y="428604"/>
            <a:ext cx="1571636" cy="369332"/>
          </a:xfrm>
          <a:prstGeom prst="rect">
            <a:avLst/>
          </a:prstGeom>
          <a:noFill/>
        </p:spPr>
        <p:txBody>
          <a:bodyPr wrap="square" rtlCol="0">
            <a:spAutoFit/>
          </a:bodyPr>
          <a:lstStyle/>
          <a:p>
            <a:r>
              <a:rPr lang="zh-CN" altLang="en-US" dirty="0" smtClean="0"/>
              <a:t>切减多余边</a:t>
            </a:r>
            <a:endParaRPr lang="zh-CN" altLang="en-US" dirty="0"/>
          </a:p>
        </p:txBody>
      </p:sp>
      <p:graphicFrame>
        <p:nvGraphicFramePr>
          <p:cNvPr id="7" name="图示 6"/>
          <p:cNvGraphicFramePr/>
          <p:nvPr/>
        </p:nvGraphicFramePr>
        <p:xfrm>
          <a:off x="857224" y="1643050"/>
          <a:ext cx="2476496" cy="6429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500034" y="4500570"/>
            <a:ext cx="8143932" cy="830997"/>
          </a:xfrm>
          <a:prstGeom prst="rect">
            <a:avLst/>
          </a:prstGeom>
          <a:noFill/>
        </p:spPr>
        <p:txBody>
          <a:bodyPr wrap="square" rtlCol="0">
            <a:spAutoFit/>
          </a:bodyPr>
          <a:lstStyle/>
          <a:p>
            <a:r>
              <a:rPr lang="zh-CN" altLang="en-US" sz="2400" dirty="0" smtClean="0"/>
              <a:t>（</a:t>
            </a:r>
            <a:r>
              <a:rPr lang="en-US" altLang="zh-CN" sz="2400" dirty="0" smtClean="0"/>
              <a:t>6</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7</a:t>
            </a:r>
            <a:r>
              <a:rPr lang="zh-CN" altLang="en-US" sz="2400" dirty="0" smtClean="0"/>
              <a:t>）</a:t>
            </a:r>
            <a:r>
              <a:rPr lang="zh-CN" altLang="en-US" sz="2400" dirty="0" smtClean="0"/>
              <a:t>系统提示用户选择切减特征的切剪方向。</a:t>
            </a:r>
            <a:endParaRPr lang="zh-CN" altLang="en-US" sz="2400" dirty="0"/>
          </a:p>
        </p:txBody>
      </p:sp>
      <p:pic>
        <p:nvPicPr>
          <p:cNvPr id="15363" name="Picture 3"/>
          <p:cNvPicPr>
            <a:picLocks noChangeAspect="1" noChangeArrowheads="1"/>
          </p:cNvPicPr>
          <p:nvPr/>
        </p:nvPicPr>
        <p:blipFill>
          <a:blip r:embed="rId8"/>
          <a:srcRect/>
          <a:stretch>
            <a:fillRect/>
          </a:stretch>
        </p:blipFill>
        <p:spPr bwMode="auto">
          <a:xfrm>
            <a:off x="6000760" y="4572008"/>
            <a:ext cx="228600" cy="2095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337" name="Object 1"/>
          <p:cNvGraphicFramePr>
            <a:graphicFrameLocks noChangeAspect="1"/>
          </p:cNvGraphicFramePr>
          <p:nvPr/>
        </p:nvGraphicFramePr>
        <p:xfrm>
          <a:off x="1071538" y="428604"/>
          <a:ext cx="3000396" cy="2766322"/>
        </p:xfrm>
        <a:graphic>
          <a:graphicData uri="http://schemas.openxmlformats.org/presentationml/2006/ole">
            <p:oleObj spid="_x0000_s14337" name="BMP 图像" r:id="rId3" imgW="1724266" imgH="1590897" progId="Paint.Picture">
              <p:embed/>
            </p:oleObj>
          </a:graphicData>
        </a:graphic>
      </p:graphicFrame>
      <p:sp>
        <p:nvSpPr>
          <p:cNvPr id="6" name="圆角矩形标注 5"/>
          <p:cNvSpPr/>
          <p:nvPr/>
        </p:nvSpPr>
        <p:spPr>
          <a:xfrm>
            <a:off x="4714876" y="2285992"/>
            <a:ext cx="2643206" cy="642942"/>
          </a:xfrm>
          <a:prstGeom prst="wedgeRoundRectCallout">
            <a:avLst>
              <a:gd name="adj1" fmla="val -63797"/>
              <a:gd name="adj2" fmla="val -1623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a:t>
            </a:r>
            <a:r>
              <a:rPr lang="en-US" dirty="0" smtClean="0"/>
              <a:t>A</a:t>
            </a:r>
            <a:r>
              <a:rPr lang="zh-CN" altLang="en-US" dirty="0" smtClean="0"/>
              <a:t>的生成方向</a:t>
            </a:r>
            <a:endParaRPr lang="zh-CN" altLang="en-US" dirty="0"/>
          </a:p>
        </p:txBody>
      </p:sp>
      <p:sp>
        <p:nvSpPr>
          <p:cNvPr id="7" name="TextBox 6"/>
          <p:cNvSpPr txBox="1"/>
          <p:nvPr/>
        </p:nvSpPr>
        <p:spPr>
          <a:xfrm>
            <a:off x="357158" y="3443117"/>
            <a:ext cx="4857784" cy="461665"/>
          </a:xfrm>
          <a:prstGeom prst="rect">
            <a:avLst/>
          </a:prstGeom>
          <a:noFill/>
        </p:spPr>
        <p:txBody>
          <a:bodyPr wrap="square" rtlCol="0">
            <a:spAutoFit/>
          </a:bodyPr>
          <a:lstStyle/>
          <a:p>
            <a:r>
              <a:rPr lang="zh-CN" altLang="en-US" sz="2400" dirty="0" smtClean="0"/>
              <a:t>（</a:t>
            </a:r>
            <a:r>
              <a:rPr lang="en-US" altLang="zh-CN" sz="2400" dirty="0" smtClean="0"/>
              <a:t>8</a:t>
            </a:r>
            <a:r>
              <a:rPr lang="zh-CN" altLang="en-US" sz="2400" dirty="0" smtClean="0"/>
              <a:t>）</a:t>
            </a:r>
            <a:endParaRPr lang="en-US" altLang="zh-CN" sz="2400" dirty="0" smtClean="0"/>
          </a:p>
        </p:txBody>
      </p:sp>
      <p:graphicFrame>
        <p:nvGraphicFramePr>
          <p:cNvPr id="8" name="图示 7"/>
          <p:cNvGraphicFramePr/>
          <p:nvPr/>
        </p:nvGraphicFramePr>
        <p:xfrm>
          <a:off x="1357290" y="3429000"/>
          <a:ext cx="5643602" cy="3889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428596" y="4214818"/>
            <a:ext cx="8286808" cy="1200329"/>
          </a:xfrm>
          <a:prstGeom prst="rect">
            <a:avLst/>
          </a:prstGeom>
          <a:noFill/>
        </p:spPr>
        <p:txBody>
          <a:bodyPr wrap="square" rtlCol="0">
            <a:spAutoFit/>
          </a:bodyPr>
          <a:lstStyle/>
          <a:p>
            <a:r>
              <a:rPr lang="zh-CN" altLang="en-US" sz="2400" dirty="0" smtClean="0"/>
              <a:t>（</a:t>
            </a:r>
            <a:r>
              <a:rPr lang="en-US" altLang="zh-CN" sz="2400" dirty="0" smtClean="0"/>
              <a:t>9</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2</a:t>
            </a:r>
            <a:r>
              <a:rPr lang="zh-CN" altLang="en-US" sz="2400" dirty="0" smtClean="0"/>
              <a:t>，确定后单击</a:t>
            </a:r>
            <a:r>
              <a:rPr lang="en-US" sz="2400" dirty="0" smtClean="0"/>
              <a:t> </a:t>
            </a:r>
            <a:r>
              <a:rPr lang="zh-CN" altLang="en-US" sz="2400" dirty="0" smtClean="0"/>
              <a:t>按钮     。</a:t>
            </a:r>
            <a:endParaRPr lang="en-US" altLang="zh-CN" sz="2400" dirty="0" smtClean="0"/>
          </a:p>
          <a:p>
            <a:r>
              <a:rPr lang="zh-CN" altLang="en-US" sz="2400" dirty="0" smtClean="0"/>
              <a:t>（</a:t>
            </a:r>
            <a:r>
              <a:rPr lang="en-US" altLang="zh-CN" sz="2400" dirty="0" smtClean="0"/>
              <a:t>10</a:t>
            </a:r>
            <a:r>
              <a:rPr lang="zh-CN" altLang="en-US" sz="2400" dirty="0" smtClean="0"/>
              <a:t>）</a:t>
            </a:r>
            <a:r>
              <a:rPr lang="zh-CN" altLang="en-US" sz="2400" dirty="0" smtClean="0"/>
              <a:t>查看生成的切减特征</a:t>
            </a:r>
            <a:r>
              <a:rPr lang="en-US" sz="2400" dirty="0" smtClean="0"/>
              <a:t>A</a:t>
            </a:r>
            <a:r>
              <a:rPr lang="zh-CN" altLang="en-US" sz="2400" dirty="0" smtClean="0"/>
              <a:t>。</a:t>
            </a:r>
            <a:endParaRPr lang="zh-CN" altLang="en-US" sz="2400" dirty="0"/>
          </a:p>
        </p:txBody>
      </p:sp>
      <p:pic>
        <p:nvPicPr>
          <p:cNvPr id="14339" name="Picture 3"/>
          <p:cNvPicPr>
            <a:picLocks noChangeAspect="1" noChangeArrowheads="1"/>
          </p:cNvPicPr>
          <p:nvPr/>
        </p:nvPicPr>
        <p:blipFill>
          <a:blip r:embed="rId8"/>
          <a:srcRect/>
          <a:stretch>
            <a:fillRect/>
          </a:stretch>
        </p:blipFill>
        <p:spPr bwMode="auto">
          <a:xfrm>
            <a:off x="1571604" y="4714884"/>
            <a:ext cx="200025" cy="20955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313" name="Object 1"/>
          <p:cNvGraphicFramePr>
            <a:graphicFrameLocks noChangeAspect="1"/>
          </p:cNvGraphicFramePr>
          <p:nvPr/>
        </p:nvGraphicFramePr>
        <p:xfrm>
          <a:off x="1285853" y="357166"/>
          <a:ext cx="2214578" cy="2842332"/>
        </p:xfrm>
        <a:graphic>
          <a:graphicData uri="http://schemas.openxmlformats.org/presentationml/2006/ole">
            <p:oleObj spid="_x0000_s13313" name="BMP 图像" r:id="rId3" imgW="1561905" imgH="2010056" progId="Paint.Picture">
              <p:embed/>
            </p:oleObj>
          </a:graphicData>
        </a:graphic>
      </p:graphicFrame>
      <p:sp>
        <p:nvSpPr>
          <p:cNvPr id="6" name="圆角矩形标注 5"/>
          <p:cNvSpPr/>
          <p:nvPr/>
        </p:nvSpPr>
        <p:spPr>
          <a:xfrm>
            <a:off x="4143372" y="2071678"/>
            <a:ext cx="2857520" cy="571504"/>
          </a:xfrm>
          <a:prstGeom prst="wedgeRoundRectCallout">
            <a:avLst>
              <a:gd name="adj1" fmla="val -57994"/>
              <a:gd name="adj2" fmla="val -1749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a:t>
            </a:r>
            <a:r>
              <a:rPr lang="en-US" dirty="0" smtClean="0"/>
              <a:t>A</a:t>
            </a:r>
            <a:r>
              <a:rPr lang="zh-CN" altLang="en-US" dirty="0" smtClean="0"/>
              <a:t>生成后的情况</a:t>
            </a:r>
            <a:endParaRPr lang="zh-CN" altLang="en-US" dirty="0"/>
          </a:p>
        </p:txBody>
      </p:sp>
      <p:sp>
        <p:nvSpPr>
          <p:cNvPr id="7" name="TextBox 6"/>
          <p:cNvSpPr txBox="1"/>
          <p:nvPr/>
        </p:nvSpPr>
        <p:spPr>
          <a:xfrm>
            <a:off x="285720" y="3214686"/>
            <a:ext cx="6286544" cy="830997"/>
          </a:xfrm>
          <a:prstGeom prst="rect">
            <a:avLst/>
          </a:prstGeom>
          <a:noFill/>
        </p:spPr>
        <p:txBody>
          <a:bodyPr wrap="square" rtlCol="0">
            <a:spAutoFit/>
          </a:bodyPr>
          <a:lstStyle/>
          <a:p>
            <a:r>
              <a:rPr lang="en-US" altLang="zh-CN" sz="2400" dirty="0" smtClean="0"/>
              <a:t>Step5</a:t>
            </a:r>
            <a:r>
              <a:rPr lang="zh-CN" altLang="en-US" sz="2400" dirty="0" smtClean="0"/>
              <a:t>：</a:t>
            </a:r>
            <a:r>
              <a:rPr lang="zh-CN" altLang="en-US" sz="2400" dirty="0" smtClean="0"/>
              <a:t>创建切减特征</a:t>
            </a:r>
            <a:r>
              <a:rPr lang="en-US" sz="2400" dirty="0" smtClean="0"/>
              <a:t>B</a:t>
            </a:r>
            <a:r>
              <a:rPr lang="zh-CN" altLang="en-US" sz="2400" dirty="0" smtClean="0"/>
              <a:t>。</a:t>
            </a:r>
            <a:endParaRPr lang="en-US" altLang="zh-CN" sz="2400" dirty="0" smtClean="0"/>
          </a:p>
          <a:p>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8" name="图示 7"/>
          <p:cNvGraphicFramePr/>
          <p:nvPr/>
        </p:nvGraphicFramePr>
        <p:xfrm>
          <a:off x="1285852" y="3857628"/>
          <a:ext cx="4429156" cy="3571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285720" y="4857760"/>
            <a:ext cx="7000924"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sp>
        <p:nvSpPr>
          <p:cNvPr id="133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315" name="Object 3"/>
          <p:cNvGraphicFramePr>
            <a:graphicFrameLocks noChangeAspect="1"/>
          </p:cNvGraphicFramePr>
          <p:nvPr/>
        </p:nvGraphicFramePr>
        <p:xfrm>
          <a:off x="5929322" y="3929066"/>
          <a:ext cx="2114800" cy="2519371"/>
        </p:xfrm>
        <a:graphic>
          <a:graphicData uri="http://schemas.openxmlformats.org/presentationml/2006/ole">
            <p:oleObj spid="_x0000_s13315" name="BMP 图像" r:id="rId8" imgW="1371429" imgH="1628571" progId="Paint.Picture">
              <p:embed/>
            </p:oleObj>
          </a:graphicData>
        </a:graphic>
      </p:graphicFrame>
      <p:graphicFrame>
        <p:nvGraphicFramePr>
          <p:cNvPr id="12" name="图示 11"/>
          <p:cNvGraphicFramePr/>
          <p:nvPr/>
        </p:nvGraphicFramePr>
        <p:xfrm>
          <a:off x="2428860" y="5072074"/>
          <a:ext cx="1404926" cy="60324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3" name="右箭头 12"/>
          <p:cNvSpPr/>
          <p:nvPr/>
        </p:nvSpPr>
        <p:spPr>
          <a:xfrm>
            <a:off x="4286248" y="514351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标注 13"/>
          <p:cNvSpPr/>
          <p:nvPr/>
        </p:nvSpPr>
        <p:spPr>
          <a:xfrm>
            <a:off x="3500430" y="6143644"/>
            <a:ext cx="2286016" cy="357190"/>
          </a:xfrm>
          <a:prstGeom prst="wedgeRoundRectCallout">
            <a:avLst>
              <a:gd name="adj1" fmla="val 54558"/>
              <a:gd name="adj2" fmla="val -16046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切减特征的生成方向</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928826"/>
          </a:xfrm>
        </p:spPr>
        <p:txBody>
          <a:bodyPr>
            <a:normAutofit/>
          </a:bodyPr>
          <a:lstStyle/>
          <a:p>
            <a:pPr>
              <a:buNone/>
            </a:pPr>
            <a:r>
              <a:rPr lang="en-US" altLang="zh-CN" sz="2800" dirty="0" smtClean="0"/>
              <a:t>6.1.3 </a:t>
            </a:r>
            <a:r>
              <a:rPr lang="zh-CN" altLang="en-US" sz="2800" dirty="0" smtClean="0"/>
              <a:t>建模步骤</a:t>
            </a:r>
            <a:endParaRPr lang="en-US" altLang="zh-CN" sz="2800" dirty="0" smtClean="0"/>
          </a:p>
          <a:p>
            <a:pPr>
              <a:buNone/>
            </a:pPr>
            <a:r>
              <a:rPr lang="en-US" altLang="zh-CN" sz="2400" dirty="0" smtClean="0"/>
              <a:t>Step1 </a:t>
            </a:r>
            <a:r>
              <a:rPr lang="zh-CN" altLang="en-US" sz="2400" dirty="0" smtClean="0"/>
              <a:t>：</a:t>
            </a:r>
            <a:r>
              <a:rPr lang="zh-CN" altLang="en-US" sz="2400" dirty="0" smtClean="0"/>
              <a:t>新建零件文件</a:t>
            </a:r>
            <a:r>
              <a:rPr lang="en-US" sz="2400" dirty="0" smtClean="0"/>
              <a:t>jiacailiao.prt</a:t>
            </a:r>
            <a:r>
              <a:rPr lang="zh-CN" altLang="en-US" sz="2400" dirty="0" smtClean="0"/>
              <a:t>。</a:t>
            </a:r>
            <a:endParaRPr lang="en-US" altLang="zh-CN" sz="2400" dirty="0" smtClean="0"/>
          </a:p>
          <a:p>
            <a:pPr>
              <a:buNone/>
            </a:pPr>
            <a:r>
              <a:rPr lang="en-US" altLang="zh-CN" sz="2400" dirty="0" smtClean="0"/>
              <a:t>Step2 </a:t>
            </a:r>
            <a:r>
              <a:rPr lang="zh-CN" altLang="en-US" sz="2400" dirty="0" smtClean="0"/>
              <a:t>：</a:t>
            </a:r>
            <a:r>
              <a:rPr lang="zh-CN" altLang="en-US" sz="2400" dirty="0" smtClean="0"/>
              <a:t>创建拉伸特征底板</a:t>
            </a:r>
            <a:r>
              <a:rPr lang="en-US" sz="2400" dirty="0" smtClean="0"/>
              <a:t>A</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2143108" y="1857364"/>
          <a:ext cx="3119438"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85720" y="2500306"/>
            <a:ext cx="5857916"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graphicFrame>
        <p:nvGraphicFramePr>
          <p:cNvPr id="6" name="图示 5"/>
          <p:cNvGraphicFramePr/>
          <p:nvPr/>
        </p:nvGraphicFramePr>
        <p:xfrm>
          <a:off x="2071670" y="2714620"/>
          <a:ext cx="3071834" cy="4286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285720" y="3571876"/>
            <a:ext cx="6000792" cy="461665"/>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endParaRPr lang="zh-CN" altLang="en-US" sz="2400" dirty="0"/>
          </a:p>
        </p:txBody>
      </p:sp>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913" name="Object 1"/>
          <p:cNvGraphicFramePr>
            <a:graphicFrameLocks noChangeAspect="1"/>
          </p:cNvGraphicFramePr>
          <p:nvPr/>
        </p:nvGraphicFramePr>
        <p:xfrm>
          <a:off x="4357686" y="3714752"/>
          <a:ext cx="2428892" cy="2411418"/>
        </p:xfrm>
        <a:graphic>
          <a:graphicData uri="http://schemas.openxmlformats.org/presentationml/2006/ole">
            <p:oleObj spid="_x0000_s38913" name="BMP 图像" r:id="rId11" imgW="1991003" imgH="1971950" progId="Paint.Picture">
              <p:embed/>
            </p:oleObj>
          </a:graphicData>
        </a:graphic>
      </p:graphicFrame>
      <p:graphicFrame>
        <p:nvGraphicFramePr>
          <p:cNvPr id="10" name="图示 9"/>
          <p:cNvGraphicFramePr/>
          <p:nvPr/>
        </p:nvGraphicFramePr>
        <p:xfrm>
          <a:off x="714348" y="4429132"/>
          <a:ext cx="3500462" cy="10318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1" name="圆角矩形标注 10"/>
          <p:cNvSpPr/>
          <p:nvPr/>
        </p:nvSpPr>
        <p:spPr>
          <a:xfrm>
            <a:off x="7000892" y="5143512"/>
            <a:ext cx="1643074" cy="714380"/>
          </a:xfrm>
          <a:prstGeom prst="wedgeRoundRectCallout">
            <a:avLst>
              <a:gd name="adj1" fmla="val -64816"/>
              <a:gd name="adj2" fmla="val -1191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dirty="0" smtClean="0"/>
              <a:t>A</a:t>
            </a:r>
            <a:r>
              <a:rPr lang="zh-CN" altLang="en-US" dirty="0" smtClean="0"/>
              <a:t>的生成方向</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229600" cy="500066"/>
          </a:xfrm>
        </p:spPr>
        <p:txBody>
          <a:bodyPr>
            <a:normAutofit/>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graphicFrame>
        <p:nvGraphicFramePr>
          <p:cNvPr id="4" name="图示 3"/>
          <p:cNvGraphicFramePr/>
          <p:nvPr/>
        </p:nvGraphicFramePr>
        <p:xfrm>
          <a:off x="1500166" y="714356"/>
          <a:ext cx="4286280"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57158" y="1857364"/>
            <a:ext cx="4500594"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点取相应尺寸</a:t>
            </a:r>
            <a:endParaRPr lang="zh-CN" altLang="en-US" sz="2400" dirty="0"/>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289" name="Object 1"/>
          <p:cNvGraphicFramePr>
            <a:graphicFrameLocks noChangeAspect="1"/>
          </p:cNvGraphicFramePr>
          <p:nvPr/>
        </p:nvGraphicFramePr>
        <p:xfrm>
          <a:off x="4643438" y="1571612"/>
          <a:ext cx="3286148" cy="3311234"/>
        </p:xfrm>
        <a:graphic>
          <a:graphicData uri="http://schemas.openxmlformats.org/presentationml/2006/ole">
            <p:oleObj spid="_x0000_s12289" name="BMP 图像" r:id="rId7" imgW="1704762" imgH="1724266" progId="Paint.Picture">
              <p:embed/>
            </p:oleObj>
          </a:graphicData>
        </a:graphic>
      </p:graphicFrame>
      <p:sp>
        <p:nvSpPr>
          <p:cNvPr id="8" name="圆角矩形标注 7"/>
          <p:cNvSpPr/>
          <p:nvPr/>
        </p:nvSpPr>
        <p:spPr>
          <a:xfrm>
            <a:off x="2071670" y="4286256"/>
            <a:ext cx="2214578" cy="500066"/>
          </a:xfrm>
          <a:prstGeom prst="wedgeRoundRectCallout">
            <a:avLst>
              <a:gd name="adj1" fmla="val 57751"/>
              <a:gd name="adj2" fmla="val -20293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
        <p:nvSpPr>
          <p:cNvPr id="9" name="TextBox 8"/>
          <p:cNvSpPr txBox="1"/>
          <p:nvPr/>
        </p:nvSpPr>
        <p:spPr>
          <a:xfrm>
            <a:off x="214282" y="5072074"/>
            <a:ext cx="5929354" cy="461665"/>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zh-CN" altLang="en-US" sz="2400" dirty="0" smtClean="0"/>
              <a:t>切减掉多余的</a:t>
            </a:r>
            <a:r>
              <a:rPr lang="zh-CN" altLang="en-US" sz="2400" dirty="0" smtClean="0"/>
              <a:t>图元。</a:t>
            </a:r>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265" name="Object 1"/>
          <p:cNvGraphicFramePr>
            <a:graphicFrameLocks noChangeAspect="1"/>
          </p:cNvGraphicFramePr>
          <p:nvPr/>
        </p:nvGraphicFramePr>
        <p:xfrm>
          <a:off x="4214810" y="500042"/>
          <a:ext cx="3286148" cy="3143272"/>
        </p:xfrm>
        <a:graphic>
          <a:graphicData uri="http://schemas.openxmlformats.org/presentationml/2006/ole">
            <p:oleObj spid="_x0000_s11265" name="BMP 图像" r:id="rId3" imgW="1752381" imgH="1676634" progId="Paint.Picture">
              <p:embed/>
            </p:oleObj>
          </a:graphicData>
        </a:graphic>
      </p:graphicFrame>
      <p:cxnSp>
        <p:nvCxnSpPr>
          <p:cNvPr id="7" name="直接箭头连接符 6"/>
          <p:cNvCxnSpPr/>
          <p:nvPr/>
        </p:nvCxnSpPr>
        <p:spPr>
          <a:xfrm>
            <a:off x="4143372" y="785794"/>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4071934" y="3357562"/>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714744" y="642918"/>
            <a:ext cx="642942" cy="369332"/>
          </a:xfrm>
          <a:prstGeom prst="rect">
            <a:avLst/>
          </a:prstGeom>
          <a:noFill/>
        </p:spPr>
        <p:txBody>
          <a:bodyPr wrap="square" rtlCol="0">
            <a:spAutoFit/>
          </a:bodyPr>
          <a:lstStyle/>
          <a:p>
            <a:r>
              <a:rPr lang="en-US" altLang="zh-CN" dirty="0" smtClean="0"/>
              <a:t>1</a:t>
            </a:r>
            <a:endParaRPr lang="zh-CN" altLang="en-US" dirty="0"/>
          </a:p>
        </p:txBody>
      </p:sp>
      <p:sp>
        <p:nvSpPr>
          <p:cNvPr id="12" name="TextBox 11"/>
          <p:cNvSpPr txBox="1"/>
          <p:nvPr/>
        </p:nvSpPr>
        <p:spPr>
          <a:xfrm>
            <a:off x="3714744" y="3214686"/>
            <a:ext cx="642942" cy="369332"/>
          </a:xfrm>
          <a:prstGeom prst="rect">
            <a:avLst/>
          </a:prstGeom>
          <a:noFill/>
        </p:spPr>
        <p:txBody>
          <a:bodyPr wrap="square" rtlCol="0">
            <a:spAutoFit/>
          </a:bodyPr>
          <a:lstStyle/>
          <a:p>
            <a:r>
              <a:rPr lang="en-US" altLang="zh-CN" dirty="0" smtClean="0"/>
              <a:t>2</a:t>
            </a:r>
            <a:endParaRPr lang="zh-CN" altLang="en-US" dirty="0"/>
          </a:p>
        </p:txBody>
      </p:sp>
      <p:graphicFrame>
        <p:nvGraphicFramePr>
          <p:cNvPr id="13" name="图示 12"/>
          <p:cNvGraphicFramePr/>
          <p:nvPr/>
        </p:nvGraphicFramePr>
        <p:xfrm>
          <a:off x="500034" y="857232"/>
          <a:ext cx="3190876" cy="3889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圆角矩形标注 13"/>
          <p:cNvSpPr/>
          <p:nvPr/>
        </p:nvSpPr>
        <p:spPr>
          <a:xfrm>
            <a:off x="1500166" y="3000372"/>
            <a:ext cx="1928826" cy="357190"/>
          </a:xfrm>
          <a:prstGeom prst="wedgeRoundRectCallout">
            <a:avLst>
              <a:gd name="adj1" fmla="val 53336"/>
              <a:gd name="adj2" fmla="val -2058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切减多余的边</a:t>
            </a:r>
            <a:endParaRPr lang="zh-CN" altLang="en-US" dirty="0"/>
          </a:p>
        </p:txBody>
      </p:sp>
      <p:sp>
        <p:nvSpPr>
          <p:cNvPr id="15" name="TextBox 14"/>
          <p:cNvSpPr txBox="1"/>
          <p:nvPr/>
        </p:nvSpPr>
        <p:spPr>
          <a:xfrm>
            <a:off x="357158" y="4500570"/>
            <a:ext cx="8001056" cy="830997"/>
          </a:xfrm>
          <a:prstGeom prst="rect">
            <a:avLst/>
          </a:prstGeom>
          <a:noFill/>
        </p:spPr>
        <p:txBody>
          <a:bodyPr wrap="square" rtlCol="0">
            <a:spAutoFit/>
          </a:bodyPr>
          <a:lstStyle/>
          <a:p>
            <a:r>
              <a:rPr lang="zh-CN" altLang="en-US" sz="2400" dirty="0" smtClean="0"/>
              <a:t>（</a:t>
            </a:r>
            <a:r>
              <a:rPr lang="en-US" altLang="zh-CN" sz="2400" dirty="0" smtClean="0"/>
              <a:t>6</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7</a:t>
            </a:r>
            <a:r>
              <a:rPr lang="zh-CN" altLang="en-US" sz="2400" dirty="0" smtClean="0"/>
              <a:t>）</a:t>
            </a:r>
            <a:r>
              <a:rPr lang="zh-CN" altLang="en-US" sz="2400" dirty="0" smtClean="0"/>
              <a:t>系统提示用户选择切减特征的切减方向。</a:t>
            </a:r>
            <a:endParaRPr lang="zh-CN" altLang="en-US" sz="2400" dirty="0"/>
          </a:p>
        </p:txBody>
      </p:sp>
      <p:pic>
        <p:nvPicPr>
          <p:cNvPr id="11267" name="Picture 3"/>
          <p:cNvPicPr>
            <a:picLocks noChangeAspect="1" noChangeArrowheads="1"/>
          </p:cNvPicPr>
          <p:nvPr/>
        </p:nvPicPr>
        <p:blipFill>
          <a:blip r:embed="rId8"/>
          <a:srcRect/>
          <a:stretch>
            <a:fillRect/>
          </a:stretch>
        </p:blipFill>
        <p:spPr bwMode="auto">
          <a:xfrm>
            <a:off x="5857884" y="4071942"/>
            <a:ext cx="228600" cy="1905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41" name="Object 1"/>
          <p:cNvGraphicFramePr>
            <a:graphicFrameLocks noChangeAspect="1"/>
          </p:cNvGraphicFramePr>
          <p:nvPr/>
        </p:nvGraphicFramePr>
        <p:xfrm>
          <a:off x="4786314" y="428604"/>
          <a:ext cx="2643206" cy="3334506"/>
        </p:xfrm>
        <a:graphic>
          <a:graphicData uri="http://schemas.openxmlformats.org/presentationml/2006/ole">
            <p:oleObj spid="_x0000_s10241" name="BMP 图像" r:id="rId3" imgW="1371429" imgH="1724266" progId="Paint.Picture">
              <p:embed/>
            </p:oleObj>
          </a:graphicData>
        </a:graphic>
      </p:graphicFrame>
      <p:graphicFrame>
        <p:nvGraphicFramePr>
          <p:cNvPr id="6" name="图示 5"/>
          <p:cNvGraphicFramePr/>
          <p:nvPr/>
        </p:nvGraphicFramePr>
        <p:xfrm>
          <a:off x="1643042" y="1142984"/>
          <a:ext cx="1214446" cy="4286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右箭头 6"/>
          <p:cNvSpPr/>
          <p:nvPr/>
        </p:nvSpPr>
        <p:spPr>
          <a:xfrm>
            <a:off x="3357554" y="11429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标注 7"/>
          <p:cNvSpPr/>
          <p:nvPr/>
        </p:nvSpPr>
        <p:spPr>
          <a:xfrm>
            <a:off x="2071670" y="2928934"/>
            <a:ext cx="2571768" cy="500066"/>
          </a:xfrm>
          <a:prstGeom prst="wedgeRoundRectCallout">
            <a:avLst>
              <a:gd name="adj1" fmla="val 50278"/>
              <a:gd name="adj2" fmla="val -1940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a:t>
            </a:r>
            <a:r>
              <a:rPr lang="en-US" dirty="0" smtClean="0"/>
              <a:t>B</a:t>
            </a:r>
            <a:r>
              <a:rPr lang="zh-CN" altLang="en-US" dirty="0" smtClean="0"/>
              <a:t>的生成方向</a:t>
            </a:r>
            <a:endParaRPr lang="zh-CN" altLang="en-US" dirty="0"/>
          </a:p>
        </p:txBody>
      </p:sp>
      <p:sp>
        <p:nvSpPr>
          <p:cNvPr id="9" name="TextBox 8"/>
          <p:cNvSpPr txBox="1"/>
          <p:nvPr/>
        </p:nvSpPr>
        <p:spPr>
          <a:xfrm>
            <a:off x="357158" y="3714752"/>
            <a:ext cx="6357982" cy="461665"/>
          </a:xfrm>
          <a:prstGeom prst="rect">
            <a:avLst/>
          </a:prstGeom>
          <a:noFill/>
        </p:spPr>
        <p:txBody>
          <a:bodyPr wrap="square" rtlCol="0">
            <a:spAutoFit/>
          </a:bodyPr>
          <a:lstStyle/>
          <a:p>
            <a:r>
              <a:rPr lang="zh-CN" altLang="en-US" sz="2400" dirty="0" smtClean="0"/>
              <a:t>（</a:t>
            </a:r>
            <a:r>
              <a:rPr lang="en-US" altLang="zh-CN" sz="2400" dirty="0" smtClean="0"/>
              <a:t>8</a:t>
            </a:r>
            <a:r>
              <a:rPr lang="zh-CN" altLang="en-US" sz="2400" dirty="0" smtClean="0"/>
              <a:t>）</a:t>
            </a:r>
            <a:endParaRPr lang="zh-CN" altLang="en-US" sz="2400" dirty="0"/>
          </a:p>
        </p:txBody>
      </p:sp>
      <p:graphicFrame>
        <p:nvGraphicFramePr>
          <p:cNvPr id="10" name="图示 9"/>
          <p:cNvGraphicFramePr/>
          <p:nvPr/>
        </p:nvGraphicFramePr>
        <p:xfrm>
          <a:off x="1357290" y="3929066"/>
          <a:ext cx="4905388" cy="3889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TextBox 10"/>
          <p:cNvSpPr txBox="1"/>
          <p:nvPr/>
        </p:nvSpPr>
        <p:spPr>
          <a:xfrm>
            <a:off x="285720" y="4714884"/>
            <a:ext cx="7500990" cy="830997"/>
          </a:xfrm>
          <a:prstGeom prst="rect">
            <a:avLst/>
          </a:prstGeom>
          <a:noFill/>
        </p:spPr>
        <p:txBody>
          <a:bodyPr wrap="square" rtlCol="0">
            <a:spAutoFit/>
          </a:bodyPr>
          <a:lstStyle/>
          <a:p>
            <a:r>
              <a:rPr lang="zh-CN" altLang="en-US" sz="2400" dirty="0" smtClean="0"/>
              <a:t>（</a:t>
            </a:r>
            <a:r>
              <a:rPr lang="en-US" altLang="zh-CN" sz="2400" dirty="0" smtClean="0"/>
              <a:t>9</a:t>
            </a:r>
            <a:r>
              <a:rPr lang="zh-CN" altLang="en-US" sz="2400" dirty="0" smtClean="0"/>
              <a:t>）</a:t>
            </a:r>
            <a:r>
              <a:rPr lang="zh-CN" altLang="en-US" sz="2400" dirty="0" smtClean="0"/>
              <a:t>单击操控板中的</a:t>
            </a:r>
            <a:r>
              <a:rPr lang="en-US" altLang="zh-CN" sz="2400" dirty="0" smtClean="0"/>
              <a:t>【</a:t>
            </a:r>
            <a:r>
              <a:rPr lang="zh-CN" altLang="en-US" sz="2400" dirty="0" smtClean="0"/>
              <a:t>确定</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退出对话框</a:t>
            </a:r>
            <a:r>
              <a:rPr lang="zh-CN" altLang="en-US" sz="2400" dirty="0" smtClean="0"/>
              <a:t>。</a:t>
            </a:r>
            <a:endParaRPr lang="en-US" altLang="zh-CN" sz="2400" dirty="0" smtClean="0"/>
          </a:p>
          <a:p>
            <a:r>
              <a:rPr lang="zh-CN" altLang="en-US" sz="2400" dirty="0" smtClean="0"/>
              <a:t>（</a:t>
            </a:r>
            <a:r>
              <a:rPr lang="en-US" altLang="zh-CN" sz="2400" dirty="0" smtClean="0"/>
              <a:t>10</a:t>
            </a:r>
            <a:r>
              <a:rPr lang="zh-CN" altLang="en-US" sz="2400" dirty="0" smtClean="0"/>
              <a:t>）</a:t>
            </a:r>
            <a:r>
              <a:rPr lang="zh-CN" altLang="en-US" sz="2400" dirty="0" smtClean="0"/>
              <a:t>查看生成的切减特征</a:t>
            </a:r>
            <a:r>
              <a:rPr lang="en-US" sz="2400" dirty="0" smtClean="0"/>
              <a:t>B</a:t>
            </a:r>
            <a:r>
              <a:rPr lang="zh-CN" altLang="en-US" sz="2400" dirty="0" smtClean="0"/>
              <a:t>。</a:t>
            </a:r>
            <a:endParaRPr lang="zh-CN" altLang="en-US" sz="2400" dirty="0"/>
          </a:p>
        </p:txBody>
      </p:sp>
      <p:pic>
        <p:nvPicPr>
          <p:cNvPr id="10243" name="Picture 3"/>
          <p:cNvPicPr>
            <a:picLocks noChangeAspect="1" noChangeArrowheads="1"/>
          </p:cNvPicPr>
          <p:nvPr/>
        </p:nvPicPr>
        <p:blipFill>
          <a:blip r:embed="rId12"/>
          <a:srcRect/>
          <a:stretch>
            <a:fillRect/>
          </a:stretch>
        </p:blipFill>
        <p:spPr bwMode="auto">
          <a:xfrm>
            <a:off x="5214942" y="4857760"/>
            <a:ext cx="180975" cy="17145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7" name="Object 1"/>
          <p:cNvGraphicFramePr>
            <a:graphicFrameLocks noChangeAspect="1"/>
          </p:cNvGraphicFramePr>
          <p:nvPr/>
        </p:nvGraphicFramePr>
        <p:xfrm>
          <a:off x="1500166" y="357166"/>
          <a:ext cx="2928958" cy="3793698"/>
        </p:xfrm>
        <a:graphic>
          <a:graphicData uri="http://schemas.openxmlformats.org/presentationml/2006/ole">
            <p:oleObj spid="_x0000_s9217" name="BMP 图像" r:id="rId3" imgW="1314286" imgH="1704762" progId="Paint.Picture">
              <p:embed/>
            </p:oleObj>
          </a:graphicData>
        </a:graphic>
      </p:graphicFrame>
      <p:sp>
        <p:nvSpPr>
          <p:cNvPr id="6" name="圆角矩形标注 5"/>
          <p:cNvSpPr/>
          <p:nvPr/>
        </p:nvSpPr>
        <p:spPr>
          <a:xfrm>
            <a:off x="5000628" y="2857496"/>
            <a:ext cx="2786082" cy="571504"/>
          </a:xfrm>
          <a:prstGeom prst="wedgeRoundRectCallout">
            <a:avLst>
              <a:gd name="adj1" fmla="val -67946"/>
              <a:gd name="adj2" fmla="val -1981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切减特征</a:t>
            </a:r>
            <a:r>
              <a:rPr lang="en-US" dirty="0" smtClean="0"/>
              <a:t>B</a:t>
            </a:r>
            <a:r>
              <a:rPr lang="zh-CN" altLang="en-US" dirty="0" smtClean="0"/>
              <a:t>生成后的情况</a:t>
            </a:r>
            <a:endParaRPr lang="zh-CN" altLang="en-US" dirty="0"/>
          </a:p>
        </p:txBody>
      </p:sp>
      <p:sp>
        <p:nvSpPr>
          <p:cNvPr id="7" name="TextBox 6"/>
          <p:cNvSpPr txBox="1"/>
          <p:nvPr/>
        </p:nvSpPr>
        <p:spPr>
          <a:xfrm>
            <a:off x="857224" y="4857760"/>
            <a:ext cx="6929486" cy="461665"/>
          </a:xfrm>
          <a:prstGeom prst="rect">
            <a:avLst/>
          </a:prstGeom>
          <a:noFill/>
        </p:spPr>
        <p:txBody>
          <a:bodyPr wrap="square" rtlCol="0">
            <a:spAutoFit/>
          </a:bodyPr>
          <a:lstStyle/>
          <a:p>
            <a:r>
              <a:rPr lang="zh-CN" altLang="en-US" sz="2400" dirty="0" smtClean="0"/>
              <a:t>至此切减特征的建模完成。</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1071570"/>
          </a:xfrm>
        </p:spPr>
        <p:txBody>
          <a:bodyPr/>
          <a:lstStyle/>
          <a:p>
            <a:pPr>
              <a:buNone/>
            </a:pPr>
            <a:r>
              <a:rPr lang="en-US" altLang="zh-CN" dirty="0" smtClean="0"/>
              <a:t>6.3  </a:t>
            </a:r>
            <a:r>
              <a:rPr lang="zh-CN" altLang="en-US" dirty="0" smtClean="0"/>
              <a:t>孔</a:t>
            </a:r>
            <a:endParaRPr lang="en-US" altLang="zh-CN" dirty="0" smtClean="0"/>
          </a:p>
          <a:p>
            <a:pPr>
              <a:buNone/>
            </a:pPr>
            <a:r>
              <a:rPr lang="zh-CN" altLang="en-US" sz="2400" dirty="0" smtClean="0"/>
              <a:t>         孔特征包括</a:t>
            </a:r>
            <a:r>
              <a:rPr lang="zh-CN" altLang="en-US" sz="2400" dirty="0" smtClean="0"/>
              <a:t>沉头孔、通孔、任意形式孔。</a:t>
            </a:r>
            <a:endParaRPr lang="zh-CN" altLang="en-US" sz="2400" dirty="0"/>
          </a:p>
        </p:txBody>
      </p:sp>
      <p:pic>
        <p:nvPicPr>
          <p:cNvPr id="8194" name="Picture 2"/>
          <p:cNvPicPr>
            <a:picLocks noChangeAspect="1" noChangeArrowheads="1"/>
          </p:cNvPicPr>
          <p:nvPr/>
        </p:nvPicPr>
        <p:blipFill>
          <a:blip r:embed="rId3"/>
          <a:srcRect/>
          <a:stretch>
            <a:fillRect/>
          </a:stretch>
        </p:blipFill>
        <p:spPr bwMode="auto">
          <a:xfrm>
            <a:off x="642910" y="2143116"/>
            <a:ext cx="7726173" cy="1205751"/>
          </a:xfrm>
          <a:prstGeom prst="rect">
            <a:avLst/>
          </a:prstGeom>
          <a:noFill/>
          <a:ln w="9525">
            <a:noFill/>
            <a:miter lim="800000"/>
            <a:headEnd/>
            <a:tailEnd/>
          </a:ln>
        </p:spPr>
      </p:pic>
      <p:graphicFrame>
        <p:nvGraphicFramePr>
          <p:cNvPr id="6" name="图示 5"/>
          <p:cNvGraphicFramePr/>
          <p:nvPr/>
        </p:nvGraphicFramePr>
        <p:xfrm>
          <a:off x="1428728" y="1428736"/>
          <a:ext cx="6262710" cy="5318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1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195" name="Object 3"/>
          <p:cNvGraphicFramePr>
            <a:graphicFrameLocks noChangeAspect="1"/>
          </p:cNvGraphicFramePr>
          <p:nvPr/>
        </p:nvGraphicFramePr>
        <p:xfrm>
          <a:off x="928662" y="4572008"/>
          <a:ext cx="6169142" cy="1941023"/>
        </p:xfrm>
        <a:graphic>
          <a:graphicData uri="http://schemas.openxmlformats.org/presentationml/2006/ole">
            <p:oleObj spid="_x0000_s8195" name="BMP 图像" r:id="rId8" imgW="3905795" imgH="1228571" progId="Paint.Picture">
              <p:embed/>
            </p:oleObj>
          </a:graphicData>
        </a:graphic>
      </p:graphicFrame>
      <p:cxnSp>
        <p:nvCxnSpPr>
          <p:cNvPr id="10" name="直接箭头连接符 9"/>
          <p:cNvCxnSpPr/>
          <p:nvPr/>
        </p:nvCxnSpPr>
        <p:spPr>
          <a:xfrm rot="5400000">
            <a:off x="2214546" y="4643446"/>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5400000">
            <a:off x="3644100" y="464265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5400000">
            <a:off x="5144298" y="4642652"/>
            <a:ext cx="28575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928794" y="4071942"/>
            <a:ext cx="1285884" cy="369332"/>
          </a:xfrm>
          <a:prstGeom prst="rect">
            <a:avLst/>
          </a:prstGeom>
          <a:noFill/>
        </p:spPr>
        <p:txBody>
          <a:bodyPr wrap="square" rtlCol="0">
            <a:spAutoFit/>
          </a:bodyPr>
          <a:lstStyle/>
          <a:p>
            <a:r>
              <a:rPr lang="zh-CN" altLang="en-US" dirty="0" smtClean="0"/>
              <a:t>直孔</a:t>
            </a:r>
            <a:endParaRPr lang="zh-CN" altLang="en-US" dirty="0"/>
          </a:p>
        </p:txBody>
      </p:sp>
      <p:sp>
        <p:nvSpPr>
          <p:cNvPr id="16" name="TextBox 15"/>
          <p:cNvSpPr txBox="1"/>
          <p:nvPr/>
        </p:nvSpPr>
        <p:spPr>
          <a:xfrm>
            <a:off x="3286116" y="4143380"/>
            <a:ext cx="1285884" cy="369332"/>
          </a:xfrm>
          <a:prstGeom prst="rect">
            <a:avLst/>
          </a:prstGeom>
          <a:noFill/>
        </p:spPr>
        <p:txBody>
          <a:bodyPr wrap="square" rtlCol="0">
            <a:spAutoFit/>
          </a:bodyPr>
          <a:lstStyle/>
          <a:p>
            <a:r>
              <a:rPr lang="zh-CN" altLang="en-US" dirty="0" smtClean="0"/>
              <a:t>草绘</a:t>
            </a:r>
            <a:r>
              <a:rPr lang="zh-CN" altLang="en-US" dirty="0" smtClean="0"/>
              <a:t>孔</a:t>
            </a:r>
            <a:endParaRPr lang="zh-CN" altLang="en-US" dirty="0"/>
          </a:p>
        </p:txBody>
      </p:sp>
      <p:sp>
        <p:nvSpPr>
          <p:cNvPr id="17" name="TextBox 16"/>
          <p:cNvSpPr txBox="1"/>
          <p:nvPr/>
        </p:nvSpPr>
        <p:spPr>
          <a:xfrm>
            <a:off x="4786314" y="4143380"/>
            <a:ext cx="1285884" cy="369332"/>
          </a:xfrm>
          <a:prstGeom prst="rect">
            <a:avLst/>
          </a:prstGeom>
          <a:noFill/>
        </p:spPr>
        <p:txBody>
          <a:bodyPr wrap="square" rtlCol="0">
            <a:spAutoFit/>
          </a:bodyPr>
          <a:lstStyle/>
          <a:p>
            <a:r>
              <a:rPr lang="zh-CN" altLang="en-US" dirty="0" smtClean="0"/>
              <a:t>标准孔</a:t>
            </a:r>
            <a:endParaRPr lang="zh-CN" altLang="en-US" dirty="0"/>
          </a:p>
        </p:txBody>
      </p:sp>
      <p:sp>
        <p:nvSpPr>
          <p:cNvPr id="18" name="圆角矩形标注 17"/>
          <p:cNvSpPr/>
          <p:nvPr/>
        </p:nvSpPr>
        <p:spPr>
          <a:xfrm>
            <a:off x="7500958" y="5500702"/>
            <a:ext cx="1214446" cy="857256"/>
          </a:xfrm>
          <a:prstGeom prst="wedgeRoundRectCallout">
            <a:avLst>
              <a:gd name="adj1" fmla="val -71838"/>
              <a:gd name="adj2" fmla="val -10266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将要完成的拉伸特征零件</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1928826"/>
          </a:xfrm>
        </p:spPr>
        <p:txBody>
          <a:bodyPr>
            <a:normAutofit/>
          </a:bodyPr>
          <a:lstStyle/>
          <a:p>
            <a:pPr>
              <a:buNone/>
            </a:pPr>
            <a:r>
              <a:rPr lang="en-US" altLang="zh-CN" sz="2800" dirty="0" smtClean="0"/>
              <a:t>6.3.1  </a:t>
            </a:r>
            <a:r>
              <a:rPr lang="zh-CN" altLang="en-US" sz="2800" dirty="0" smtClean="0"/>
              <a:t>建模步骤</a:t>
            </a:r>
            <a:endParaRPr lang="en-US" altLang="zh-CN" sz="2800" dirty="0" smtClean="0"/>
          </a:p>
          <a:p>
            <a:pPr>
              <a:buNone/>
            </a:pPr>
            <a:r>
              <a:rPr lang="en-US" altLang="zh-CN" sz="2400" dirty="0" smtClean="0"/>
              <a:t>Step1</a:t>
            </a:r>
            <a:r>
              <a:rPr lang="zh-CN" altLang="en-US" sz="2400" dirty="0" smtClean="0"/>
              <a:t>：</a:t>
            </a:r>
            <a:r>
              <a:rPr lang="zh-CN" altLang="en-US" sz="2400" dirty="0" smtClean="0"/>
              <a:t>新建零件文件</a:t>
            </a:r>
            <a:r>
              <a:rPr lang="en-US" sz="2400" dirty="0" smtClean="0"/>
              <a:t>kong.prt</a:t>
            </a:r>
            <a:r>
              <a:rPr lang="zh-CN" altLang="en-US" sz="2400" dirty="0" smtClean="0"/>
              <a:t>。</a:t>
            </a:r>
            <a:endParaRPr lang="en-US" altLang="zh-CN" sz="2400" dirty="0" smtClean="0"/>
          </a:p>
          <a:p>
            <a:pPr>
              <a:buNone/>
            </a:pPr>
            <a:r>
              <a:rPr lang="en-US" altLang="zh-CN" sz="2400" dirty="0" smtClean="0"/>
              <a:t>Step2</a:t>
            </a:r>
            <a:r>
              <a:rPr lang="zh-CN" altLang="en-US" sz="2400" dirty="0" smtClean="0"/>
              <a:t>：</a:t>
            </a:r>
            <a:r>
              <a:rPr lang="zh-CN" altLang="en-US" sz="2400" dirty="0" smtClean="0"/>
              <a:t>创建一个拉伸</a:t>
            </a:r>
            <a:r>
              <a:rPr lang="zh-CN" altLang="en-US" sz="2400" dirty="0" smtClean="0"/>
              <a:t>特征。</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285852" y="1857364"/>
          <a:ext cx="4048132"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85720" y="2714620"/>
            <a:ext cx="5357850"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采用</a:t>
            </a:r>
            <a:r>
              <a:rPr lang="en-US" altLang="zh-CN" sz="2400" dirty="0" smtClean="0"/>
              <a:t>【</a:t>
            </a:r>
            <a:r>
              <a:rPr lang="zh-CN" altLang="en-US" sz="2400" dirty="0" smtClean="0"/>
              <a:t>单侧</a:t>
            </a:r>
            <a:r>
              <a:rPr lang="en-US" altLang="zh-CN" sz="2400" dirty="0" smtClean="0"/>
              <a:t>】</a:t>
            </a:r>
            <a:r>
              <a:rPr lang="zh-CN" altLang="en-US" sz="2400" dirty="0" smtClean="0"/>
              <a:t>生成方式。</a:t>
            </a:r>
            <a:endParaRPr lang="zh-CN" altLang="en-US" sz="2400" dirty="0"/>
          </a:p>
        </p:txBody>
      </p:sp>
      <p:graphicFrame>
        <p:nvGraphicFramePr>
          <p:cNvPr id="6" name="图示 5"/>
          <p:cNvGraphicFramePr/>
          <p:nvPr/>
        </p:nvGraphicFramePr>
        <p:xfrm>
          <a:off x="1071538" y="3357562"/>
          <a:ext cx="5548330" cy="53180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TextBox 6"/>
          <p:cNvSpPr txBox="1"/>
          <p:nvPr/>
        </p:nvSpPr>
        <p:spPr>
          <a:xfrm>
            <a:off x="428596" y="4286256"/>
            <a:ext cx="8358246" cy="1200329"/>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按钮，进行草图设计。单击草绘器工具栏中的创建矩形</a:t>
            </a:r>
            <a:r>
              <a:rPr lang="zh-CN" altLang="en-US" sz="2400" dirty="0" smtClean="0"/>
              <a:t>按钮   </a:t>
            </a:r>
            <a:r>
              <a:rPr lang="en-US" sz="2400" dirty="0" smtClean="0"/>
              <a:t> </a:t>
            </a:r>
            <a:r>
              <a:rPr lang="zh-CN" altLang="en-US" sz="2400" dirty="0" smtClean="0"/>
              <a:t>，绘制一个矩形，其中心对准基准中心</a:t>
            </a:r>
            <a:r>
              <a:rPr lang="zh-CN" altLang="en-US" sz="2400" dirty="0" smtClean="0"/>
              <a:t>。</a:t>
            </a:r>
            <a:endParaRPr lang="en-US" altLang="zh-CN" sz="2400" dirty="0" smtClean="0"/>
          </a:p>
          <a:p>
            <a:r>
              <a:rPr lang="zh-CN" altLang="en-US" sz="2400" dirty="0" smtClean="0"/>
              <a:t>（</a:t>
            </a:r>
            <a:r>
              <a:rPr lang="en-US" altLang="zh-CN" sz="2400" dirty="0" smtClean="0"/>
              <a:t>4</a:t>
            </a:r>
            <a:r>
              <a:rPr lang="zh-CN" altLang="en-US" sz="2400" dirty="0" smtClean="0"/>
              <a:t>）</a:t>
            </a:r>
            <a:r>
              <a:rPr lang="zh-CN" altLang="en-US" sz="2400" dirty="0" smtClean="0"/>
              <a:t>点取相应</a:t>
            </a:r>
            <a:r>
              <a:rPr lang="zh-CN" altLang="en-US" sz="2400" dirty="0" smtClean="0"/>
              <a:t>尺寸。</a:t>
            </a:r>
            <a:endParaRPr lang="zh-CN" altLang="en-US" sz="2400" dirty="0"/>
          </a:p>
        </p:txBody>
      </p:sp>
      <p:pic>
        <p:nvPicPr>
          <p:cNvPr id="7170" name="Picture 2"/>
          <p:cNvPicPr>
            <a:picLocks noChangeAspect="1" noChangeArrowheads="1"/>
          </p:cNvPicPr>
          <p:nvPr/>
        </p:nvPicPr>
        <p:blipFill>
          <a:blip r:embed="rId10"/>
          <a:srcRect/>
          <a:stretch>
            <a:fillRect/>
          </a:stretch>
        </p:blipFill>
        <p:spPr bwMode="auto">
          <a:xfrm>
            <a:off x="3000364" y="4786322"/>
            <a:ext cx="295275" cy="228600"/>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45" name="Object 1"/>
          <p:cNvGraphicFramePr>
            <a:graphicFrameLocks noChangeAspect="1"/>
          </p:cNvGraphicFramePr>
          <p:nvPr/>
        </p:nvGraphicFramePr>
        <p:xfrm>
          <a:off x="928662" y="428604"/>
          <a:ext cx="4000528" cy="2919304"/>
        </p:xfrm>
        <a:graphic>
          <a:graphicData uri="http://schemas.openxmlformats.org/presentationml/2006/ole">
            <p:oleObj spid="_x0000_s6145" name="BMP 图像" r:id="rId3" imgW="2514286" imgH="1838095" progId="Paint.Picture">
              <p:embed/>
            </p:oleObj>
          </a:graphicData>
        </a:graphic>
      </p:graphicFrame>
      <p:sp>
        <p:nvSpPr>
          <p:cNvPr id="6" name="圆角矩形标注 5"/>
          <p:cNvSpPr/>
          <p:nvPr/>
        </p:nvSpPr>
        <p:spPr>
          <a:xfrm>
            <a:off x="5572132" y="2428868"/>
            <a:ext cx="2071702" cy="500066"/>
          </a:xfrm>
          <a:prstGeom prst="wedgeRoundRectCallout">
            <a:avLst>
              <a:gd name="adj1" fmla="val -61411"/>
              <a:gd name="adj2" fmla="val -1822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
        <p:nvSpPr>
          <p:cNvPr id="7" name="TextBox 6"/>
          <p:cNvSpPr txBox="1"/>
          <p:nvPr/>
        </p:nvSpPr>
        <p:spPr>
          <a:xfrm>
            <a:off x="285720" y="3571876"/>
            <a:ext cx="7858180" cy="830997"/>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zh-CN" altLang="en-US" sz="2400" dirty="0" smtClean="0"/>
              <a:t>单击草绘器工具栏中的确定按钮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r>
              <a:rPr lang="zh-CN" altLang="en-US" sz="2400" dirty="0" smtClean="0"/>
              <a:t>（</a:t>
            </a:r>
            <a:r>
              <a:rPr lang="en-US" altLang="zh-CN" sz="2400" dirty="0" smtClean="0"/>
              <a:t>6</a:t>
            </a:r>
            <a:r>
              <a:rPr lang="zh-CN" altLang="en-US" sz="2400" dirty="0" smtClean="0"/>
              <a:t>）</a:t>
            </a:r>
            <a:endParaRPr lang="zh-CN" altLang="en-US" sz="2400" dirty="0"/>
          </a:p>
        </p:txBody>
      </p:sp>
      <p:pic>
        <p:nvPicPr>
          <p:cNvPr id="6147" name="Picture 3"/>
          <p:cNvPicPr>
            <a:picLocks noChangeAspect="1" noChangeArrowheads="1"/>
          </p:cNvPicPr>
          <p:nvPr/>
        </p:nvPicPr>
        <p:blipFill>
          <a:blip r:embed="rId4"/>
          <a:srcRect/>
          <a:stretch>
            <a:fillRect/>
          </a:stretch>
        </p:blipFill>
        <p:spPr bwMode="auto">
          <a:xfrm>
            <a:off x="5429256" y="3714752"/>
            <a:ext cx="209550" cy="209550"/>
          </a:xfrm>
          <a:prstGeom prst="rect">
            <a:avLst/>
          </a:prstGeom>
          <a:noFill/>
          <a:ln w="9525">
            <a:noFill/>
            <a:miter lim="800000"/>
            <a:headEnd/>
            <a:tailEnd/>
          </a:ln>
          <a:effectLst/>
        </p:spPr>
      </p:pic>
      <p:graphicFrame>
        <p:nvGraphicFramePr>
          <p:cNvPr id="9" name="图示 8"/>
          <p:cNvGraphicFramePr/>
          <p:nvPr/>
        </p:nvGraphicFramePr>
        <p:xfrm>
          <a:off x="1285852" y="4214818"/>
          <a:ext cx="5334016" cy="53180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TextBox 9"/>
          <p:cNvSpPr txBox="1"/>
          <p:nvPr/>
        </p:nvSpPr>
        <p:spPr>
          <a:xfrm>
            <a:off x="285720" y="5143512"/>
            <a:ext cx="8572560" cy="830997"/>
          </a:xfrm>
          <a:prstGeom prst="rect">
            <a:avLst/>
          </a:prstGeom>
          <a:noFill/>
        </p:spPr>
        <p:txBody>
          <a:bodyPr wrap="square" rtlCol="0">
            <a:spAutoFit/>
          </a:bodyPr>
          <a:lstStyle/>
          <a:p>
            <a:r>
              <a:rPr lang="zh-CN" altLang="en-US" sz="2400" dirty="0" smtClean="0"/>
              <a:t>（</a:t>
            </a:r>
            <a:r>
              <a:rPr lang="en-US" altLang="zh-CN" sz="2400" dirty="0" smtClean="0"/>
              <a:t>7</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5</a:t>
            </a:r>
            <a:r>
              <a:rPr lang="zh-CN" altLang="en-US" sz="2400" dirty="0" smtClean="0"/>
              <a:t>，确定后单击</a:t>
            </a:r>
            <a:r>
              <a:rPr lang="en-US" sz="2400" dirty="0" smtClean="0"/>
              <a:t> </a:t>
            </a:r>
            <a:r>
              <a:rPr lang="zh-CN" altLang="en-US" sz="2400" dirty="0" smtClean="0"/>
              <a:t>按钮    。</a:t>
            </a:r>
            <a:endParaRPr lang="zh-CN" altLang="en-US" sz="2400" dirty="0"/>
          </a:p>
        </p:txBody>
      </p:sp>
      <p:pic>
        <p:nvPicPr>
          <p:cNvPr id="6148" name="Picture 4"/>
          <p:cNvPicPr>
            <a:picLocks noChangeAspect="1" noChangeArrowheads="1"/>
          </p:cNvPicPr>
          <p:nvPr/>
        </p:nvPicPr>
        <p:blipFill>
          <a:blip r:embed="rId9"/>
          <a:srcRect/>
          <a:stretch>
            <a:fillRect/>
          </a:stretch>
        </p:blipFill>
        <p:spPr bwMode="auto">
          <a:xfrm>
            <a:off x="1000100" y="5643578"/>
            <a:ext cx="209550" cy="200025"/>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471478"/>
          </a:xfrm>
        </p:spPr>
        <p:txBody>
          <a:bodyPr>
            <a:normAutofit/>
          </a:bodyPr>
          <a:lstStyle/>
          <a:p>
            <a:pPr>
              <a:buNone/>
            </a:pPr>
            <a:r>
              <a:rPr lang="zh-CN" altLang="en-US" sz="2400" dirty="0" smtClean="0"/>
              <a:t>（</a:t>
            </a:r>
            <a:r>
              <a:rPr lang="en-US" altLang="zh-CN" sz="2400" dirty="0" smtClean="0"/>
              <a:t>8</a:t>
            </a:r>
            <a:r>
              <a:rPr lang="zh-CN" altLang="en-US" sz="2400" dirty="0" smtClean="0"/>
              <a:t>）</a:t>
            </a:r>
            <a:r>
              <a:rPr lang="zh-CN" altLang="en-US" sz="2400" dirty="0" smtClean="0"/>
              <a:t>查看生成的拉伸</a:t>
            </a:r>
            <a:r>
              <a:rPr lang="zh-CN" altLang="en-US" sz="2400" dirty="0" smtClean="0"/>
              <a:t>特征。</a:t>
            </a:r>
            <a:endParaRPr lang="zh-CN" altLang="en-US" sz="2400" dirty="0"/>
          </a:p>
        </p:txBody>
      </p:sp>
      <p:sp>
        <p:nvSpPr>
          <p:cNvPr id="5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21" name="Object 1"/>
          <p:cNvGraphicFramePr>
            <a:graphicFrameLocks noChangeAspect="1"/>
          </p:cNvGraphicFramePr>
          <p:nvPr/>
        </p:nvGraphicFramePr>
        <p:xfrm>
          <a:off x="428596" y="1500174"/>
          <a:ext cx="5559054" cy="2847988"/>
        </p:xfrm>
        <a:graphic>
          <a:graphicData uri="http://schemas.openxmlformats.org/presentationml/2006/ole">
            <p:oleObj spid="_x0000_s5121" name="BMP 图像" r:id="rId3" imgW="3010320" imgH="1533739" progId="Paint.Picture">
              <p:embed/>
            </p:oleObj>
          </a:graphicData>
        </a:graphic>
      </p:graphicFrame>
      <p:sp>
        <p:nvSpPr>
          <p:cNvPr id="6" name="圆角矩形标注 5"/>
          <p:cNvSpPr/>
          <p:nvPr/>
        </p:nvSpPr>
        <p:spPr>
          <a:xfrm>
            <a:off x="6215074" y="3643314"/>
            <a:ext cx="2714644" cy="500066"/>
          </a:xfrm>
          <a:prstGeom prst="wedgeRoundRectCallout">
            <a:avLst>
              <a:gd name="adj1" fmla="val -58863"/>
              <a:gd name="adj2" fmla="val -1793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拉伸特征生成后的情况</a:t>
            </a:r>
            <a:endParaRPr lang="zh-CN" altLang="en-US" dirty="0"/>
          </a:p>
        </p:txBody>
      </p:sp>
      <p:sp>
        <p:nvSpPr>
          <p:cNvPr id="7" name="TextBox 6"/>
          <p:cNvSpPr txBox="1"/>
          <p:nvPr/>
        </p:nvSpPr>
        <p:spPr>
          <a:xfrm>
            <a:off x="428596" y="4929198"/>
            <a:ext cx="5357850" cy="738664"/>
          </a:xfrm>
          <a:prstGeom prst="rect">
            <a:avLst/>
          </a:prstGeom>
          <a:noFill/>
        </p:spPr>
        <p:txBody>
          <a:bodyPr wrap="square" rtlCol="0">
            <a:spAutoFit/>
          </a:bodyPr>
          <a:lstStyle/>
          <a:p>
            <a:r>
              <a:rPr lang="zh-CN" altLang="en-US" sz="2400" dirty="0" smtClean="0"/>
              <a:t>至此拉伸特征的建模完成。</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928694"/>
          </a:xfrm>
        </p:spPr>
        <p:txBody>
          <a:bodyPr>
            <a:normAutofit/>
          </a:bodyPr>
          <a:lstStyle/>
          <a:p>
            <a:pPr>
              <a:buNone/>
            </a:pPr>
            <a:r>
              <a:rPr lang="en-US" altLang="zh-CN" sz="2400" dirty="0" smtClean="0"/>
              <a:t>Step3</a:t>
            </a:r>
            <a:r>
              <a:rPr lang="zh-CN" altLang="en-US" sz="2400" dirty="0" smtClean="0"/>
              <a:t>：</a:t>
            </a:r>
            <a:r>
              <a:rPr lang="zh-CN" altLang="en-US" sz="2400" dirty="0" smtClean="0"/>
              <a:t>创建直孔特征</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1714480" y="1142984"/>
          <a:ext cx="4119570"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57158" y="1643050"/>
            <a:ext cx="5643602"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endParaRPr lang="zh-CN" altLang="en-US" sz="2400" dirty="0"/>
          </a:p>
        </p:txBody>
      </p:sp>
      <p:graphicFrame>
        <p:nvGraphicFramePr>
          <p:cNvPr id="6" name="图示 5"/>
          <p:cNvGraphicFramePr/>
          <p:nvPr/>
        </p:nvGraphicFramePr>
        <p:xfrm>
          <a:off x="1714480" y="2071678"/>
          <a:ext cx="4000528" cy="53180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4097" name="Picture 1"/>
          <p:cNvPicPr>
            <a:picLocks noChangeAspect="1" noChangeArrowheads="1"/>
          </p:cNvPicPr>
          <p:nvPr/>
        </p:nvPicPr>
        <p:blipFill>
          <a:blip r:embed="rId10"/>
          <a:srcRect/>
          <a:stretch>
            <a:fillRect/>
          </a:stretch>
        </p:blipFill>
        <p:spPr bwMode="auto">
          <a:xfrm>
            <a:off x="1357290" y="3000372"/>
            <a:ext cx="500066" cy="3050403"/>
          </a:xfrm>
          <a:prstGeom prst="rect">
            <a:avLst/>
          </a:prstGeom>
          <a:noFill/>
          <a:ln w="9525">
            <a:noFill/>
            <a:miter lim="800000"/>
            <a:headEnd/>
            <a:tailEnd/>
          </a:ln>
        </p:spPr>
      </p:pic>
      <p:sp>
        <p:nvSpPr>
          <p:cNvPr id="8" name="圆角矩形标注 7"/>
          <p:cNvSpPr/>
          <p:nvPr/>
        </p:nvSpPr>
        <p:spPr>
          <a:xfrm>
            <a:off x="2143108" y="5500702"/>
            <a:ext cx="857256" cy="571504"/>
          </a:xfrm>
          <a:prstGeom prst="wedgeRoundRectCallout">
            <a:avLst>
              <a:gd name="adj1" fmla="val -55241"/>
              <a:gd name="adj2" fmla="val -1181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孔深选项</a:t>
            </a:r>
            <a:endParaRPr lang="zh-CN" altLang="en-US" dirty="0"/>
          </a:p>
        </p:txBody>
      </p:sp>
      <p:pic>
        <p:nvPicPr>
          <p:cNvPr id="4098" name="Picture 2"/>
          <p:cNvPicPr>
            <a:picLocks noChangeAspect="1" noChangeArrowheads="1"/>
          </p:cNvPicPr>
          <p:nvPr/>
        </p:nvPicPr>
        <p:blipFill>
          <a:blip r:embed="rId11"/>
          <a:srcRect/>
          <a:stretch>
            <a:fillRect/>
          </a:stretch>
        </p:blipFill>
        <p:spPr bwMode="auto">
          <a:xfrm>
            <a:off x="3500430" y="3214686"/>
            <a:ext cx="5028523" cy="2317756"/>
          </a:xfrm>
          <a:prstGeom prst="rect">
            <a:avLst/>
          </a:prstGeom>
          <a:noFill/>
          <a:ln w="9525">
            <a:noFill/>
            <a:miter lim="800000"/>
            <a:headEnd/>
            <a:tailEnd/>
          </a:ln>
        </p:spPr>
      </p:pic>
      <p:sp>
        <p:nvSpPr>
          <p:cNvPr id="10" name="圆角矩形标注 9"/>
          <p:cNvSpPr/>
          <p:nvPr/>
        </p:nvSpPr>
        <p:spPr>
          <a:xfrm>
            <a:off x="5000628" y="5929330"/>
            <a:ext cx="2357454" cy="428628"/>
          </a:xfrm>
          <a:prstGeom prst="wedgeRoundRectCallout">
            <a:avLst>
              <a:gd name="adj1" fmla="val -48985"/>
              <a:gd name="adj2" fmla="val -1714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孔的深度选项结果</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400040"/>
          </a:xfrm>
        </p:spPr>
        <p:txBody>
          <a:bodyPr>
            <a:normAutofit fontScale="92500" lnSpcReduction="10000"/>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4572000" y="285728"/>
          <a:ext cx="2928562" cy="2057407"/>
        </p:xfrm>
        <a:graphic>
          <a:graphicData uri="http://schemas.openxmlformats.org/presentationml/2006/ole">
            <p:oleObj spid="_x0000_s3073" name="BMP 图像" r:id="rId3" imgW="1886213" imgH="1324160" progId="Paint.Picture">
              <p:embed/>
            </p:oleObj>
          </a:graphicData>
        </a:graphic>
      </p:graphicFrame>
      <p:graphicFrame>
        <p:nvGraphicFramePr>
          <p:cNvPr id="6" name="图示 5"/>
          <p:cNvGraphicFramePr/>
          <p:nvPr/>
        </p:nvGraphicFramePr>
        <p:xfrm>
          <a:off x="2000232" y="642918"/>
          <a:ext cx="1047736"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右箭头 6"/>
          <p:cNvSpPr/>
          <p:nvPr/>
        </p:nvSpPr>
        <p:spPr>
          <a:xfrm>
            <a:off x="3500430" y="64291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标注 7"/>
          <p:cNvSpPr/>
          <p:nvPr/>
        </p:nvSpPr>
        <p:spPr>
          <a:xfrm>
            <a:off x="2357422" y="1785926"/>
            <a:ext cx="1857388" cy="357190"/>
          </a:xfrm>
          <a:prstGeom prst="wedgeRoundRectCallout">
            <a:avLst>
              <a:gd name="adj1" fmla="val 47454"/>
              <a:gd name="adj2" fmla="val -14807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主参照</a:t>
            </a:r>
            <a:r>
              <a:rPr lang="en-US" altLang="zh-CN" dirty="0" smtClean="0"/>
              <a:t>】</a:t>
            </a:r>
            <a:r>
              <a:rPr lang="zh-CN" altLang="en-US" dirty="0" smtClean="0"/>
              <a:t>命令 </a:t>
            </a:r>
            <a:endParaRPr lang="zh-CN" altLang="en-US" dirty="0"/>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5357818" y="2357430"/>
          <a:ext cx="2571767" cy="2119760"/>
        </p:xfrm>
        <a:graphic>
          <a:graphicData uri="http://schemas.openxmlformats.org/presentationml/2006/ole">
            <p:oleObj spid="_x0000_s3075" name="BMP 图像" r:id="rId8" imgW="1961905" imgH="1619476" progId="Paint.Picture">
              <p:embed/>
            </p:oleObj>
          </a:graphicData>
        </a:graphic>
      </p:graphicFrame>
      <p:graphicFrame>
        <p:nvGraphicFramePr>
          <p:cNvPr id="12" name="图示 11"/>
          <p:cNvGraphicFramePr/>
          <p:nvPr/>
        </p:nvGraphicFramePr>
        <p:xfrm>
          <a:off x="214282" y="2857496"/>
          <a:ext cx="4619636" cy="50006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3" name="圆角矩形标注 12"/>
          <p:cNvSpPr/>
          <p:nvPr/>
        </p:nvSpPr>
        <p:spPr>
          <a:xfrm>
            <a:off x="2643174" y="4000504"/>
            <a:ext cx="2071702" cy="500066"/>
          </a:xfrm>
          <a:prstGeom prst="wedgeRoundRectCallout">
            <a:avLst>
              <a:gd name="adj1" fmla="val 61035"/>
              <a:gd name="adj2" fmla="val -1468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第一个</a:t>
            </a:r>
            <a:r>
              <a:rPr lang="en-US" altLang="zh-CN" dirty="0" smtClean="0"/>
              <a:t>【</a:t>
            </a:r>
            <a:r>
              <a:rPr lang="zh-CN" altLang="en-US" dirty="0" smtClean="0"/>
              <a:t>线性参照</a:t>
            </a:r>
            <a:r>
              <a:rPr lang="en-US" altLang="zh-CN" dirty="0" smtClean="0"/>
              <a:t>】</a:t>
            </a:r>
            <a:endParaRPr lang="zh-CN" altLang="en-US" dirty="0"/>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500694" y="4429132"/>
          <a:ext cx="2826005" cy="1947868"/>
        </p:xfrm>
        <a:graphic>
          <a:graphicData uri="http://schemas.openxmlformats.org/presentationml/2006/ole">
            <p:oleObj spid="_x0000_s3077" name="BMP 图像" r:id="rId13" imgW="2104762" imgH="1457143" progId="Paint.Picture">
              <p:embed/>
            </p:oleObj>
          </a:graphicData>
        </a:graphic>
      </p:graphicFrame>
      <p:graphicFrame>
        <p:nvGraphicFramePr>
          <p:cNvPr id="16" name="图示 15"/>
          <p:cNvGraphicFramePr/>
          <p:nvPr/>
        </p:nvGraphicFramePr>
        <p:xfrm>
          <a:off x="2285984" y="4857760"/>
          <a:ext cx="2857520" cy="1063604"/>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17" name="圆角矩形标注 16"/>
          <p:cNvSpPr/>
          <p:nvPr/>
        </p:nvSpPr>
        <p:spPr>
          <a:xfrm>
            <a:off x="3428992" y="6215082"/>
            <a:ext cx="2143140" cy="357190"/>
          </a:xfrm>
          <a:prstGeom prst="wedgeRoundRectCallout">
            <a:avLst>
              <a:gd name="adj1" fmla="val 51425"/>
              <a:gd name="adj2" fmla="val -16046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第二个</a:t>
            </a:r>
            <a:r>
              <a:rPr lang="en-US" altLang="zh-CN" dirty="0" smtClean="0"/>
              <a:t>【</a:t>
            </a:r>
            <a:r>
              <a:rPr lang="zh-CN" altLang="en-US" dirty="0" smtClean="0"/>
              <a:t>线性参照</a:t>
            </a:r>
            <a:r>
              <a:rPr lang="en-US" altLang="zh-CN" dirty="0" smtClean="0"/>
              <a: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229600" cy="542916"/>
          </a:xfrm>
        </p:spPr>
        <p:txBody>
          <a:bodyPr>
            <a:normAutofit/>
          </a:bodyPr>
          <a:lstStyle/>
          <a:p>
            <a:pPr>
              <a:buNone/>
            </a:pPr>
            <a:r>
              <a:rPr lang="zh-CN" altLang="en-US" sz="2400" dirty="0" smtClean="0"/>
              <a:t>（</a:t>
            </a:r>
            <a:r>
              <a:rPr lang="en-US" altLang="zh-CN" sz="2400" dirty="0" smtClean="0"/>
              <a:t>4</a:t>
            </a:r>
            <a:r>
              <a:rPr lang="zh-CN" altLang="en-US" sz="2400" dirty="0" smtClean="0"/>
              <a:t>）</a:t>
            </a:r>
            <a:endParaRPr lang="zh-CN" altLang="en-US" sz="2400" dirty="0"/>
          </a:p>
        </p:txBody>
      </p:sp>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889" name="Object 1"/>
          <p:cNvGraphicFramePr>
            <a:graphicFrameLocks noChangeAspect="1"/>
          </p:cNvGraphicFramePr>
          <p:nvPr/>
        </p:nvGraphicFramePr>
        <p:xfrm>
          <a:off x="4286248" y="428604"/>
          <a:ext cx="3429024" cy="3165253"/>
        </p:xfrm>
        <a:graphic>
          <a:graphicData uri="http://schemas.openxmlformats.org/presentationml/2006/ole">
            <p:oleObj spid="_x0000_s37889" name="BMP 图像" r:id="rId3" imgW="2038095" imgH="1886213" progId="Paint.Picture">
              <p:embed/>
            </p:oleObj>
          </a:graphicData>
        </a:graphic>
      </p:graphicFrame>
      <p:graphicFrame>
        <p:nvGraphicFramePr>
          <p:cNvPr id="6" name="图示 5"/>
          <p:cNvGraphicFramePr/>
          <p:nvPr/>
        </p:nvGraphicFramePr>
        <p:xfrm>
          <a:off x="1285852" y="1785926"/>
          <a:ext cx="1762116" cy="7858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右箭头 6"/>
          <p:cNvSpPr/>
          <p:nvPr/>
        </p:nvSpPr>
        <p:spPr>
          <a:xfrm>
            <a:off x="3286116" y="192880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85720" y="3286124"/>
            <a:ext cx="4572032" cy="461665"/>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endParaRPr lang="zh-CN" altLang="en-US" sz="2400" dirty="0"/>
          </a:p>
        </p:txBody>
      </p:sp>
      <p:sp>
        <p:nvSpPr>
          <p:cNvPr id="378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891" name="Object 3"/>
          <p:cNvGraphicFramePr>
            <a:graphicFrameLocks noChangeAspect="1"/>
          </p:cNvGraphicFramePr>
          <p:nvPr/>
        </p:nvGraphicFramePr>
        <p:xfrm>
          <a:off x="857224" y="3857628"/>
          <a:ext cx="3286149" cy="2453657"/>
        </p:xfrm>
        <a:graphic>
          <a:graphicData uri="http://schemas.openxmlformats.org/presentationml/2006/ole">
            <p:oleObj spid="_x0000_s37891" name="BMP 图像" r:id="rId8" imgW="2352381" imgH="1752381" progId="Paint.Picture">
              <p:embed/>
            </p:oleObj>
          </a:graphicData>
        </a:graphic>
      </p:graphicFrame>
      <p:graphicFrame>
        <p:nvGraphicFramePr>
          <p:cNvPr id="11" name="图示 10"/>
          <p:cNvGraphicFramePr/>
          <p:nvPr/>
        </p:nvGraphicFramePr>
        <p:xfrm>
          <a:off x="4786314" y="4857760"/>
          <a:ext cx="3357586" cy="4286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3"/>
          <a:srcRect/>
          <a:stretch>
            <a:fillRect/>
          </a:stretch>
        </p:blipFill>
        <p:spPr bwMode="auto">
          <a:xfrm>
            <a:off x="2209318" y="285728"/>
            <a:ext cx="5720268" cy="3500462"/>
          </a:xfrm>
          <a:prstGeom prst="rect">
            <a:avLst/>
          </a:prstGeom>
          <a:noFill/>
          <a:ln w="9525">
            <a:noFill/>
            <a:miter lim="800000"/>
            <a:headEnd/>
            <a:tailEnd/>
          </a:ln>
        </p:spPr>
      </p:pic>
      <p:graphicFrame>
        <p:nvGraphicFramePr>
          <p:cNvPr id="5" name="图示 4"/>
          <p:cNvGraphicFramePr/>
          <p:nvPr/>
        </p:nvGraphicFramePr>
        <p:xfrm>
          <a:off x="1428728" y="4357694"/>
          <a:ext cx="1785950" cy="10715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5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50" name="Object 2"/>
          <p:cNvGraphicFramePr>
            <a:graphicFrameLocks noChangeAspect="1"/>
          </p:cNvGraphicFramePr>
          <p:nvPr/>
        </p:nvGraphicFramePr>
        <p:xfrm>
          <a:off x="3714744" y="4007417"/>
          <a:ext cx="3929090" cy="2556021"/>
        </p:xfrm>
        <a:graphic>
          <a:graphicData uri="http://schemas.openxmlformats.org/presentationml/2006/ole">
            <p:oleObj spid="_x0000_s2050" name="BMP 图像" r:id="rId8" imgW="2381582" imgH="1552792" progId="Paint.Picture">
              <p:embed/>
            </p:oleObj>
          </a:graphicData>
        </a:graphic>
      </p:graphicFrame>
      <p:sp>
        <p:nvSpPr>
          <p:cNvPr id="8" name="圆角矩形标注 7"/>
          <p:cNvSpPr/>
          <p:nvPr/>
        </p:nvSpPr>
        <p:spPr>
          <a:xfrm>
            <a:off x="785786" y="6000768"/>
            <a:ext cx="2714644" cy="500066"/>
          </a:xfrm>
          <a:prstGeom prst="wedgeRoundRectCallout">
            <a:avLst>
              <a:gd name="adj1" fmla="val 47078"/>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直孔特征创建后的结果</a:t>
            </a:r>
            <a:endParaRPr lang="zh-CN" altLang="en-US" dirty="0"/>
          </a:p>
        </p:txBody>
      </p:sp>
      <p:sp>
        <p:nvSpPr>
          <p:cNvPr id="9" name="圆角矩形标注 8"/>
          <p:cNvSpPr/>
          <p:nvPr/>
        </p:nvSpPr>
        <p:spPr>
          <a:xfrm>
            <a:off x="714348" y="2285992"/>
            <a:ext cx="1214446" cy="1071570"/>
          </a:xfrm>
          <a:prstGeom prst="wedgeRoundRectCallout">
            <a:avLst>
              <a:gd name="adj1" fmla="val 50817"/>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孔</a:t>
            </a:r>
            <a:r>
              <a:rPr lang="en-US" altLang="zh-CN" dirty="0" smtClean="0"/>
              <a:t>】</a:t>
            </a:r>
            <a:r>
              <a:rPr lang="zh-CN" altLang="en-US" dirty="0" smtClean="0"/>
              <a:t>操控板各命令结果</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1"/>
            <a:ext cx="8229600" cy="1357322"/>
          </a:xfrm>
        </p:spPr>
        <p:txBody>
          <a:bodyPr>
            <a:normAutofit/>
          </a:bodyPr>
          <a:lstStyle/>
          <a:p>
            <a:pPr>
              <a:buNone/>
            </a:pPr>
            <a:r>
              <a:rPr lang="en-US" altLang="zh-CN" sz="2400" dirty="0" smtClean="0"/>
              <a:t>Step4</a:t>
            </a:r>
            <a:r>
              <a:rPr lang="zh-CN" altLang="en-US" sz="2400" dirty="0" smtClean="0"/>
              <a:t>：</a:t>
            </a:r>
            <a:r>
              <a:rPr lang="zh-CN" altLang="en-US" sz="2400" dirty="0" smtClean="0"/>
              <a:t>创建草绘孔特征</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再次打开</a:t>
            </a:r>
            <a:r>
              <a:rPr lang="en-US" altLang="zh-CN" sz="2400" dirty="0" smtClean="0"/>
              <a:t>【</a:t>
            </a:r>
            <a:r>
              <a:rPr lang="zh-CN" altLang="en-US" sz="2400" dirty="0" smtClean="0"/>
              <a:t>孔</a:t>
            </a:r>
            <a:r>
              <a:rPr lang="en-US" altLang="zh-CN" sz="2400" dirty="0" smtClean="0"/>
              <a:t>】</a:t>
            </a:r>
            <a:r>
              <a:rPr lang="zh-CN" altLang="en-US" sz="2400" dirty="0" smtClean="0"/>
              <a:t>操控板</a:t>
            </a:r>
            <a:r>
              <a:rPr lang="zh-CN" altLang="en-US" sz="2400" dirty="0" smtClean="0"/>
              <a:t>。</a:t>
            </a:r>
            <a:endParaRPr lang="en-US" altLang="zh-CN" sz="2400" dirty="0" smtClean="0"/>
          </a:p>
          <a:p>
            <a:pPr>
              <a:buNone/>
            </a:pPr>
            <a:r>
              <a:rPr lang="zh-CN" altLang="en-US" sz="2400" dirty="0" smtClean="0"/>
              <a:t>（</a:t>
            </a:r>
            <a:r>
              <a:rPr lang="en-US" altLang="zh-CN" sz="2400" dirty="0" smtClean="0"/>
              <a:t>2</a:t>
            </a:r>
            <a:r>
              <a:rPr lang="zh-CN" altLang="en-US" sz="2400" dirty="0" smtClean="0"/>
              <a:t>）</a:t>
            </a:r>
            <a:endParaRPr lang="en-US" altLang="zh-CN" sz="2400" dirty="0" smtClean="0"/>
          </a:p>
          <a:p>
            <a:pPr>
              <a:buNone/>
            </a:pPr>
            <a:endParaRPr lang="zh-CN" altLang="en-US" sz="2400" dirty="0"/>
          </a:p>
        </p:txBody>
      </p:sp>
      <p:pic>
        <p:nvPicPr>
          <p:cNvPr id="1025" name="Picture 1"/>
          <p:cNvPicPr>
            <a:picLocks noChangeAspect="1" noChangeArrowheads="1"/>
          </p:cNvPicPr>
          <p:nvPr/>
        </p:nvPicPr>
        <p:blipFill>
          <a:blip r:embed="rId2"/>
          <a:srcRect/>
          <a:stretch>
            <a:fillRect/>
          </a:stretch>
        </p:blipFill>
        <p:spPr bwMode="auto">
          <a:xfrm>
            <a:off x="785786" y="2143116"/>
            <a:ext cx="7597057" cy="1182692"/>
          </a:xfrm>
          <a:prstGeom prst="rect">
            <a:avLst/>
          </a:prstGeom>
          <a:noFill/>
          <a:ln w="9525">
            <a:noFill/>
            <a:miter lim="800000"/>
            <a:headEnd/>
            <a:tailEnd/>
          </a:ln>
        </p:spPr>
      </p:pic>
      <p:graphicFrame>
        <p:nvGraphicFramePr>
          <p:cNvPr id="5" name="图示 4"/>
          <p:cNvGraphicFramePr/>
          <p:nvPr/>
        </p:nvGraphicFramePr>
        <p:xfrm>
          <a:off x="2357422" y="1357298"/>
          <a:ext cx="4119570"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p:cNvPicPr>
            <a:picLocks noChangeAspect="1" noChangeArrowheads="1"/>
          </p:cNvPicPr>
          <p:nvPr/>
        </p:nvPicPr>
        <p:blipFill>
          <a:blip r:embed="rId7"/>
          <a:srcRect/>
          <a:stretch>
            <a:fillRect/>
          </a:stretch>
        </p:blipFill>
        <p:spPr bwMode="auto">
          <a:xfrm>
            <a:off x="5000628" y="3500438"/>
            <a:ext cx="2214578" cy="3179907"/>
          </a:xfrm>
          <a:prstGeom prst="rect">
            <a:avLst/>
          </a:prstGeom>
          <a:noFill/>
          <a:ln w="9525">
            <a:noFill/>
            <a:miter lim="800000"/>
            <a:headEnd/>
            <a:tailEnd/>
          </a:ln>
        </p:spPr>
      </p:pic>
      <p:sp>
        <p:nvSpPr>
          <p:cNvPr id="8" name="圆角矩形标注 7"/>
          <p:cNvSpPr/>
          <p:nvPr/>
        </p:nvSpPr>
        <p:spPr>
          <a:xfrm>
            <a:off x="2500298" y="5572140"/>
            <a:ext cx="1643074" cy="500066"/>
          </a:xfrm>
          <a:prstGeom prst="wedgeRoundRectCallout">
            <a:avLst>
              <a:gd name="adj1" fmla="val 63542"/>
              <a:gd name="adj2" fmla="val -1763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草绘孔轮廓</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1"/>
            <a:ext cx="8229600" cy="857256"/>
          </a:xfrm>
        </p:spPr>
        <p:txBody>
          <a:bodyPr>
            <a:normAutofit lnSpcReduction="10000"/>
          </a:bodyPr>
          <a:lstStyle/>
          <a:p>
            <a:pPr>
              <a:buNone/>
            </a:pPr>
            <a:r>
              <a:rPr lang="zh-CN" altLang="en-US" sz="2400" dirty="0" smtClean="0"/>
              <a:t>（</a:t>
            </a:r>
            <a:r>
              <a:rPr lang="en-US" altLang="zh-CN" sz="2400" dirty="0" smtClean="0"/>
              <a:t>3</a:t>
            </a:r>
            <a:r>
              <a:rPr lang="zh-CN" altLang="en-US" sz="2400" dirty="0" smtClean="0"/>
              <a:t>）</a:t>
            </a:r>
            <a:r>
              <a:rPr lang="zh-CN" altLang="en-US" sz="2400" dirty="0" smtClean="0"/>
              <a:t>单击草绘器工具栏中的确定按钮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pPr>
              <a:buNone/>
            </a:pPr>
            <a:r>
              <a:rPr lang="zh-CN" altLang="en-US" sz="2400" dirty="0" smtClean="0"/>
              <a:t>（</a:t>
            </a:r>
            <a:r>
              <a:rPr lang="en-US" altLang="zh-CN" sz="2400" dirty="0" smtClean="0"/>
              <a:t>4</a:t>
            </a:r>
            <a:r>
              <a:rPr lang="zh-CN" altLang="en-US" sz="2400" dirty="0" smtClean="0"/>
              <a:t>）</a:t>
            </a:r>
            <a:endParaRPr lang="zh-CN" altLang="en-US" sz="2400" dirty="0"/>
          </a:p>
        </p:txBody>
      </p:sp>
      <p:pic>
        <p:nvPicPr>
          <p:cNvPr id="55298" name="Picture 2"/>
          <p:cNvPicPr>
            <a:picLocks noChangeAspect="1" noChangeArrowheads="1"/>
          </p:cNvPicPr>
          <p:nvPr/>
        </p:nvPicPr>
        <p:blipFill>
          <a:blip r:embed="rId2"/>
          <a:srcRect/>
          <a:stretch>
            <a:fillRect/>
          </a:stretch>
        </p:blipFill>
        <p:spPr bwMode="auto">
          <a:xfrm>
            <a:off x="5500694" y="357166"/>
            <a:ext cx="180975" cy="171450"/>
          </a:xfrm>
          <a:prstGeom prst="rect">
            <a:avLst/>
          </a:prstGeom>
          <a:noFill/>
          <a:ln w="9525">
            <a:noFill/>
            <a:miter lim="800000"/>
            <a:headEnd/>
            <a:tailEnd/>
          </a:ln>
          <a:effectLst/>
        </p:spPr>
      </p:pic>
      <p:pic>
        <p:nvPicPr>
          <p:cNvPr id="55300" name="Picture 4"/>
          <p:cNvPicPr>
            <a:picLocks noChangeAspect="1" noChangeArrowheads="1"/>
          </p:cNvPicPr>
          <p:nvPr/>
        </p:nvPicPr>
        <p:blipFill>
          <a:blip r:embed="rId3"/>
          <a:srcRect/>
          <a:stretch>
            <a:fillRect/>
          </a:stretch>
        </p:blipFill>
        <p:spPr bwMode="auto">
          <a:xfrm>
            <a:off x="1571604" y="1857364"/>
            <a:ext cx="6643734" cy="4030017"/>
          </a:xfrm>
          <a:prstGeom prst="rect">
            <a:avLst/>
          </a:prstGeom>
          <a:noFill/>
          <a:ln w="9525">
            <a:noFill/>
            <a:miter lim="800000"/>
            <a:headEnd/>
            <a:tailEnd/>
          </a:ln>
        </p:spPr>
      </p:pic>
      <p:sp>
        <p:nvSpPr>
          <p:cNvPr id="553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图示 8"/>
          <p:cNvGraphicFramePr/>
          <p:nvPr/>
        </p:nvGraphicFramePr>
        <p:xfrm>
          <a:off x="1714480" y="1071546"/>
          <a:ext cx="5976958" cy="4603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圆角矩形标注 9"/>
          <p:cNvSpPr/>
          <p:nvPr/>
        </p:nvSpPr>
        <p:spPr>
          <a:xfrm>
            <a:off x="4857752" y="6357958"/>
            <a:ext cx="2786082" cy="285752"/>
          </a:xfrm>
          <a:prstGeom prst="wedgeRoundRectCallout">
            <a:avLst>
              <a:gd name="adj1" fmla="val -54712"/>
              <a:gd name="adj2" fmla="val -1749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孔</a:t>
            </a:r>
            <a:r>
              <a:rPr lang="en-US" altLang="zh-CN" dirty="0" smtClean="0"/>
              <a:t>】</a:t>
            </a:r>
            <a:r>
              <a:rPr lang="zh-CN" altLang="en-US" dirty="0" smtClean="0"/>
              <a:t>操控板选择结果</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a:srcRect/>
          <a:stretch>
            <a:fillRect/>
          </a:stretch>
        </p:blipFill>
        <p:spPr bwMode="auto">
          <a:xfrm>
            <a:off x="1377140" y="212666"/>
            <a:ext cx="6338132" cy="3502086"/>
          </a:xfrm>
          <a:prstGeom prst="rect">
            <a:avLst/>
          </a:prstGeom>
          <a:noFill/>
        </p:spPr>
      </p:pic>
      <p:sp>
        <p:nvSpPr>
          <p:cNvPr id="5" name="圆角矩形标注 4"/>
          <p:cNvSpPr/>
          <p:nvPr/>
        </p:nvSpPr>
        <p:spPr>
          <a:xfrm>
            <a:off x="3857620" y="4071942"/>
            <a:ext cx="3214710" cy="357190"/>
          </a:xfrm>
          <a:prstGeom prst="wedgeRoundRectCallout">
            <a:avLst>
              <a:gd name="adj1" fmla="val -58912"/>
              <a:gd name="adj2" fmla="val -1356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草绘孔特征创建后的结果</a:t>
            </a:r>
            <a:endParaRPr lang="zh-CN" altLang="en-US" dirty="0"/>
          </a:p>
        </p:txBody>
      </p:sp>
      <p:sp>
        <p:nvSpPr>
          <p:cNvPr id="6" name="TextBox 5"/>
          <p:cNvSpPr txBox="1"/>
          <p:nvPr/>
        </p:nvSpPr>
        <p:spPr>
          <a:xfrm>
            <a:off x="214282" y="4714884"/>
            <a:ext cx="6858048" cy="830997"/>
          </a:xfrm>
          <a:prstGeom prst="rect">
            <a:avLst/>
          </a:prstGeom>
          <a:noFill/>
        </p:spPr>
        <p:txBody>
          <a:bodyPr wrap="square" rtlCol="0">
            <a:spAutoFit/>
          </a:bodyPr>
          <a:lstStyle/>
          <a:p>
            <a:r>
              <a:rPr lang="en-US" altLang="zh-CN" sz="2400" dirty="0" smtClean="0"/>
              <a:t>Step5</a:t>
            </a:r>
            <a:r>
              <a:rPr lang="zh-CN" altLang="en-US" sz="2400" dirty="0" smtClean="0"/>
              <a:t>：</a:t>
            </a:r>
            <a:r>
              <a:rPr lang="zh-CN" altLang="en-US" sz="2400" dirty="0" smtClean="0"/>
              <a:t>创建标准孔特征</a:t>
            </a:r>
            <a:r>
              <a:rPr lang="zh-CN" altLang="en-US" sz="2400" dirty="0" smtClean="0"/>
              <a:t>。</a:t>
            </a:r>
            <a:endParaRPr lang="en-US" altLang="zh-CN" sz="2400" dirty="0" smtClean="0"/>
          </a:p>
          <a:p>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7" name="图示 6"/>
          <p:cNvGraphicFramePr/>
          <p:nvPr/>
        </p:nvGraphicFramePr>
        <p:xfrm>
          <a:off x="1643042" y="5572140"/>
          <a:ext cx="3214710"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471478"/>
          </a:xfrm>
        </p:spPr>
        <p:txBody>
          <a:bodyPr>
            <a:normAutofit/>
          </a:bodyPr>
          <a:lstStyle/>
          <a:p>
            <a:pPr>
              <a:buNone/>
            </a:pPr>
            <a:r>
              <a:rPr lang="zh-CN" altLang="en-US" sz="2400" dirty="0" smtClean="0"/>
              <a:t>（</a:t>
            </a:r>
            <a:r>
              <a:rPr lang="en-US" altLang="zh-CN" sz="2400" dirty="0" smtClean="0"/>
              <a:t>2</a:t>
            </a:r>
            <a:r>
              <a:rPr lang="zh-CN" altLang="en-US" sz="2400" dirty="0" smtClean="0"/>
              <a:t>）</a:t>
            </a:r>
            <a:endParaRPr lang="zh-CN" altLang="en-US" sz="2400" dirty="0"/>
          </a:p>
        </p:txBody>
      </p:sp>
      <p:pic>
        <p:nvPicPr>
          <p:cNvPr id="113665" name="Picture 1"/>
          <p:cNvPicPr>
            <a:picLocks noChangeAspect="1" noChangeArrowheads="1"/>
          </p:cNvPicPr>
          <p:nvPr/>
        </p:nvPicPr>
        <p:blipFill>
          <a:blip r:embed="rId2"/>
          <a:srcRect/>
          <a:stretch>
            <a:fillRect/>
          </a:stretch>
        </p:blipFill>
        <p:spPr bwMode="auto">
          <a:xfrm>
            <a:off x="6357950" y="285728"/>
            <a:ext cx="1500198" cy="1298678"/>
          </a:xfrm>
          <a:prstGeom prst="rect">
            <a:avLst/>
          </a:prstGeom>
          <a:noFill/>
          <a:ln w="9525">
            <a:noFill/>
            <a:miter lim="800000"/>
            <a:headEnd/>
            <a:tailEnd/>
          </a:ln>
        </p:spPr>
      </p:pic>
      <p:graphicFrame>
        <p:nvGraphicFramePr>
          <p:cNvPr id="5" name="图示 4"/>
          <p:cNvGraphicFramePr/>
          <p:nvPr/>
        </p:nvGraphicFramePr>
        <p:xfrm>
          <a:off x="1357290" y="642918"/>
          <a:ext cx="4857784" cy="642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5000628" y="2143116"/>
            <a:ext cx="2786082" cy="571504"/>
          </a:xfrm>
          <a:prstGeom prst="wedgeRoundRectCallout">
            <a:avLst>
              <a:gd name="adj1" fmla="val 44278"/>
              <a:gd name="adj2" fmla="val -1181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标准螺纹系列</a:t>
            </a:r>
            <a:r>
              <a:rPr lang="en-US" altLang="zh-CN" dirty="0" smtClean="0"/>
              <a:t>】</a:t>
            </a:r>
            <a:r>
              <a:rPr lang="zh-CN" altLang="en-US" dirty="0" smtClean="0"/>
              <a:t>标准 </a:t>
            </a:r>
            <a:endParaRPr lang="zh-CN" altLang="en-US" dirty="0"/>
          </a:p>
        </p:txBody>
      </p:sp>
      <p:sp>
        <p:nvSpPr>
          <p:cNvPr id="7" name="TextBox 6"/>
          <p:cNvSpPr txBox="1"/>
          <p:nvPr/>
        </p:nvSpPr>
        <p:spPr>
          <a:xfrm>
            <a:off x="357158" y="2857496"/>
            <a:ext cx="6286544" cy="461665"/>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a:t>
            </a:r>
            <a:endParaRPr lang="zh-CN" altLang="en-US" sz="2400" dirty="0"/>
          </a:p>
        </p:txBody>
      </p:sp>
      <p:pic>
        <p:nvPicPr>
          <p:cNvPr id="113666" name="Picture 2"/>
          <p:cNvPicPr>
            <a:picLocks noChangeAspect="1" noChangeArrowheads="1"/>
          </p:cNvPicPr>
          <p:nvPr/>
        </p:nvPicPr>
        <p:blipFill>
          <a:blip r:embed="rId7"/>
          <a:srcRect/>
          <a:stretch>
            <a:fillRect/>
          </a:stretch>
        </p:blipFill>
        <p:spPr bwMode="auto">
          <a:xfrm>
            <a:off x="1500166" y="3857628"/>
            <a:ext cx="6083537" cy="2800358"/>
          </a:xfrm>
          <a:prstGeom prst="rect">
            <a:avLst/>
          </a:prstGeom>
          <a:noFill/>
          <a:ln w="9525">
            <a:noFill/>
            <a:miter lim="800000"/>
            <a:headEnd/>
            <a:tailEnd/>
          </a:ln>
        </p:spPr>
      </p:pic>
      <p:graphicFrame>
        <p:nvGraphicFramePr>
          <p:cNvPr id="9" name="图示 8"/>
          <p:cNvGraphicFramePr/>
          <p:nvPr/>
        </p:nvGraphicFramePr>
        <p:xfrm>
          <a:off x="1857356" y="3000372"/>
          <a:ext cx="5500726" cy="5318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0" name="圆角矩形标注 9"/>
          <p:cNvSpPr/>
          <p:nvPr/>
        </p:nvSpPr>
        <p:spPr>
          <a:xfrm>
            <a:off x="5643570" y="5500702"/>
            <a:ext cx="1643074" cy="785818"/>
          </a:xfrm>
          <a:prstGeom prst="wedgeRoundRectCallout">
            <a:avLst>
              <a:gd name="adj1" fmla="val -78639"/>
              <a:gd name="adj2" fmla="val -899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孔</a:t>
            </a:r>
            <a:r>
              <a:rPr lang="en-US" altLang="zh-CN" dirty="0" smtClean="0"/>
              <a:t>】</a:t>
            </a:r>
            <a:r>
              <a:rPr lang="zh-CN" altLang="en-US" dirty="0" smtClean="0"/>
              <a:t>操孔板各命令结果</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1"/>
          <p:cNvPicPr>
            <a:picLocks noChangeAspect="1" noChangeArrowheads="1"/>
          </p:cNvPicPr>
          <p:nvPr/>
        </p:nvPicPr>
        <p:blipFill>
          <a:blip r:embed="rId2"/>
          <a:srcRect/>
          <a:stretch>
            <a:fillRect/>
          </a:stretch>
        </p:blipFill>
        <p:spPr bwMode="auto">
          <a:xfrm>
            <a:off x="3571868" y="571480"/>
            <a:ext cx="4357718" cy="2981597"/>
          </a:xfrm>
          <a:prstGeom prst="rect">
            <a:avLst/>
          </a:prstGeom>
          <a:noFill/>
          <a:ln w="9525">
            <a:noFill/>
            <a:miter lim="800000"/>
            <a:headEnd/>
            <a:tailEnd/>
          </a:ln>
        </p:spPr>
      </p:pic>
      <p:graphicFrame>
        <p:nvGraphicFramePr>
          <p:cNvPr id="6" name="图示 5"/>
          <p:cNvGraphicFramePr/>
          <p:nvPr/>
        </p:nvGraphicFramePr>
        <p:xfrm>
          <a:off x="1428728" y="928670"/>
          <a:ext cx="1619240" cy="1428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圆角矩形标注 6"/>
          <p:cNvSpPr/>
          <p:nvPr/>
        </p:nvSpPr>
        <p:spPr>
          <a:xfrm>
            <a:off x="785786" y="2714620"/>
            <a:ext cx="1714512" cy="642942"/>
          </a:xfrm>
          <a:prstGeom prst="wedgeRoundRectCallout">
            <a:avLst>
              <a:gd name="adj1" fmla="val 92715"/>
              <a:gd name="adj2" fmla="val -1095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标准孔特征创建后的结果</a:t>
            </a:r>
            <a:endParaRPr lang="zh-CN" altLang="en-US" dirty="0"/>
          </a:p>
        </p:txBody>
      </p:sp>
      <p:sp>
        <p:nvSpPr>
          <p:cNvPr id="9" name="TextBox 8"/>
          <p:cNvSpPr txBox="1"/>
          <p:nvPr/>
        </p:nvSpPr>
        <p:spPr>
          <a:xfrm>
            <a:off x="428596" y="3714752"/>
            <a:ext cx="6643734" cy="830997"/>
          </a:xfrm>
          <a:prstGeom prst="rect">
            <a:avLst/>
          </a:prstGeom>
          <a:noFill/>
        </p:spPr>
        <p:txBody>
          <a:bodyPr wrap="square" rtlCol="0">
            <a:spAutoFit/>
          </a:bodyPr>
          <a:lstStyle/>
          <a:p>
            <a:r>
              <a:rPr lang="en-US" altLang="zh-CN" sz="2400" dirty="0" smtClean="0"/>
              <a:t>6.3.2  </a:t>
            </a:r>
            <a:r>
              <a:rPr lang="zh-CN" altLang="en-US" sz="2400" dirty="0" smtClean="0"/>
              <a:t>放置类型</a:t>
            </a:r>
            <a:endParaRPr lang="en-US" altLang="zh-CN" sz="2400" dirty="0" smtClean="0"/>
          </a:p>
          <a:p>
            <a:r>
              <a:rPr lang="zh-CN" altLang="en-US" sz="2400" dirty="0" smtClean="0"/>
              <a:t>孔的放置类型有</a:t>
            </a:r>
            <a:r>
              <a:rPr lang="en-US" sz="2400" dirty="0" smtClean="0"/>
              <a:t>4</a:t>
            </a:r>
            <a:r>
              <a:rPr lang="zh-CN" altLang="en-US" sz="2400" dirty="0" smtClean="0"/>
              <a:t>种。</a:t>
            </a:r>
            <a:endParaRPr lang="zh-CN" altLang="en-US" sz="2400" dirty="0"/>
          </a:p>
        </p:txBody>
      </p:sp>
      <p:pic>
        <p:nvPicPr>
          <p:cNvPr id="112642" name="Picture 2"/>
          <p:cNvPicPr>
            <a:picLocks noChangeAspect="1" noChangeArrowheads="1"/>
          </p:cNvPicPr>
          <p:nvPr/>
        </p:nvPicPr>
        <p:blipFill>
          <a:blip r:embed="rId7"/>
          <a:srcRect/>
          <a:stretch>
            <a:fillRect/>
          </a:stretch>
        </p:blipFill>
        <p:spPr bwMode="auto">
          <a:xfrm>
            <a:off x="5286380" y="4714884"/>
            <a:ext cx="2233744" cy="1281118"/>
          </a:xfrm>
          <a:prstGeom prst="rect">
            <a:avLst/>
          </a:prstGeom>
          <a:noFill/>
          <a:ln w="9525">
            <a:noFill/>
            <a:miter lim="800000"/>
            <a:headEnd/>
            <a:tailEnd/>
          </a:ln>
        </p:spPr>
      </p:pic>
      <p:sp>
        <p:nvSpPr>
          <p:cNvPr id="11" name="圆角矩形标注 10"/>
          <p:cNvSpPr/>
          <p:nvPr/>
        </p:nvSpPr>
        <p:spPr>
          <a:xfrm>
            <a:off x="2714612" y="5500702"/>
            <a:ext cx="1643074" cy="642942"/>
          </a:xfrm>
          <a:prstGeom prst="wedgeRoundRectCallout">
            <a:avLst>
              <a:gd name="adj1" fmla="val 66235"/>
              <a:gd name="adj2" fmla="val -1141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孔的放置类型</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6"/>
            <a:ext cx="8229600" cy="6215106"/>
          </a:xfrm>
        </p:spPr>
        <p:txBody>
          <a:bodyPr>
            <a:normAutofit/>
          </a:bodyPr>
          <a:lstStyle/>
          <a:p>
            <a:r>
              <a:rPr lang="zh-CN" altLang="en-US" sz="2400" dirty="0" smtClean="0"/>
              <a:t>线性：此命令用于选取两个尺寸参照，标注线性尺寸</a:t>
            </a:r>
            <a:r>
              <a:rPr lang="zh-CN" altLang="en-US" sz="2400" dirty="0" smtClean="0"/>
              <a:t>，</a:t>
            </a:r>
            <a:endParaRPr lang="en-US" altLang="zh-CN" sz="2400" dirty="0" smtClean="0"/>
          </a:p>
          <a:p>
            <a:pPr>
              <a:buNone/>
            </a:pPr>
            <a:r>
              <a:rPr lang="zh-CN" altLang="en-US" sz="2400" dirty="0" smtClean="0"/>
              <a:t>     以决定</a:t>
            </a:r>
            <a:r>
              <a:rPr lang="zh-CN" altLang="en-US" sz="2400" dirty="0" smtClean="0"/>
              <a:t>孔的放置位置。</a:t>
            </a:r>
          </a:p>
          <a:p>
            <a:r>
              <a:rPr lang="zh-CN" altLang="en-US" sz="2400" dirty="0" smtClean="0"/>
              <a:t>同轴：当选择放置平面时按下</a:t>
            </a:r>
            <a:r>
              <a:rPr lang="en-US" sz="2400" dirty="0" smtClean="0"/>
              <a:t>Ctrl</a:t>
            </a:r>
            <a:r>
              <a:rPr lang="zh-CN" altLang="en-US" sz="2400" dirty="0" smtClean="0"/>
              <a:t>键选择一个已有轴线，则可以产生同轴孔。</a:t>
            </a:r>
          </a:p>
          <a:p>
            <a:r>
              <a:rPr lang="zh-CN" altLang="en-US" sz="2400" dirty="0" smtClean="0"/>
              <a:t>直径：此命令是以直径的大小决定孔特征的位置。</a:t>
            </a:r>
          </a:p>
          <a:p>
            <a:r>
              <a:rPr lang="zh-CN" altLang="en-US" sz="2400" dirty="0" smtClean="0"/>
              <a:t>径向：在定义尺寸时，系统允许使用半径、线性与直径标注孔位置尺寸，标注的尺寸是相对于参考轴的</a:t>
            </a:r>
            <a:r>
              <a:rPr lang="zh-CN" altLang="en-US" sz="2400" dirty="0" smtClean="0"/>
              <a:t>。</a:t>
            </a:r>
            <a:endParaRPr lang="en-US" altLang="zh-CN" sz="2400" dirty="0" smtClean="0"/>
          </a:p>
          <a:p>
            <a:pPr>
              <a:buNone/>
            </a:pPr>
            <a:endParaRPr lang="en-US" altLang="zh-CN" dirty="0" smtClean="0"/>
          </a:p>
          <a:p>
            <a:pPr>
              <a:buNone/>
            </a:pPr>
            <a:r>
              <a:rPr lang="en-US" altLang="zh-CN" dirty="0" smtClean="0"/>
              <a:t>6.4  </a:t>
            </a:r>
            <a:r>
              <a:rPr lang="zh-CN" altLang="en-US" dirty="0" smtClean="0"/>
              <a:t>倒角</a:t>
            </a:r>
            <a:endParaRPr lang="en-US" altLang="zh-CN" dirty="0" smtClean="0"/>
          </a:p>
          <a:p>
            <a:pPr>
              <a:buNone/>
            </a:pPr>
            <a:r>
              <a:rPr lang="en-US" altLang="zh-CN" sz="2800" dirty="0" smtClean="0"/>
              <a:t>6.4.1 </a:t>
            </a:r>
            <a:r>
              <a:rPr lang="zh-CN" altLang="en-US" sz="2800" dirty="0" smtClean="0"/>
              <a:t>倒角特征</a:t>
            </a:r>
            <a:endParaRPr lang="en-US" altLang="zh-CN" sz="2800" dirty="0" smtClean="0"/>
          </a:p>
          <a:p>
            <a:pPr>
              <a:buNone/>
            </a:pPr>
            <a:r>
              <a:rPr lang="zh-CN" altLang="en-US" sz="2400" dirty="0" smtClean="0"/>
              <a:t>          倒角</a:t>
            </a:r>
            <a:r>
              <a:rPr lang="zh-CN" altLang="en-US" sz="2400" dirty="0" smtClean="0"/>
              <a:t>特征属于切减特征</a:t>
            </a:r>
            <a:r>
              <a:rPr lang="zh-CN" altLang="en-US" sz="2400" dirty="0" smtClean="0"/>
              <a:t>。</a:t>
            </a:r>
            <a:r>
              <a:rPr lang="zh-CN" altLang="en-US" sz="2400" dirty="0" smtClean="0"/>
              <a:t>系统提供了两种倒角方式：边倒角和拐角</a:t>
            </a:r>
            <a:r>
              <a:rPr lang="zh-CN" altLang="en-US" sz="2400" dirty="0" smtClean="0"/>
              <a:t>倒角。</a:t>
            </a:r>
            <a:endParaRPr lang="zh-CN" altLang="en-US" sz="2400" dirty="0" smtClean="0"/>
          </a:p>
          <a:p>
            <a:pPr>
              <a:buNone/>
            </a:pP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p:cNvPicPr>
            <a:picLocks noChangeAspect="1" noChangeArrowheads="1"/>
          </p:cNvPicPr>
          <p:nvPr/>
        </p:nvPicPr>
        <p:blipFill>
          <a:blip r:embed="rId2"/>
          <a:srcRect/>
          <a:stretch>
            <a:fillRect/>
          </a:stretch>
        </p:blipFill>
        <p:spPr bwMode="auto">
          <a:xfrm>
            <a:off x="3500430" y="357166"/>
            <a:ext cx="4339725" cy="2378082"/>
          </a:xfrm>
          <a:prstGeom prst="rect">
            <a:avLst/>
          </a:prstGeom>
          <a:noFill/>
          <a:ln w="9525">
            <a:noFill/>
            <a:miter lim="800000"/>
            <a:headEnd/>
            <a:tailEnd/>
          </a:ln>
        </p:spPr>
      </p:pic>
      <p:graphicFrame>
        <p:nvGraphicFramePr>
          <p:cNvPr id="5" name="图示 4"/>
          <p:cNvGraphicFramePr/>
          <p:nvPr/>
        </p:nvGraphicFramePr>
        <p:xfrm>
          <a:off x="571472" y="571480"/>
          <a:ext cx="2619372" cy="3889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642910" y="1857364"/>
            <a:ext cx="2857520" cy="428628"/>
          </a:xfrm>
          <a:prstGeom prst="wedgeRoundRectCallout">
            <a:avLst>
              <a:gd name="adj1" fmla="val 47812"/>
              <a:gd name="adj2" fmla="val -1852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倒角在零件设计中的应用</a:t>
            </a:r>
            <a:endParaRPr lang="zh-CN" altLang="en-US" dirty="0"/>
          </a:p>
        </p:txBody>
      </p:sp>
      <p:sp>
        <p:nvSpPr>
          <p:cNvPr id="7" name="TextBox 6"/>
          <p:cNvSpPr txBox="1"/>
          <p:nvPr/>
        </p:nvSpPr>
        <p:spPr>
          <a:xfrm>
            <a:off x="285720" y="2857496"/>
            <a:ext cx="7500990" cy="830997"/>
          </a:xfrm>
          <a:prstGeom prst="rect">
            <a:avLst/>
          </a:prstGeom>
          <a:noFill/>
        </p:spPr>
        <p:txBody>
          <a:bodyPr wrap="square" rtlCol="0">
            <a:spAutoFit/>
          </a:bodyPr>
          <a:lstStyle/>
          <a:p>
            <a:r>
              <a:rPr lang="en-US" altLang="zh-CN" sz="2400" dirty="0" smtClean="0"/>
              <a:t>6.4.2 </a:t>
            </a:r>
            <a:r>
              <a:rPr lang="zh-CN" altLang="en-US" sz="2400" dirty="0" smtClean="0"/>
              <a:t>边倒角</a:t>
            </a:r>
            <a:endParaRPr lang="en-US" altLang="zh-CN" sz="2400" dirty="0" smtClean="0"/>
          </a:p>
          <a:p>
            <a:endParaRPr lang="zh-CN" altLang="en-US" sz="2400" dirty="0"/>
          </a:p>
        </p:txBody>
      </p:sp>
      <p:pic>
        <p:nvPicPr>
          <p:cNvPr id="110594" name="Picture 2"/>
          <p:cNvPicPr>
            <a:picLocks noChangeAspect="1" noChangeArrowheads="1"/>
          </p:cNvPicPr>
          <p:nvPr/>
        </p:nvPicPr>
        <p:blipFill>
          <a:blip r:embed="rId7"/>
          <a:srcRect/>
          <a:stretch>
            <a:fillRect/>
          </a:stretch>
        </p:blipFill>
        <p:spPr bwMode="auto">
          <a:xfrm>
            <a:off x="3714744" y="3357562"/>
            <a:ext cx="4857784" cy="3050037"/>
          </a:xfrm>
          <a:prstGeom prst="rect">
            <a:avLst/>
          </a:prstGeom>
          <a:noFill/>
          <a:ln w="9525">
            <a:noFill/>
            <a:miter lim="800000"/>
            <a:headEnd/>
            <a:tailEnd/>
          </a:ln>
        </p:spPr>
      </p:pic>
      <p:graphicFrame>
        <p:nvGraphicFramePr>
          <p:cNvPr id="9" name="图示 8"/>
          <p:cNvGraphicFramePr/>
          <p:nvPr/>
        </p:nvGraphicFramePr>
        <p:xfrm>
          <a:off x="785786" y="4286256"/>
          <a:ext cx="2476496" cy="6032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1"/>
          <p:cNvPicPr>
            <a:picLocks noChangeAspect="1" noChangeArrowheads="1"/>
          </p:cNvPicPr>
          <p:nvPr/>
        </p:nvPicPr>
        <p:blipFill>
          <a:blip r:embed="rId2"/>
          <a:srcRect/>
          <a:stretch>
            <a:fillRect/>
          </a:stretch>
        </p:blipFill>
        <p:spPr bwMode="auto">
          <a:xfrm>
            <a:off x="857224" y="357166"/>
            <a:ext cx="2857520" cy="3756364"/>
          </a:xfrm>
          <a:prstGeom prst="rect">
            <a:avLst/>
          </a:prstGeom>
          <a:noFill/>
          <a:ln w="9525">
            <a:noFill/>
            <a:miter lim="800000"/>
            <a:headEnd/>
            <a:tailEnd/>
          </a:ln>
        </p:spPr>
      </p:pic>
      <p:sp>
        <p:nvSpPr>
          <p:cNvPr id="5" name="圆角矩形标注 4"/>
          <p:cNvSpPr/>
          <p:nvPr/>
        </p:nvSpPr>
        <p:spPr>
          <a:xfrm>
            <a:off x="4786314" y="3286124"/>
            <a:ext cx="1714512" cy="571504"/>
          </a:xfrm>
          <a:prstGeom prst="wedgeRoundRectCallout">
            <a:avLst>
              <a:gd name="adj1" fmla="val -75886"/>
              <a:gd name="adj2" fmla="val -20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集</a:t>
            </a:r>
            <a:r>
              <a:rPr lang="en-US" altLang="zh-CN" dirty="0" smtClean="0"/>
              <a:t>】</a:t>
            </a:r>
            <a:r>
              <a:rPr lang="zh-CN" altLang="en-US" dirty="0" smtClean="0"/>
              <a:t>上</a:t>
            </a:r>
            <a:r>
              <a:rPr lang="zh-CN" altLang="en-US" dirty="0" smtClean="0"/>
              <a:t>滑</a:t>
            </a:r>
            <a:r>
              <a:rPr lang="zh-CN" altLang="en-US" dirty="0" smtClean="0"/>
              <a:t>板</a:t>
            </a:r>
            <a:endParaRPr lang="zh-CN" altLang="en-US" dirty="0"/>
          </a:p>
        </p:txBody>
      </p:sp>
      <p:sp>
        <p:nvSpPr>
          <p:cNvPr id="6" name="TextBox 5"/>
          <p:cNvSpPr txBox="1"/>
          <p:nvPr/>
        </p:nvSpPr>
        <p:spPr>
          <a:xfrm>
            <a:off x="428596" y="4643446"/>
            <a:ext cx="7500990" cy="461665"/>
          </a:xfrm>
          <a:prstGeom prst="rect">
            <a:avLst/>
          </a:prstGeom>
          <a:noFill/>
        </p:spPr>
        <p:txBody>
          <a:bodyPr wrap="square" rtlCol="0">
            <a:spAutoFit/>
          </a:bodyPr>
          <a:lstStyle/>
          <a:p>
            <a:r>
              <a:rPr lang="zh-CN" altLang="en-US" sz="2400" dirty="0" smtClean="0"/>
              <a:t>边倒角的</a:t>
            </a:r>
            <a:r>
              <a:rPr lang="en-US" altLang="zh-CN" sz="2400" dirty="0" smtClean="0"/>
              <a:t>【</a:t>
            </a:r>
            <a:r>
              <a:rPr lang="zh-CN" altLang="en-US" sz="2400" dirty="0" smtClean="0"/>
              <a:t>布置</a:t>
            </a:r>
            <a:r>
              <a:rPr lang="en-US" altLang="zh-CN" sz="2400" dirty="0" smtClean="0"/>
              <a:t>】</a:t>
            </a:r>
            <a:r>
              <a:rPr lang="zh-CN" altLang="en-US" sz="2400" dirty="0" smtClean="0"/>
              <a:t>菜单提供了多种倒角方式。</a:t>
            </a:r>
            <a:endParaRPr lang="zh-CN" altLang="en-US" sz="24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8545" name="Object 1"/>
          <p:cNvGraphicFramePr>
            <a:graphicFrameLocks noChangeAspect="1"/>
          </p:cNvGraphicFramePr>
          <p:nvPr/>
        </p:nvGraphicFramePr>
        <p:xfrm>
          <a:off x="642910" y="500042"/>
          <a:ext cx="3492222" cy="1938343"/>
        </p:xfrm>
        <a:graphic>
          <a:graphicData uri="http://schemas.openxmlformats.org/presentationml/2006/ole">
            <p:oleObj spid="_x0000_s108545" name="BMP 图像" r:id="rId3" imgW="2771429" imgH="1533739" progId="Paint.Picture">
              <p:embed/>
            </p:oleObj>
          </a:graphicData>
        </a:graphic>
      </p:graphicFrame>
      <p:sp>
        <p:nvSpPr>
          <p:cNvPr id="1085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8547" name="Object 3"/>
          <p:cNvGraphicFramePr>
            <a:graphicFrameLocks noChangeAspect="1"/>
          </p:cNvGraphicFramePr>
          <p:nvPr/>
        </p:nvGraphicFramePr>
        <p:xfrm>
          <a:off x="4786314" y="428604"/>
          <a:ext cx="3056207" cy="1917620"/>
        </p:xfrm>
        <a:graphic>
          <a:graphicData uri="http://schemas.openxmlformats.org/presentationml/2006/ole">
            <p:oleObj spid="_x0000_s108547" name="BMP 图像" r:id="rId4" imgW="2381582" imgH="1504762" progId="Paint.Picture">
              <p:embed/>
            </p:oleObj>
          </a:graphicData>
        </a:graphic>
      </p:graphicFrame>
      <p:sp>
        <p:nvSpPr>
          <p:cNvPr id="8" name="圆角矩形标注 7"/>
          <p:cNvSpPr/>
          <p:nvPr/>
        </p:nvSpPr>
        <p:spPr>
          <a:xfrm>
            <a:off x="1643042" y="2786058"/>
            <a:ext cx="1214446" cy="500066"/>
          </a:xfrm>
          <a:prstGeom prst="wedgeRoundRectCallout">
            <a:avLst>
              <a:gd name="adj1" fmla="val -47550"/>
              <a:gd name="adj2" fmla="val -1144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45 </a:t>
            </a:r>
            <a:r>
              <a:rPr lang="en-US" altLang="zh-CN" dirty="0" smtClean="0"/>
              <a:t>×</a:t>
            </a:r>
            <a:r>
              <a:rPr lang="en-US" dirty="0" smtClean="0"/>
              <a:t>D </a:t>
            </a:r>
            <a:endParaRPr lang="zh-CN" altLang="en-US" dirty="0"/>
          </a:p>
        </p:txBody>
      </p:sp>
      <p:sp>
        <p:nvSpPr>
          <p:cNvPr id="9" name="圆角矩形标注 8"/>
          <p:cNvSpPr/>
          <p:nvPr/>
        </p:nvSpPr>
        <p:spPr>
          <a:xfrm>
            <a:off x="5715008" y="2786058"/>
            <a:ext cx="1214446" cy="500066"/>
          </a:xfrm>
          <a:prstGeom prst="wedgeRoundRectCallout">
            <a:avLst>
              <a:gd name="adj1" fmla="val -47550"/>
              <a:gd name="adj2" fmla="val -1144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D</a:t>
            </a:r>
            <a:r>
              <a:rPr lang="en-US" dirty="0" smtClean="0"/>
              <a:t> </a:t>
            </a:r>
            <a:r>
              <a:rPr lang="en-US" altLang="zh-CN" dirty="0" smtClean="0"/>
              <a:t>×</a:t>
            </a:r>
            <a:r>
              <a:rPr lang="en-US" dirty="0" smtClean="0"/>
              <a:t>D </a:t>
            </a:r>
            <a:endParaRPr lang="zh-CN" altLang="en-US" dirty="0"/>
          </a:p>
        </p:txBody>
      </p:sp>
      <p:sp>
        <p:nvSpPr>
          <p:cNvPr id="1085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8549" name="Object 5"/>
          <p:cNvGraphicFramePr>
            <a:graphicFrameLocks noChangeAspect="1"/>
          </p:cNvGraphicFramePr>
          <p:nvPr/>
        </p:nvGraphicFramePr>
        <p:xfrm>
          <a:off x="714348" y="3500437"/>
          <a:ext cx="2786082" cy="2175433"/>
        </p:xfrm>
        <a:graphic>
          <a:graphicData uri="http://schemas.openxmlformats.org/presentationml/2006/ole">
            <p:oleObj spid="_x0000_s108549" name="BMP 图像" r:id="rId5" imgW="2448267" imgH="1914286" progId="Paint.Picture">
              <p:embed/>
            </p:oleObj>
          </a:graphicData>
        </a:graphic>
      </p:graphicFrame>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8551" name="Object 7"/>
          <p:cNvGraphicFramePr>
            <a:graphicFrameLocks noChangeAspect="1"/>
          </p:cNvGraphicFramePr>
          <p:nvPr/>
        </p:nvGraphicFramePr>
        <p:xfrm>
          <a:off x="4786314" y="3482742"/>
          <a:ext cx="2714644" cy="2042210"/>
        </p:xfrm>
        <a:graphic>
          <a:graphicData uri="http://schemas.openxmlformats.org/presentationml/2006/ole">
            <p:oleObj spid="_x0000_s108551" name="BMP 图像" r:id="rId6" imgW="2467319" imgH="1848108" progId="Paint.Picture">
              <p:embed/>
            </p:oleObj>
          </a:graphicData>
        </a:graphic>
      </p:graphicFrame>
      <p:sp>
        <p:nvSpPr>
          <p:cNvPr id="14" name="圆角矩形标注 13"/>
          <p:cNvSpPr/>
          <p:nvPr/>
        </p:nvSpPr>
        <p:spPr>
          <a:xfrm>
            <a:off x="1357290" y="5929330"/>
            <a:ext cx="1214446" cy="500066"/>
          </a:xfrm>
          <a:prstGeom prst="wedgeRoundRectCallout">
            <a:avLst>
              <a:gd name="adj1" fmla="val -47550"/>
              <a:gd name="adj2" fmla="val -1144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D1</a:t>
            </a:r>
            <a:r>
              <a:rPr lang="en-US" altLang="zh-CN" dirty="0" smtClean="0"/>
              <a:t>×</a:t>
            </a:r>
            <a:r>
              <a:rPr lang="en-US" dirty="0" smtClean="0"/>
              <a:t>D2 </a:t>
            </a:r>
            <a:r>
              <a:rPr lang="en-US" dirty="0" smtClean="0"/>
              <a:t> </a:t>
            </a:r>
            <a:endParaRPr lang="zh-CN" altLang="en-US" dirty="0"/>
          </a:p>
        </p:txBody>
      </p:sp>
      <p:sp>
        <p:nvSpPr>
          <p:cNvPr id="15" name="圆角矩形标注 14"/>
          <p:cNvSpPr/>
          <p:nvPr/>
        </p:nvSpPr>
        <p:spPr>
          <a:xfrm>
            <a:off x="5500694" y="5857892"/>
            <a:ext cx="1214446" cy="500066"/>
          </a:xfrm>
          <a:prstGeom prst="wedgeRoundRectCallout">
            <a:avLst>
              <a:gd name="adj1" fmla="val -47550"/>
              <a:gd name="adj2" fmla="val -1144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角度</a:t>
            </a:r>
            <a:r>
              <a:rPr lang="en-US" altLang="zh-CN" dirty="0" smtClean="0"/>
              <a:t>×</a:t>
            </a:r>
            <a:r>
              <a:rPr lang="en-US" dirty="0" smtClean="0"/>
              <a:t>D</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229600" cy="471478"/>
          </a:xfrm>
        </p:spPr>
        <p:txBody>
          <a:bodyPr>
            <a:normAutofit/>
          </a:bodyPr>
          <a:lstStyle/>
          <a:p>
            <a:pPr>
              <a:buNone/>
            </a:pPr>
            <a:r>
              <a:rPr lang="zh-CN" altLang="en-US" sz="2400" dirty="0" smtClean="0"/>
              <a:t>（</a:t>
            </a:r>
            <a:r>
              <a:rPr lang="en-US" altLang="zh-CN" sz="2400" dirty="0" smtClean="0"/>
              <a:t>6</a:t>
            </a:r>
            <a:r>
              <a:rPr lang="zh-CN" altLang="en-US" sz="2400" dirty="0" smtClean="0"/>
              <a:t>）</a:t>
            </a:r>
            <a:endParaRPr lang="zh-CN" altLang="en-US" sz="2400" dirty="0"/>
          </a:p>
        </p:txBody>
      </p:sp>
      <p:graphicFrame>
        <p:nvGraphicFramePr>
          <p:cNvPr id="4" name="图示 3"/>
          <p:cNvGraphicFramePr/>
          <p:nvPr/>
        </p:nvGraphicFramePr>
        <p:xfrm>
          <a:off x="2214546" y="500042"/>
          <a:ext cx="2976562"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85720" y="1428736"/>
            <a:ext cx="4500594" cy="461665"/>
          </a:xfrm>
          <a:prstGeom prst="rect">
            <a:avLst/>
          </a:prstGeom>
          <a:noFill/>
        </p:spPr>
        <p:txBody>
          <a:bodyPr wrap="square" rtlCol="0">
            <a:spAutoFit/>
          </a:bodyPr>
          <a:lstStyle/>
          <a:p>
            <a:r>
              <a:rPr lang="zh-CN" altLang="en-US" sz="2400" dirty="0" smtClean="0"/>
              <a:t>（</a:t>
            </a:r>
            <a:r>
              <a:rPr lang="en-US" altLang="zh-CN" sz="2400" dirty="0" smtClean="0"/>
              <a:t>7</a:t>
            </a:r>
            <a:r>
              <a:rPr lang="zh-CN" altLang="en-US" sz="2400" dirty="0" smtClean="0"/>
              <a:t>）</a:t>
            </a:r>
            <a:endParaRPr lang="zh-CN" altLang="en-US" sz="2400" dirty="0"/>
          </a:p>
        </p:txBody>
      </p:sp>
      <p:graphicFrame>
        <p:nvGraphicFramePr>
          <p:cNvPr id="6" name="图示 5"/>
          <p:cNvGraphicFramePr/>
          <p:nvPr/>
        </p:nvGraphicFramePr>
        <p:xfrm>
          <a:off x="1714480" y="1428736"/>
          <a:ext cx="5072098" cy="38892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285720" y="2143116"/>
            <a:ext cx="8358246" cy="1200329"/>
          </a:xfrm>
          <a:prstGeom prst="rect">
            <a:avLst/>
          </a:prstGeom>
          <a:noFill/>
        </p:spPr>
        <p:txBody>
          <a:bodyPr wrap="square" rtlCol="0">
            <a:spAutoFit/>
          </a:bodyPr>
          <a:lstStyle/>
          <a:p>
            <a:r>
              <a:rPr lang="zh-CN" altLang="en-US" sz="2400" dirty="0" smtClean="0"/>
              <a:t>（</a:t>
            </a:r>
            <a:r>
              <a:rPr lang="en-US" altLang="zh-CN" sz="2400" dirty="0" smtClean="0"/>
              <a:t>8</a:t>
            </a:r>
            <a:r>
              <a:rPr lang="zh-CN" altLang="en-US" sz="2400" dirty="0" smtClean="0"/>
              <a:t>）</a:t>
            </a:r>
            <a:r>
              <a:rPr lang="zh-CN" altLang="en-US" sz="2400" dirty="0" smtClean="0"/>
              <a:t>在操控板的</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3</a:t>
            </a:r>
            <a:r>
              <a:rPr lang="zh-CN" altLang="en-US" sz="2400" dirty="0" smtClean="0"/>
              <a:t>，确定后单击</a:t>
            </a:r>
            <a:r>
              <a:rPr lang="en-US" sz="2400" dirty="0" smtClean="0"/>
              <a:t> </a:t>
            </a:r>
            <a:r>
              <a:rPr lang="zh-CN" altLang="en-US" sz="2400" dirty="0" smtClean="0"/>
              <a:t>按钮     。</a:t>
            </a:r>
            <a:endParaRPr lang="en-US" altLang="zh-CN" sz="2400" dirty="0" smtClean="0"/>
          </a:p>
          <a:p>
            <a:r>
              <a:rPr lang="zh-CN" altLang="en-US" sz="2400" dirty="0" smtClean="0"/>
              <a:t>（</a:t>
            </a:r>
            <a:r>
              <a:rPr lang="en-US" altLang="zh-CN" sz="2400" dirty="0" smtClean="0"/>
              <a:t>9</a:t>
            </a:r>
            <a:r>
              <a:rPr lang="zh-CN" altLang="en-US" sz="2400" dirty="0" smtClean="0"/>
              <a:t>）</a:t>
            </a:r>
            <a:endParaRPr lang="zh-CN" altLang="en-US" sz="2400" dirty="0"/>
          </a:p>
        </p:txBody>
      </p:sp>
      <p:pic>
        <p:nvPicPr>
          <p:cNvPr id="36865" name="Picture 1"/>
          <p:cNvPicPr>
            <a:picLocks noChangeAspect="1" noChangeArrowheads="1"/>
          </p:cNvPicPr>
          <p:nvPr/>
        </p:nvPicPr>
        <p:blipFill>
          <a:blip r:embed="rId11"/>
          <a:srcRect/>
          <a:stretch>
            <a:fillRect/>
          </a:stretch>
        </p:blipFill>
        <p:spPr bwMode="auto">
          <a:xfrm>
            <a:off x="2571736" y="2571744"/>
            <a:ext cx="266700" cy="266700"/>
          </a:xfrm>
          <a:prstGeom prst="rect">
            <a:avLst/>
          </a:prstGeom>
          <a:noFill/>
          <a:ln w="9525">
            <a:noFill/>
            <a:miter lim="800000"/>
            <a:headEnd/>
            <a:tailEnd/>
          </a:ln>
          <a:effectLst/>
        </p:spPr>
      </p:pic>
      <p:sp>
        <p:nvSpPr>
          <p:cNvPr id="3686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866" name="Object 2"/>
          <p:cNvGraphicFramePr>
            <a:graphicFrameLocks noChangeAspect="1"/>
          </p:cNvGraphicFramePr>
          <p:nvPr/>
        </p:nvGraphicFramePr>
        <p:xfrm>
          <a:off x="3714744" y="3214686"/>
          <a:ext cx="4905396" cy="2452698"/>
        </p:xfrm>
        <a:graphic>
          <a:graphicData uri="http://schemas.openxmlformats.org/presentationml/2006/ole">
            <p:oleObj spid="_x0000_s36866" name="BMP 图像" r:id="rId12" imgW="2238687" imgH="1123810" progId="Paint.Picture">
              <p:embed/>
            </p:oleObj>
          </a:graphicData>
        </a:graphic>
      </p:graphicFrame>
      <p:graphicFrame>
        <p:nvGraphicFramePr>
          <p:cNvPr id="11" name="图示 10"/>
          <p:cNvGraphicFramePr/>
          <p:nvPr/>
        </p:nvGraphicFramePr>
        <p:xfrm>
          <a:off x="285720" y="3500438"/>
          <a:ext cx="3190876" cy="292895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2" name="圆角矩形标注 11"/>
          <p:cNvSpPr/>
          <p:nvPr/>
        </p:nvSpPr>
        <p:spPr>
          <a:xfrm>
            <a:off x="4572000" y="6000768"/>
            <a:ext cx="2714644" cy="642942"/>
          </a:xfrm>
          <a:prstGeom prst="wedgeRoundRectCallout">
            <a:avLst>
              <a:gd name="adj1" fmla="val 41645"/>
              <a:gd name="adj2" fmla="val -13248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底板</a:t>
            </a:r>
            <a:r>
              <a:rPr lang="en-US" dirty="0" smtClean="0"/>
              <a:t>A</a:t>
            </a:r>
            <a:r>
              <a:rPr lang="zh-CN" altLang="en-US" dirty="0" smtClean="0"/>
              <a:t>生成后的情况</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8"/>
            <a:ext cx="8229600" cy="614354"/>
          </a:xfrm>
        </p:spPr>
        <p:txBody>
          <a:bodyPr>
            <a:normAutofit/>
          </a:bodyPr>
          <a:lstStyle/>
          <a:p>
            <a:pPr>
              <a:buNone/>
            </a:pPr>
            <a:r>
              <a:rPr lang="en-US" altLang="zh-CN" sz="2800" dirty="0" smtClean="0"/>
              <a:t>6.4.3 </a:t>
            </a:r>
            <a:r>
              <a:rPr lang="zh-CN" altLang="en-US" sz="2800" dirty="0" smtClean="0"/>
              <a:t>拐角倒角</a:t>
            </a:r>
            <a:endParaRPr lang="zh-CN" altLang="en-US" sz="2800" dirty="0"/>
          </a:p>
        </p:txBody>
      </p:sp>
      <p:pic>
        <p:nvPicPr>
          <p:cNvPr id="107521" name="Picture 1"/>
          <p:cNvPicPr>
            <a:picLocks noChangeAspect="1" noChangeArrowheads="1"/>
          </p:cNvPicPr>
          <p:nvPr/>
        </p:nvPicPr>
        <p:blipFill>
          <a:blip r:embed="rId2"/>
          <a:srcRect/>
          <a:stretch>
            <a:fillRect/>
          </a:stretch>
        </p:blipFill>
        <p:spPr bwMode="auto">
          <a:xfrm>
            <a:off x="1285852" y="1643050"/>
            <a:ext cx="6716085" cy="2328870"/>
          </a:xfrm>
          <a:prstGeom prst="rect">
            <a:avLst/>
          </a:prstGeom>
          <a:noFill/>
          <a:ln w="9525">
            <a:noFill/>
            <a:miter lim="800000"/>
            <a:headEnd/>
            <a:tailEnd/>
          </a:ln>
        </p:spPr>
      </p:pic>
      <p:graphicFrame>
        <p:nvGraphicFramePr>
          <p:cNvPr id="5" name="图示 4"/>
          <p:cNvGraphicFramePr/>
          <p:nvPr/>
        </p:nvGraphicFramePr>
        <p:xfrm>
          <a:off x="3857620" y="928670"/>
          <a:ext cx="1262050"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357158" y="4143380"/>
            <a:ext cx="4214842" cy="1569660"/>
          </a:xfrm>
          <a:prstGeom prst="rect">
            <a:avLst/>
          </a:prstGeom>
          <a:noFill/>
        </p:spPr>
        <p:txBody>
          <a:bodyPr wrap="square" rtlCol="0">
            <a:spAutoFit/>
          </a:bodyPr>
          <a:lstStyle/>
          <a:p>
            <a:r>
              <a:rPr lang="zh-CN" altLang="en-US" sz="2400" dirty="0" smtClean="0"/>
              <a:t>当选择某个角的顶点后，系统自动按默认值倒角，并可以在操控板中输入</a:t>
            </a:r>
            <a:r>
              <a:rPr lang="en-US" sz="2400" dirty="0" smtClean="0"/>
              <a:t>3</a:t>
            </a:r>
            <a:r>
              <a:rPr lang="zh-CN" altLang="en-US" sz="2400" dirty="0" smtClean="0"/>
              <a:t>条边的各自倒角距离。</a:t>
            </a:r>
            <a:endParaRPr lang="zh-CN" altLang="en-US" sz="2400" dirty="0"/>
          </a:p>
        </p:txBody>
      </p:sp>
      <p:pic>
        <p:nvPicPr>
          <p:cNvPr id="107522" name="Picture 2"/>
          <p:cNvPicPr>
            <a:picLocks noChangeAspect="1" noChangeArrowheads="1"/>
          </p:cNvPicPr>
          <p:nvPr/>
        </p:nvPicPr>
        <p:blipFill>
          <a:blip r:embed="rId7"/>
          <a:srcRect l="53979"/>
          <a:stretch>
            <a:fillRect/>
          </a:stretch>
        </p:blipFill>
        <p:spPr bwMode="auto">
          <a:xfrm>
            <a:off x="5572132" y="4327180"/>
            <a:ext cx="2482065" cy="2245084"/>
          </a:xfrm>
          <a:prstGeom prst="rect">
            <a:avLst/>
          </a:prstGeom>
          <a:noFill/>
          <a:ln w="9525">
            <a:noFill/>
            <a:miter lim="800000"/>
            <a:headEnd/>
            <a:tailEnd/>
          </a:ln>
        </p:spPr>
      </p:pic>
      <p:sp>
        <p:nvSpPr>
          <p:cNvPr id="11" name="圆角矩形标注 10"/>
          <p:cNvSpPr/>
          <p:nvPr/>
        </p:nvSpPr>
        <p:spPr>
          <a:xfrm>
            <a:off x="4714876" y="3929066"/>
            <a:ext cx="1714512" cy="428628"/>
          </a:xfrm>
          <a:prstGeom prst="wedgeRoundRectCallout">
            <a:avLst>
              <a:gd name="adj1" fmla="val 60027"/>
              <a:gd name="adj2" fmla="val 12443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生成拐角倒角</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500198"/>
          </a:xfrm>
        </p:spPr>
        <p:txBody>
          <a:bodyPr>
            <a:normAutofit lnSpcReduction="10000"/>
          </a:bodyPr>
          <a:lstStyle/>
          <a:p>
            <a:pPr>
              <a:buNone/>
            </a:pPr>
            <a:r>
              <a:rPr lang="en-US" altLang="zh-CN" dirty="0" smtClean="0"/>
              <a:t>6.5 </a:t>
            </a:r>
            <a:r>
              <a:rPr lang="zh-CN" altLang="en-US" dirty="0" smtClean="0"/>
              <a:t>圆角特征</a:t>
            </a:r>
            <a:endParaRPr lang="en-US" altLang="zh-CN" dirty="0" smtClean="0"/>
          </a:p>
          <a:p>
            <a:pPr>
              <a:buNone/>
            </a:pPr>
            <a:r>
              <a:rPr lang="zh-CN" altLang="en-US" sz="2400" dirty="0" smtClean="0"/>
              <a:t>两种倒圆角方式：简单倒圆角与自动倒圆角</a:t>
            </a:r>
            <a:r>
              <a:rPr lang="zh-CN" altLang="en-US" sz="2400" dirty="0" smtClean="0"/>
              <a:t>。</a:t>
            </a:r>
            <a:endParaRPr lang="en-US" altLang="zh-CN" sz="2400" dirty="0" smtClean="0"/>
          </a:p>
          <a:p>
            <a:pPr>
              <a:buNone/>
            </a:pPr>
            <a:r>
              <a:rPr lang="en-US" altLang="zh-CN" sz="2800" dirty="0" smtClean="0"/>
              <a:t>6.5.1</a:t>
            </a:r>
            <a:r>
              <a:rPr lang="zh-CN" altLang="en-US" sz="2800" dirty="0" smtClean="0"/>
              <a:t>简单倒</a:t>
            </a:r>
            <a:r>
              <a:rPr lang="zh-CN" altLang="en-US" sz="2800" dirty="0" smtClean="0"/>
              <a:t>圆角</a:t>
            </a:r>
            <a:endParaRPr lang="en-US" altLang="zh-CN" sz="2800" dirty="0" smtClean="0"/>
          </a:p>
          <a:p>
            <a:pPr>
              <a:buNone/>
            </a:pPr>
            <a:endParaRPr lang="zh-CN" altLang="en-US" sz="2800" dirty="0"/>
          </a:p>
        </p:txBody>
      </p:sp>
      <p:pic>
        <p:nvPicPr>
          <p:cNvPr id="106498" name="Picture 2"/>
          <p:cNvPicPr>
            <a:picLocks noChangeAspect="1" noChangeArrowheads="1"/>
          </p:cNvPicPr>
          <p:nvPr/>
        </p:nvPicPr>
        <p:blipFill>
          <a:blip r:embed="rId2"/>
          <a:srcRect/>
          <a:stretch>
            <a:fillRect/>
          </a:stretch>
        </p:blipFill>
        <p:spPr bwMode="auto">
          <a:xfrm>
            <a:off x="3286116" y="2000240"/>
            <a:ext cx="4453263" cy="4000528"/>
          </a:xfrm>
          <a:prstGeom prst="rect">
            <a:avLst/>
          </a:prstGeom>
          <a:noFill/>
          <a:ln w="9525">
            <a:noFill/>
            <a:miter lim="800000"/>
            <a:headEnd/>
            <a:tailEnd/>
          </a:ln>
        </p:spPr>
      </p:pic>
      <p:graphicFrame>
        <p:nvGraphicFramePr>
          <p:cNvPr id="6" name="图示 5"/>
          <p:cNvGraphicFramePr/>
          <p:nvPr/>
        </p:nvGraphicFramePr>
        <p:xfrm>
          <a:off x="857224" y="2643182"/>
          <a:ext cx="1500198" cy="20717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圆角矩形标注 6"/>
          <p:cNvSpPr/>
          <p:nvPr/>
        </p:nvSpPr>
        <p:spPr>
          <a:xfrm>
            <a:off x="6143636" y="5143512"/>
            <a:ext cx="2143140" cy="571504"/>
          </a:xfrm>
          <a:prstGeom prst="wedgeRoundRectCallout">
            <a:avLst>
              <a:gd name="adj1" fmla="val -53865"/>
              <a:gd name="adj2" fmla="val -1516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倒圆角</a:t>
            </a:r>
            <a:r>
              <a:rPr lang="en-US" altLang="zh-CN" dirty="0" smtClean="0"/>
              <a:t>】</a:t>
            </a:r>
            <a:r>
              <a:rPr lang="zh-CN" altLang="en-US" dirty="0" smtClean="0"/>
              <a:t>操控板</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3286148"/>
          </a:xfrm>
        </p:spPr>
        <p:txBody>
          <a:bodyPr/>
          <a:lstStyle/>
          <a:p>
            <a:pPr>
              <a:buNone/>
            </a:pPr>
            <a:r>
              <a:rPr lang="zh-CN" altLang="en-US" sz="2400" dirty="0" smtClean="0"/>
              <a:t>             如果</a:t>
            </a:r>
            <a:r>
              <a:rPr lang="zh-CN" altLang="en-US" sz="2400" dirty="0" smtClean="0"/>
              <a:t>要生成圆角特征，主要涉及到圆角类型、圆角设置属性、圆角半径等等设置</a:t>
            </a:r>
            <a:r>
              <a:rPr lang="zh-CN" altLang="en-US" sz="2400" dirty="0" smtClean="0"/>
              <a:t>。</a:t>
            </a:r>
            <a:endParaRPr lang="en-US" altLang="zh-CN" sz="2400" dirty="0" smtClean="0"/>
          </a:p>
          <a:p>
            <a:pPr>
              <a:buNone/>
            </a:pPr>
            <a:r>
              <a:rPr lang="en-US" altLang="zh-CN" sz="2400" b="1" dirty="0" smtClean="0"/>
              <a:t>1.</a:t>
            </a:r>
            <a:r>
              <a:rPr lang="zh-CN" altLang="en-US" sz="2400" b="1" dirty="0" smtClean="0"/>
              <a:t>圆角设置属性</a:t>
            </a:r>
            <a:r>
              <a:rPr lang="zh-CN" altLang="en-US" sz="2400" b="1" dirty="0" smtClean="0"/>
              <a:t>。</a:t>
            </a:r>
            <a:endParaRPr lang="en-US" altLang="zh-CN" sz="2400" b="1" dirty="0" smtClean="0"/>
          </a:p>
          <a:p>
            <a:pPr>
              <a:buNone/>
            </a:pPr>
            <a:r>
              <a:rPr lang="zh-CN" altLang="en-US" sz="2400" dirty="0" smtClean="0"/>
              <a:t>             圆角</a:t>
            </a:r>
            <a:r>
              <a:rPr lang="zh-CN" altLang="en-US" sz="2400" dirty="0" smtClean="0"/>
              <a:t>设置属性选项主要是确定简单圆角半径大小的方式和产生圆角的选取方式，包括</a:t>
            </a:r>
            <a:r>
              <a:rPr lang="en-US" sz="2400" dirty="0" smtClean="0"/>
              <a:t>3</a:t>
            </a:r>
            <a:r>
              <a:rPr lang="zh-CN" altLang="en-US" sz="2400" dirty="0" smtClean="0"/>
              <a:t>个菜单选项以及完全倒圆角和通过曲线方式，它们配合使用</a:t>
            </a:r>
            <a:r>
              <a:rPr lang="zh-CN" altLang="en-US" sz="2400" dirty="0" smtClean="0"/>
              <a:t>。</a:t>
            </a:r>
            <a:endParaRPr lang="en-US" altLang="zh-CN" sz="2400" dirty="0" smtClean="0"/>
          </a:p>
          <a:p>
            <a:pPr>
              <a:buNone/>
            </a:pPr>
            <a:r>
              <a:rPr lang="zh-CN" altLang="en-US" sz="2400" dirty="0" smtClean="0"/>
              <a:t>            ●</a:t>
            </a:r>
            <a:r>
              <a:rPr lang="zh-CN" altLang="en-US" sz="2400" dirty="0" smtClean="0"/>
              <a:t>圆形。该选项用于指定所有产生的圆角特征的半径为常数，即产生多个等半径的圆角</a:t>
            </a:r>
            <a:r>
              <a:rPr lang="zh-CN" altLang="en-US" sz="2400" dirty="0" smtClean="0"/>
              <a:t>特征。</a:t>
            </a:r>
            <a:endParaRPr lang="zh-CN" altLang="en-US" sz="2400" dirty="0" smtClean="0"/>
          </a:p>
          <a:p>
            <a:pPr>
              <a:buNone/>
            </a:pPr>
            <a:endParaRPr lang="zh-CN" altLang="en-US" sz="2400" dirty="0" smtClean="0"/>
          </a:p>
          <a:p>
            <a:pPr>
              <a:buNone/>
            </a:pPr>
            <a:endParaRPr lang="zh-CN" altLang="en-US" dirty="0"/>
          </a:p>
        </p:txBody>
      </p:sp>
      <p:pic>
        <p:nvPicPr>
          <p:cNvPr id="105473" name="Picture 1"/>
          <p:cNvPicPr>
            <a:picLocks noChangeAspect="1" noChangeArrowheads="1"/>
          </p:cNvPicPr>
          <p:nvPr/>
        </p:nvPicPr>
        <p:blipFill>
          <a:blip r:embed="rId2"/>
          <a:srcRect/>
          <a:stretch>
            <a:fillRect/>
          </a:stretch>
        </p:blipFill>
        <p:spPr bwMode="auto">
          <a:xfrm>
            <a:off x="1000100" y="3796064"/>
            <a:ext cx="3357586" cy="2402175"/>
          </a:xfrm>
          <a:prstGeom prst="rect">
            <a:avLst/>
          </a:prstGeom>
          <a:noFill/>
          <a:ln w="9525">
            <a:noFill/>
            <a:miter lim="800000"/>
            <a:headEnd/>
            <a:tailEnd/>
          </a:ln>
        </p:spPr>
      </p:pic>
      <p:sp>
        <p:nvSpPr>
          <p:cNvPr id="5" name="圆角矩形标注 4"/>
          <p:cNvSpPr/>
          <p:nvPr/>
        </p:nvSpPr>
        <p:spPr>
          <a:xfrm>
            <a:off x="4929190" y="5429264"/>
            <a:ext cx="3286148" cy="714380"/>
          </a:xfrm>
          <a:prstGeom prst="wedgeRoundRectCallout">
            <a:avLst>
              <a:gd name="adj1" fmla="val -58533"/>
              <a:gd name="adj2" fmla="val -141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生成等半径的两个圆角特征</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000132"/>
          </a:xfrm>
        </p:spPr>
        <p:txBody>
          <a:bodyPr>
            <a:normAutofit/>
          </a:bodyPr>
          <a:lstStyle/>
          <a:p>
            <a:pPr>
              <a:buNone/>
            </a:pPr>
            <a:r>
              <a:rPr lang="zh-CN" altLang="en-US" sz="2400" dirty="0" smtClean="0"/>
              <a:t>            与</a:t>
            </a:r>
            <a:r>
              <a:rPr lang="zh-CN" altLang="en-US" sz="2400" dirty="0" smtClean="0"/>
              <a:t>圆形选项配合使用的选取方式有边链、曲面</a:t>
            </a:r>
            <a:r>
              <a:rPr lang="en-US" sz="2400" dirty="0" smtClean="0"/>
              <a:t>-</a:t>
            </a:r>
            <a:r>
              <a:rPr lang="zh-CN" altLang="en-US" sz="2400" dirty="0" smtClean="0"/>
              <a:t>曲面和边</a:t>
            </a:r>
            <a:r>
              <a:rPr lang="en-US" sz="2400" dirty="0" smtClean="0"/>
              <a:t>-</a:t>
            </a:r>
            <a:r>
              <a:rPr lang="zh-CN" altLang="en-US" sz="2400" dirty="0" smtClean="0"/>
              <a:t>曲面</a:t>
            </a:r>
            <a:r>
              <a:rPr lang="en-US" sz="2400" dirty="0" smtClean="0"/>
              <a:t>3</a:t>
            </a:r>
            <a:r>
              <a:rPr lang="zh-CN" altLang="en-US" sz="2400" dirty="0" smtClean="0"/>
              <a:t>种。</a:t>
            </a:r>
            <a:endParaRPr lang="zh-CN" altLang="en-US" sz="2400" dirty="0"/>
          </a:p>
        </p:txBody>
      </p:sp>
      <p:graphicFrame>
        <p:nvGraphicFramePr>
          <p:cNvPr id="5" name="图示 4"/>
          <p:cNvGraphicFramePr/>
          <p:nvPr/>
        </p:nvGraphicFramePr>
        <p:xfrm>
          <a:off x="3571868" y="1142984"/>
          <a:ext cx="1500198" cy="1063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4449" name="Picture 1"/>
          <p:cNvPicPr>
            <a:picLocks noChangeAspect="1" noChangeArrowheads="1"/>
          </p:cNvPicPr>
          <p:nvPr/>
        </p:nvPicPr>
        <p:blipFill>
          <a:blip r:embed="rId6"/>
          <a:srcRect/>
          <a:stretch>
            <a:fillRect/>
          </a:stretch>
        </p:blipFill>
        <p:spPr bwMode="auto">
          <a:xfrm>
            <a:off x="1357290" y="2428868"/>
            <a:ext cx="6319080" cy="2519372"/>
          </a:xfrm>
          <a:prstGeom prst="rect">
            <a:avLst/>
          </a:prstGeom>
          <a:noFill/>
          <a:ln w="9525">
            <a:noFill/>
            <a:miter lim="800000"/>
            <a:headEnd/>
            <a:tailEnd/>
          </a:ln>
        </p:spPr>
      </p:pic>
      <p:sp>
        <p:nvSpPr>
          <p:cNvPr id="7" name="圆角矩形标注 6"/>
          <p:cNvSpPr/>
          <p:nvPr/>
        </p:nvSpPr>
        <p:spPr>
          <a:xfrm>
            <a:off x="2786050" y="5572140"/>
            <a:ext cx="3429024" cy="500066"/>
          </a:xfrm>
          <a:prstGeom prst="wedgeRoundRectCallout">
            <a:avLst>
              <a:gd name="adj1" fmla="val -50940"/>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选取特征边缘产生圆角特征</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1"/>
          <p:cNvPicPr>
            <a:picLocks noChangeAspect="1" noChangeArrowheads="1"/>
          </p:cNvPicPr>
          <p:nvPr/>
        </p:nvPicPr>
        <p:blipFill>
          <a:blip r:embed="rId2"/>
          <a:srcRect/>
          <a:stretch>
            <a:fillRect/>
          </a:stretch>
        </p:blipFill>
        <p:spPr bwMode="auto">
          <a:xfrm>
            <a:off x="1000101" y="285728"/>
            <a:ext cx="6244067" cy="2500330"/>
          </a:xfrm>
          <a:prstGeom prst="rect">
            <a:avLst/>
          </a:prstGeom>
          <a:noFill/>
          <a:ln w="9525">
            <a:noFill/>
            <a:miter lim="800000"/>
            <a:headEnd/>
            <a:tailEnd/>
          </a:ln>
        </p:spPr>
      </p:pic>
      <p:sp>
        <p:nvSpPr>
          <p:cNvPr id="5" name="圆角矩形标注 4"/>
          <p:cNvSpPr/>
          <p:nvPr/>
        </p:nvSpPr>
        <p:spPr>
          <a:xfrm>
            <a:off x="1714480" y="2928934"/>
            <a:ext cx="3214710" cy="428628"/>
          </a:xfrm>
          <a:prstGeom prst="wedgeRoundRectCallout">
            <a:avLst>
              <a:gd name="adj1" fmla="val 46018"/>
              <a:gd name="adj2" fmla="val -1362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选取两个曲面产生圆角特征</a:t>
            </a:r>
            <a:endParaRPr lang="zh-CN" altLang="en-US" dirty="0"/>
          </a:p>
        </p:txBody>
      </p:sp>
      <p:pic>
        <p:nvPicPr>
          <p:cNvPr id="103427" name="Picture 3"/>
          <p:cNvPicPr>
            <a:picLocks noChangeAspect="1" noChangeArrowheads="1"/>
          </p:cNvPicPr>
          <p:nvPr/>
        </p:nvPicPr>
        <p:blipFill>
          <a:blip r:embed="rId3"/>
          <a:srcRect/>
          <a:stretch>
            <a:fillRect/>
          </a:stretch>
        </p:blipFill>
        <p:spPr bwMode="auto">
          <a:xfrm>
            <a:off x="785786" y="3714752"/>
            <a:ext cx="5543285" cy="2310726"/>
          </a:xfrm>
          <a:prstGeom prst="rect">
            <a:avLst/>
          </a:prstGeom>
          <a:noFill/>
          <a:ln w="9525">
            <a:noFill/>
            <a:miter lim="800000"/>
            <a:headEnd/>
            <a:tailEnd/>
          </a:ln>
        </p:spPr>
      </p:pic>
      <p:sp>
        <p:nvSpPr>
          <p:cNvPr id="8" name="圆角矩形标注 7"/>
          <p:cNvSpPr/>
          <p:nvPr/>
        </p:nvSpPr>
        <p:spPr>
          <a:xfrm>
            <a:off x="6786578" y="5500702"/>
            <a:ext cx="1785950" cy="928694"/>
          </a:xfrm>
          <a:prstGeom prst="wedgeRoundRectCallout">
            <a:avLst>
              <a:gd name="adj1" fmla="val -75336"/>
              <a:gd name="adj2" fmla="val -8360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选取边、曲面产生圆角特征</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643074"/>
          </a:xfrm>
        </p:spPr>
        <p:txBody>
          <a:bodyPr>
            <a:normAutofit/>
          </a:bodyPr>
          <a:lstStyle/>
          <a:p>
            <a:pPr>
              <a:buNone/>
            </a:pPr>
            <a:r>
              <a:rPr lang="zh-CN" altLang="en-US" sz="2400" dirty="0" smtClean="0"/>
              <a:t>●圆锥</a:t>
            </a:r>
            <a:endParaRPr lang="en-US" altLang="zh-CN" sz="2400" dirty="0" smtClean="0"/>
          </a:p>
          <a:p>
            <a:pPr>
              <a:buNone/>
            </a:pPr>
            <a:r>
              <a:rPr lang="zh-CN" altLang="en-US" sz="2400" dirty="0" smtClean="0"/>
              <a:t>             该</a:t>
            </a:r>
            <a:r>
              <a:rPr lang="zh-CN" altLang="en-US" sz="2400" dirty="0" smtClean="0"/>
              <a:t>选项用于在边上选取顶点或基准点，并且在选取的点上输入不同的半径或锥度，则产生的圆角特征在不同的点位置有不同的半径，即产生半径不相等的圆角</a:t>
            </a:r>
            <a:r>
              <a:rPr lang="zh-CN" altLang="en-US" sz="2400" dirty="0" smtClean="0"/>
              <a:t>特征。</a:t>
            </a:r>
            <a:endParaRPr lang="zh-CN" altLang="en-US" sz="2400" dirty="0"/>
          </a:p>
        </p:txBody>
      </p:sp>
      <p:pic>
        <p:nvPicPr>
          <p:cNvPr id="102401" name="Picture 1"/>
          <p:cNvPicPr>
            <a:picLocks noChangeAspect="1" noChangeArrowheads="1"/>
          </p:cNvPicPr>
          <p:nvPr/>
        </p:nvPicPr>
        <p:blipFill>
          <a:blip r:embed="rId2"/>
          <a:srcRect/>
          <a:stretch>
            <a:fillRect/>
          </a:stretch>
        </p:blipFill>
        <p:spPr bwMode="auto">
          <a:xfrm>
            <a:off x="714348" y="2857496"/>
            <a:ext cx="4071966" cy="3081070"/>
          </a:xfrm>
          <a:prstGeom prst="rect">
            <a:avLst/>
          </a:prstGeom>
          <a:noFill/>
          <a:ln w="9525">
            <a:noFill/>
            <a:miter lim="800000"/>
            <a:headEnd/>
            <a:tailEnd/>
          </a:ln>
        </p:spPr>
      </p:pic>
      <p:sp>
        <p:nvSpPr>
          <p:cNvPr id="5" name="圆角矩形标注 4"/>
          <p:cNvSpPr/>
          <p:nvPr/>
        </p:nvSpPr>
        <p:spPr>
          <a:xfrm>
            <a:off x="5000628" y="4857760"/>
            <a:ext cx="3500462" cy="785818"/>
          </a:xfrm>
          <a:prstGeom prst="wedgeRoundRectCallout">
            <a:avLst>
              <a:gd name="adj1" fmla="val -52011"/>
              <a:gd name="adj2" fmla="val -1176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生成半径不相等的两个圆角特征</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1428760"/>
          </a:xfrm>
        </p:spPr>
        <p:txBody>
          <a:bodyPr>
            <a:normAutofit/>
          </a:bodyPr>
          <a:lstStyle/>
          <a:p>
            <a:pPr>
              <a:buNone/>
            </a:pPr>
            <a:r>
              <a:rPr lang="zh-CN" altLang="en-US" sz="2400" dirty="0" smtClean="0"/>
              <a:t>●</a:t>
            </a:r>
            <a:r>
              <a:rPr lang="zh-CN" altLang="en-US" sz="2400" dirty="0" smtClean="0"/>
              <a:t>完全倒圆角</a:t>
            </a:r>
            <a:r>
              <a:rPr lang="zh-CN" altLang="en-US" sz="2400" dirty="0" smtClean="0"/>
              <a:t>。</a:t>
            </a:r>
            <a:endParaRPr lang="en-US" altLang="zh-CN" sz="2400" dirty="0" smtClean="0"/>
          </a:p>
          <a:p>
            <a:pPr>
              <a:buNone/>
            </a:pPr>
            <a:r>
              <a:rPr lang="zh-CN" altLang="en-US" sz="2400" dirty="0" smtClean="0"/>
              <a:t>             该</a:t>
            </a:r>
            <a:r>
              <a:rPr lang="zh-CN" altLang="en-US" sz="2400" dirty="0" smtClean="0"/>
              <a:t>选项用于根据选取的边，自动确定半径的大小</a:t>
            </a:r>
            <a:r>
              <a:rPr lang="zh-CN" altLang="en-US" sz="2400" dirty="0" smtClean="0"/>
              <a:t>而</a:t>
            </a:r>
            <a:endParaRPr lang="en-US" altLang="zh-CN" sz="2400" dirty="0" smtClean="0"/>
          </a:p>
          <a:p>
            <a:pPr>
              <a:buNone/>
            </a:pPr>
            <a:r>
              <a:rPr lang="zh-CN" altLang="en-US" sz="2400" dirty="0" smtClean="0"/>
              <a:t>产生</a:t>
            </a:r>
            <a:r>
              <a:rPr lang="zh-CN" altLang="en-US" sz="2400" dirty="0" smtClean="0"/>
              <a:t>圆角，不需要输入半径</a:t>
            </a:r>
            <a:r>
              <a:rPr lang="zh-CN" altLang="en-US" sz="2400" dirty="0" smtClean="0"/>
              <a:t>数值。</a:t>
            </a:r>
            <a:endParaRPr lang="zh-CN" altLang="en-US" sz="2400" dirty="0"/>
          </a:p>
        </p:txBody>
      </p:sp>
      <p:pic>
        <p:nvPicPr>
          <p:cNvPr id="101377" name="Picture 1"/>
          <p:cNvPicPr>
            <a:picLocks noChangeAspect="1" noChangeArrowheads="1"/>
          </p:cNvPicPr>
          <p:nvPr/>
        </p:nvPicPr>
        <p:blipFill>
          <a:blip r:embed="rId2"/>
          <a:srcRect/>
          <a:stretch>
            <a:fillRect/>
          </a:stretch>
        </p:blipFill>
        <p:spPr bwMode="auto">
          <a:xfrm>
            <a:off x="785786" y="1785926"/>
            <a:ext cx="5500599" cy="2346332"/>
          </a:xfrm>
          <a:prstGeom prst="rect">
            <a:avLst/>
          </a:prstGeom>
          <a:noFill/>
          <a:ln w="9525">
            <a:noFill/>
            <a:miter lim="800000"/>
            <a:headEnd/>
            <a:tailEnd/>
          </a:ln>
        </p:spPr>
      </p:pic>
      <p:sp>
        <p:nvSpPr>
          <p:cNvPr id="5" name="圆角矩形标注 4"/>
          <p:cNvSpPr/>
          <p:nvPr/>
        </p:nvSpPr>
        <p:spPr>
          <a:xfrm>
            <a:off x="6643702" y="3286124"/>
            <a:ext cx="1571636" cy="928694"/>
          </a:xfrm>
          <a:prstGeom prst="wedgeRoundRectCallout">
            <a:avLst>
              <a:gd name="adj1" fmla="val -64938"/>
              <a:gd name="adj2" fmla="val -1042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生成的完全倒圆角特征</a:t>
            </a:r>
            <a:endParaRPr lang="zh-CN" altLang="en-US" dirty="0"/>
          </a:p>
        </p:txBody>
      </p:sp>
      <p:sp>
        <p:nvSpPr>
          <p:cNvPr id="16" name="TextBox 15"/>
          <p:cNvSpPr txBox="1"/>
          <p:nvPr/>
        </p:nvSpPr>
        <p:spPr>
          <a:xfrm>
            <a:off x="428596" y="5214950"/>
            <a:ext cx="8001056" cy="461665"/>
          </a:xfrm>
          <a:prstGeom prst="rect">
            <a:avLst/>
          </a:prstGeom>
          <a:noFill/>
        </p:spPr>
        <p:txBody>
          <a:bodyPr wrap="square" rtlCol="0">
            <a:spAutoFit/>
          </a:bodyPr>
          <a:lstStyle/>
          <a:p>
            <a:r>
              <a:rPr lang="zh-CN" altLang="en-US" sz="2400" dirty="0" smtClean="0"/>
              <a:t>与该选项配合使用的选取方式有曲面</a:t>
            </a:r>
            <a:r>
              <a:rPr lang="en-US" sz="2400" dirty="0" smtClean="0"/>
              <a:t>-</a:t>
            </a:r>
            <a:r>
              <a:rPr lang="zh-CN" altLang="en-US" sz="2400" dirty="0" smtClean="0"/>
              <a:t>曲面、边</a:t>
            </a:r>
            <a:r>
              <a:rPr lang="en-US" sz="2400" dirty="0" smtClean="0"/>
              <a:t>-</a:t>
            </a:r>
            <a:r>
              <a:rPr lang="zh-CN" altLang="en-US" sz="2400" dirty="0" smtClean="0"/>
              <a:t>曲面和边对。</a:t>
            </a:r>
            <a:endParaRPr lang="zh-CN" altLang="en-US" sz="24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786190"/>
            <a:ext cx="8229600" cy="2714644"/>
          </a:xfrm>
        </p:spPr>
        <p:txBody>
          <a:bodyPr>
            <a:normAutofit/>
          </a:bodyPr>
          <a:lstStyle/>
          <a:p>
            <a:pPr>
              <a:buNone/>
            </a:pPr>
            <a:r>
              <a:rPr lang="zh-CN" altLang="en-US" sz="2400" dirty="0" smtClean="0"/>
              <a:t>●</a:t>
            </a:r>
            <a:r>
              <a:rPr lang="zh-CN" altLang="en-US" sz="2400" dirty="0" smtClean="0"/>
              <a:t>通过曲线</a:t>
            </a:r>
            <a:r>
              <a:rPr lang="zh-CN" altLang="en-US" sz="2400" dirty="0" smtClean="0"/>
              <a:t>。</a:t>
            </a:r>
            <a:endParaRPr lang="en-US" altLang="zh-CN" sz="2400" dirty="0" smtClean="0"/>
          </a:p>
          <a:p>
            <a:pPr>
              <a:buNone/>
            </a:pPr>
            <a:r>
              <a:rPr lang="zh-CN" altLang="en-US" sz="2400" dirty="0" smtClean="0"/>
              <a:t>             该</a:t>
            </a:r>
            <a:r>
              <a:rPr lang="zh-CN" altLang="en-US" sz="2400" dirty="0" smtClean="0"/>
              <a:t>选项首先选取将要产生圆角特征的曲线或边，然后再选取一曲线或边来决定圆角半径的大小，生成的圆角曲面将通过后面选取的曲线或边，系统自动确定半径的大小，不需要输入半径</a:t>
            </a:r>
            <a:r>
              <a:rPr lang="zh-CN" altLang="en-US" sz="2400" dirty="0" smtClean="0"/>
              <a:t>数值。</a:t>
            </a:r>
            <a:endParaRPr lang="en-US" altLang="zh-CN" sz="2400" dirty="0" smtClean="0"/>
          </a:p>
          <a:p>
            <a:pPr>
              <a:buNone/>
            </a:pPr>
            <a:endParaRPr lang="zh-CN" altLang="en-US" sz="2400" dirty="0"/>
          </a:p>
        </p:txBody>
      </p:sp>
      <p:pic>
        <p:nvPicPr>
          <p:cNvPr id="100353" name="Picture 1"/>
          <p:cNvPicPr>
            <a:picLocks noChangeAspect="1" noChangeArrowheads="1"/>
          </p:cNvPicPr>
          <p:nvPr/>
        </p:nvPicPr>
        <p:blipFill>
          <a:blip r:embed="rId2"/>
          <a:srcRect/>
          <a:stretch>
            <a:fillRect/>
          </a:stretch>
        </p:blipFill>
        <p:spPr bwMode="auto">
          <a:xfrm>
            <a:off x="1142976" y="428604"/>
            <a:ext cx="6215107" cy="2563575"/>
          </a:xfrm>
          <a:prstGeom prst="rect">
            <a:avLst/>
          </a:prstGeom>
          <a:noFill/>
          <a:ln w="9525">
            <a:noFill/>
            <a:miter lim="800000"/>
            <a:headEnd/>
            <a:tailEnd/>
          </a:ln>
        </p:spPr>
      </p:pic>
      <p:sp>
        <p:nvSpPr>
          <p:cNvPr id="5" name="圆角矩形标注 4"/>
          <p:cNvSpPr/>
          <p:nvPr/>
        </p:nvSpPr>
        <p:spPr>
          <a:xfrm>
            <a:off x="3500430" y="3286124"/>
            <a:ext cx="2857520" cy="428628"/>
          </a:xfrm>
          <a:prstGeom prst="wedgeRoundRectCallout">
            <a:avLst>
              <a:gd name="adj1" fmla="val -43026"/>
              <a:gd name="adj2" fmla="val -1749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选取边对产生圆角特征</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714752"/>
            <a:ext cx="8501122" cy="2928958"/>
          </a:xfrm>
        </p:spPr>
        <p:txBody>
          <a:bodyPr>
            <a:normAutofit/>
          </a:bodyPr>
          <a:lstStyle/>
          <a:p>
            <a:pPr>
              <a:buNone/>
            </a:pPr>
            <a:r>
              <a:rPr lang="en-US" altLang="zh-CN" sz="2400" b="1" dirty="0" smtClean="0"/>
              <a:t>2.</a:t>
            </a:r>
            <a:r>
              <a:rPr lang="zh-CN" altLang="en-US" sz="2400" b="1" dirty="0" smtClean="0"/>
              <a:t>参照</a:t>
            </a:r>
            <a:endParaRPr lang="en-US" altLang="zh-CN" sz="2400" b="1" dirty="0" smtClean="0"/>
          </a:p>
          <a:p>
            <a:pPr>
              <a:buNone/>
            </a:pPr>
            <a:r>
              <a:rPr lang="zh-CN" altLang="en-US" sz="2400" dirty="0" smtClean="0"/>
              <a:t>             圆角</a:t>
            </a:r>
            <a:r>
              <a:rPr lang="zh-CN" altLang="en-US" sz="2400" dirty="0" smtClean="0"/>
              <a:t>设置属性完毕后，接着系统要求指定将要倒圆角的图元，如边、曲面等等，根据指定选取的方式而选取相应的图元</a:t>
            </a:r>
            <a:r>
              <a:rPr lang="zh-CN" altLang="en-US" sz="2400" dirty="0" smtClean="0"/>
              <a:t>。</a:t>
            </a:r>
            <a:endParaRPr lang="en-US" altLang="zh-CN" sz="2400" dirty="0" smtClean="0"/>
          </a:p>
          <a:p>
            <a:pPr>
              <a:buNone/>
            </a:pPr>
            <a:r>
              <a:rPr lang="en-US" altLang="zh-CN" sz="2400" b="1" dirty="0" smtClean="0"/>
              <a:t>3.</a:t>
            </a:r>
            <a:r>
              <a:rPr lang="zh-CN" altLang="en-US" sz="2400" b="1" dirty="0" smtClean="0"/>
              <a:t>倒圆角半径</a:t>
            </a:r>
            <a:r>
              <a:rPr lang="zh-CN" altLang="en-US" sz="2400" b="1" dirty="0" smtClean="0"/>
              <a:t>。</a:t>
            </a:r>
            <a:endParaRPr lang="en-US" altLang="zh-CN" sz="2400" b="1" dirty="0" smtClean="0"/>
          </a:p>
          <a:p>
            <a:pPr>
              <a:buNone/>
            </a:pPr>
            <a:r>
              <a:rPr lang="zh-CN" altLang="en-US" sz="2400" dirty="0" smtClean="0"/>
              <a:t>            如果</a:t>
            </a:r>
            <a:r>
              <a:rPr lang="zh-CN" altLang="en-US" sz="2400" dirty="0" smtClean="0"/>
              <a:t>在圆角设置属性中选取的选项是要求指定圆角半径的，那么必须添加半径值。</a:t>
            </a:r>
            <a:endParaRPr lang="zh-CN" altLang="en-US" sz="2400" b="1" dirty="0" smtClean="0"/>
          </a:p>
          <a:p>
            <a:pPr>
              <a:buNone/>
            </a:pPr>
            <a:endParaRPr lang="zh-CN" altLang="en-US" sz="2400" b="1" dirty="0"/>
          </a:p>
        </p:txBody>
      </p:sp>
      <p:pic>
        <p:nvPicPr>
          <p:cNvPr id="99329" name="Picture 1"/>
          <p:cNvPicPr>
            <a:picLocks noChangeAspect="1" noChangeArrowheads="1"/>
          </p:cNvPicPr>
          <p:nvPr/>
        </p:nvPicPr>
        <p:blipFill>
          <a:blip r:embed="rId2"/>
          <a:srcRect/>
          <a:stretch>
            <a:fillRect/>
          </a:stretch>
        </p:blipFill>
        <p:spPr bwMode="auto">
          <a:xfrm>
            <a:off x="1214414" y="246855"/>
            <a:ext cx="6540847" cy="2377269"/>
          </a:xfrm>
          <a:prstGeom prst="rect">
            <a:avLst/>
          </a:prstGeom>
          <a:noFill/>
          <a:ln w="9525">
            <a:noFill/>
            <a:miter lim="800000"/>
            <a:headEnd/>
            <a:tailEnd/>
          </a:ln>
        </p:spPr>
      </p:pic>
      <p:sp>
        <p:nvSpPr>
          <p:cNvPr id="5" name="圆角矩形标注 4"/>
          <p:cNvSpPr/>
          <p:nvPr/>
        </p:nvSpPr>
        <p:spPr>
          <a:xfrm>
            <a:off x="3571868" y="3071810"/>
            <a:ext cx="3286148" cy="500066"/>
          </a:xfrm>
          <a:prstGeom prst="wedgeRoundRectCallout">
            <a:avLst>
              <a:gd name="adj1" fmla="val -52249"/>
              <a:gd name="adj2" fmla="val -1380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以通过曲线方式生成圆角特征</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
          <p:cNvPicPr>
            <a:picLocks noChangeAspect="1" noChangeArrowheads="1"/>
          </p:cNvPicPr>
          <p:nvPr/>
        </p:nvPicPr>
        <p:blipFill>
          <a:blip r:embed="rId2"/>
          <a:srcRect/>
          <a:stretch>
            <a:fillRect/>
          </a:stretch>
        </p:blipFill>
        <p:spPr bwMode="auto">
          <a:xfrm>
            <a:off x="3500430" y="785794"/>
            <a:ext cx="4300589" cy="1454156"/>
          </a:xfrm>
          <a:prstGeom prst="rect">
            <a:avLst/>
          </a:prstGeom>
          <a:noFill/>
          <a:ln w="9525">
            <a:noFill/>
            <a:miter lim="800000"/>
            <a:headEnd/>
            <a:tailEnd/>
          </a:ln>
        </p:spPr>
      </p:pic>
      <p:graphicFrame>
        <p:nvGraphicFramePr>
          <p:cNvPr id="5" name="图示 4"/>
          <p:cNvGraphicFramePr/>
          <p:nvPr/>
        </p:nvGraphicFramePr>
        <p:xfrm>
          <a:off x="1643042" y="1000108"/>
          <a:ext cx="1714512" cy="1214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8306" name="Picture 2"/>
          <p:cNvPicPr>
            <a:picLocks noChangeAspect="1" noChangeArrowheads="1"/>
          </p:cNvPicPr>
          <p:nvPr/>
        </p:nvPicPr>
        <p:blipFill>
          <a:blip r:embed="rId7"/>
          <a:srcRect/>
          <a:stretch>
            <a:fillRect/>
          </a:stretch>
        </p:blipFill>
        <p:spPr bwMode="auto">
          <a:xfrm>
            <a:off x="3571868" y="2857496"/>
            <a:ext cx="4344400" cy="1643074"/>
          </a:xfrm>
          <a:prstGeom prst="rect">
            <a:avLst/>
          </a:prstGeom>
          <a:noFill/>
          <a:ln w="9525">
            <a:noFill/>
            <a:miter lim="800000"/>
            <a:headEnd/>
            <a:tailEnd/>
          </a:ln>
        </p:spPr>
      </p:pic>
      <p:graphicFrame>
        <p:nvGraphicFramePr>
          <p:cNvPr id="8" name="图示 7"/>
          <p:cNvGraphicFramePr/>
          <p:nvPr/>
        </p:nvGraphicFramePr>
        <p:xfrm>
          <a:off x="1571604" y="3000372"/>
          <a:ext cx="1762116" cy="12858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TextBox 8"/>
          <p:cNvSpPr txBox="1"/>
          <p:nvPr/>
        </p:nvSpPr>
        <p:spPr>
          <a:xfrm>
            <a:off x="357158" y="5357826"/>
            <a:ext cx="7286676" cy="523220"/>
          </a:xfrm>
          <a:prstGeom prst="rect">
            <a:avLst/>
          </a:prstGeom>
          <a:noFill/>
        </p:spPr>
        <p:txBody>
          <a:bodyPr wrap="square" rtlCol="0">
            <a:spAutoFit/>
          </a:bodyPr>
          <a:lstStyle/>
          <a:p>
            <a:r>
              <a:rPr lang="en-US" altLang="zh-CN" sz="2800" dirty="0" smtClean="0"/>
              <a:t>6.5.2</a:t>
            </a:r>
            <a:r>
              <a:rPr lang="zh-CN" altLang="en-US" sz="2800" dirty="0" smtClean="0"/>
              <a:t>自动倒圆角</a:t>
            </a:r>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1000132"/>
          </a:xfrm>
        </p:spPr>
        <p:txBody>
          <a:bodyPr>
            <a:normAutofit/>
          </a:bodyPr>
          <a:lstStyle/>
          <a:p>
            <a:pPr>
              <a:buNone/>
            </a:pPr>
            <a:r>
              <a:rPr lang="en-US" altLang="zh-CN" sz="2800" dirty="0" smtClean="0"/>
              <a:t>Step3</a:t>
            </a:r>
            <a:r>
              <a:rPr lang="zh-CN" altLang="en-US" sz="2800" dirty="0" smtClean="0"/>
              <a:t>：</a:t>
            </a:r>
            <a:r>
              <a:rPr lang="zh-CN" altLang="en-US" sz="2800" dirty="0" smtClean="0"/>
              <a:t>生成圆柱体特征</a:t>
            </a:r>
            <a:r>
              <a:rPr lang="en-US" sz="2800" dirty="0" smtClean="0"/>
              <a:t>B</a:t>
            </a:r>
          </a:p>
          <a:p>
            <a:pPr>
              <a:buNone/>
            </a:pPr>
            <a:r>
              <a:rPr lang="zh-CN" altLang="en-US" sz="2400" dirty="0" smtClean="0"/>
              <a:t>（</a:t>
            </a:r>
            <a:r>
              <a:rPr lang="en-US" altLang="zh-CN" sz="2400" dirty="0" smtClean="0"/>
              <a:t>1</a:t>
            </a:r>
            <a:r>
              <a:rPr lang="zh-CN" altLang="en-US" sz="2400" dirty="0" smtClean="0"/>
              <a:t>）</a:t>
            </a:r>
            <a:endParaRPr lang="en-US" sz="2400" dirty="0" smtClean="0"/>
          </a:p>
          <a:p>
            <a:pPr>
              <a:buNone/>
            </a:pPr>
            <a:endParaRPr lang="zh-CN" altLang="en-US" sz="2800" dirty="0"/>
          </a:p>
        </p:txBody>
      </p:sp>
      <p:graphicFrame>
        <p:nvGraphicFramePr>
          <p:cNvPr id="4" name="图示 3"/>
          <p:cNvGraphicFramePr/>
          <p:nvPr/>
        </p:nvGraphicFramePr>
        <p:xfrm>
          <a:off x="1714480" y="928670"/>
          <a:ext cx="3286148"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57158" y="1643050"/>
            <a:ext cx="8001056" cy="830997"/>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采用</a:t>
            </a:r>
            <a:r>
              <a:rPr lang="en-US" altLang="zh-CN" sz="2400" dirty="0" smtClean="0"/>
              <a:t>【</a:t>
            </a:r>
            <a:r>
              <a:rPr lang="zh-CN" altLang="en-US" sz="2400" dirty="0" smtClean="0"/>
              <a:t>单侧</a:t>
            </a:r>
            <a:r>
              <a:rPr lang="en-US" altLang="zh-CN" sz="2400" dirty="0" smtClean="0"/>
              <a:t>】</a:t>
            </a:r>
            <a:r>
              <a:rPr lang="zh-CN" altLang="en-US" sz="2400" dirty="0" smtClean="0"/>
              <a:t>生成方式。选取底板</a:t>
            </a:r>
            <a:r>
              <a:rPr lang="en-US" sz="2400" dirty="0" smtClean="0"/>
              <a:t>A</a:t>
            </a:r>
            <a:r>
              <a:rPr lang="zh-CN" altLang="en-US" sz="2400" dirty="0" smtClean="0"/>
              <a:t>的一个侧面作为草绘平面，系统提示选择拉伸的生成方向，采用缺省</a:t>
            </a:r>
            <a:r>
              <a:rPr lang="zh-CN" altLang="en-US" sz="2400" dirty="0" smtClean="0"/>
              <a:t>方向。</a:t>
            </a:r>
            <a:endParaRPr lang="zh-CN" altLang="en-US" sz="2400" dirty="0"/>
          </a:p>
        </p:txBody>
      </p:sp>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841" name="Object 1"/>
          <p:cNvGraphicFramePr>
            <a:graphicFrameLocks noChangeAspect="1"/>
          </p:cNvGraphicFramePr>
          <p:nvPr/>
        </p:nvGraphicFramePr>
        <p:xfrm>
          <a:off x="3214678" y="3143248"/>
          <a:ext cx="3929091" cy="2843421"/>
        </p:xfrm>
        <a:graphic>
          <a:graphicData uri="http://schemas.openxmlformats.org/presentationml/2006/ole">
            <p:oleObj spid="_x0000_s35841" name="BMP 图像" r:id="rId7" imgW="2172003" imgH="1571844" progId="Paint.Picture">
              <p:embed/>
            </p:oleObj>
          </a:graphicData>
        </a:graphic>
      </p:graphicFrame>
      <p:sp>
        <p:nvSpPr>
          <p:cNvPr id="8" name="TextBox 7"/>
          <p:cNvSpPr txBox="1"/>
          <p:nvPr/>
        </p:nvSpPr>
        <p:spPr>
          <a:xfrm>
            <a:off x="3428992" y="2786058"/>
            <a:ext cx="2286016" cy="646331"/>
          </a:xfrm>
          <a:prstGeom prst="rect">
            <a:avLst/>
          </a:prstGeom>
          <a:noFill/>
        </p:spPr>
        <p:txBody>
          <a:bodyPr wrap="square" rtlCol="0">
            <a:spAutoFit/>
          </a:bodyPr>
          <a:lstStyle/>
          <a:p>
            <a:r>
              <a:rPr lang="zh-CN" altLang="en-US" dirty="0" smtClean="0"/>
              <a:t>选取为草绘平面</a:t>
            </a:r>
          </a:p>
          <a:p>
            <a:endParaRPr lang="zh-CN" altLang="en-US" dirty="0"/>
          </a:p>
        </p:txBody>
      </p:sp>
      <p:sp>
        <p:nvSpPr>
          <p:cNvPr id="9" name="圆角矩形标注 8"/>
          <p:cNvSpPr/>
          <p:nvPr/>
        </p:nvSpPr>
        <p:spPr>
          <a:xfrm>
            <a:off x="1357290" y="5000636"/>
            <a:ext cx="1357322" cy="928694"/>
          </a:xfrm>
          <a:prstGeom prst="wedgeRoundRectCallout">
            <a:avLst>
              <a:gd name="adj1" fmla="val 59574"/>
              <a:gd name="adj2" fmla="val -1185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dirty="0" smtClean="0"/>
              <a:t>B</a:t>
            </a:r>
            <a:r>
              <a:rPr lang="zh-CN" altLang="en-US" dirty="0" smtClean="0"/>
              <a:t>的生成方向</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1"/>
          <p:cNvPicPr>
            <a:picLocks noChangeAspect="1" noChangeArrowheads="1"/>
          </p:cNvPicPr>
          <p:nvPr/>
        </p:nvPicPr>
        <p:blipFill>
          <a:blip r:embed="rId2"/>
          <a:srcRect/>
          <a:stretch>
            <a:fillRect/>
          </a:stretch>
        </p:blipFill>
        <p:spPr bwMode="auto">
          <a:xfrm>
            <a:off x="857224" y="1857364"/>
            <a:ext cx="7517590" cy="4628999"/>
          </a:xfrm>
          <a:prstGeom prst="rect">
            <a:avLst/>
          </a:prstGeom>
          <a:noFill/>
          <a:ln w="9525">
            <a:noFill/>
            <a:miter lim="800000"/>
            <a:headEnd/>
            <a:tailEnd/>
          </a:ln>
        </p:spPr>
      </p:pic>
      <p:graphicFrame>
        <p:nvGraphicFramePr>
          <p:cNvPr id="5" name="图示 4"/>
          <p:cNvGraphicFramePr/>
          <p:nvPr/>
        </p:nvGraphicFramePr>
        <p:xfrm>
          <a:off x="3357554" y="428604"/>
          <a:ext cx="2143140" cy="13572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285729"/>
            <a:ext cx="8229600" cy="2286016"/>
          </a:xfrm>
        </p:spPr>
        <p:txBody>
          <a:bodyPr/>
          <a:lstStyle/>
          <a:p>
            <a:pPr>
              <a:buNone/>
            </a:pPr>
            <a:r>
              <a:rPr lang="en-US" altLang="zh-CN" dirty="0" smtClean="0"/>
              <a:t>6.6  </a:t>
            </a:r>
            <a:r>
              <a:rPr lang="zh-CN" altLang="en-US" dirty="0" smtClean="0"/>
              <a:t>筋</a:t>
            </a:r>
            <a:endParaRPr lang="en-US" altLang="zh-CN" dirty="0" smtClean="0"/>
          </a:p>
          <a:p>
            <a:pPr>
              <a:buNone/>
            </a:pPr>
            <a:r>
              <a:rPr lang="zh-CN" altLang="en-US" sz="2400" dirty="0" smtClean="0"/>
              <a:t>         筋</a:t>
            </a:r>
            <a:r>
              <a:rPr lang="zh-CN" altLang="en-US" sz="2400" dirty="0" smtClean="0"/>
              <a:t>特征属于加材料特征，一定是附着于另一特征之上的。在产生筋时，其产生的特征以草绘平面为中心，呈现对称状态</a:t>
            </a:r>
            <a:r>
              <a:rPr lang="zh-CN" altLang="en-US" sz="2400" dirty="0" smtClean="0"/>
              <a:t>。</a:t>
            </a:r>
            <a:endParaRPr lang="en-US" altLang="zh-CN" sz="2400" dirty="0" smtClean="0"/>
          </a:p>
          <a:p>
            <a:pPr>
              <a:buNone/>
            </a:pPr>
            <a:r>
              <a:rPr lang="en-US" altLang="zh-CN" sz="2800" dirty="0" smtClean="0"/>
              <a:t>6.6.1  </a:t>
            </a:r>
            <a:r>
              <a:rPr lang="zh-CN" altLang="en-US" sz="2800" dirty="0" smtClean="0"/>
              <a:t>轮廓</a:t>
            </a:r>
            <a:r>
              <a:rPr lang="zh-CN" altLang="en-US" sz="2800" dirty="0" smtClean="0"/>
              <a:t>筋</a:t>
            </a:r>
            <a:r>
              <a:rPr lang="zh-CN" altLang="en-US" sz="2800" dirty="0" smtClean="0"/>
              <a:t>板</a:t>
            </a:r>
            <a:endParaRPr lang="en-US" altLang="zh-CN" sz="2800" dirty="0" smtClean="0"/>
          </a:p>
          <a:p>
            <a:pPr>
              <a:buNone/>
            </a:pPr>
            <a:endParaRPr lang="zh-CN" altLang="en-US" sz="2800" dirty="0"/>
          </a:p>
        </p:txBody>
      </p:sp>
      <p:pic>
        <p:nvPicPr>
          <p:cNvPr id="96257" name="Picture 1"/>
          <p:cNvPicPr>
            <a:picLocks noChangeAspect="1" noChangeArrowheads="1"/>
          </p:cNvPicPr>
          <p:nvPr/>
        </p:nvPicPr>
        <p:blipFill>
          <a:blip r:embed="rId2"/>
          <a:srcRect/>
          <a:stretch>
            <a:fillRect/>
          </a:stretch>
        </p:blipFill>
        <p:spPr bwMode="auto">
          <a:xfrm>
            <a:off x="1071538" y="3714752"/>
            <a:ext cx="6884213" cy="1966918"/>
          </a:xfrm>
          <a:prstGeom prst="rect">
            <a:avLst/>
          </a:prstGeom>
          <a:noFill/>
          <a:ln w="9525">
            <a:noFill/>
            <a:miter lim="800000"/>
            <a:headEnd/>
            <a:tailEnd/>
          </a:ln>
        </p:spPr>
      </p:pic>
      <p:graphicFrame>
        <p:nvGraphicFramePr>
          <p:cNvPr id="5" name="图示 4"/>
          <p:cNvGraphicFramePr/>
          <p:nvPr/>
        </p:nvGraphicFramePr>
        <p:xfrm>
          <a:off x="2857488" y="2857496"/>
          <a:ext cx="2976562"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2928926" y="214290"/>
          <a:ext cx="1690678" cy="1285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52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5233" name="Object 1"/>
          <p:cNvGraphicFramePr>
            <a:graphicFrameLocks noChangeAspect="1"/>
          </p:cNvGraphicFramePr>
          <p:nvPr/>
        </p:nvGraphicFramePr>
        <p:xfrm>
          <a:off x="571472" y="1928802"/>
          <a:ext cx="3071834" cy="2896300"/>
        </p:xfrm>
        <a:graphic>
          <a:graphicData uri="http://schemas.openxmlformats.org/presentationml/2006/ole">
            <p:oleObj spid="_x0000_s95233" name="BMP 图像" r:id="rId7" imgW="2085714" imgH="1961905" progId="Paint.Picture">
              <p:embed/>
            </p:oleObj>
          </a:graphicData>
        </a:graphic>
      </p:graphicFrame>
      <p:sp>
        <p:nvSpPr>
          <p:cNvPr id="952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5235" name="Object 3"/>
          <p:cNvGraphicFramePr>
            <a:graphicFrameLocks noChangeAspect="1"/>
          </p:cNvGraphicFramePr>
          <p:nvPr/>
        </p:nvGraphicFramePr>
        <p:xfrm>
          <a:off x="4714876" y="1928802"/>
          <a:ext cx="2717521" cy="2663885"/>
        </p:xfrm>
        <a:graphic>
          <a:graphicData uri="http://schemas.openxmlformats.org/presentationml/2006/ole">
            <p:oleObj spid="_x0000_s95235" name="BMP 图像" r:id="rId8" imgW="1991003" imgH="1943371" progId="Paint.Picture">
              <p:embed/>
            </p:oleObj>
          </a:graphicData>
        </a:graphic>
      </p:graphicFrame>
      <p:sp>
        <p:nvSpPr>
          <p:cNvPr id="9" name="圆角矩形标注 8"/>
          <p:cNvSpPr/>
          <p:nvPr/>
        </p:nvSpPr>
        <p:spPr>
          <a:xfrm>
            <a:off x="3000364" y="5500702"/>
            <a:ext cx="1857388" cy="500066"/>
          </a:xfrm>
          <a:prstGeom prst="wedgeRoundRectCallout">
            <a:avLst>
              <a:gd name="adj1" fmla="val -44654"/>
              <a:gd name="adj2" fmla="val -938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平直筋特征</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09" name="Object 1"/>
          <p:cNvGraphicFramePr>
            <a:graphicFrameLocks noChangeAspect="1"/>
          </p:cNvGraphicFramePr>
          <p:nvPr/>
        </p:nvGraphicFramePr>
        <p:xfrm>
          <a:off x="714348" y="714356"/>
          <a:ext cx="3012819" cy="2757496"/>
        </p:xfrm>
        <a:graphic>
          <a:graphicData uri="http://schemas.openxmlformats.org/presentationml/2006/ole">
            <p:oleObj spid="_x0000_s94209" name="BMP 图像" r:id="rId3" imgW="2104762" imgH="1924319" progId="Paint.Picture">
              <p:embed/>
            </p:oleObj>
          </a:graphicData>
        </a:graphic>
      </p:graphicFrame>
      <p:sp>
        <p:nvSpPr>
          <p:cNvPr id="942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11" name="Object 3"/>
          <p:cNvGraphicFramePr>
            <a:graphicFrameLocks noChangeAspect="1"/>
          </p:cNvGraphicFramePr>
          <p:nvPr/>
        </p:nvGraphicFramePr>
        <p:xfrm>
          <a:off x="3714744" y="714356"/>
          <a:ext cx="2571768" cy="2625722"/>
        </p:xfrm>
        <a:graphic>
          <a:graphicData uri="http://schemas.openxmlformats.org/presentationml/2006/ole">
            <p:oleObj spid="_x0000_s94211" name="BMP 图像" r:id="rId4" imgW="1828571" imgH="1876190" progId="Paint.Picture">
              <p:embed/>
            </p:oleObj>
          </a:graphicData>
        </a:graphic>
      </p:graphicFrame>
      <p:sp>
        <p:nvSpPr>
          <p:cNvPr id="9421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13" name="Object 5"/>
          <p:cNvGraphicFramePr>
            <a:graphicFrameLocks noChangeAspect="1"/>
          </p:cNvGraphicFramePr>
          <p:nvPr/>
        </p:nvGraphicFramePr>
        <p:xfrm>
          <a:off x="6500826" y="1071546"/>
          <a:ext cx="1928827" cy="2255747"/>
        </p:xfrm>
        <a:graphic>
          <a:graphicData uri="http://schemas.openxmlformats.org/presentationml/2006/ole">
            <p:oleObj spid="_x0000_s94213" name="BMP 图像" r:id="rId5" imgW="1400000" imgH="1647619" progId="Paint.Picture">
              <p:embed/>
            </p:oleObj>
          </a:graphicData>
        </a:graphic>
      </p:graphicFrame>
      <p:sp>
        <p:nvSpPr>
          <p:cNvPr id="10" name="圆角矩形标注 9"/>
          <p:cNvSpPr/>
          <p:nvPr/>
        </p:nvSpPr>
        <p:spPr>
          <a:xfrm>
            <a:off x="3571868" y="3786190"/>
            <a:ext cx="1571636" cy="500066"/>
          </a:xfrm>
          <a:prstGeom prst="wedgeRoundRectCallout">
            <a:avLst>
              <a:gd name="adj1" fmla="val -70569"/>
              <a:gd name="adj2" fmla="val -1262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旋转筋特征</a:t>
            </a:r>
            <a:endParaRPr lang="zh-CN" altLang="en-US" dirty="0"/>
          </a:p>
        </p:txBody>
      </p:sp>
      <p:sp>
        <p:nvSpPr>
          <p:cNvPr id="11" name="TextBox 10"/>
          <p:cNvSpPr txBox="1"/>
          <p:nvPr/>
        </p:nvSpPr>
        <p:spPr>
          <a:xfrm>
            <a:off x="428596" y="4786322"/>
            <a:ext cx="8072494" cy="830997"/>
          </a:xfrm>
          <a:prstGeom prst="rect">
            <a:avLst/>
          </a:prstGeom>
          <a:noFill/>
        </p:spPr>
        <p:txBody>
          <a:bodyPr wrap="square" rtlCol="0">
            <a:spAutoFit/>
          </a:bodyPr>
          <a:lstStyle/>
          <a:p>
            <a:r>
              <a:rPr lang="zh-CN" altLang="en-US" sz="2400" dirty="0" smtClean="0"/>
              <a:t>         在</a:t>
            </a:r>
            <a:r>
              <a:rPr lang="zh-CN" altLang="en-US" sz="2400" dirty="0" smtClean="0"/>
              <a:t>完成剖面绘制后，系统将在特征上显示一个箭头，指示特征添加的</a:t>
            </a:r>
            <a:r>
              <a:rPr lang="zh-CN" altLang="en-US" sz="2400" dirty="0" smtClean="0"/>
              <a:t>方向。</a:t>
            </a:r>
            <a:endParaRPr lang="zh-CN" alt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1"/>
          <p:cNvPicPr>
            <a:picLocks noChangeAspect="1" noChangeArrowheads="1"/>
          </p:cNvPicPr>
          <p:nvPr/>
        </p:nvPicPr>
        <p:blipFill>
          <a:blip r:embed="rId2"/>
          <a:srcRect/>
          <a:stretch>
            <a:fillRect/>
          </a:stretch>
        </p:blipFill>
        <p:spPr bwMode="auto">
          <a:xfrm>
            <a:off x="642910" y="326325"/>
            <a:ext cx="7256247" cy="3220142"/>
          </a:xfrm>
          <a:prstGeom prst="rect">
            <a:avLst/>
          </a:prstGeom>
          <a:noFill/>
          <a:ln w="9525">
            <a:noFill/>
            <a:miter lim="800000"/>
            <a:headEnd/>
            <a:tailEnd/>
          </a:ln>
        </p:spPr>
      </p:pic>
      <p:sp>
        <p:nvSpPr>
          <p:cNvPr id="5" name="圆角矩形标注 4"/>
          <p:cNvSpPr/>
          <p:nvPr/>
        </p:nvSpPr>
        <p:spPr>
          <a:xfrm>
            <a:off x="3214678" y="3714751"/>
            <a:ext cx="2507696" cy="518035"/>
          </a:xfrm>
          <a:prstGeom prst="wedgeRoundRectCallout">
            <a:avLst>
              <a:gd name="adj1" fmla="val -35536"/>
              <a:gd name="adj2" fmla="val -1908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选取特征产生的方向</a:t>
            </a:r>
            <a:endParaRPr lang="zh-CN" altLang="en-US" dirty="0"/>
          </a:p>
        </p:txBody>
      </p:sp>
      <p:sp>
        <p:nvSpPr>
          <p:cNvPr id="6" name="TextBox 5"/>
          <p:cNvSpPr txBox="1"/>
          <p:nvPr/>
        </p:nvSpPr>
        <p:spPr>
          <a:xfrm>
            <a:off x="500034" y="4857760"/>
            <a:ext cx="8072494" cy="1169551"/>
          </a:xfrm>
          <a:prstGeom prst="rect">
            <a:avLst/>
          </a:prstGeom>
          <a:noFill/>
        </p:spPr>
        <p:txBody>
          <a:bodyPr wrap="square" rtlCol="0">
            <a:spAutoFit/>
          </a:bodyPr>
          <a:lstStyle/>
          <a:p>
            <a:r>
              <a:rPr lang="en-US" altLang="zh-CN" sz="2800" dirty="0" smtClean="0">
                <a:latin typeface="+mn-ea"/>
              </a:rPr>
              <a:t>6.6.2 </a:t>
            </a:r>
            <a:r>
              <a:rPr lang="en-US" sz="2800" dirty="0" smtClean="0">
                <a:latin typeface="+mn-ea"/>
              </a:rPr>
              <a:t>  </a:t>
            </a:r>
            <a:r>
              <a:rPr lang="zh-CN" altLang="en-US" sz="2800" dirty="0" smtClean="0">
                <a:latin typeface="+mn-ea"/>
              </a:rPr>
              <a:t>轨迹筋</a:t>
            </a:r>
            <a:r>
              <a:rPr lang="zh-CN" altLang="en-US" sz="2800" dirty="0" smtClean="0">
                <a:latin typeface="+mn-ea"/>
              </a:rPr>
              <a:t>板</a:t>
            </a:r>
            <a:endParaRPr lang="en-US" altLang="zh-CN" sz="2800" dirty="0" smtClean="0">
              <a:latin typeface="+mn-ea"/>
            </a:endParaRPr>
          </a:p>
          <a:p>
            <a:r>
              <a:rPr lang="zh-CN" altLang="en-US" sz="2400" dirty="0" smtClean="0"/>
              <a:t>轨迹筋板是在两个曲面之间添加筋板。</a:t>
            </a:r>
            <a:endParaRPr lang="zh-CN" altLang="en-US" sz="2400" dirty="0" smtClean="0">
              <a:latin typeface="+mn-ea"/>
            </a:endParaRPr>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spect="1" noChangeArrowheads="1"/>
          </p:cNvPicPr>
          <p:nvPr/>
        </p:nvPicPr>
        <p:blipFill>
          <a:blip r:embed="rId2"/>
          <a:srcRect/>
          <a:stretch>
            <a:fillRect/>
          </a:stretch>
        </p:blipFill>
        <p:spPr bwMode="auto">
          <a:xfrm>
            <a:off x="642910" y="1285860"/>
            <a:ext cx="7143800" cy="2221985"/>
          </a:xfrm>
          <a:prstGeom prst="rect">
            <a:avLst/>
          </a:prstGeom>
          <a:noFill/>
          <a:ln w="9525">
            <a:noFill/>
            <a:miter lim="800000"/>
            <a:headEnd/>
            <a:tailEnd/>
          </a:ln>
        </p:spPr>
      </p:pic>
      <p:graphicFrame>
        <p:nvGraphicFramePr>
          <p:cNvPr id="6" name="图示 5"/>
          <p:cNvGraphicFramePr/>
          <p:nvPr/>
        </p:nvGraphicFramePr>
        <p:xfrm>
          <a:off x="2500298" y="500042"/>
          <a:ext cx="3190876"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62" name="Picture 2"/>
          <p:cNvPicPr>
            <a:picLocks noChangeAspect="1" noChangeArrowheads="1"/>
          </p:cNvPicPr>
          <p:nvPr/>
        </p:nvPicPr>
        <p:blipFill>
          <a:blip r:embed="rId7"/>
          <a:srcRect/>
          <a:stretch>
            <a:fillRect/>
          </a:stretch>
        </p:blipFill>
        <p:spPr bwMode="auto">
          <a:xfrm>
            <a:off x="4786314" y="3071810"/>
            <a:ext cx="3500462" cy="3464984"/>
          </a:xfrm>
          <a:prstGeom prst="rect">
            <a:avLst/>
          </a:prstGeom>
          <a:noFill/>
          <a:ln w="9525">
            <a:noFill/>
            <a:miter lim="800000"/>
            <a:headEnd/>
            <a:tailEnd/>
          </a:ln>
        </p:spPr>
      </p:pic>
      <p:graphicFrame>
        <p:nvGraphicFramePr>
          <p:cNvPr id="8" name="图示 7"/>
          <p:cNvGraphicFramePr/>
          <p:nvPr/>
        </p:nvGraphicFramePr>
        <p:xfrm>
          <a:off x="1643042" y="4429132"/>
          <a:ext cx="2262182" cy="7858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1"/>
          <p:cNvPicPr>
            <a:picLocks noChangeAspect="1" noChangeArrowheads="1"/>
          </p:cNvPicPr>
          <p:nvPr/>
        </p:nvPicPr>
        <p:blipFill>
          <a:blip r:embed="rId2"/>
          <a:srcRect/>
          <a:stretch>
            <a:fillRect/>
          </a:stretch>
        </p:blipFill>
        <p:spPr bwMode="auto">
          <a:xfrm>
            <a:off x="3428992" y="428604"/>
            <a:ext cx="4486563" cy="2962282"/>
          </a:xfrm>
          <a:prstGeom prst="rect">
            <a:avLst/>
          </a:prstGeom>
          <a:noFill/>
          <a:ln w="9525">
            <a:noFill/>
            <a:miter lim="800000"/>
            <a:headEnd/>
            <a:tailEnd/>
          </a:ln>
        </p:spPr>
      </p:pic>
      <p:graphicFrame>
        <p:nvGraphicFramePr>
          <p:cNvPr id="5" name="图示 4"/>
          <p:cNvGraphicFramePr/>
          <p:nvPr/>
        </p:nvGraphicFramePr>
        <p:xfrm>
          <a:off x="1214414" y="0"/>
          <a:ext cx="1928826" cy="2286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1138" name="Picture 2"/>
          <p:cNvPicPr>
            <a:picLocks noChangeAspect="1" noChangeArrowheads="1"/>
          </p:cNvPicPr>
          <p:nvPr/>
        </p:nvPicPr>
        <p:blipFill>
          <a:blip r:embed="rId7"/>
          <a:srcRect/>
          <a:stretch>
            <a:fillRect/>
          </a:stretch>
        </p:blipFill>
        <p:spPr bwMode="auto">
          <a:xfrm>
            <a:off x="1928794" y="1071546"/>
            <a:ext cx="180975" cy="200025"/>
          </a:xfrm>
          <a:prstGeom prst="rect">
            <a:avLst/>
          </a:prstGeom>
          <a:noFill/>
          <a:ln w="9525">
            <a:noFill/>
            <a:miter lim="800000"/>
            <a:headEnd/>
            <a:tailEnd/>
          </a:ln>
          <a:effectLst/>
        </p:spPr>
      </p:pic>
      <p:sp>
        <p:nvSpPr>
          <p:cNvPr id="7" name="圆角矩形标注 6"/>
          <p:cNvSpPr/>
          <p:nvPr/>
        </p:nvSpPr>
        <p:spPr>
          <a:xfrm>
            <a:off x="1571604" y="2786058"/>
            <a:ext cx="1500198" cy="500066"/>
          </a:xfrm>
          <a:prstGeom prst="wedgeRoundRectCallout">
            <a:avLst>
              <a:gd name="adj1" fmla="val 53882"/>
              <a:gd name="adj2" fmla="val -1498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顶部倒圆角</a:t>
            </a:r>
            <a:endParaRPr lang="zh-CN" altLang="en-US" dirty="0"/>
          </a:p>
        </p:txBody>
      </p:sp>
      <p:pic>
        <p:nvPicPr>
          <p:cNvPr id="91139" name="Picture 3"/>
          <p:cNvPicPr>
            <a:picLocks noChangeAspect="1" noChangeArrowheads="1"/>
          </p:cNvPicPr>
          <p:nvPr/>
        </p:nvPicPr>
        <p:blipFill>
          <a:blip r:embed="rId8"/>
          <a:srcRect/>
          <a:stretch>
            <a:fillRect/>
          </a:stretch>
        </p:blipFill>
        <p:spPr bwMode="auto">
          <a:xfrm>
            <a:off x="3500430" y="3571876"/>
            <a:ext cx="4616060" cy="3030390"/>
          </a:xfrm>
          <a:prstGeom prst="rect">
            <a:avLst/>
          </a:prstGeom>
          <a:noFill/>
          <a:ln w="9525">
            <a:noFill/>
            <a:miter lim="800000"/>
            <a:headEnd/>
            <a:tailEnd/>
          </a:ln>
        </p:spPr>
      </p:pic>
      <p:graphicFrame>
        <p:nvGraphicFramePr>
          <p:cNvPr id="9" name="图示 8"/>
          <p:cNvGraphicFramePr/>
          <p:nvPr/>
        </p:nvGraphicFramePr>
        <p:xfrm>
          <a:off x="1357290" y="3643314"/>
          <a:ext cx="1547802" cy="167481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91140" name="Picture 4"/>
          <p:cNvPicPr>
            <a:picLocks noChangeAspect="1" noChangeArrowheads="1"/>
          </p:cNvPicPr>
          <p:nvPr/>
        </p:nvPicPr>
        <p:blipFill>
          <a:blip r:embed="rId13"/>
          <a:srcRect/>
          <a:stretch>
            <a:fillRect/>
          </a:stretch>
        </p:blipFill>
        <p:spPr bwMode="auto">
          <a:xfrm>
            <a:off x="2000232" y="4357694"/>
            <a:ext cx="161925" cy="200025"/>
          </a:xfrm>
          <a:prstGeom prst="rect">
            <a:avLst/>
          </a:prstGeom>
          <a:noFill/>
          <a:ln w="9525">
            <a:noFill/>
            <a:miter lim="800000"/>
            <a:headEnd/>
            <a:tailEnd/>
          </a:ln>
          <a:effectLst/>
        </p:spPr>
      </p:pic>
      <p:sp>
        <p:nvSpPr>
          <p:cNvPr id="11" name="圆角矩形标注 10"/>
          <p:cNvSpPr/>
          <p:nvPr/>
        </p:nvSpPr>
        <p:spPr>
          <a:xfrm>
            <a:off x="1500166" y="6000768"/>
            <a:ext cx="1500198" cy="357190"/>
          </a:xfrm>
          <a:prstGeom prst="wedgeRoundRectCallout">
            <a:avLst>
              <a:gd name="adj1" fmla="val 58798"/>
              <a:gd name="adj2" fmla="val -21827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底部倒圆角</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1"/>
          <p:cNvPicPr>
            <a:picLocks noChangeAspect="1" noChangeArrowheads="1"/>
          </p:cNvPicPr>
          <p:nvPr/>
        </p:nvPicPr>
        <p:blipFill>
          <a:blip r:embed="rId2"/>
          <a:srcRect/>
          <a:stretch>
            <a:fillRect/>
          </a:stretch>
        </p:blipFill>
        <p:spPr bwMode="auto">
          <a:xfrm>
            <a:off x="3500430" y="285728"/>
            <a:ext cx="4548013" cy="3049596"/>
          </a:xfrm>
          <a:prstGeom prst="rect">
            <a:avLst/>
          </a:prstGeom>
          <a:noFill/>
          <a:ln w="9525">
            <a:noFill/>
            <a:miter lim="800000"/>
            <a:headEnd/>
            <a:tailEnd/>
          </a:ln>
        </p:spPr>
      </p:pic>
      <p:graphicFrame>
        <p:nvGraphicFramePr>
          <p:cNvPr id="5" name="图示 4"/>
          <p:cNvGraphicFramePr/>
          <p:nvPr/>
        </p:nvGraphicFramePr>
        <p:xfrm>
          <a:off x="1214414" y="285728"/>
          <a:ext cx="1904992" cy="15319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0114" name="Picture 2"/>
          <p:cNvPicPr>
            <a:picLocks noChangeAspect="1" noChangeArrowheads="1"/>
          </p:cNvPicPr>
          <p:nvPr/>
        </p:nvPicPr>
        <p:blipFill>
          <a:blip r:embed="rId7"/>
          <a:srcRect/>
          <a:stretch>
            <a:fillRect/>
          </a:stretch>
        </p:blipFill>
        <p:spPr bwMode="auto">
          <a:xfrm>
            <a:off x="2071670" y="928670"/>
            <a:ext cx="161925" cy="190500"/>
          </a:xfrm>
          <a:prstGeom prst="rect">
            <a:avLst/>
          </a:prstGeom>
          <a:noFill/>
          <a:ln w="9525">
            <a:noFill/>
            <a:miter lim="800000"/>
            <a:headEnd/>
            <a:tailEnd/>
          </a:ln>
          <a:effectLst/>
        </p:spPr>
      </p:pic>
      <p:sp>
        <p:nvSpPr>
          <p:cNvPr id="7" name="圆角矩形标注 6"/>
          <p:cNvSpPr/>
          <p:nvPr/>
        </p:nvSpPr>
        <p:spPr>
          <a:xfrm>
            <a:off x="1428728" y="2643182"/>
            <a:ext cx="1357322" cy="571504"/>
          </a:xfrm>
          <a:prstGeom prst="wedgeRoundRectCallout">
            <a:avLst>
              <a:gd name="adj1" fmla="val 54141"/>
              <a:gd name="adj2" fmla="val -12846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拔模设置</a:t>
            </a:r>
            <a:endParaRPr lang="zh-CN" altLang="en-US" dirty="0"/>
          </a:p>
        </p:txBody>
      </p:sp>
      <p:pic>
        <p:nvPicPr>
          <p:cNvPr id="90115" name="Picture 3"/>
          <p:cNvPicPr>
            <a:picLocks noChangeAspect="1" noChangeArrowheads="1"/>
          </p:cNvPicPr>
          <p:nvPr/>
        </p:nvPicPr>
        <p:blipFill>
          <a:blip r:embed="rId8"/>
          <a:srcRect/>
          <a:stretch>
            <a:fillRect/>
          </a:stretch>
        </p:blipFill>
        <p:spPr bwMode="auto">
          <a:xfrm>
            <a:off x="4572000" y="3429000"/>
            <a:ext cx="3429024" cy="3162580"/>
          </a:xfrm>
          <a:prstGeom prst="rect">
            <a:avLst/>
          </a:prstGeom>
          <a:noFill/>
          <a:ln w="9525">
            <a:noFill/>
            <a:miter lim="800000"/>
            <a:headEnd/>
            <a:tailEnd/>
          </a:ln>
        </p:spPr>
      </p:pic>
      <p:graphicFrame>
        <p:nvGraphicFramePr>
          <p:cNvPr id="9" name="图示 8"/>
          <p:cNvGraphicFramePr/>
          <p:nvPr/>
        </p:nvGraphicFramePr>
        <p:xfrm>
          <a:off x="1524000" y="3571876"/>
          <a:ext cx="3119438" cy="188912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圆角矩形标注 9"/>
          <p:cNvSpPr/>
          <p:nvPr/>
        </p:nvSpPr>
        <p:spPr>
          <a:xfrm>
            <a:off x="2357422" y="5929330"/>
            <a:ext cx="2071702" cy="571504"/>
          </a:xfrm>
          <a:prstGeom prst="wedgeRoundRectCallout">
            <a:avLst>
              <a:gd name="adj1" fmla="val 51780"/>
              <a:gd name="adj2" fmla="val -12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修改设置后的筋板</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1928826"/>
          </a:xfrm>
        </p:spPr>
        <p:txBody>
          <a:bodyPr/>
          <a:lstStyle/>
          <a:p>
            <a:pPr>
              <a:buNone/>
            </a:pPr>
            <a:r>
              <a:rPr lang="en-US" altLang="zh-CN" dirty="0" smtClean="0"/>
              <a:t>6.7  </a:t>
            </a:r>
            <a:r>
              <a:rPr lang="zh-CN" altLang="en-US" dirty="0" smtClean="0"/>
              <a:t>壳</a:t>
            </a:r>
            <a:endParaRPr lang="en-US" altLang="zh-CN" dirty="0" smtClean="0"/>
          </a:p>
          <a:p>
            <a:pPr>
              <a:buNone/>
            </a:pPr>
            <a:r>
              <a:rPr lang="en-US" altLang="zh-CN" sz="2800" dirty="0" smtClean="0"/>
              <a:t>6.7.1  </a:t>
            </a:r>
            <a:r>
              <a:rPr lang="zh-CN" altLang="en-US" sz="2800" dirty="0" smtClean="0"/>
              <a:t>壳特征</a:t>
            </a:r>
            <a:endParaRPr lang="en-US" altLang="zh-CN" sz="2800" dirty="0" smtClean="0"/>
          </a:p>
          <a:p>
            <a:pPr>
              <a:buNone/>
            </a:pPr>
            <a:r>
              <a:rPr lang="zh-CN" altLang="en-US" sz="2400" dirty="0" smtClean="0"/>
              <a:t>           壳</a:t>
            </a:r>
            <a:r>
              <a:rPr lang="zh-CN" altLang="en-US" sz="2400" dirty="0" smtClean="0"/>
              <a:t>特征属于切减材料特征。切除的部分将使特征形成中空，而特征外部将依照输入的厚度而保留。</a:t>
            </a:r>
            <a:endParaRPr lang="zh-CN" altLang="en-US" sz="2400" dirty="0"/>
          </a:p>
        </p:txBody>
      </p:sp>
      <p:pic>
        <p:nvPicPr>
          <p:cNvPr id="89089" name="Picture 1"/>
          <p:cNvPicPr>
            <a:picLocks noChangeAspect="1" noChangeArrowheads="1"/>
          </p:cNvPicPr>
          <p:nvPr/>
        </p:nvPicPr>
        <p:blipFill>
          <a:blip r:embed="rId2"/>
          <a:srcRect/>
          <a:stretch>
            <a:fillRect/>
          </a:stretch>
        </p:blipFill>
        <p:spPr bwMode="auto">
          <a:xfrm>
            <a:off x="1500166" y="3357562"/>
            <a:ext cx="5848419" cy="2789246"/>
          </a:xfrm>
          <a:prstGeom prst="rect">
            <a:avLst/>
          </a:prstGeom>
          <a:noFill/>
          <a:ln w="9525">
            <a:noFill/>
            <a:miter lim="800000"/>
            <a:headEnd/>
            <a:tailEnd/>
          </a:ln>
        </p:spPr>
      </p:pic>
      <p:graphicFrame>
        <p:nvGraphicFramePr>
          <p:cNvPr id="5" name="图示 4"/>
          <p:cNvGraphicFramePr/>
          <p:nvPr/>
        </p:nvGraphicFramePr>
        <p:xfrm>
          <a:off x="3000364" y="2500306"/>
          <a:ext cx="2547934" cy="714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14291"/>
            <a:ext cx="8229600" cy="571504"/>
          </a:xfrm>
        </p:spPr>
        <p:txBody>
          <a:bodyPr>
            <a:normAutofit/>
          </a:bodyPr>
          <a:lstStyle/>
          <a:p>
            <a:pPr>
              <a:buNone/>
            </a:pPr>
            <a:r>
              <a:rPr lang="en-US" altLang="zh-CN" sz="2800" dirty="0" smtClean="0"/>
              <a:t>6.7.2 </a:t>
            </a:r>
            <a:r>
              <a:rPr lang="zh-CN" altLang="en-US" sz="2800" dirty="0" smtClean="0"/>
              <a:t>模型分析</a:t>
            </a:r>
            <a:endParaRPr lang="en-US" altLang="zh-CN" sz="2800" dirty="0" smtClean="0"/>
          </a:p>
          <a:p>
            <a:pPr>
              <a:buNone/>
            </a:pPr>
            <a:endParaRPr lang="zh-CN" altLang="en-US" sz="2800" dirty="0"/>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8065" name="Object 1"/>
          <p:cNvGraphicFramePr>
            <a:graphicFrameLocks noChangeAspect="1"/>
          </p:cNvGraphicFramePr>
          <p:nvPr/>
        </p:nvGraphicFramePr>
        <p:xfrm>
          <a:off x="1142976" y="1428736"/>
          <a:ext cx="3650466" cy="2433644"/>
        </p:xfrm>
        <a:graphic>
          <a:graphicData uri="http://schemas.openxmlformats.org/presentationml/2006/ole">
            <p:oleObj spid="_x0000_s88065" name="BMP 图像" r:id="rId3" imgW="2257740" imgH="1504762" progId="Paint.Picture">
              <p:embed/>
            </p:oleObj>
          </a:graphicData>
        </a:graphic>
      </p:graphicFrame>
      <p:sp>
        <p:nvSpPr>
          <p:cNvPr id="6" name="圆角矩形标注 5"/>
          <p:cNvSpPr/>
          <p:nvPr/>
        </p:nvSpPr>
        <p:spPr>
          <a:xfrm>
            <a:off x="5357818" y="2786058"/>
            <a:ext cx="2571768" cy="428628"/>
          </a:xfrm>
          <a:prstGeom prst="wedgeRoundRectCallout">
            <a:avLst>
              <a:gd name="adj1" fmla="val -55815"/>
              <a:gd name="adj2" fmla="val -161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将要完成的壳特征零件</a:t>
            </a:r>
            <a:endParaRPr lang="zh-CN" altLang="en-US" dirty="0"/>
          </a:p>
        </p:txBody>
      </p:sp>
      <p:sp>
        <p:nvSpPr>
          <p:cNvPr id="7" name="TextBox 6"/>
          <p:cNvSpPr txBox="1"/>
          <p:nvPr/>
        </p:nvSpPr>
        <p:spPr>
          <a:xfrm>
            <a:off x="428596" y="4429132"/>
            <a:ext cx="8215370" cy="1261884"/>
          </a:xfrm>
          <a:prstGeom prst="rect">
            <a:avLst/>
          </a:prstGeom>
          <a:noFill/>
        </p:spPr>
        <p:txBody>
          <a:bodyPr wrap="square" rtlCol="0">
            <a:spAutoFit/>
          </a:bodyPr>
          <a:lstStyle/>
          <a:p>
            <a:r>
              <a:rPr lang="en-US" altLang="zh-CN" sz="2800" dirty="0" smtClean="0"/>
              <a:t>6.7.3</a:t>
            </a:r>
            <a:r>
              <a:rPr lang="zh-CN" altLang="en-US" sz="2800" dirty="0" smtClean="0"/>
              <a:t>建模</a:t>
            </a:r>
            <a:r>
              <a:rPr lang="zh-CN" altLang="en-US" sz="2800" dirty="0" smtClean="0"/>
              <a:t>步骤</a:t>
            </a:r>
            <a:endParaRPr lang="en-US" altLang="zh-CN" sz="2800" dirty="0" smtClean="0"/>
          </a:p>
          <a:p>
            <a:r>
              <a:rPr lang="zh-CN" altLang="en-US" sz="2400" dirty="0" smtClean="0"/>
              <a:t>（</a:t>
            </a:r>
            <a:r>
              <a:rPr lang="en-US" altLang="zh-CN" sz="2400" dirty="0" smtClean="0"/>
              <a:t>1</a:t>
            </a:r>
            <a:r>
              <a:rPr lang="zh-CN" altLang="en-US" sz="2400" dirty="0" smtClean="0"/>
              <a:t>）</a:t>
            </a:r>
            <a:r>
              <a:rPr lang="zh-CN" altLang="en-US" sz="2400" dirty="0" smtClean="0"/>
              <a:t>新建零件文件</a:t>
            </a:r>
            <a:r>
              <a:rPr lang="en-US" sz="2400" dirty="0" smtClean="0"/>
              <a:t>qiao.prt</a:t>
            </a:r>
            <a:r>
              <a:rPr lang="zh-CN" altLang="en-US" sz="2400" dirty="0" smtClean="0"/>
              <a:t>。</a:t>
            </a:r>
            <a:endParaRPr lang="en-US" altLang="zh-CN" sz="2400" dirty="0" smtClean="0"/>
          </a:p>
          <a:p>
            <a:r>
              <a:rPr lang="zh-CN" altLang="en-US" sz="2400" dirty="0" smtClean="0"/>
              <a:t>（</a:t>
            </a:r>
            <a:r>
              <a:rPr lang="en-US" altLang="zh-CN" sz="2400" dirty="0" smtClean="0"/>
              <a:t>2</a:t>
            </a:r>
            <a:r>
              <a:rPr lang="zh-CN" altLang="en-US" sz="2400" dirty="0" smtClean="0"/>
              <a:t>）</a:t>
            </a:r>
            <a:r>
              <a:rPr lang="zh-CN" altLang="en-US" sz="2400" dirty="0" smtClean="0"/>
              <a:t>创建拉伸特征及孔特征。</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571504"/>
          </a:xfrm>
        </p:spPr>
        <p:txBody>
          <a:bodyPr>
            <a:normAutofit/>
          </a:bodyPr>
          <a:lstStyle/>
          <a:p>
            <a:pPr>
              <a:buNone/>
            </a:pPr>
            <a:r>
              <a:rPr lang="zh-CN" altLang="en-US" sz="2400" dirty="0" smtClean="0"/>
              <a:t>（</a:t>
            </a:r>
            <a:r>
              <a:rPr lang="en-US" altLang="zh-CN" sz="2400" dirty="0" smtClean="0"/>
              <a:t>3</a:t>
            </a:r>
            <a:r>
              <a:rPr lang="zh-CN" altLang="en-US" sz="2400" dirty="0" smtClean="0"/>
              <a:t>）</a:t>
            </a:r>
            <a:endParaRPr lang="zh-CN" altLang="en-US" sz="2400" dirty="0"/>
          </a:p>
        </p:txBody>
      </p:sp>
      <p:pic>
        <p:nvPicPr>
          <p:cNvPr id="34817" name="Picture 1"/>
          <p:cNvPicPr>
            <a:picLocks noChangeAspect="1" noChangeArrowheads="1"/>
          </p:cNvPicPr>
          <p:nvPr/>
        </p:nvPicPr>
        <p:blipFill>
          <a:blip r:embed="rId2"/>
          <a:srcRect/>
          <a:stretch>
            <a:fillRect/>
          </a:stretch>
        </p:blipFill>
        <p:spPr bwMode="auto">
          <a:xfrm>
            <a:off x="4000496" y="428604"/>
            <a:ext cx="4109902" cy="2895612"/>
          </a:xfrm>
          <a:prstGeom prst="rect">
            <a:avLst/>
          </a:prstGeom>
          <a:noFill/>
          <a:ln w="9525">
            <a:noFill/>
            <a:miter lim="800000"/>
            <a:headEnd/>
            <a:tailEnd/>
          </a:ln>
        </p:spPr>
      </p:pic>
      <p:sp>
        <p:nvSpPr>
          <p:cNvPr id="5" name="圆角矩形标注 4"/>
          <p:cNvSpPr/>
          <p:nvPr/>
        </p:nvSpPr>
        <p:spPr>
          <a:xfrm>
            <a:off x="1643042" y="2643182"/>
            <a:ext cx="1928826" cy="571504"/>
          </a:xfrm>
          <a:prstGeom prst="wedgeRoundRectCallout">
            <a:avLst>
              <a:gd name="adj1" fmla="val 69393"/>
              <a:gd name="adj2" fmla="val -1568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画完圆后的情况</a:t>
            </a:r>
            <a:endParaRPr lang="zh-CN" altLang="en-US" dirty="0"/>
          </a:p>
        </p:txBody>
      </p:sp>
      <p:graphicFrame>
        <p:nvGraphicFramePr>
          <p:cNvPr id="6" name="图示 5"/>
          <p:cNvGraphicFramePr/>
          <p:nvPr/>
        </p:nvGraphicFramePr>
        <p:xfrm>
          <a:off x="1714480" y="857232"/>
          <a:ext cx="1476364"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右箭头 6"/>
          <p:cNvSpPr/>
          <p:nvPr/>
        </p:nvSpPr>
        <p:spPr>
          <a:xfrm>
            <a:off x="3500430" y="8572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85720" y="3357562"/>
            <a:ext cx="6572296"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endParaRPr lang="zh-CN" altLang="en-US" sz="2400" dirty="0"/>
          </a:p>
        </p:txBody>
      </p:sp>
      <p:pic>
        <p:nvPicPr>
          <p:cNvPr id="34818" name="Picture 2"/>
          <p:cNvPicPr>
            <a:picLocks noChangeAspect="1" noChangeArrowheads="1"/>
          </p:cNvPicPr>
          <p:nvPr/>
        </p:nvPicPr>
        <p:blipFill>
          <a:blip r:embed="rId7"/>
          <a:srcRect/>
          <a:stretch>
            <a:fillRect/>
          </a:stretch>
        </p:blipFill>
        <p:spPr bwMode="auto">
          <a:xfrm>
            <a:off x="4429124" y="3500438"/>
            <a:ext cx="3214711" cy="3068588"/>
          </a:xfrm>
          <a:prstGeom prst="rect">
            <a:avLst/>
          </a:prstGeom>
          <a:noFill/>
          <a:ln w="9525">
            <a:noFill/>
            <a:miter lim="800000"/>
            <a:headEnd/>
            <a:tailEnd/>
          </a:ln>
        </p:spPr>
      </p:pic>
      <p:graphicFrame>
        <p:nvGraphicFramePr>
          <p:cNvPr id="10" name="图示 9"/>
          <p:cNvGraphicFramePr/>
          <p:nvPr/>
        </p:nvGraphicFramePr>
        <p:xfrm>
          <a:off x="1571604" y="4071942"/>
          <a:ext cx="3333752"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圆角矩形标注 10"/>
          <p:cNvSpPr/>
          <p:nvPr/>
        </p:nvSpPr>
        <p:spPr>
          <a:xfrm>
            <a:off x="1714480" y="6000768"/>
            <a:ext cx="2071702" cy="500066"/>
          </a:xfrm>
          <a:prstGeom prst="wedgeRoundRectCallout">
            <a:avLst>
              <a:gd name="adj1" fmla="val 61747"/>
              <a:gd name="adj2" fmla="val -1557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7041" name="Object 1"/>
          <p:cNvGraphicFramePr>
            <a:graphicFrameLocks noChangeAspect="1"/>
          </p:cNvGraphicFramePr>
          <p:nvPr/>
        </p:nvGraphicFramePr>
        <p:xfrm>
          <a:off x="2643174" y="428604"/>
          <a:ext cx="5167330" cy="2952760"/>
        </p:xfrm>
        <a:graphic>
          <a:graphicData uri="http://schemas.openxmlformats.org/presentationml/2006/ole">
            <p:oleObj spid="_x0000_s87041" name="BMP 图像" r:id="rId3" imgW="5106113" imgH="2905531" progId="Paint.Picture">
              <p:embed/>
            </p:oleObj>
          </a:graphicData>
        </a:graphic>
      </p:graphicFrame>
      <p:sp>
        <p:nvSpPr>
          <p:cNvPr id="6" name="圆角矩形标注 5"/>
          <p:cNvSpPr/>
          <p:nvPr/>
        </p:nvSpPr>
        <p:spPr>
          <a:xfrm>
            <a:off x="928662" y="2143116"/>
            <a:ext cx="1285884" cy="785818"/>
          </a:xfrm>
          <a:prstGeom prst="wedgeRoundRectCallout">
            <a:avLst>
              <a:gd name="adj1" fmla="val 81245"/>
              <a:gd name="adj2" fmla="val -1064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拉伸特征及孔特征</a:t>
            </a:r>
            <a:endParaRPr lang="zh-CN" altLang="en-US" dirty="0"/>
          </a:p>
        </p:txBody>
      </p:sp>
      <p:sp>
        <p:nvSpPr>
          <p:cNvPr id="7" name="TextBox 6"/>
          <p:cNvSpPr txBox="1"/>
          <p:nvPr/>
        </p:nvSpPr>
        <p:spPr>
          <a:xfrm>
            <a:off x="428596" y="3571876"/>
            <a:ext cx="7215238" cy="830997"/>
          </a:xfrm>
          <a:prstGeom prst="rect">
            <a:avLst/>
          </a:prstGeom>
          <a:noFill/>
        </p:spPr>
        <p:txBody>
          <a:bodyPr wrap="square" rtlCol="0">
            <a:spAutoFit/>
          </a:bodyPr>
          <a:lstStyle/>
          <a:p>
            <a:r>
              <a:rPr lang="en-US" altLang="zh-CN" sz="2400" dirty="0" smtClean="0"/>
              <a:t>Step3</a:t>
            </a:r>
            <a:r>
              <a:rPr lang="zh-CN" altLang="en-US" sz="2400" dirty="0" smtClean="0"/>
              <a:t>：</a:t>
            </a:r>
            <a:r>
              <a:rPr lang="zh-CN" altLang="en-US" sz="2400" dirty="0" smtClean="0"/>
              <a:t>创建壳特征</a:t>
            </a:r>
            <a:r>
              <a:rPr lang="zh-CN" altLang="en-US" sz="2400" dirty="0" smtClean="0"/>
              <a:t>。</a:t>
            </a:r>
            <a:endParaRPr lang="en-US" altLang="zh-CN" sz="2400" dirty="0" smtClean="0"/>
          </a:p>
          <a:p>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8" name="图示 7"/>
          <p:cNvGraphicFramePr/>
          <p:nvPr/>
        </p:nvGraphicFramePr>
        <p:xfrm>
          <a:off x="1928794" y="4143380"/>
          <a:ext cx="3548066"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428596" y="4929198"/>
            <a:ext cx="8001056" cy="1200329"/>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在</a:t>
            </a:r>
            <a:r>
              <a:rPr lang="en-US" altLang="zh-CN" sz="2400" dirty="0" smtClean="0"/>
              <a:t>【</a:t>
            </a:r>
            <a:r>
              <a:rPr lang="zh-CN" altLang="en-US" sz="2400" dirty="0" smtClean="0"/>
              <a:t>输入厚度</a:t>
            </a:r>
            <a:r>
              <a:rPr lang="en-US" altLang="zh-CN" sz="2400" dirty="0" smtClean="0"/>
              <a:t>】</a:t>
            </a:r>
            <a:r>
              <a:rPr lang="zh-CN" altLang="en-US" sz="2400" dirty="0" smtClean="0"/>
              <a:t>文本框中输入壳厚度为</a:t>
            </a:r>
            <a:r>
              <a:rPr lang="en-US" sz="2400" dirty="0" smtClean="0"/>
              <a:t>2</a:t>
            </a:r>
            <a:r>
              <a:rPr lang="zh-CN" altLang="en-US" sz="2400" dirty="0" smtClean="0"/>
              <a:t>，确定后单击</a:t>
            </a:r>
            <a:r>
              <a:rPr lang="en-US" sz="2400" dirty="0" smtClean="0"/>
              <a:t> </a:t>
            </a:r>
            <a:r>
              <a:rPr lang="zh-CN" altLang="en-US" sz="2400" dirty="0" smtClean="0"/>
              <a:t>按钮      。</a:t>
            </a:r>
            <a:endParaRPr lang="en-US" altLang="zh-CN" sz="2400" dirty="0" smtClean="0"/>
          </a:p>
          <a:p>
            <a:r>
              <a:rPr lang="zh-CN" altLang="en-US" sz="2400" dirty="0" smtClean="0"/>
              <a:t>（</a:t>
            </a:r>
            <a:r>
              <a:rPr lang="en-US" altLang="zh-CN" sz="2400" dirty="0" smtClean="0"/>
              <a:t>3</a:t>
            </a:r>
            <a:r>
              <a:rPr lang="zh-CN" altLang="en-US" sz="2400" dirty="0" smtClean="0"/>
              <a:t>）</a:t>
            </a:r>
            <a:r>
              <a:rPr lang="zh-CN" altLang="en-US" sz="2400" dirty="0" smtClean="0"/>
              <a:t>查看生成的壳</a:t>
            </a:r>
            <a:r>
              <a:rPr lang="zh-CN" altLang="en-US" sz="2400" dirty="0" smtClean="0"/>
              <a:t>特征。</a:t>
            </a:r>
            <a:endParaRPr lang="zh-CN" altLang="en-US" sz="2400" dirty="0"/>
          </a:p>
        </p:txBody>
      </p:sp>
      <p:pic>
        <p:nvPicPr>
          <p:cNvPr id="87043" name="Picture 3"/>
          <p:cNvPicPr>
            <a:picLocks noChangeAspect="1" noChangeArrowheads="1"/>
          </p:cNvPicPr>
          <p:nvPr/>
        </p:nvPicPr>
        <p:blipFill>
          <a:blip r:embed="rId8"/>
          <a:srcRect/>
          <a:stretch>
            <a:fillRect/>
          </a:stretch>
        </p:blipFill>
        <p:spPr bwMode="auto">
          <a:xfrm flipH="1">
            <a:off x="1643042" y="5429264"/>
            <a:ext cx="219078" cy="20912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6017" name="Object 1"/>
          <p:cNvGraphicFramePr>
            <a:graphicFrameLocks noChangeAspect="1"/>
          </p:cNvGraphicFramePr>
          <p:nvPr/>
        </p:nvGraphicFramePr>
        <p:xfrm>
          <a:off x="857224" y="357166"/>
          <a:ext cx="4320313" cy="2914661"/>
        </p:xfrm>
        <a:graphic>
          <a:graphicData uri="http://schemas.openxmlformats.org/presentationml/2006/ole">
            <p:oleObj spid="_x0000_s86017" name="BMP 图像" r:id="rId3" imgW="2190476" imgH="1467055" progId="Paint.Picture">
              <p:embed/>
            </p:oleObj>
          </a:graphicData>
        </a:graphic>
      </p:graphicFrame>
      <p:sp>
        <p:nvSpPr>
          <p:cNvPr id="6" name="圆角矩形标注 5"/>
          <p:cNvSpPr/>
          <p:nvPr/>
        </p:nvSpPr>
        <p:spPr>
          <a:xfrm>
            <a:off x="5429256" y="2500306"/>
            <a:ext cx="2357454" cy="571504"/>
          </a:xfrm>
          <a:prstGeom prst="wedgeRoundRectCallout">
            <a:avLst>
              <a:gd name="adj1" fmla="val -57118"/>
              <a:gd name="adj2" fmla="val -1516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壳特征生成后的情况</a:t>
            </a:r>
            <a:endParaRPr lang="zh-CN" altLang="en-US" dirty="0"/>
          </a:p>
        </p:txBody>
      </p:sp>
      <p:sp>
        <p:nvSpPr>
          <p:cNvPr id="8" name="TextBox 7"/>
          <p:cNvSpPr txBox="1"/>
          <p:nvPr/>
        </p:nvSpPr>
        <p:spPr>
          <a:xfrm>
            <a:off x="571472" y="4071942"/>
            <a:ext cx="6286544" cy="1477328"/>
          </a:xfrm>
          <a:prstGeom prst="rect">
            <a:avLst/>
          </a:prstGeom>
          <a:noFill/>
        </p:spPr>
        <p:txBody>
          <a:bodyPr wrap="square" rtlCol="0">
            <a:spAutoFit/>
          </a:bodyPr>
          <a:lstStyle/>
          <a:p>
            <a:r>
              <a:rPr lang="en-US" sz="2400" dirty="0" smtClean="0"/>
              <a:t>(4</a:t>
            </a:r>
            <a:r>
              <a:rPr lang="en-US" sz="2400" dirty="0" smtClean="0"/>
              <a:t>)</a:t>
            </a:r>
            <a:r>
              <a:rPr lang="zh-CN" altLang="en-US" sz="2400" dirty="0" smtClean="0"/>
              <a:t>保存</a:t>
            </a:r>
            <a:r>
              <a:rPr lang="zh-CN" altLang="en-US" sz="2400" dirty="0" smtClean="0"/>
              <a:t>。</a:t>
            </a:r>
          </a:p>
          <a:p>
            <a:endParaRPr lang="en-US" altLang="zh-CN" sz="2400" dirty="0" smtClean="0"/>
          </a:p>
          <a:p>
            <a:r>
              <a:rPr lang="en-US" altLang="zh-CN" sz="2400" dirty="0" smtClean="0"/>
              <a:t> </a:t>
            </a:r>
            <a:r>
              <a:rPr lang="en-US" altLang="zh-CN" sz="2400" dirty="0" smtClean="0"/>
              <a:t>   </a:t>
            </a:r>
            <a:r>
              <a:rPr lang="zh-CN" altLang="en-US" sz="2400" dirty="0" smtClean="0"/>
              <a:t>至此</a:t>
            </a:r>
            <a:r>
              <a:rPr lang="zh-CN" altLang="en-US" sz="2400" dirty="0" smtClean="0"/>
              <a:t>壳特征的建模完成。</a:t>
            </a:r>
          </a:p>
          <a:p>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500042"/>
            <a:ext cx="8229600" cy="4525963"/>
          </a:xfrm>
        </p:spPr>
        <p:txBody>
          <a:bodyPr/>
          <a:lstStyle/>
          <a:p>
            <a:pPr>
              <a:buNone/>
            </a:pPr>
            <a:r>
              <a:rPr lang="en-US" altLang="zh-CN" dirty="0" smtClean="0"/>
              <a:t>6.8   </a:t>
            </a:r>
            <a:r>
              <a:rPr lang="zh-CN" altLang="en-US" dirty="0" smtClean="0"/>
              <a:t>本章小结</a:t>
            </a:r>
            <a:endParaRPr lang="en-US" altLang="zh-CN" dirty="0" smtClean="0"/>
          </a:p>
          <a:p>
            <a:pPr>
              <a:buNone/>
            </a:pPr>
            <a:r>
              <a:rPr lang="zh-CN" altLang="en-US" sz="2400" dirty="0" smtClean="0"/>
              <a:t>            本章</a:t>
            </a:r>
            <a:r>
              <a:rPr lang="zh-CN" altLang="en-US" sz="2400" dirty="0" smtClean="0"/>
              <a:t>的学习，读者已经掌握</a:t>
            </a:r>
            <a:r>
              <a:rPr lang="zh-CN" altLang="en-US" sz="2400" dirty="0" smtClean="0"/>
              <a:t>了特征</a:t>
            </a:r>
            <a:r>
              <a:rPr lang="zh-CN" altLang="en-US" sz="2400" dirty="0" smtClean="0"/>
              <a:t>的加入的方法和一些技巧，这些方法非常实用，具备了这些方法，将对今后零件的建模及修改大有裨益，希望读者能够在平时多加练习，最终达到熟练运用的地步。</a:t>
            </a:r>
          </a:p>
          <a:p>
            <a:pPr>
              <a:buNone/>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928694"/>
          </a:xfrm>
        </p:spPr>
        <p:txBody>
          <a:bodyPr>
            <a:normAutofit/>
          </a:bodyPr>
          <a:lstStyle/>
          <a:p>
            <a:pPr>
              <a:buNone/>
            </a:pPr>
            <a:r>
              <a:rPr lang="zh-CN" altLang="en-US" sz="2400" dirty="0" smtClean="0"/>
              <a:t>（</a:t>
            </a:r>
            <a:r>
              <a:rPr lang="en-US" altLang="zh-CN" sz="2400" dirty="0" smtClean="0"/>
              <a:t>5</a:t>
            </a:r>
            <a:r>
              <a:rPr lang="zh-CN" altLang="en-US" sz="2400" dirty="0" smtClean="0"/>
              <a:t>）</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pPr>
              <a:buNone/>
            </a:pPr>
            <a:r>
              <a:rPr lang="zh-CN" altLang="en-US" sz="2400" dirty="0" smtClean="0"/>
              <a:t>（</a:t>
            </a:r>
            <a:r>
              <a:rPr lang="en-US" altLang="zh-CN" sz="2400" dirty="0" smtClean="0"/>
              <a:t>6</a:t>
            </a:r>
            <a:r>
              <a:rPr lang="zh-CN" altLang="en-US" sz="2400" dirty="0" smtClean="0"/>
              <a:t>）</a:t>
            </a:r>
            <a:endParaRPr lang="zh-CN" altLang="en-US" sz="2400" dirty="0"/>
          </a:p>
        </p:txBody>
      </p:sp>
      <p:pic>
        <p:nvPicPr>
          <p:cNvPr id="33793" name="Picture 1"/>
          <p:cNvPicPr>
            <a:picLocks noChangeAspect="1" noChangeArrowheads="1"/>
          </p:cNvPicPr>
          <p:nvPr/>
        </p:nvPicPr>
        <p:blipFill>
          <a:blip r:embed="rId2"/>
          <a:srcRect/>
          <a:stretch>
            <a:fillRect/>
          </a:stretch>
        </p:blipFill>
        <p:spPr bwMode="auto">
          <a:xfrm>
            <a:off x="5786446" y="285728"/>
            <a:ext cx="323850" cy="323850"/>
          </a:xfrm>
          <a:prstGeom prst="rect">
            <a:avLst/>
          </a:prstGeom>
          <a:noFill/>
          <a:ln w="9525">
            <a:noFill/>
            <a:miter lim="800000"/>
            <a:headEnd/>
            <a:tailEnd/>
          </a:ln>
          <a:effectLst/>
        </p:spPr>
      </p:pic>
      <p:pic>
        <p:nvPicPr>
          <p:cNvPr id="33794" name="Picture 2"/>
          <p:cNvPicPr>
            <a:picLocks noChangeAspect="1" noChangeArrowheads="1"/>
          </p:cNvPicPr>
          <p:nvPr/>
        </p:nvPicPr>
        <p:blipFill>
          <a:blip r:embed="rId3"/>
          <a:srcRect/>
          <a:stretch>
            <a:fillRect/>
          </a:stretch>
        </p:blipFill>
        <p:spPr bwMode="auto">
          <a:xfrm>
            <a:off x="5214942" y="1142984"/>
            <a:ext cx="2928958" cy="2676098"/>
          </a:xfrm>
          <a:prstGeom prst="rect">
            <a:avLst/>
          </a:prstGeom>
          <a:noFill/>
          <a:ln w="9525">
            <a:noFill/>
            <a:miter lim="800000"/>
            <a:headEnd/>
            <a:tailEnd/>
          </a:ln>
        </p:spPr>
      </p:pic>
      <p:graphicFrame>
        <p:nvGraphicFramePr>
          <p:cNvPr id="6" name="图示 5"/>
          <p:cNvGraphicFramePr/>
          <p:nvPr/>
        </p:nvGraphicFramePr>
        <p:xfrm>
          <a:off x="1571604" y="1571612"/>
          <a:ext cx="3643338" cy="5000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2214546" y="3000372"/>
            <a:ext cx="2357454" cy="428628"/>
          </a:xfrm>
          <a:prstGeom prst="wedgeRoundRectCallout">
            <a:avLst>
              <a:gd name="adj1" fmla="val 61747"/>
              <a:gd name="adj2" fmla="val -1749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dirty="0" smtClean="0"/>
              <a:t>B</a:t>
            </a:r>
            <a:r>
              <a:rPr lang="zh-CN" altLang="en-US" dirty="0" smtClean="0"/>
              <a:t>的生成方向 </a:t>
            </a:r>
            <a:endParaRPr lang="zh-CN" altLang="en-US" dirty="0"/>
          </a:p>
        </p:txBody>
      </p:sp>
      <p:pic>
        <p:nvPicPr>
          <p:cNvPr id="33795" name="Picture 3"/>
          <p:cNvPicPr>
            <a:picLocks noChangeAspect="1" noChangeArrowheads="1"/>
          </p:cNvPicPr>
          <p:nvPr/>
        </p:nvPicPr>
        <p:blipFill>
          <a:blip r:embed="rId8"/>
          <a:srcRect/>
          <a:stretch>
            <a:fillRect/>
          </a:stretch>
        </p:blipFill>
        <p:spPr bwMode="auto">
          <a:xfrm>
            <a:off x="1142976" y="3500438"/>
            <a:ext cx="2714644" cy="3006299"/>
          </a:xfrm>
          <a:prstGeom prst="rect">
            <a:avLst/>
          </a:prstGeom>
          <a:noFill/>
          <a:ln w="9525">
            <a:noFill/>
            <a:miter lim="800000"/>
            <a:headEnd/>
            <a:tailEnd/>
          </a:ln>
        </p:spPr>
      </p:pic>
      <p:sp>
        <p:nvSpPr>
          <p:cNvPr id="10" name="圆角矩形标注 9"/>
          <p:cNvSpPr/>
          <p:nvPr/>
        </p:nvSpPr>
        <p:spPr>
          <a:xfrm>
            <a:off x="4714876" y="5357826"/>
            <a:ext cx="2286016" cy="500066"/>
          </a:xfrm>
          <a:prstGeom prst="wedgeRoundRectCallout">
            <a:avLst>
              <a:gd name="adj1" fmla="val -75026"/>
              <a:gd name="adj2" fmla="val -1911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dirty="0" smtClean="0"/>
              <a:t>B</a:t>
            </a:r>
            <a:r>
              <a:rPr lang="zh-CN" altLang="en-US" dirty="0" smtClean="0"/>
              <a:t>的拉伸位置</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229600" cy="1071570"/>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单击操控板中</a:t>
            </a:r>
            <a:r>
              <a:rPr lang="en-US" altLang="zh-CN" sz="2400" dirty="0" smtClean="0"/>
              <a:t>【</a:t>
            </a:r>
            <a:r>
              <a:rPr lang="zh-CN" altLang="en-US" sz="2400" dirty="0" smtClean="0"/>
              <a:t>确定</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完成生成</a:t>
            </a:r>
            <a:r>
              <a:rPr lang="zh-CN" altLang="en-US" sz="2400" dirty="0" smtClean="0"/>
              <a:t>。</a:t>
            </a:r>
            <a:endParaRPr lang="en-US" altLang="zh-CN" sz="2400" dirty="0" smtClean="0"/>
          </a:p>
          <a:p>
            <a:pPr>
              <a:buNone/>
            </a:pPr>
            <a:r>
              <a:rPr lang="zh-CN" altLang="en-US" sz="2400" dirty="0" smtClean="0"/>
              <a:t>（</a:t>
            </a:r>
            <a:r>
              <a:rPr lang="en-US" altLang="zh-CN" sz="2400" dirty="0" smtClean="0"/>
              <a:t>8</a:t>
            </a:r>
            <a:r>
              <a:rPr lang="zh-CN" altLang="en-US" sz="2400" dirty="0" smtClean="0"/>
              <a:t>）</a:t>
            </a:r>
            <a:r>
              <a:rPr lang="zh-CN" altLang="en-US" sz="2400" dirty="0" smtClean="0"/>
              <a:t>查看生成的圆柱体</a:t>
            </a:r>
            <a:r>
              <a:rPr lang="en-US" sz="2400" dirty="0" smtClean="0"/>
              <a:t>B</a:t>
            </a:r>
            <a:r>
              <a:rPr lang="zh-CN" altLang="en-US" sz="2400" dirty="0" smtClean="0"/>
              <a:t>特征。</a:t>
            </a:r>
            <a:endParaRPr lang="zh-CN" altLang="en-US" sz="2400" dirty="0"/>
          </a:p>
        </p:txBody>
      </p:sp>
      <p:pic>
        <p:nvPicPr>
          <p:cNvPr id="32769" name="Picture 1"/>
          <p:cNvPicPr>
            <a:picLocks noChangeAspect="1" noChangeArrowheads="1"/>
          </p:cNvPicPr>
          <p:nvPr/>
        </p:nvPicPr>
        <p:blipFill>
          <a:blip r:embed="rId3"/>
          <a:srcRect/>
          <a:stretch>
            <a:fillRect/>
          </a:stretch>
        </p:blipFill>
        <p:spPr bwMode="auto">
          <a:xfrm>
            <a:off x="4786314" y="500042"/>
            <a:ext cx="285750" cy="285750"/>
          </a:xfrm>
          <a:prstGeom prst="rect">
            <a:avLst/>
          </a:prstGeom>
          <a:noFill/>
          <a:ln w="9525">
            <a:noFill/>
            <a:miter lim="800000"/>
            <a:headEnd/>
            <a:tailEnd/>
          </a:ln>
          <a:effectLst/>
        </p:spPr>
      </p:pic>
      <p:sp>
        <p:nvSpPr>
          <p:cNvPr id="3277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770" name="Object 2"/>
          <p:cNvGraphicFramePr>
            <a:graphicFrameLocks noChangeAspect="1"/>
          </p:cNvGraphicFramePr>
          <p:nvPr/>
        </p:nvGraphicFramePr>
        <p:xfrm>
          <a:off x="857224" y="1357298"/>
          <a:ext cx="3071834" cy="3149799"/>
        </p:xfrm>
        <a:graphic>
          <a:graphicData uri="http://schemas.openxmlformats.org/presentationml/2006/ole">
            <p:oleObj spid="_x0000_s32770" name="BMP 图像" r:id="rId4" imgW="1876190" imgH="1924319" progId="Paint.Picture">
              <p:embed/>
            </p:oleObj>
          </a:graphicData>
        </a:graphic>
      </p:graphicFrame>
      <p:sp>
        <p:nvSpPr>
          <p:cNvPr id="7" name="圆角矩形标注 6"/>
          <p:cNvSpPr/>
          <p:nvPr/>
        </p:nvSpPr>
        <p:spPr>
          <a:xfrm>
            <a:off x="4857752" y="3071810"/>
            <a:ext cx="2500330" cy="642942"/>
          </a:xfrm>
          <a:prstGeom prst="wedgeRoundRectCallout">
            <a:avLst>
              <a:gd name="adj1" fmla="val -69791"/>
              <a:gd name="adj2" fmla="val -1508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dirty="0" smtClean="0"/>
              <a:t>B</a:t>
            </a:r>
            <a:r>
              <a:rPr lang="zh-CN" altLang="en-US" dirty="0" smtClean="0"/>
              <a:t>生成后的情况</a:t>
            </a:r>
            <a:endParaRPr lang="zh-CN" altLang="en-US" dirty="0"/>
          </a:p>
        </p:txBody>
      </p:sp>
      <p:sp>
        <p:nvSpPr>
          <p:cNvPr id="9" name="TextBox 8"/>
          <p:cNvSpPr txBox="1"/>
          <p:nvPr/>
        </p:nvSpPr>
        <p:spPr>
          <a:xfrm>
            <a:off x="357158" y="4643446"/>
            <a:ext cx="7286676" cy="830997"/>
          </a:xfrm>
          <a:prstGeom prst="rect">
            <a:avLst/>
          </a:prstGeom>
          <a:noFill/>
        </p:spPr>
        <p:txBody>
          <a:bodyPr wrap="square" rtlCol="0">
            <a:spAutoFit/>
          </a:bodyPr>
          <a:lstStyle/>
          <a:p>
            <a:r>
              <a:rPr lang="en-US" altLang="zh-CN" sz="2400" dirty="0" smtClean="0"/>
              <a:t>Step4</a:t>
            </a:r>
            <a:r>
              <a:rPr lang="zh-CN" altLang="en-US" sz="2400" dirty="0" smtClean="0"/>
              <a:t>：</a:t>
            </a:r>
            <a:r>
              <a:rPr lang="zh-CN" altLang="en-US" sz="2400" dirty="0" smtClean="0"/>
              <a:t>现在开始进行生成大筋板</a:t>
            </a:r>
            <a:r>
              <a:rPr lang="en-US" sz="2400" dirty="0" smtClean="0"/>
              <a:t>C</a:t>
            </a:r>
            <a:r>
              <a:rPr lang="zh-CN" altLang="en-US" sz="2400" dirty="0" smtClean="0"/>
              <a:t>的操作</a:t>
            </a:r>
            <a:r>
              <a:rPr lang="zh-CN" altLang="en-US" sz="2400" dirty="0" smtClean="0"/>
              <a:t>。</a:t>
            </a:r>
            <a:endParaRPr lang="en-US" altLang="zh-CN" sz="2400" dirty="0" smtClean="0"/>
          </a:p>
          <a:p>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10" name="图示 9"/>
          <p:cNvGraphicFramePr/>
          <p:nvPr/>
        </p:nvGraphicFramePr>
        <p:xfrm>
          <a:off x="1785918" y="5429264"/>
          <a:ext cx="5072098" cy="7461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415</TotalTime>
  <Words>2704</Words>
  <PresentationFormat>全屏显示(4:3)</PresentationFormat>
  <Paragraphs>429</Paragraphs>
  <Slides>72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74" baseType="lpstr">
      <vt:lpstr>凤舞九天</vt:lpstr>
      <vt:lpstr>画笔图片</vt:lpstr>
      <vt:lpstr>第六章   特征的加入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jxq</cp:lastModifiedBy>
  <cp:revision>37</cp:revision>
  <dcterms:created xsi:type="dcterms:W3CDTF">2014-03-23T14:10:27Z</dcterms:created>
  <dcterms:modified xsi:type="dcterms:W3CDTF">2014-03-25T08:47:10Z</dcterms:modified>
</cp:coreProperties>
</file>