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drawing20.xml" ContentType="application/vnd.ms-office.drawingml.diagramDrawing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#1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#1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#1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#1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#1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#1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#2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#2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#2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#2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088E4B-2DD1-4117-81F7-E0E6FD76AC42}" type="doc">
      <dgm:prSet loTypeId="urn:microsoft.com/office/officeart/2005/8/layout/process1" loCatId="process" qsTypeId="urn:microsoft.com/office/officeart/2005/8/quickstyle/3d3" qsCatId="3D" csTypeId="urn:microsoft.com/office/officeart/2005/8/colors/accent1_2#1" csCatId="accent1" phldr="1"/>
      <dgm:spPr/>
    </dgm:pt>
    <dgm:pt modelId="{2DADEC1E-79A9-4130-B23A-6A73CC577EC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开始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4186ED3-C187-45D7-8F44-A102CE89D518}" type="parTrans" cxnId="{59B0A622-F06B-4803-9C72-B2AC212ACD3E}">
      <dgm:prSet/>
      <dgm:spPr/>
      <dgm:t>
        <a:bodyPr/>
        <a:lstStyle/>
        <a:p>
          <a:endParaRPr lang="zh-CN" altLang="en-US"/>
        </a:p>
      </dgm:t>
    </dgm:pt>
    <dgm:pt modelId="{AC1BE522-C13C-40A0-AAD0-79B14CB8CAA0}" type="sibTrans" cxnId="{59B0A622-F06B-4803-9C72-B2AC212ACD3E}">
      <dgm:prSet/>
      <dgm:spPr/>
      <dgm:t>
        <a:bodyPr/>
        <a:lstStyle/>
        <a:p>
          <a:endParaRPr lang="zh-CN" altLang="en-US"/>
        </a:p>
      </dgm:t>
    </dgm:pt>
    <dgm:pt modelId="{71DFE3F6-0DB1-4B5B-8E5D-965D66D24A3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控制面板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5085866-B51B-48F9-A873-965E21113893}" type="parTrans" cxnId="{7C64C09B-EE1A-46CB-B15C-6F008B322752}">
      <dgm:prSet/>
      <dgm:spPr/>
      <dgm:t>
        <a:bodyPr/>
        <a:lstStyle/>
        <a:p>
          <a:endParaRPr lang="zh-CN" altLang="en-US"/>
        </a:p>
      </dgm:t>
    </dgm:pt>
    <dgm:pt modelId="{46B09299-2ECE-426E-9381-8272EB417A67}" type="sibTrans" cxnId="{7C64C09B-EE1A-46CB-B15C-6F008B322752}">
      <dgm:prSet/>
      <dgm:spPr/>
      <dgm:t>
        <a:bodyPr/>
        <a:lstStyle/>
        <a:p>
          <a:endParaRPr lang="zh-CN" altLang="en-US"/>
        </a:p>
      </dgm:t>
    </dgm:pt>
    <dgm:pt modelId="{79D461EE-FBE0-4703-8974-681B677E8C0A}" type="pres">
      <dgm:prSet presAssocID="{00088E4B-2DD1-4117-81F7-E0E6FD76AC42}" presName="Name0" presStyleCnt="0">
        <dgm:presLayoutVars>
          <dgm:dir/>
          <dgm:resizeHandles val="exact"/>
        </dgm:presLayoutVars>
      </dgm:prSet>
      <dgm:spPr/>
    </dgm:pt>
    <dgm:pt modelId="{F50415B7-A0B9-4CCA-A68C-537C50CC5C65}" type="pres">
      <dgm:prSet presAssocID="{2DADEC1E-79A9-4130-B23A-6A73CC577EC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3ACA24-F4B1-44BC-A3FD-89C74A1999C2}" type="pres">
      <dgm:prSet presAssocID="{AC1BE522-C13C-40A0-AAD0-79B14CB8CAA0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603DECF5-3734-4664-B6E9-1F7C996701EC}" type="pres">
      <dgm:prSet presAssocID="{AC1BE522-C13C-40A0-AAD0-79B14CB8CAA0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CBD27067-C7D8-42C0-A03B-6D0FA8CEBE53}" type="pres">
      <dgm:prSet presAssocID="{71DFE3F6-0DB1-4B5B-8E5D-965D66D24A38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812D63F-4A0D-4AAB-8AFD-5D1E3B543DC5}" type="presOf" srcId="{AC1BE522-C13C-40A0-AAD0-79B14CB8CAA0}" destId="{2E3ACA24-F4B1-44BC-A3FD-89C74A1999C2}" srcOrd="0" destOrd="0" presId="urn:microsoft.com/office/officeart/2005/8/layout/process1"/>
    <dgm:cxn modelId="{3E80F1B9-6B0E-4AA2-8D3D-C94DCC1868D6}" type="presOf" srcId="{AC1BE522-C13C-40A0-AAD0-79B14CB8CAA0}" destId="{603DECF5-3734-4664-B6E9-1F7C996701EC}" srcOrd="1" destOrd="0" presId="urn:microsoft.com/office/officeart/2005/8/layout/process1"/>
    <dgm:cxn modelId="{7C64C09B-EE1A-46CB-B15C-6F008B322752}" srcId="{00088E4B-2DD1-4117-81F7-E0E6FD76AC42}" destId="{71DFE3F6-0DB1-4B5B-8E5D-965D66D24A38}" srcOrd="1" destOrd="0" parTransId="{45085866-B51B-48F9-A873-965E21113893}" sibTransId="{46B09299-2ECE-426E-9381-8272EB417A67}"/>
    <dgm:cxn modelId="{59B0A622-F06B-4803-9C72-B2AC212ACD3E}" srcId="{00088E4B-2DD1-4117-81F7-E0E6FD76AC42}" destId="{2DADEC1E-79A9-4130-B23A-6A73CC577ECB}" srcOrd="0" destOrd="0" parTransId="{A4186ED3-C187-45D7-8F44-A102CE89D518}" sibTransId="{AC1BE522-C13C-40A0-AAD0-79B14CB8CAA0}"/>
    <dgm:cxn modelId="{F3546338-506F-4CE7-9525-52B79749FF1E}" type="presOf" srcId="{00088E4B-2DD1-4117-81F7-E0E6FD76AC42}" destId="{79D461EE-FBE0-4703-8974-681B677E8C0A}" srcOrd="0" destOrd="0" presId="urn:microsoft.com/office/officeart/2005/8/layout/process1"/>
    <dgm:cxn modelId="{1F7DD3B1-7591-4D7E-98A3-DCBEA722B557}" type="presOf" srcId="{71DFE3F6-0DB1-4B5B-8E5D-965D66D24A38}" destId="{CBD27067-C7D8-42C0-A03B-6D0FA8CEBE53}" srcOrd="0" destOrd="0" presId="urn:microsoft.com/office/officeart/2005/8/layout/process1"/>
    <dgm:cxn modelId="{DE9BC18D-93F2-4C7C-8E15-1236BDA96AD0}" type="presOf" srcId="{2DADEC1E-79A9-4130-B23A-6A73CC577ECB}" destId="{F50415B7-A0B9-4CCA-A68C-537C50CC5C65}" srcOrd="0" destOrd="0" presId="urn:microsoft.com/office/officeart/2005/8/layout/process1"/>
    <dgm:cxn modelId="{C3EEF9AB-35A9-4E50-A0B7-0C653046DE07}" type="presParOf" srcId="{79D461EE-FBE0-4703-8974-681B677E8C0A}" destId="{F50415B7-A0B9-4CCA-A68C-537C50CC5C65}" srcOrd="0" destOrd="0" presId="urn:microsoft.com/office/officeart/2005/8/layout/process1"/>
    <dgm:cxn modelId="{0F76FF09-4C50-4E05-B9B9-D90948A3FA85}" type="presParOf" srcId="{79D461EE-FBE0-4703-8974-681B677E8C0A}" destId="{2E3ACA24-F4B1-44BC-A3FD-89C74A1999C2}" srcOrd="1" destOrd="0" presId="urn:microsoft.com/office/officeart/2005/8/layout/process1"/>
    <dgm:cxn modelId="{9390E134-E4EA-45AE-86D0-68FC2FC047FE}" type="presParOf" srcId="{2E3ACA24-F4B1-44BC-A3FD-89C74A1999C2}" destId="{603DECF5-3734-4664-B6E9-1F7C996701EC}" srcOrd="0" destOrd="0" presId="urn:microsoft.com/office/officeart/2005/8/layout/process1"/>
    <dgm:cxn modelId="{EFE3C92F-8C0B-441B-B15C-DBA7DDB2CB9E}" type="presParOf" srcId="{79D461EE-FBE0-4703-8974-681B677E8C0A}" destId="{CBD27067-C7D8-42C0-A03B-6D0FA8CEBE5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4EF6C41-2C02-4FC4-841C-74D2F70FBB51}" type="doc">
      <dgm:prSet loTypeId="urn:microsoft.com/office/officeart/2005/8/layout/hProcess3" loCatId="process" qsTypeId="urn:microsoft.com/office/officeart/2005/8/quickstyle/3d3" qsCatId="3D" csTypeId="urn:microsoft.com/office/officeart/2005/8/colors/accent1_2#10" csCatId="accent1" phldr="1"/>
      <dgm:spPr/>
    </dgm:pt>
    <dgm:pt modelId="{BCA33EE4-B81E-480B-B5C4-16C8AC7F482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环境变量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A41C029-386C-4BDC-B7FD-B8BE106F7491}" type="parTrans" cxnId="{3B6E749F-70C2-4684-9F5C-E5B24CBF9637}">
      <dgm:prSet/>
      <dgm:spPr/>
      <dgm:t>
        <a:bodyPr/>
        <a:lstStyle/>
        <a:p>
          <a:endParaRPr lang="zh-CN" altLang="en-US"/>
        </a:p>
      </dgm:t>
    </dgm:pt>
    <dgm:pt modelId="{211C8605-C6A4-4187-B263-7073A7A3A9DE}" type="sibTrans" cxnId="{3B6E749F-70C2-4684-9F5C-E5B24CBF9637}">
      <dgm:prSet/>
      <dgm:spPr/>
      <dgm:t>
        <a:bodyPr/>
        <a:lstStyle/>
        <a:p>
          <a:endParaRPr lang="zh-CN" altLang="en-US"/>
        </a:p>
      </dgm:t>
    </dgm:pt>
    <dgm:pt modelId="{DCF6E68F-02E6-45DF-9610-2DFCDCB5B194}" type="pres">
      <dgm:prSet presAssocID="{14EF6C41-2C02-4FC4-841C-74D2F70FBB51}" presName="Name0" presStyleCnt="0">
        <dgm:presLayoutVars>
          <dgm:dir/>
          <dgm:animLvl val="lvl"/>
          <dgm:resizeHandles val="exact"/>
        </dgm:presLayoutVars>
      </dgm:prSet>
      <dgm:spPr/>
    </dgm:pt>
    <dgm:pt modelId="{055AAFB8-7016-4B4C-B9A8-87A1C0B23E2F}" type="pres">
      <dgm:prSet presAssocID="{14EF6C41-2C02-4FC4-841C-74D2F70FBB51}" presName="dummy" presStyleCnt="0"/>
      <dgm:spPr/>
    </dgm:pt>
    <dgm:pt modelId="{1BCF1C53-35DE-4D8E-B6A5-E945115A54FF}" type="pres">
      <dgm:prSet presAssocID="{14EF6C41-2C02-4FC4-841C-74D2F70FBB51}" presName="linH" presStyleCnt="0"/>
      <dgm:spPr/>
    </dgm:pt>
    <dgm:pt modelId="{1BDF74B0-3555-474F-9773-57BF002362E9}" type="pres">
      <dgm:prSet presAssocID="{14EF6C41-2C02-4FC4-841C-74D2F70FBB51}" presName="padding1" presStyleCnt="0"/>
      <dgm:spPr/>
    </dgm:pt>
    <dgm:pt modelId="{8A507290-779A-4AF8-9D30-C5E11E761F20}" type="pres">
      <dgm:prSet presAssocID="{BCA33EE4-B81E-480B-B5C4-16C8AC7F4827}" presName="linV" presStyleCnt="0"/>
      <dgm:spPr/>
    </dgm:pt>
    <dgm:pt modelId="{F6D534F6-1D17-41C4-8658-DBDB084F7257}" type="pres">
      <dgm:prSet presAssocID="{BCA33EE4-B81E-480B-B5C4-16C8AC7F4827}" presName="spVertical1" presStyleCnt="0"/>
      <dgm:spPr/>
    </dgm:pt>
    <dgm:pt modelId="{AF94329C-7057-47EE-AFF1-EAFCF9FAF493}" type="pres">
      <dgm:prSet presAssocID="{BCA33EE4-B81E-480B-B5C4-16C8AC7F4827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D75CB6-CBE9-40C8-9CA2-6A5DD8537417}" type="pres">
      <dgm:prSet presAssocID="{BCA33EE4-B81E-480B-B5C4-16C8AC7F4827}" presName="spVertical2" presStyleCnt="0"/>
      <dgm:spPr/>
    </dgm:pt>
    <dgm:pt modelId="{53881E39-55A2-4B77-B56E-2533E13AD97E}" type="pres">
      <dgm:prSet presAssocID="{BCA33EE4-B81E-480B-B5C4-16C8AC7F4827}" presName="spVertical3" presStyleCnt="0"/>
      <dgm:spPr/>
    </dgm:pt>
    <dgm:pt modelId="{BEBEAF26-E8F8-4F70-8B6C-2D90DAAEBE0C}" type="pres">
      <dgm:prSet presAssocID="{14EF6C41-2C02-4FC4-841C-74D2F70FBB51}" presName="padding2" presStyleCnt="0"/>
      <dgm:spPr/>
    </dgm:pt>
    <dgm:pt modelId="{2C85B84E-6223-404F-A73C-412E901C0EAA}" type="pres">
      <dgm:prSet presAssocID="{14EF6C41-2C02-4FC4-841C-74D2F70FBB51}" presName="negArrow" presStyleCnt="0"/>
      <dgm:spPr/>
    </dgm:pt>
    <dgm:pt modelId="{5234C927-E055-49B7-A74C-BCD0BDFE7B85}" type="pres">
      <dgm:prSet presAssocID="{14EF6C41-2C02-4FC4-841C-74D2F70FBB51}" presName="backgroundArrow" presStyleLbl="node1" presStyleIdx="0" presStyleCnt="1"/>
      <dgm:spPr/>
    </dgm:pt>
  </dgm:ptLst>
  <dgm:cxnLst>
    <dgm:cxn modelId="{88270B10-6884-44EC-AEEF-57747C8514DF}" type="presOf" srcId="{BCA33EE4-B81E-480B-B5C4-16C8AC7F4827}" destId="{AF94329C-7057-47EE-AFF1-EAFCF9FAF493}" srcOrd="0" destOrd="0" presId="urn:microsoft.com/office/officeart/2005/8/layout/hProcess3"/>
    <dgm:cxn modelId="{3B6E749F-70C2-4684-9F5C-E5B24CBF9637}" srcId="{14EF6C41-2C02-4FC4-841C-74D2F70FBB51}" destId="{BCA33EE4-B81E-480B-B5C4-16C8AC7F4827}" srcOrd="0" destOrd="0" parTransId="{6A41C029-386C-4BDC-B7FD-B8BE106F7491}" sibTransId="{211C8605-C6A4-4187-B263-7073A7A3A9DE}"/>
    <dgm:cxn modelId="{C3B032C3-5119-4F6F-A2CB-35E1093C0B69}" type="presOf" srcId="{14EF6C41-2C02-4FC4-841C-74D2F70FBB51}" destId="{DCF6E68F-02E6-45DF-9610-2DFCDCB5B194}" srcOrd="0" destOrd="0" presId="urn:microsoft.com/office/officeart/2005/8/layout/hProcess3"/>
    <dgm:cxn modelId="{1697E8C5-072D-45E4-B1D3-9918215E7473}" type="presParOf" srcId="{DCF6E68F-02E6-45DF-9610-2DFCDCB5B194}" destId="{055AAFB8-7016-4B4C-B9A8-87A1C0B23E2F}" srcOrd="0" destOrd="0" presId="urn:microsoft.com/office/officeart/2005/8/layout/hProcess3"/>
    <dgm:cxn modelId="{35A0188F-069E-43B6-B210-85D5F31FFD70}" type="presParOf" srcId="{DCF6E68F-02E6-45DF-9610-2DFCDCB5B194}" destId="{1BCF1C53-35DE-4D8E-B6A5-E945115A54FF}" srcOrd="1" destOrd="0" presId="urn:microsoft.com/office/officeart/2005/8/layout/hProcess3"/>
    <dgm:cxn modelId="{BCAA6226-91DD-4D61-9D5A-CF1F23E7C820}" type="presParOf" srcId="{1BCF1C53-35DE-4D8E-B6A5-E945115A54FF}" destId="{1BDF74B0-3555-474F-9773-57BF002362E9}" srcOrd="0" destOrd="0" presId="urn:microsoft.com/office/officeart/2005/8/layout/hProcess3"/>
    <dgm:cxn modelId="{55982661-CA61-476A-BD2C-861346441FEF}" type="presParOf" srcId="{1BCF1C53-35DE-4D8E-B6A5-E945115A54FF}" destId="{8A507290-779A-4AF8-9D30-C5E11E761F20}" srcOrd="1" destOrd="0" presId="urn:microsoft.com/office/officeart/2005/8/layout/hProcess3"/>
    <dgm:cxn modelId="{5DBE3C2D-AE84-46C2-AB2F-320E7FE2F4CB}" type="presParOf" srcId="{8A507290-779A-4AF8-9D30-C5E11E761F20}" destId="{F6D534F6-1D17-41C4-8658-DBDB084F7257}" srcOrd="0" destOrd="0" presId="urn:microsoft.com/office/officeart/2005/8/layout/hProcess3"/>
    <dgm:cxn modelId="{0898F38E-23B4-479D-879A-1ED444304939}" type="presParOf" srcId="{8A507290-779A-4AF8-9D30-C5E11E761F20}" destId="{AF94329C-7057-47EE-AFF1-EAFCF9FAF493}" srcOrd="1" destOrd="0" presId="urn:microsoft.com/office/officeart/2005/8/layout/hProcess3"/>
    <dgm:cxn modelId="{46721EA7-AB23-4D01-BD37-A65C0F34DCF7}" type="presParOf" srcId="{8A507290-779A-4AF8-9D30-C5E11E761F20}" destId="{61D75CB6-CBE9-40C8-9CA2-6A5DD8537417}" srcOrd="2" destOrd="0" presId="urn:microsoft.com/office/officeart/2005/8/layout/hProcess3"/>
    <dgm:cxn modelId="{2C41685F-8067-4D2E-B872-CE64EF376DF8}" type="presParOf" srcId="{8A507290-779A-4AF8-9D30-C5E11E761F20}" destId="{53881E39-55A2-4B77-B56E-2533E13AD97E}" srcOrd="3" destOrd="0" presId="urn:microsoft.com/office/officeart/2005/8/layout/hProcess3"/>
    <dgm:cxn modelId="{C4B8B2A5-29DC-471E-8500-12233EF3FC9C}" type="presParOf" srcId="{1BCF1C53-35DE-4D8E-B6A5-E945115A54FF}" destId="{BEBEAF26-E8F8-4F70-8B6C-2D90DAAEBE0C}" srcOrd="2" destOrd="0" presId="urn:microsoft.com/office/officeart/2005/8/layout/hProcess3"/>
    <dgm:cxn modelId="{095EB911-2295-4617-BBA5-248FB5010EFA}" type="presParOf" srcId="{1BCF1C53-35DE-4D8E-B6A5-E945115A54FF}" destId="{2C85B84E-6223-404F-A73C-412E901C0EAA}" srcOrd="3" destOrd="0" presId="urn:microsoft.com/office/officeart/2005/8/layout/hProcess3"/>
    <dgm:cxn modelId="{C8F6526A-4806-4BB3-873D-D78D3733B4BB}" type="presParOf" srcId="{1BCF1C53-35DE-4D8E-B6A5-E945115A54FF}" destId="{5234C927-E055-49B7-A74C-BCD0BDFE7B85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5D29510-37FA-4804-97CD-76E168C186C2}" type="doc">
      <dgm:prSet loTypeId="urn:microsoft.com/office/officeart/2005/8/layout/process1" loCatId="process" qsTypeId="urn:microsoft.com/office/officeart/2005/8/quickstyle/3d3" qsCatId="3D" csTypeId="urn:microsoft.com/office/officeart/2005/8/colors/accent1_2#11" csCatId="accent1" phldr="1"/>
      <dgm:spPr/>
    </dgm:pt>
    <dgm:pt modelId="{BBEF2FD7-D50F-45EF-B016-86FB9ABFB94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（用户名）的用户变量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75B9038-232F-4D08-88C8-6F5F02F26AE0}" type="parTrans" cxnId="{7DDF73D6-9750-4A32-8D79-E79E599666DC}">
      <dgm:prSet/>
      <dgm:spPr/>
      <dgm:t>
        <a:bodyPr/>
        <a:lstStyle/>
        <a:p>
          <a:endParaRPr lang="zh-CN" altLang="en-US"/>
        </a:p>
      </dgm:t>
    </dgm:pt>
    <dgm:pt modelId="{B9640466-EF22-4581-A91C-01445DE65669}" type="sibTrans" cxnId="{7DDF73D6-9750-4A32-8D79-E79E599666DC}">
      <dgm:prSet/>
      <dgm:spPr/>
      <dgm:t>
        <a:bodyPr/>
        <a:lstStyle/>
        <a:p>
          <a:endParaRPr lang="zh-CN" altLang="en-US"/>
        </a:p>
      </dgm:t>
    </dgm:pt>
    <dgm:pt modelId="{A2A93556-6BB8-4EDC-AD76-AA7C27AD3BD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4316288-669F-4F80-AEB4-B0579E1E1FF2}" type="parTrans" cxnId="{CDF98B95-E46B-4E64-9A63-E4B0349C5623}">
      <dgm:prSet/>
      <dgm:spPr/>
      <dgm:t>
        <a:bodyPr/>
        <a:lstStyle/>
        <a:p>
          <a:endParaRPr lang="zh-CN" altLang="en-US"/>
        </a:p>
      </dgm:t>
    </dgm:pt>
    <dgm:pt modelId="{ACC7C10E-EFC6-4064-980D-A51CC5A00859}" type="sibTrans" cxnId="{CDF98B95-E46B-4E64-9A63-E4B0349C5623}">
      <dgm:prSet/>
      <dgm:spPr/>
      <dgm:t>
        <a:bodyPr/>
        <a:lstStyle/>
        <a:p>
          <a:endParaRPr lang="zh-CN" altLang="en-US"/>
        </a:p>
      </dgm:t>
    </dgm:pt>
    <dgm:pt modelId="{8EB4E65A-A25E-4470-ACFD-F6D969A5922C}" type="pres">
      <dgm:prSet presAssocID="{45D29510-37FA-4804-97CD-76E168C186C2}" presName="Name0" presStyleCnt="0">
        <dgm:presLayoutVars>
          <dgm:dir/>
          <dgm:resizeHandles val="exact"/>
        </dgm:presLayoutVars>
      </dgm:prSet>
      <dgm:spPr/>
    </dgm:pt>
    <dgm:pt modelId="{BDBDFD78-A557-4C61-BC26-D5345E6A473F}" type="pres">
      <dgm:prSet presAssocID="{BBEF2FD7-D50F-45EF-B016-86FB9ABFB94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5C6C54-BC93-4BFE-B2D9-4BDC4018B2AC}" type="pres">
      <dgm:prSet presAssocID="{B9640466-EF22-4581-A91C-01445DE65669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461CA53F-B760-468C-ABDF-4AFE287AF7AD}" type="pres">
      <dgm:prSet presAssocID="{B9640466-EF22-4581-A91C-01445DE65669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FA1D2940-E6C7-436C-AC41-5B02EE82A286}" type="pres">
      <dgm:prSet presAssocID="{A2A93556-6BB8-4EDC-AD76-AA7C27AD3BD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848DDC6-D9D9-4B34-817F-F0FB8A3D5633}" type="presOf" srcId="{45D29510-37FA-4804-97CD-76E168C186C2}" destId="{8EB4E65A-A25E-4470-ACFD-F6D969A5922C}" srcOrd="0" destOrd="0" presId="urn:microsoft.com/office/officeart/2005/8/layout/process1"/>
    <dgm:cxn modelId="{828BC638-8168-4D58-9110-FC9519FF7E80}" type="presOf" srcId="{A2A93556-6BB8-4EDC-AD76-AA7C27AD3BD9}" destId="{FA1D2940-E6C7-436C-AC41-5B02EE82A286}" srcOrd="0" destOrd="0" presId="urn:microsoft.com/office/officeart/2005/8/layout/process1"/>
    <dgm:cxn modelId="{187CDDC9-0A7E-419D-9495-B3D2E713B689}" type="presOf" srcId="{BBEF2FD7-D50F-45EF-B016-86FB9ABFB945}" destId="{BDBDFD78-A557-4C61-BC26-D5345E6A473F}" srcOrd="0" destOrd="0" presId="urn:microsoft.com/office/officeart/2005/8/layout/process1"/>
    <dgm:cxn modelId="{7DDF73D6-9750-4A32-8D79-E79E599666DC}" srcId="{45D29510-37FA-4804-97CD-76E168C186C2}" destId="{BBEF2FD7-D50F-45EF-B016-86FB9ABFB945}" srcOrd="0" destOrd="0" parTransId="{375B9038-232F-4D08-88C8-6F5F02F26AE0}" sibTransId="{B9640466-EF22-4581-A91C-01445DE65669}"/>
    <dgm:cxn modelId="{D2EF01EB-1BF7-4171-943B-F97B650F62F5}" type="presOf" srcId="{B9640466-EF22-4581-A91C-01445DE65669}" destId="{461CA53F-B760-468C-ABDF-4AFE287AF7AD}" srcOrd="1" destOrd="0" presId="urn:microsoft.com/office/officeart/2005/8/layout/process1"/>
    <dgm:cxn modelId="{9A518795-640B-4181-850A-9FB925F1148D}" type="presOf" srcId="{B9640466-EF22-4581-A91C-01445DE65669}" destId="{1C5C6C54-BC93-4BFE-B2D9-4BDC4018B2AC}" srcOrd="0" destOrd="0" presId="urn:microsoft.com/office/officeart/2005/8/layout/process1"/>
    <dgm:cxn modelId="{CDF98B95-E46B-4E64-9A63-E4B0349C5623}" srcId="{45D29510-37FA-4804-97CD-76E168C186C2}" destId="{A2A93556-6BB8-4EDC-AD76-AA7C27AD3BD9}" srcOrd="1" destOrd="0" parTransId="{F4316288-669F-4F80-AEB4-B0579E1E1FF2}" sibTransId="{ACC7C10E-EFC6-4064-980D-A51CC5A00859}"/>
    <dgm:cxn modelId="{827C2611-B6B6-494E-B3F0-D7508799147A}" type="presParOf" srcId="{8EB4E65A-A25E-4470-ACFD-F6D969A5922C}" destId="{BDBDFD78-A557-4C61-BC26-D5345E6A473F}" srcOrd="0" destOrd="0" presId="urn:microsoft.com/office/officeart/2005/8/layout/process1"/>
    <dgm:cxn modelId="{50C371F6-334C-42D0-81BB-111DE4A01805}" type="presParOf" srcId="{8EB4E65A-A25E-4470-ACFD-F6D969A5922C}" destId="{1C5C6C54-BC93-4BFE-B2D9-4BDC4018B2AC}" srcOrd="1" destOrd="0" presId="urn:microsoft.com/office/officeart/2005/8/layout/process1"/>
    <dgm:cxn modelId="{E31C3C78-2C97-4832-884C-407EE20CA4B5}" type="presParOf" srcId="{1C5C6C54-BC93-4BFE-B2D9-4BDC4018B2AC}" destId="{461CA53F-B760-468C-ABDF-4AFE287AF7AD}" srcOrd="0" destOrd="0" presId="urn:microsoft.com/office/officeart/2005/8/layout/process1"/>
    <dgm:cxn modelId="{81D37AF8-2AD5-4C94-A141-EBC6DB4C02CC}" type="presParOf" srcId="{8EB4E65A-A25E-4470-ACFD-F6D969A5922C}" destId="{FA1D2940-E6C7-436C-AC41-5B02EE82A28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88E576A-8759-4913-B7E8-8CBB4F79B858}" type="doc">
      <dgm:prSet loTypeId="urn:microsoft.com/office/officeart/2005/8/layout/process1" loCatId="process" qsTypeId="urn:microsoft.com/office/officeart/2005/8/quickstyle/3d3" qsCatId="3D" csTypeId="urn:microsoft.com/office/officeart/2005/8/colors/accent1_2#12" csCatId="accent1" phldr="1"/>
      <dgm:spPr/>
    </dgm:pt>
    <dgm:pt modelId="{11920D54-85E1-45E7-AE19-61EAB1C9E64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变量名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C69ED23-4238-4418-B152-623A792A8391}" type="parTrans" cxnId="{380B4D0D-E627-4975-A89D-C8C5B208C3A0}">
      <dgm:prSet/>
      <dgm:spPr/>
      <dgm:t>
        <a:bodyPr/>
        <a:lstStyle/>
        <a:p>
          <a:endParaRPr lang="zh-CN" altLang="en-US"/>
        </a:p>
      </dgm:t>
    </dgm:pt>
    <dgm:pt modelId="{DB270123-A0B9-4CFA-A1B2-1882A34EE02F}" type="sibTrans" cxnId="{380B4D0D-E627-4975-A89D-C8C5B208C3A0}">
      <dgm:prSet/>
      <dgm:spPr/>
      <dgm:t>
        <a:bodyPr/>
        <a:lstStyle/>
        <a:p>
          <a:endParaRPr lang="zh-CN" altLang="en-US"/>
        </a:p>
      </dgm:t>
    </dgm:pt>
    <dgm:pt modelId="{AABDC927-31F0-4F0E-8D5D-18284DD2D09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546E91F-E4AB-4463-83DC-16E7D62E5D8E}" type="parTrans" cxnId="{D19562B3-4E5C-4FB1-A3DD-ED41AD0893E0}">
      <dgm:prSet/>
      <dgm:spPr/>
      <dgm:t>
        <a:bodyPr/>
        <a:lstStyle/>
        <a:p>
          <a:endParaRPr lang="zh-CN" altLang="en-US"/>
        </a:p>
      </dgm:t>
    </dgm:pt>
    <dgm:pt modelId="{01E688E8-0FE6-4D2A-967F-D910B86C4EFC}" type="sibTrans" cxnId="{D19562B3-4E5C-4FB1-A3DD-ED41AD0893E0}">
      <dgm:prSet/>
      <dgm:spPr/>
      <dgm:t>
        <a:bodyPr/>
        <a:lstStyle/>
        <a:p>
          <a:endParaRPr lang="zh-CN" altLang="en-US"/>
        </a:p>
      </dgm:t>
    </dgm:pt>
    <dgm:pt modelId="{0848B46F-46B0-4383-B4A8-A4D8AD7BA8AC}" type="pres">
      <dgm:prSet presAssocID="{088E576A-8759-4913-B7E8-8CBB4F79B858}" presName="Name0" presStyleCnt="0">
        <dgm:presLayoutVars>
          <dgm:dir/>
          <dgm:resizeHandles val="exact"/>
        </dgm:presLayoutVars>
      </dgm:prSet>
      <dgm:spPr/>
    </dgm:pt>
    <dgm:pt modelId="{83BB1C70-C5A3-4513-AB12-0B8BD774E850}" type="pres">
      <dgm:prSet presAssocID="{11920D54-85E1-45E7-AE19-61EAB1C9E646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4A0270-5EB9-447C-BBE4-222C15A4034B}" type="pres">
      <dgm:prSet presAssocID="{DB270123-A0B9-4CFA-A1B2-1882A34EE02F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541AE09F-CEA4-4FB3-BBAE-318FEA96CE4C}" type="pres">
      <dgm:prSet presAssocID="{DB270123-A0B9-4CFA-A1B2-1882A34EE02F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04342E20-B37C-4736-8182-3613A94AA6B6}" type="pres">
      <dgm:prSet presAssocID="{AABDC927-31F0-4F0E-8D5D-18284DD2D09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FBBED6E-B7C0-4784-A923-F568BE4CA5E8}" type="presOf" srcId="{AABDC927-31F0-4F0E-8D5D-18284DD2D09B}" destId="{04342E20-B37C-4736-8182-3613A94AA6B6}" srcOrd="0" destOrd="0" presId="urn:microsoft.com/office/officeart/2005/8/layout/process1"/>
    <dgm:cxn modelId="{51A0D1EB-6A62-419A-9492-79E734EEDDB7}" type="presOf" srcId="{DB270123-A0B9-4CFA-A1B2-1882A34EE02F}" destId="{094A0270-5EB9-447C-BBE4-222C15A4034B}" srcOrd="0" destOrd="0" presId="urn:microsoft.com/office/officeart/2005/8/layout/process1"/>
    <dgm:cxn modelId="{D19562B3-4E5C-4FB1-A3DD-ED41AD0893E0}" srcId="{088E576A-8759-4913-B7E8-8CBB4F79B858}" destId="{AABDC927-31F0-4F0E-8D5D-18284DD2D09B}" srcOrd="1" destOrd="0" parTransId="{1546E91F-E4AB-4463-83DC-16E7D62E5D8E}" sibTransId="{01E688E8-0FE6-4D2A-967F-D910B86C4EFC}"/>
    <dgm:cxn modelId="{8ED939DB-1758-4E63-9891-45BD79C9B8A1}" type="presOf" srcId="{11920D54-85E1-45E7-AE19-61EAB1C9E646}" destId="{83BB1C70-C5A3-4513-AB12-0B8BD774E850}" srcOrd="0" destOrd="0" presId="urn:microsoft.com/office/officeart/2005/8/layout/process1"/>
    <dgm:cxn modelId="{380B4D0D-E627-4975-A89D-C8C5B208C3A0}" srcId="{088E576A-8759-4913-B7E8-8CBB4F79B858}" destId="{11920D54-85E1-45E7-AE19-61EAB1C9E646}" srcOrd="0" destOrd="0" parTransId="{DC69ED23-4238-4418-B152-623A792A8391}" sibTransId="{DB270123-A0B9-4CFA-A1B2-1882A34EE02F}"/>
    <dgm:cxn modelId="{4DB16235-7C2F-439B-97B5-83C2911BD24B}" type="presOf" srcId="{DB270123-A0B9-4CFA-A1B2-1882A34EE02F}" destId="{541AE09F-CEA4-4FB3-BBAE-318FEA96CE4C}" srcOrd="1" destOrd="0" presId="urn:microsoft.com/office/officeart/2005/8/layout/process1"/>
    <dgm:cxn modelId="{359C8E2D-E489-4F28-80DE-054CD184846A}" type="presOf" srcId="{088E576A-8759-4913-B7E8-8CBB4F79B858}" destId="{0848B46F-46B0-4383-B4A8-A4D8AD7BA8AC}" srcOrd="0" destOrd="0" presId="urn:microsoft.com/office/officeart/2005/8/layout/process1"/>
    <dgm:cxn modelId="{945AA319-CA73-41C3-909A-FE92AE982E9D}" type="presParOf" srcId="{0848B46F-46B0-4383-B4A8-A4D8AD7BA8AC}" destId="{83BB1C70-C5A3-4513-AB12-0B8BD774E850}" srcOrd="0" destOrd="0" presId="urn:microsoft.com/office/officeart/2005/8/layout/process1"/>
    <dgm:cxn modelId="{CE47797E-0889-4E9D-AECE-45B46C547DD6}" type="presParOf" srcId="{0848B46F-46B0-4383-B4A8-A4D8AD7BA8AC}" destId="{094A0270-5EB9-447C-BBE4-222C15A4034B}" srcOrd="1" destOrd="0" presId="urn:microsoft.com/office/officeart/2005/8/layout/process1"/>
    <dgm:cxn modelId="{61118FE3-37E8-4C58-A523-FB807DA96FF2}" type="presParOf" srcId="{094A0270-5EB9-447C-BBE4-222C15A4034B}" destId="{541AE09F-CEA4-4FB3-BBAE-318FEA96CE4C}" srcOrd="0" destOrd="0" presId="urn:microsoft.com/office/officeart/2005/8/layout/process1"/>
    <dgm:cxn modelId="{7A66B43A-5334-4C48-8AEB-DE5EFA63D45D}" type="presParOf" srcId="{0848B46F-46B0-4383-B4A8-A4D8AD7BA8AC}" destId="{04342E20-B37C-4736-8182-3613A94AA6B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5B4FBB3-8D64-4148-A713-6BE94CF2027C}" type="doc">
      <dgm:prSet loTypeId="urn:microsoft.com/office/officeart/2005/8/layout/hProcess3" loCatId="process" qsTypeId="urn:microsoft.com/office/officeart/2005/8/quickstyle/3d3" qsCatId="3D" csTypeId="urn:microsoft.com/office/officeart/2005/8/colors/accent1_2#13" csCatId="accent1" phldr="1"/>
      <dgm:spPr/>
    </dgm:pt>
    <dgm:pt modelId="{B5074B16-49FB-44E5-B7E3-BE2D1DA2BD5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下一步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34F4EC8-35AB-4164-87AA-9954930BC936}" type="parTrans" cxnId="{D2B1BD35-35A8-48C0-8B18-500C5CF4846D}">
      <dgm:prSet/>
      <dgm:spPr/>
      <dgm:t>
        <a:bodyPr/>
        <a:lstStyle/>
        <a:p>
          <a:endParaRPr lang="zh-CN" altLang="en-US"/>
        </a:p>
      </dgm:t>
    </dgm:pt>
    <dgm:pt modelId="{A2606D35-7F1D-4C82-B83D-BE3994A63415}" type="sibTrans" cxnId="{D2B1BD35-35A8-48C0-8B18-500C5CF4846D}">
      <dgm:prSet/>
      <dgm:spPr/>
      <dgm:t>
        <a:bodyPr/>
        <a:lstStyle/>
        <a:p>
          <a:endParaRPr lang="zh-CN" altLang="en-US"/>
        </a:p>
      </dgm:t>
    </dgm:pt>
    <dgm:pt modelId="{804DB1D1-3F81-4E4D-BE64-536806E748F8}" type="pres">
      <dgm:prSet presAssocID="{45B4FBB3-8D64-4148-A713-6BE94CF2027C}" presName="Name0" presStyleCnt="0">
        <dgm:presLayoutVars>
          <dgm:dir/>
          <dgm:animLvl val="lvl"/>
          <dgm:resizeHandles val="exact"/>
        </dgm:presLayoutVars>
      </dgm:prSet>
      <dgm:spPr/>
    </dgm:pt>
    <dgm:pt modelId="{E0AA8DAF-A0E0-4747-82A4-757266EBEF58}" type="pres">
      <dgm:prSet presAssocID="{45B4FBB3-8D64-4148-A713-6BE94CF2027C}" presName="dummy" presStyleCnt="0"/>
      <dgm:spPr/>
    </dgm:pt>
    <dgm:pt modelId="{127BB697-8F12-4943-93EC-447D11305950}" type="pres">
      <dgm:prSet presAssocID="{45B4FBB3-8D64-4148-A713-6BE94CF2027C}" presName="linH" presStyleCnt="0"/>
      <dgm:spPr/>
    </dgm:pt>
    <dgm:pt modelId="{4B150ED9-C6F8-451A-ADB3-BE587C8D9C6B}" type="pres">
      <dgm:prSet presAssocID="{45B4FBB3-8D64-4148-A713-6BE94CF2027C}" presName="padding1" presStyleCnt="0"/>
      <dgm:spPr/>
    </dgm:pt>
    <dgm:pt modelId="{FF3D85EF-5328-49B0-9994-2E84BF2CE94A}" type="pres">
      <dgm:prSet presAssocID="{B5074B16-49FB-44E5-B7E3-BE2D1DA2BD55}" presName="linV" presStyleCnt="0"/>
      <dgm:spPr/>
    </dgm:pt>
    <dgm:pt modelId="{67101D8A-8686-4F31-B4F3-5EAA2A9BCA96}" type="pres">
      <dgm:prSet presAssocID="{B5074B16-49FB-44E5-B7E3-BE2D1DA2BD55}" presName="spVertical1" presStyleCnt="0"/>
      <dgm:spPr/>
    </dgm:pt>
    <dgm:pt modelId="{16CC81FF-3B0A-40CF-94B4-51E8A5592741}" type="pres">
      <dgm:prSet presAssocID="{B5074B16-49FB-44E5-B7E3-BE2D1DA2BD55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C106B6-DBAB-450E-98E0-B60AF627A665}" type="pres">
      <dgm:prSet presAssocID="{B5074B16-49FB-44E5-B7E3-BE2D1DA2BD55}" presName="spVertical2" presStyleCnt="0"/>
      <dgm:spPr/>
    </dgm:pt>
    <dgm:pt modelId="{E373044A-B7FC-4F85-98F7-CB98A6B8E1AC}" type="pres">
      <dgm:prSet presAssocID="{B5074B16-49FB-44E5-B7E3-BE2D1DA2BD55}" presName="spVertical3" presStyleCnt="0"/>
      <dgm:spPr/>
    </dgm:pt>
    <dgm:pt modelId="{D1F5A0E2-B6BA-4BF0-B824-F591DA42C3B3}" type="pres">
      <dgm:prSet presAssocID="{45B4FBB3-8D64-4148-A713-6BE94CF2027C}" presName="padding2" presStyleCnt="0"/>
      <dgm:spPr/>
    </dgm:pt>
    <dgm:pt modelId="{8A18B080-8F7F-441D-B910-489F0E57195D}" type="pres">
      <dgm:prSet presAssocID="{45B4FBB3-8D64-4148-A713-6BE94CF2027C}" presName="negArrow" presStyleCnt="0"/>
      <dgm:spPr/>
    </dgm:pt>
    <dgm:pt modelId="{C3C11089-104A-48A5-857C-7AEB885EED49}" type="pres">
      <dgm:prSet presAssocID="{45B4FBB3-8D64-4148-A713-6BE94CF2027C}" presName="backgroundArrow" presStyleLbl="node1" presStyleIdx="0" presStyleCnt="1"/>
      <dgm:spPr/>
    </dgm:pt>
  </dgm:ptLst>
  <dgm:cxnLst>
    <dgm:cxn modelId="{D2B1BD35-35A8-48C0-8B18-500C5CF4846D}" srcId="{45B4FBB3-8D64-4148-A713-6BE94CF2027C}" destId="{B5074B16-49FB-44E5-B7E3-BE2D1DA2BD55}" srcOrd="0" destOrd="0" parTransId="{134F4EC8-35AB-4164-87AA-9954930BC936}" sibTransId="{A2606D35-7F1D-4C82-B83D-BE3994A63415}"/>
    <dgm:cxn modelId="{F0668C71-D360-4FAD-9ED7-B8D9AB0BB6F2}" type="presOf" srcId="{45B4FBB3-8D64-4148-A713-6BE94CF2027C}" destId="{804DB1D1-3F81-4E4D-BE64-536806E748F8}" srcOrd="0" destOrd="0" presId="urn:microsoft.com/office/officeart/2005/8/layout/hProcess3"/>
    <dgm:cxn modelId="{8B6040F9-8F65-4134-A8E4-290D83BF0C92}" type="presOf" srcId="{B5074B16-49FB-44E5-B7E3-BE2D1DA2BD55}" destId="{16CC81FF-3B0A-40CF-94B4-51E8A5592741}" srcOrd="0" destOrd="0" presId="urn:microsoft.com/office/officeart/2005/8/layout/hProcess3"/>
    <dgm:cxn modelId="{B0D2D6F3-B508-4990-98F2-7B879AA83D82}" type="presParOf" srcId="{804DB1D1-3F81-4E4D-BE64-536806E748F8}" destId="{E0AA8DAF-A0E0-4747-82A4-757266EBEF58}" srcOrd="0" destOrd="0" presId="urn:microsoft.com/office/officeart/2005/8/layout/hProcess3"/>
    <dgm:cxn modelId="{DA43CCF6-2ACE-4226-87C4-21E680278454}" type="presParOf" srcId="{804DB1D1-3F81-4E4D-BE64-536806E748F8}" destId="{127BB697-8F12-4943-93EC-447D11305950}" srcOrd="1" destOrd="0" presId="urn:microsoft.com/office/officeart/2005/8/layout/hProcess3"/>
    <dgm:cxn modelId="{B51392A9-1659-4377-80D7-3DE8CE8D71F9}" type="presParOf" srcId="{127BB697-8F12-4943-93EC-447D11305950}" destId="{4B150ED9-C6F8-451A-ADB3-BE587C8D9C6B}" srcOrd="0" destOrd="0" presId="urn:microsoft.com/office/officeart/2005/8/layout/hProcess3"/>
    <dgm:cxn modelId="{B545321B-C6CB-4800-BA52-E5E9CDDDC358}" type="presParOf" srcId="{127BB697-8F12-4943-93EC-447D11305950}" destId="{FF3D85EF-5328-49B0-9994-2E84BF2CE94A}" srcOrd="1" destOrd="0" presId="urn:microsoft.com/office/officeart/2005/8/layout/hProcess3"/>
    <dgm:cxn modelId="{E820829C-F280-4FAE-BD3B-5CC443D42F23}" type="presParOf" srcId="{FF3D85EF-5328-49B0-9994-2E84BF2CE94A}" destId="{67101D8A-8686-4F31-B4F3-5EAA2A9BCA96}" srcOrd="0" destOrd="0" presId="urn:microsoft.com/office/officeart/2005/8/layout/hProcess3"/>
    <dgm:cxn modelId="{4DC37F33-2A48-4A7D-AECC-0EEBE34659A8}" type="presParOf" srcId="{FF3D85EF-5328-49B0-9994-2E84BF2CE94A}" destId="{16CC81FF-3B0A-40CF-94B4-51E8A5592741}" srcOrd="1" destOrd="0" presId="urn:microsoft.com/office/officeart/2005/8/layout/hProcess3"/>
    <dgm:cxn modelId="{68F6D414-90FD-4E63-9277-56B62A6E4347}" type="presParOf" srcId="{FF3D85EF-5328-49B0-9994-2E84BF2CE94A}" destId="{34C106B6-DBAB-450E-98E0-B60AF627A665}" srcOrd="2" destOrd="0" presId="urn:microsoft.com/office/officeart/2005/8/layout/hProcess3"/>
    <dgm:cxn modelId="{ACBA4702-5C98-4600-AF3D-3023C2AFC3DD}" type="presParOf" srcId="{FF3D85EF-5328-49B0-9994-2E84BF2CE94A}" destId="{E373044A-B7FC-4F85-98F7-CB98A6B8E1AC}" srcOrd="3" destOrd="0" presId="urn:microsoft.com/office/officeart/2005/8/layout/hProcess3"/>
    <dgm:cxn modelId="{F596D2D6-F631-472E-A639-6B159EE1DDC4}" type="presParOf" srcId="{127BB697-8F12-4943-93EC-447D11305950}" destId="{D1F5A0E2-B6BA-4BF0-B824-F591DA42C3B3}" srcOrd="2" destOrd="0" presId="urn:microsoft.com/office/officeart/2005/8/layout/hProcess3"/>
    <dgm:cxn modelId="{2178D6E2-5ECC-466C-AE90-02DD6785FE35}" type="presParOf" srcId="{127BB697-8F12-4943-93EC-447D11305950}" destId="{8A18B080-8F7F-441D-B910-489F0E57195D}" srcOrd="3" destOrd="0" presId="urn:microsoft.com/office/officeart/2005/8/layout/hProcess3"/>
    <dgm:cxn modelId="{6D2D30EF-4EF2-46B2-A1D0-C38A77F0A51C}" type="presParOf" srcId="{127BB697-8F12-4943-93EC-447D11305950}" destId="{C3C11089-104A-48A5-857C-7AEB885EED49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8D82640-1F6F-465F-8985-29303EE64C96}" type="doc">
      <dgm:prSet loTypeId="urn:microsoft.com/office/officeart/2005/8/layout/hProcess3" loCatId="process" qsTypeId="urn:microsoft.com/office/officeart/2005/8/quickstyle/3d3" qsCatId="3D" csTypeId="urn:microsoft.com/office/officeart/2005/8/colors/accent1_2#14" csCatId="accent1" phldr="1"/>
      <dgm:spPr/>
    </dgm:pt>
    <dgm:pt modelId="{ABDB806E-A89A-4E97-AAF7-A827A56DE29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下一步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8BD15FC-E2BC-47E2-9F44-15CA792E1F16}" type="parTrans" cxnId="{98C4FB85-4654-41F9-86DF-0F8E2D7D1A62}">
      <dgm:prSet/>
      <dgm:spPr/>
      <dgm:t>
        <a:bodyPr/>
        <a:lstStyle/>
        <a:p>
          <a:endParaRPr lang="zh-CN" altLang="en-US"/>
        </a:p>
      </dgm:t>
    </dgm:pt>
    <dgm:pt modelId="{AF93019C-379D-4893-AB0A-27ED67FF9544}" type="sibTrans" cxnId="{98C4FB85-4654-41F9-86DF-0F8E2D7D1A62}">
      <dgm:prSet/>
      <dgm:spPr/>
      <dgm:t>
        <a:bodyPr/>
        <a:lstStyle/>
        <a:p>
          <a:endParaRPr lang="zh-CN" altLang="en-US"/>
        </a:p>
      </dgm:t>
    </dgm:pt>
    <dgm:pt modelId="{B17DBCCC-88CA-4410-8DF4-3B37D1532412}" type="pres">
      <dgm:prSet presAssocID="{48D82640-1F6F-465F-8985-29303EE64C96}" presName="Name0" presStyleCnt="0">
        <dgm:presLayoutVars>
          <dgm:dir/>
          <dgm:animLvl val="lvl"/>
          <dgm:resizeHandles val="exact"/>
        </dgm:presLayoutVars>
      </dgm:prSet>
      <dgm:spPr/>
    </dgm:pt>
    <dgm:pt modelId="{7FF94924-64A5-4E07-90F3-A6390D7B1649}" type="pres">
      <dgm:prSet presAssocID="{48D82640-1F6F-465F-8985-29303EE64C96}" presName="dummy" presStyleCnt="0"/>
      <dgm:spPr/>
    </dgm:pt>
    <dgm:pt modelId="{098731C7-9B82-4EDD-B305-55DD6EA46832}" type="pres">
      <dgm:prSet presAssocID="{48D82640-1F6F-465F-8985-29303EE64C96}" presName="linH" presStyleCnt="0"/>
      <dgm:spPr/>
    </dgm:pt>
    <dgm:pt modelId="{5E3DC2C8-2284-47BC-88B9-5456F43C97FC}" type="pres">
      <dgm:prSet presAssocID="{48D82640-1F6F-465F-8985-29303EE64C96}" presName="padding1" presStyleCnt="0"/>
      <dgm:spPr/>
    </dgm:pt>
    <dgm:pt modelId="{D5543539-9318-4210-AB4B-E2F284074E12}" type="pres">
      <dgm:prSet presAssocID="{ABDB806E-A89A-4E97-AAF7-A827A56DE29D}" presName="linV" presStyleCnt="0"/>
      <dgm:spPr/>
    </dgm:pt>
    <dgm:pt modelId="{08A81E2B-3BA6-4BB0-828A-CE926B7F954D}" type="pres">
      <dgm:prSet presAssocID="{ABDB806E-A89A-4E97-AAF7-A827A56DE29D}" presName="spVertical1" presStyleCnt="0"/>
      <dgm:spPr/>
    </dgm:pt>
    <dgm:pt modelId="{B3FBEE06-7237-4756-8EEB-8025B2F484F0}" type="pres">
      <dgm:prSet presAssocID="{ABDB806E-A89A-4E97-AAF7-A827A56DE29D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7F8C38-3764-466B-8A63-F6776938E13C}" type="pres">
      <dgm:prSet presAssocID="{ABDB806E-A89A-4E97-AAF7-A827A56DE29D}" presName="spVertical2" presStyleCnt="0"/>
      <dgm:spPr/>
    </dgm:pt>
    <dgm:pt modelId="{55A236F6-99AE-4AB2-8E7A-8CDD7EACF396}" type="pres">
      <dgm:prSet presAssocID="{ABDB806E-A89A-4E97-AAF7-A827A56DE29D}" presName="spVertical3" presStyleCnt="0"/>
      <dgm:spPr/>
    </dgm:pt>
    <dgm:pt modelId="{7481D4AA-3291-4BC1-9DCF-630F11FEF1EA}" type="pres">
      <dgm:prSet presAssocID="{48D82640-1F6F-465F-8985-29303EE64C96}" presName="padding2" presStyleCnt="0"/>
      <dgm:spPr/>
    </dgm:pt>
    <dgm:pt modelId="{39A3430C-2120-482B-ADE9-6B1DD55C441E}" type="pres">
      <dgm:prSet presAssocID="{48D82640-1F6F-465F-8985-29303EE64C96}" presName="negArrow" presStyleCnt="0"/>
      <dgm:spPr/>
    </dgm:pt>
    <dgm:pt modelId="{1FB3878D-8303-4786-95E2-EA5FB653C73E}" type="pres">
      <dgm:prSet presAssocID="{48D82640-1F6F-465F-8985-29303EE64C96}" presName="backgroundArrow" presStyleLbl="node1" presStyleIdx="0" presStyleCnt="1"/>
      <dgm:spPr/>
    </dgm:pt>
  </dgm:ptLst>
  <dgm:cxnLst>
    <dgm:cxn modelId="{44FAA13C-3A3B-4C0B-9A9D-1FBE9D792F3B}" type="presOf" srcId="{48D82640-1F6F-465F-8985-29303EE64C96}" destId="{B17DBCCC-88CA-4410-8DF4-3B37D1532412}" srcOrd="0" destOrd="0" presId="urn:microsoft.com/office/officeart/2005/8/layout/hProcess3"/>
    <dgm:cxn modelId="{A3627455-970F-4C59-B8BE-A6F19302EE2F}" type="presOf" srcId="{ABDB806E-A89A-4E97-AAF7-A827A56DE29D}" destId="{B3FBEE06-7237-4756-8EEB-8025B2F484F0}" srcOrd="0" destOrd="0" presId="urn:microsoft.com/office/officeart/2005/8/layout/hProcess3"/>
    <dgm:cxn modelId="{98C4FB85-4654-41F9-86DF-0F8E2D7D1A62}" srcId="{48D82640-1F6F-465F-8985-29303EE64C96}" destId="{ABDB806E-A89A-4E97-AAF7-A827A56DE29D}" srcOrd="0" destOrd="0" parTransId="{B8BD15FC-E2BC-47E2-9F44-15CA792E1F16}" sibTransId="{AF93019C-379D-4893-AB0A-27ED67FF9544}"/>
    <dgm:cxn modelId="{E1747146-9E53-4371-9ECD-428BC36A0E98}" type="presParOf" srcId="{B17DBCCC-88CA-4410-8DF4-3B37D1532412}" destId="{7FF94924-64A5-4E07-90F3-A6390D7B1649}" srcOrd="0" destOrd="0" presId="urn:microsoft.com/office/officeart/2005/8/layout/hProcess3"/>
    <dgm:cxn modelId="{25E6E239-785C-444F-A68A-64C070385456}" type="presParOf" srcId="{B17DBCCC-88CA-4410-8DF4-3B37D1532412}" destId="{098731C7-9B82-4EDD-B305-55DD6EA46832}" srcOrd="1" destOrd="0" presId="urn:microsoft.com/office/officeart/2005/8/layout/hProcess3"/>
    <dgm:cxn modelId="{244E49AE-EE34-4DFE-B9F6-77FFC820855D}" type="presParOf" srcId="{098731C7-9B82-4EDD-B305-55DD6EA46832}" destId="{5E3DC2C8-2284-47BC-88B9-5456F43C97FC}" srcOrd="0" destOrd="0" presId="urn:microsoft.com/office/officeart/2005/8/layout/hProcess3"/>
    <dgm:cxn modelId="{0F1506D6-82EE-4573-8819-4CA3CDFDAE49}" type="presParOf" srcId="{098731C7-9B82-4EDD-B305-55DD6EA46832}" destId="{D5543539-9318-4210-AB4B-E2F284074E12}" srcOrd="1" destOrd="0" presId="urn:microsoft.com/office/officeart/2005/8/layout/hProcess3"/>
    <dgm:cxn modelId="{F8FF14B2-725C-47D8-BB84-44FA584EB5A3}" type="presParOf" srcId="{D5543539-9318-4210-AB4B-E2F284074E12}" destId="{08A81E2B-3BA6-4BB0-828A-CE926B7F954D}" srcOrd="0" destOrd="0" presId="urn:microsoft.com/office/officeart/2005/8/layout/hProcess3"/>
    <dgm:cxn modelId="{42AA1D1E-559F-4196-9F70-B0BAF6665FA0}" type="presParOf" srcId="{D5543539-9318-4210-AB4B-E2F284074E12}" destId="{B3FBEE06-7237-4756-8EEB-8025B2F484F0}" srcOrd="1" destOrd="0" presId="urn:microsoft.com/office/officeart/2005/8/layout/hProcess3"/>
    <dgm:cxn modelId="{396D7F5F-BB05-4AE9-8C77-3A8E6D8951BF}" type="presParOf" srcId="{D5543539-9318-4210-AB4B-E2F284074E12}" destId="{227F8C38-3764-466B-8A63-F6776938E13C}" srcOrd="2" destOrd="0" presId="urn:microsoft.com/office/officeart/2005/8/layout/hProcess3"/>
    <dgm:cxn modelId="{DC8D6F83-B078-4A36-8749-72C6131648EA}" type="presParOf" srcId="{D5543539-9318-4210-AB4B-E2F284074E12}" destId="{55A236F6-99AE-4AB2-8E7A-8CDD7EACF396}" srcOrd="3" destOrd="0" presId="urn:microsoft.com/office/officeart/2005/8/layout/hProcess3"/>
    <dgm:cxn modelId="{26B33B23-A9C6-418A-8807-6F800526845F}" type="presParOf" srcId="{098731C7-9B82-4EDD-B305-55DD6EA46832}" destId="{7481D4AA-3291-4BC1-9DCF-630F11FEF1EA}" srcOrd="2" destOrd="0" presId="urn:microsoft.com/office/officeart/2005/8/layout/hProcess3"/>
    <dgm:cxn modelId="{BEF6F6A3-9264-43C6-9706-DE13EFBB2B2E}" type="presParOf" srcId="{098731C7-9B82-4EDD-B305-55DD6EA46832}" destId="{39A3430C-2120-482B-ADE9-6B1DD55C441E}" srcOrd="3" destOrd="0" presId="urn:microsoft.com/office/officeart/2005/8/layout/hProcess3"/>
    <dgm:cxn modelId="{68E0F7C9-BF6B-4087-AFB4-5648D487C151}" type="presParOf" srcId="{098731C7-9B82-4EDD-B305-55DD6EA46832}" destId="{1FB3878D-8303-4786-95E2-EA5FB653C73E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6E898D5-5EA5-4CDE-AAC7-0C921FE27F0D}" type="doc">
      <dgm:prSet loTypeId="urn:microsoft.com/office/officeart/2005/8/layout/hProcess3" loCatId="process" qsTypeId="urn:microsoft.com/office/officeart/2005/8/quickstyle/3d3" qsCatId="3D" csTypeId="urn:microsoft.com/office/officeart/2005/8/colors/accent1_2#15" csCatId="accent1" phldr="1"/>
      <dgm:spPr/>
    </dgm:pt>
    <dgm:pt modelId="{26192A81-22CC-4309-80F7-AA942594486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下一步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0945CDA-1FB4-43AE-988C-6138DDD62E90}" type="parTrans" cxnId="{5F66BB7B-230B-428B-B3C9-A8B4174BE9CC}">
      <dgm:prSet/>
      <dgm:spPr/>
      <dgm:t>
        <a:bodyPr/>
        <a:lstStyle/>
        <a:p>
          <a:endParaRPr lang="zh-CN" altLang="en-US"/>
        </a:p>
      </dgm:t>
    </dgm:pt>
    <dgm:pt modelId="{5380521A-3C50-4E73-9ED2-D6865ACD1FD4}" type="sibTrans" cxnId="{5F66BB7B-230B-428B-B3C9-A8B4174BE9CC}">
      <dgm:prSet/>
      <dgm:spPr/>
      <dgm:t>
        <a:bodyPr/>
        <a:lstStyle/>
        <a:p>
          <a:endParaRPr lang="zh-CN" altLang="en-US"/>
        </a:p>
      </dgm:t>
    </dgm:pt>
    <dgm:pt modelId="{8B519159-BF26-499C-BFAB-BDCBEFFC3FA7}" type="pres">
      <dgm:prSet presAssocID="{F6E898D5-5EA5-4CDE-AAC7-0C921FE27F0D}" presName="Name0" presStyleCnt="0">
        <dgm:presLayoutVars>
          <dgm:dir/>
          <dgm:animLvl val="lvl"/>
          <dgm:resizeHandles val="exact"/>
        </dgm:presLayoutVars>
      </dgm:prSet>
      <dgm:spPr/>
    </dgm:pt>
    <dgm:pt modelId="{F6AB607B-58C9-49EC-BDFF-83F0CBDD7A6D}" type="pres">
      <dgm:prSet presAssocID="{F6E898D5-5EA5-4CDE-AAC7-0C921FE27F0D}" presName="dummy" presStyleCnt="0"/>
      <dgm:spPr/>
    </dgm:pt>
    <dgm:pt modelId="{448C1265-01FD-42AD-8420-F0682BDE6B15}" type="pres">
      <dgm:prSet presAssocID="{F6E898D5-5EA5-4CDE-AAC7-0C921FE27F0D}" presName="linH" presStyleCnt="0"/>
      <dgm:spPr/>
    </dgm:pt>
    <dgm:pt modelId="{D8B57B8A-E2C9-4870-8CB2-D2B5CB351AC6}" type="pres">
      <dgm:prSet presAssocID="{F6E898D5-5EA5-4CDE-AAC7-0C921FE27F0D}" presName="padding1" presStyleCnt="0"/>
      <dgm:spPr/>
    </dgm:pt>
    <dgm:pt modelId="{79C8178C-2832-4126-8389-639D34ABA778}" type="pres">
      <dgm:prSet presAssocID="{26192A81-22CC-4309-80F7-AA942594486F}" presName="linV" presStyleCnt="0"/>
      <dgm:spPr/>
    </dgm:pt>
    <dgm:pt modelId="{70A7A87E-2106-47E6-9DF9-FD8C5483E780}" type="pres">
      <dgm:prSet presAssocID="{26192A81-22CC-4309-80F7-AA942594486F}" presName="spVertical1" presStyleCnt="0"/>
      <dgm:spPr/>
    </dgm:pt>
    <dgm:pt modelId="{B5BF1DF6-C2A5-468B-B5BE-896B1A6258FE}" type="pres">
      <dgm:prSet presAssocID="{26192A81-22CC-4309-80F7-AA942594486F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6DFC2-BE6A-46E0-B977-F591717BBC40}" type="pres">
      <dgm:prSet presAssocID="{26192A81-22CC-4309-80F7-AA942594486F}" presName="spVertical2" presStyleCnt="0"/>
      <dgm:spPr/>
    </dgm:pt>
    <dgm:pt modelId="{8FC128BB-4B6C-4C8F-8E49-938159368EBF}" type="pres">
      <dgm:prSet presAssocID="{26192A81-22CC-4309-80F7-AA942594486F}" presName="spVertical3" presStyleCnt="0"/>
      <dgm:spPr/>
    </dgm:pt>
    <dgm:pt modelId="{10546245-8D75-4D1A-8F38-4DD3DF46C5CA}" type="pres">
      <dgm:prSet presAssocID="{F6E898D5-5EA5-4CDE-AAC7-0C921FE27F0D}" presName="padding2" presStyleCnt="0"/>
      <dgm:spPr/>
    </dgm:pt>
    <dgm:pt modelId="{EE57A1FD-3719-448E-869D-FEB9D2C29D94}" type="pres">
      <dgm:prSet presAssocID="{F6E898D5-5EA5-4CDE-AAC7-0C921FE27F0D}" presName="negArrow" presStyleCnt="0"/>
      <dgm:spPr/>
    </dgm:pt>
    <dgm:pt modelId="{283541F5-8671-4CE1-91B2-B4F9A00DD34C}" type="pres">
      <dgm:prSet presAssocID="{F6E898D5-5EA5-4CDE-AAC7-0C921FE27F0D}" presName="backgroundArrow" presStyleLbl="node1" presStyleIdx="0" presStyleCnt="1"/>
      <dgm:spPr/>
    </dgm:pt>
  </dgm:ptLst>
  <dgm:cxnLst>
    <dgm:cxn modelId="{31E56022-ED95-401A-9CB7-AA947187EE83}" type="presOf" srcId="{26192A81-22CC-4309-80F7-AA942594486F}" destId="{B5BF1DF6-C2A5-468B-B5BE-896B1A6258FE}" srcOrd="0" destOrd="0" presId="urn:microsoft.com/office/officeart/2005/8/layout/hProcess3"/>
    <dgm:cxn modelId="{5F66BB7B-230B-428B-B3C9-A8B4174BE9CC}" srcId="{F6E898D5-5EA5-4CDE-AAC7-0C921FE27F0D}" destId="{26192A81-22CC-4309-80F7-AA942594486F}" srcOrd="0" destOrd="0" parTransId="{30945CDA-1FB4-43AE-988C-6138DDD62E90}" sibTransId="{5380521A-3C50-4E73-9ED2-D6865ACD1FD4}"/>
    <dgm:cxn modelId="{96F4D6F6-FBCC-4146-8E45-4269F01FAA9A}" type="presOf" srcId="{F6E898D5-5EA5-4CDE-AAC7-0C921FE27F0D}" destId="{8B519159-BF26-499C-BFAB-BDCBEFFC3FA7}" srcOrd="0" destOrd="0" presId="urn:microsoft.com/office/officeart/2005/8/layout/hProcess3"/>
    <dgm:cxn modelId="{4C0C125D-E867-4349-A748-489F885417F6}" type="presParOf" srcId="{8B519159-BF26-499C-BFAB-BDCBEFFC3FA7}" destId="{F6AB607B-58C9-49EC-BDFF-83F0CBDD7A6D}" srcOrd="0" destOrd="0" presId="urn:microsoft.com/office/officeart/2005/8/layout/hProcess3"/>
    <dgm:cxn modelId="{88B9637D-39F1-42DE-A15F-C5FBFCB514EE}" type="presParOf" srcId="{8B519159-BF26-499C-BFAB-BDCBEFFC3FA7}" destId="{448C1265-01FD-42AD-8420-F0682BDE6B15}" srcOrd="1" destOrd="0" presId="urn:microsoft.com/office/officeart/2005/8/layout/hProcess3"/>
    <dgm:cxn modelId="{5F42AF14-A841-4BF0-8519-BABB8FA871CE}" type="presParOf" srcId="{448C1265-01FD-42AD-8420-F0682BDE6B15}" destId="{D8B57B8A-E2C9-4870-8CB2-D2B5CB351AC6}" srcOrd="0" destOrd="0" presId="urn:microsoft.com/office/officeart/2005/8/layout/hProcess3"/>
    <dgm:cxn modelId="{4F6CF638-58A1-484E-8DF7-2431826661D2}" type="presParOf" srcId="{448C1265-01FD-42AD-8420-F0682BDE6B15}" destId="{79C8178C-2832-4126-8389-639D34ABA778}" srcOrd="1" destOrd="0" presId="urn:microsoft.com/office/officeart/2005/8/layout/hProcess3"/>
    <dgm:cxn modelId="{13B94535-33A8-4E47-87EB-6EAFF47F9198}" type="presParOf" srcId="{79C8178C-2832-4126-8389-639D34ABA778}" destId="{70A7A87E-2106-47E6-9DF9-FD8C5483E780}" srcOrd="0" destOrd="0" presId="urn:microsoft.com/office/officeart/2005/8/layout/hProcess3"/>
    <dgm:cxn modelId="{FDE1178F-C149-4CD3-9759-103A058542CD}" type="presParOf" srcId="{79C8178C-2832-4126-8389-639D34ABA778}" destId="{B5BF1DF6-C2A5-468B-B5BE-896B1A6258FE}" srcOrd="1" destOrd="0" presId="urn:microsoft.com/office/officeart/2005/8/layout/hProcess3"/>
    <dgm:cxn modelId="{79C0FCE9-EB3C-466B-8277-10B4D5525ACA}" type="presParOf" srcId="{79C8178C-2832-4126-8389-639D34ABA778}" destId="{B0B6DFC2-BE6A-46E0-B977-F591717BBC40}" srcOrd="2" destOrd="0" presId="urn:microsoft.com/office/officeart/2005/8/layout/hProcess3"/>
    <dgm:cxn modelId="{6F7514C2-EB12-4501-A088-942474D2CC54}" type="presParOf" srcId="{79C8178C-2832-4126-8389-639D34ABA778}" destId="{8FC128BB-4B6C-4C8F-8E49-938159368EBF}" srcOrd="3" destOrd="0" presId="urn:microsoft.com/office/officeart/2005/8/layout/hProcess3"/>
    <dgm:cxn modelId="{B201C262-9C45-4563-B92B-3A8FFD19D48D}" type="presParOf" srcId="{448C1265-01FD-42AD-8420-F0682BDE6B15}" destId="{10546245-8D75-4D1A-8F38-4DD3DF46C5CA}" srcOrd="2" destOrd="0" presId="urn:microsoft.com/office/officeart/2005/8/layout/hProcess3"/>
    <dgm:cxn modelId="{FB82ACDA-7865-4E77-A4C9-7960B0202B5D}" type="presParOf" srcId="{448C1265-01FD-42AD-8420-F0682BDE6B15}" destId="{EE57A1FD-3719-448E-869D-FEB9D2C29D94}" srcOrd="3" destOrd="0" presId="urn:microsoft.com/office/officeart/2005/8/layout/hProcess3"/>
    <dgm:cxn modelId="{589A82A2-3619-41FB-809E-CDD308566F11}" type="presParOf" srcId="{448C1265-01FD-42AD-8420-F0682BDE6B15}" destId="{283541F5-8671-4CE1-91B2-B4F9A00DD34C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E6DD319-A6C6-4013-BFA2-862FF655784C}" type="doc">
      <dgm:prSet loTypeId="urn:microsoft.com/office/officeart/2005/8/layout/process2" loCatId="process" qsTypeId="urn:microsoft.com/office/officeart/2005/8/quickstyle/3d3" qsCatId="3D" csTypeId="urn:microsoft.com/office/officeart/2005/8/colors/accent1_2#16" csCatId="accent1" phldr="1"/>
      <dgm:spPr/>
    </dgm:pt>
    <dgm:pt modelId="{E08FF23E-1E23-4F66-B57C-FF489A0DC47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命令配置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A2BCA1E-DF1A-4EFF-9451-EFEC275DBBB2}" type="parTrans" cxnId="{07450833-9EAA-43E4-BA09-8989FA1A3E40}">
      <dgm:prSet/>
      <dgm:spPr/>
      <dgm:t>
        <a:bodyPr/>
        <a:lstStyle/>
        <a:p>
          <a:endParaRPr lang="zh-CN" altLang="en-US"/>
        </a:p>
      </dgm:t>
    </dgm:pt>
    <dgm:pt modelId="{EE9EA3A7-64B0-40AF-B15C-31437DBAA160}" type="sibTrans" cxnId="{07450833-9EAA-43E4-BA09-8989FA1A3E40}">
      <dgm:prSet/>
      <dgm:spPr/>
      <dgm:t>
        <a:bodyPr/>
        <a:lstStyle/>
        <a:p>
          <a:endParaRPr lang="zh-CN" altLang="en-US"/>
        </a:p>
      </dgm:t>
    </dgm:pt>
    <dgm:pt modelId="{FF10CC04-F777-4E26-BBDB-DD669A0FDE7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添加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273AF94-253F-483E-9B36-0224D79F47D2}" type="parTrans" cxnId="{AFEDDA02-640E-4DCE-B49D-59C6E155EE8A}">
      <dgm:prSet/>
      <dgm:spPr/>
      <dgm:t>
        <a:bodyPr/>
        <a:lstStyle/>
        <a:p>
          <a:endParaRPr lang="zh-CN" altLang="en-US"/>
        </a:p>
      </dgm:t>
    </dgm:pt>
    <dgm:pt modelId="{C305E137-9B2E-4D4D-803F-C43494CACD47}" type="sibTrans" cxnId="{AFEDDA02-640E-4DCE-B49D-59C6E155EE8A}">
      <dgm:prSet/>
      <dgm:spPr/>
      <dgm:t>
        <a:bodyPr/>
        <a:lstStyle/>
        <a:p>
          <a:endParaRPr lang="zh-CN" altLang="en-US"/>
        </a:p>
      </dgm:t>
    </dgm:pt>
    <dgm:pt modelId="{A50A322E-CB55-415F-BF49-0A81F304EE7F}" type="pres">
      <dgm:prSet presAssocID="{7E6DD319-A6C6-4013-BFA2-862FF655784C}" presName="linearFlow" presStyleCnt="0">
        <dgm:presLayoutVars>
          <dgm:resizeHandles val="exact"/>
        </dgm:presLayoutVars>
      </dgm:prSet>
      <dgm:spPr/>
    </dgm:pt>
    <dgm:pt modelId="{395C4187-DFF3-4CEE-BA82-878503CDAF84}" type="pres">
      <dgm:prSet presAssocID="{E08FF23E-1E23-4F66-B57C-FF489A0DC473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90F690-FCAF-49FA-AC85-4D8064925726}" type="pres">
      <dgm:prSet presAssocID="{EE9EA3A7-64B0-40AF-B15C-31437DBAA160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B5232A82-4662-42F6-8C31-CF56E23B2C5C}" type="pres">
      <dgm:prSet presAssocID="{EE9EA3A7-64B0-40AF-B15C-31437DBAA160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CE3E0B6C-9667-4CBA-95F1-C93099DFF521}" type="pres">
      <dgm:prSet presAssocID="{FF10CC04-F777-4E26-BBDB-DD669A0FDE73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7450833-9EAA-43E4-BA09-8989FA1A3E40}" srcId="{7E6DD319-A6C6-4013-BFA2-862FF655784C}" destId="{E08FF23E-1E23-4F66-B57C-FF489A0DC473}" srcOrd="0" destOrd="0" parTransId="{2A2BCA1E-DF1A-4EFF-9451-EFEC275DBBB2}" sibTransId="{EE9EA3A7-64B0-40AF-B15C-31437DBAA160}"/>
    <dgm:cxn modelId="{1C864715-8941-411F-ACD1-B43FAC7495D0}" type="presOf" srcId="{E08FF23E-1E23-4F66-B57C-FF489A0DC473}" destId="{395C4187-DFF3-4CEE-BA82-878503CDAF84}" srcOrd="0" destOrd="0" presId="urn:microsoft.com/office/officeart/2005/8/layout/process2"/>
    <dgm:cxn modelId="{BA3B8B5D-A615-41BE-A170-9E178EE7972D}" type="presOf" srcId="{EE9EA3A7-64B0-40AF-B15C-31437DBAA160}" destId="{B5232A82-4662-42F6-8C31-CF56E23B2C5C}" srcOrd="1" destOrd="0" presId="urn:microsoft.com/office/officeart/2005/8/layout/process2"/>
    <dgm:cxn modelId="{AFEDDA02-640E-4DCE-B49D-59C6E155EE8A}" srcId="{7E6DD319-A6C6-4013-BFA2-862FF655784C}" destId="{FF10CC04-F777-4E26-BBDB-DD669A0FDE73}" srcOrd="1" destOrd="0" parTransId="{5273AF94-253F-483E-9B36-0224D79F47D2}" sibTransId="{C305E137-9B2E-4D4D-803F-C43494CACD47}"/>
    <dgm:cxn modelId="{D60B2ED4-85DC-40B3-8E30-309DDF1DD6F7}" type="presOf" srcId="{FF10CC04-F777-4E26-BBDB-DD669A0FDE73}" destId="{CE3E0B6C-9667-4CBA-95F1-C93099DFF521}" srcOrd="0" destOrd="0" presId="urn:microsoft.com/office/officeart/2005/8/layout/process2"/>
    <dgm:cxn modelId="{21A82AB8-64D1-4906-BDB7-1F0698571893}" type="presOf" srcId="{7E6DD319-A6C6-4013-BFA2-862FF655784C}" destId="{A50A322E-CB55-415F-BF49-0A81F304EE7F}" srcOrd="0" destOrd="0" presId="urn:microsoft.com/office/officeart/2005/8/layout/process2"/>
    <dgm:cxn modelId="{7E5DA600-DC2F-4058-9640-6D81679B4E22}" type="presOf" srcId="{EE9EA3A7-64B0-40AF-B15C-31437DBAA160}" destId="{FD90F690-FCAF-49FA-AC85-4D8064925726}" srcOrd="0" destOrd="0" presId="urn:microsoft.com/office/officeart/2005/8/layout/process2"/>
    <dgm:cxn modelId="{12174B0F-C3CE-4FA8-A9FB-3A8B93EF42A6}" type="presParOf" srcId="{A50A322E-CB55-415F-BF49-0A81F304EE7F}" destId="{395C4187-DFF3-4CEE-BA82-878503CDAF84}" srcOrd="0" destOrd="0" presId="urn:microsoft.com/office/officeart/2005/8/layout/process2"/>
    <dgm:cxn modelId="{18F2A19A-5D63-4136-966F-98BC9CD6DFE8}" type="presParOf" srcId="{A50A322E-CB55-415F-BF49-0A81F304EE7F}" destId="{FD90F690-FCAF-49FA-AC85-4D8064925726}" srcOrd="1" destOrd="0" presId="urn:microsoft.com/office/officeart/2005/8/layout/process2"/>
    <dgm:cxn modelId="{2109DFAC-3F26-45C1-B66E-FA06E7306D3B}" type="presParOf" srcId="{FD90F690-FCAF-49FA-AC85-4D8064925726}" destId="{B5232A82-4662-42F6-8C31-CF56E23B2C5C}" srcOrd="0" destOrd="0" presId="urn:microsoft.com/office/officeart/2005/8/layout/process2"/>
    <dgm:cxn modelId="{3A0CF0DA-1CA2-4C2B-8107-7BEF34C8FE72}" type="presParOf" srcId="{A50A322E-CB55-415F-BF49-0A81F304EE7F}" destId="{CE3E0B6C-9667-4CBA-95F1-C93099DFF521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DF227C8-D903-4983-8B1A-609B1061EFC6}" type="doc">
      <dgm:prSet loTypeId="urn:microsoft.com/office/officeart/2005/8/layout/hProcess3" loCatId="process" qsTypeId="urn:microsoft.com/office/officeart/2005/8/quickstyle/3d3" qsCatId="3D" csTypeId="urn:microsoft.com/office/officeart/2005/8/colors/accent1_2#17" csCatId="accent1" phldr="1"/>
      <dgm:spPr/>
    </dgm:pt>
    <dgm:pt modelId="{31B35A28-5DF2-419D-ADDF-143F6C4E8FF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快捷方式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F5C8D14-885F-47F8-BE82-90230B6482E2}" type="parTrans" cxnId="{1F8DE411-55C0-4B97-9605-8D463F9267F6}">
      <dgm:prSet/>
      <dgm:spPr/>
      <dgm:t>
        <a:bodyPr/>
        <a:lstStyle/>
        <a:p>
          <a:endParaRPr lang="zh-CN" altLang="en-US"/>
        </a:p>
      </dgm:t>
    </dgm:pt>
    <dgm:pt modelId="{C72FDF3E-7DCF-48A6-8AD4-A96E83F3F91A}" type="sibTrans" cxnId="{1F8DE411-55C0-4B97-9605-8D463F9267F6}">
      <dgm:prSet/>
      <dgm:spPr/>
      <dgm:t>
        <a:bodyPr/>
        <a:lstStyle/>
        <a:p>
          <a:endParaRPr lang="zh-CN" altLang="en-US"/>
        </a:p>
      </dgm:t>
    </dgm:pt>
    <dgm:pt modelId="{36D777BD-5AB7-467C-984A-54A56DACDB50}" type="pres">
      <dgm:prSet presAssocID="{4DF227C8-D903-4983-8B1A-609B1061EFC6}" presName="Name0" presStyleCnt="0">
        <dgm:presLayoutVars>
          <dgm:dir/>
          <dgm:animLvl val="lvl"/>
          <dgm:resizeHandles val="exact"/>
        </dgm:presLayoutVars>
      </dgm:prSet>
      <dgm:spPr/>
    </dgm:pt>
    <dgm:pt modelId="{C1ABDEDA-DF07-493C-B353-4237191ACEB1}" type="pres">
      <dgm:prSet presAssocID="{4DF227C8-D903-4983-8B1A-609B1061EFC6}" presName="dummy" presStyleCnt="0"/>
      <dgm:spPr/>
    </dgm:pt>
    <dgm:pt modelId="{14201062-B259-452D-A6EC-C6642BA47A1F}" type="pres">
      <dgm:prSet presAssocID="{4DF227C8-D903-4983-8B1A-609B1061EFC6}" presName="linH" presStyleCnt="0"/>
      <dgm:spPr/>
    </dgm:pt>
    <dgm:pt modelId="{CEFE9DAD-A05E-4493-A4EF-2BA05DCFBA2A}" type="pres">
      <dgm:prSet presAssocID="{4DF227C8-D903-4983-8B1A-609B1061EFC6}" presName="padding1" presStyleCnt="0"/>
      <dgm:spPr/>
    </dgm:pt>
    <dgm:pt modelId="{18338B25-35E4-4782-95A4-5098DABB3311}" type="pres">
      <dgm:prSet presAssocID="{31B35A28-5DF2-419D-ADDF-143F6C4E8FFB}" presName="linV" presStyleCnt="0"/>
      <dgm:spPr/>
    </dgm:pt>
    <dgm:pt modelId="{0820E244-FB38-4CD2-B867-BC54DD2AEAB8}" type="pres">
      <dgm:prSet presAssocID="{31B35A28-5DF2-419D-ADDF-143F6C4E8FFB}" presName="spVertical1" presStyleCnt="0"/>
      <dgm:spPr/>
    </dgm:pt>
    <dgm:pt modelId="{64F610C9-B3A9-4E9C-B8E4-947BE47DC5EF}" type="pres">
      <dgm:prSet presAssocID="{31B35A28-5DF2-419D-ADDF-143F6C4E8FFB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5FC055-605A-4381-B0DC-D3D1B348D4D0}" type="pres">
      <dgm:prSet presAssocID="{31B35A28-5DF2-419D-ADDF-143F6C4E8FFB}" presName="spVertical2" presStyleCnt="0"/>
      <dgm:spPr/>
    </dgm:pt>
    <dgm:pt modelId="{7367CDB7-003E-4C72-A1C9-EC2E2B00E9F6}" type="pres">
      <dgm:prSet presAssocID="{31B35A28-5DF2-419D-ADDF-143F6C4E8FFB}" presName="spVertical3" presStyleCnt="0"/>
      <dgm:spPr/>
    </dgm:pt>
    <dgm:pt modelId="{C0BB71E0-F673-44B5-9EB9-15F383ECFA82}" type="pres">
      <dgm:prSet presAssocID="{4DF227C8-D903-4983-8B1A-609B1061EFC6}" presName="padding2" presStyleCnt="0"/>
      <dgm:spPr/>
    </dgm:pt>
    <dgm:pt modelId="{F4282D3F-D762-4A24-BB9E-2282B2CAF2A1}" type="pres">
      <dgm:prSet presAssocID="{4DF227C8-D903-4983-8B1A-609B1061EFC6}" presName="negArrow" presStyleCnt="0"/>
      <dgm:spPr/>
    </dgm:pt>
    <dgm:pt modelId="{F6CDBF6B-3DDE-42AD-943B-213084769D37}" type="pres">
      <dgm:prSet presAssocID="{4DF227C8-D903-4983-8B1A-609B1061EFC6}" presName="backgroundArrow" presStyleLbl="node1" presStyleIdx="0" presStyleCnt="1"/>
      <dgm:spPr/>
    </dgm:pt>
  </dgm:ptLst>
  <dgm:cxnLst>
    <dgm:cxn modelId="{1F8DE411-55C0-4B97-9605-8D463F9267F6}" srcId="{4DF227C8-D903-4983-8B1A-609B1061EFC6}" destId="{31B35A28-5DF2-419D-ADDF-143F6C4E8FFB}" srcOrd="0" destOrd="0" parTransId="{FF5C8D14-885F-47F8-BE82-90230B6482E2}" sibTransId="{C72FDF3E-7DCF-48A6-8AD4-A96E83F3F91A}"/>
    <dgm:cxn modelId="{E117C3F2-4143-4832-B452-4197D0B0E254}" type="presOf" srcId="{4DF227C8-D903-4983-8B1A-609B1061EFC6}" destId="{36D777BD-5AB7-467C-984A-54A56DACDB50}" srcOrd="0" destOrd="0" presId="urn:microsoft.com/office/officeart/2005/8/layout/hProcess3"/>
    <dgm:cxn modelId="{D5CCD4EF-CB6A-451C-AF27-73D807E04BDA}" type="presOf" srcId="{31B35A28-5DF2-419D-ADDF-143F6C4E8FFB}" destId="{64F610C9-B3A9-4E9C-B8E4-947BE47DC5EF}" srcOrd="0" destOrd="0" presId="urn:microsoft.com/office/officeart/2005/8/layout/hProcess3"/>
    <dgm:cxn modelId="{E7C09911-8C31-4510-842F-ABE0254037CF}" type="presParOf" srcId="{36D777BD-5AB7-467C-984A-54A56DACDB50}" destId="{C1ABDEDA-DF07-493C-B353-4237191ACEB1}" srcOrd="0" destOrd="0" presId="urn:microsoft.com/office/officeart/2005/8/layout/hProcess3"/>
    <dgm:cxn modelId="{E55CB7F2-0517-4852-A126-0AC64B23A620}" type="presParOf" srcId="{36D777BD-5AB7-467C-984A-54A56DACDB50}" destId="{14201062-B259-452D-A6EC-C6642BA47A1F}" srcOrd="1" destOrd="0" presId="urn:microsoft.com/office/officeart/2005/8/layout/hProcess3"/>
    <dgm:cxn modelId="{EE61B4B9-06E0-4A71-8945-BFEAB8A33F03}" type="presParOf" srcId="{14201062-B259-452D-A6EC-C6642BA47A1F}" destId="{CEFE9DAD-A05E-4493-A4EF-2BA05DCFBA2A}" srcOrd="0" destOrd="0" presId="urn:microsoft.com/office/officeart/2005/8/layout/hProcess3"/>
    <dgm:cxn modelId="{4732252B-AE3B-4A52-A6AE-62C7330574FA}" type="presParOf" srcId="{14201062-B259-452D-A6EC-C6642BA47A1F}" destId="{18338B25-35E4-4782-95A4-5098DABB3311}" srcOrd="1" destOrd="0" presId="urn:microsoft.com/office/officeart/2005/8/layout/hProcess3"/>
    <dgm:cxn modelId="{6929376A-C14E-427C-906E-9EECD447A763}" type="presParOf" srcId="{18338B25-35E4-4782-95A4-5098DABB3311}" destId="{0820E244-FB38-4CD2-B867-BC54DD2AEAB8}" srcOrd="0" destOrd="0" presId="urn:microsoft.com/office/officeart/2005/8/layout/hProcess3"/>
    <dgm:cxn modelId="{06CE5A75-3254-4DB2-BA65-B841B0D7D2D1}" type="presParOf" srcId="{18338B25-35E4-4782-95A4-5098DABB3311}" destId="{64F610C9-B3A9-4E9C-B8E4-947BE47DC5EF}" srcOrd="1" destOrd="0" presId="urn:microsoft.com/office/officeart/2005/8/layout/hProcess3"/>
    <dgm:cxn modelId="{7128FA2C-89CB-421A-9E4E-20341BB41C97}" type="presParOf" srcId="{18338B25-35E4-4782-95A4-5098DABB3311}" destId="{575FC055-605A-4381-B0DC-D3D1B348D4D0}" srcOrd="2" destOrd="0" presId="urn:microsoft.com/office/officeart/2005/8/layout/hProcess3"/>
    <dgm:cxn modelId="{1A5102C5-AFC5-4999-BCAA-797048429F29}" type="presParOf" srcId="{18338B25-35E4-4782-95A4-5098DABB3311}" destId="{7367CDB7-003E-4C72-A1C9-EC2E2B00E9F6}" srcOrd="3" destOrd="0" presId="urn:microsoft.com/office/officeart/2005/8/layout/hProcess3"/>
    <dgm:cxn modelId="{A0CB54B1-FF41-4697-8E67-04F971A9BC7C}" type="presParOf" srcId="{14201062-B259-452D-A6EC-C6642BA47A1F}" destId="{C0BB71E0-F673-44B5-9EB9-15F383ECFA82}" srcOrd="2" destOrd="0" presId="urn:microsoft.com/office/officeart/2005/8/layout/hProcess3"/>
    <dgm:cxn modelId="{781CB4F2-D028-43EC-B752-CE3AF073F7D3}" type="presParOf" srcId="{14201062-B259-452D-A6EC-C6642BA47A1F}" destId="{F4282D3F-D762-4A24-BB9E-2282B2CAF2A1}" srcOrd="3" destOrd="0" presId="urn:microsoft.com/office/officeart/2005/8/layout/hProcess3"/>
    <dgm:cxn modelId="{D7584230-54B9-4B93-9482-A9F96F4E3126}" type="presParOf" srcId="{14201062-B259-452D-A6EC-C6642BA47A1F}" destId="{F6CDBF6B-3DDE-42AD-943B-213084769D37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93244EB-F744-4EBF-8236-E4F1091D9E00}" type="doc">
      <dgm:prSet loTypeId="urn:microsoft.com/office/officeart/2005/8/layout/hProcess3" loCatId="process" qsTypeId="urn:microsoft.com/office/officeart/2005/8/quickstyle/3d3" qsCatId="3D" csTypeId="urn:microsoft.com/office/officeart/2005/8/colors/accent1_2#18" csCatId="accent1" phldr="1"/>
      <dgm:spPr/>
    </dgm:pt>
    <dgm:pt modelId="{6B871789-589F-4CF7-AA90-66356EBBB02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安装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0A6B2CC-05FE-4E34-9E05-CA06822F50BD}" type="parTrans" cxnId="{7A2E39DC-8E1D-484C-8DFD-A4A497A839B0}">
      <dgm:prSet/>
      <dgm:spPr/>
      <dgm:t>
        <a:bodyPr/>
        <a:lstStyle/>
        <a:p>
          <a:endParaRPr lang="zh-CN" altLang="en-US"/>
        </a:p>
      </dgm:t>
    </dgm:pt>
    <dgm:pt modelId="{55B09258-F6A6-4559-895F-2B2C389DB5F3}" type="sibTrans" cxnId="{7A2E39DC-8E1D-484C-8DFD-A4A497A839B0}">
      <dgm:prSet/>
      <dgm:spPr/>
      <dgm:t>
        <a:bodyPr/>
        <a:lstStyle/>
        <a:p>
          <a:endParaRPr lang="zh-CN" altLang="en-US"/>
        </a:p>
      </dgm:t>
    </dgm:pt>
    <dgm:pt modelId="{D0817525-09C5-43F0-A003-DCEC652F2682}" type="pres">
      <dgm:prSet presAssocID="{793244EB-F744-4EBF-8236-E4F1091D9E00}" presName="Name0" presStyleCnt="0">
        <dgm:presLayoutVars>
          <dgm:dir/>
          <dgm:animLvl val="lvl"/>
          <dgm:resizeHandles val="exact"/>
        </dgm:presLayoutVars>
      </dgm:prSet>
      <dgm:spPr/>
    </dgm:pt>
    <dgm:pt modelId="{A2643AB0-F0C5-4E46-8626-12DBA7CCF025}" type="pres">
      <dgm:prSet presAssocID="{793244EB-F744-4EBF-8236-E4F1091D9E00}" presName="dummy" presStyleCnt="0"/>
      <dgm:spPr/>
    </dgm:pt>
    <dgm:pt modelId="{6CEBD118-E2C2-413E-B6B7-0EBC7433BFBF}" type="pres">
      <dgm:prSet presAssocID="{793244EB-F744-4EBF-8236-E4F1091D9E00}" presName="linH" presStyleCnt="0"/>
      <dgm:spPr/>
    </dgm:pt>
    <dgm:pt modelId="{92ECD142-8CD7-4DD7-ACC5-C425D719117F}" type="pres">
      <dgm:prSet presAssocID="{793244EB-F744-4EBF-8236-E4F1091D9E00}" presName="padding1" presStyleCnt="0"/>
      <dgm:spPr/>
    </dgm:pt>
    <dgm:pt modelId="{BF224A5B-CAB2-4735-88EF-1F2E79385C18}" type="pres">
      <dgm:prSet presAssocID="{6B871789-589F-4CF7-AA90-66356EBBB026}" presName="linV" presStyleCnt="0"/>
      <dgm:spPr/>
    </dgm:pt>
    <dgm:pt modelId="{0150F22A-C768-47C7-8BBE-0982C88226DD}" type="pres">
      <dgm:prSet presAssocID="{6B871789-589F-4CF7-AA90-66356EBBB026}" presName="spVertical1" presStyleCnt="0"/>
      <dgm:spPr/>
    </dgm:pt>
    <dgm:pt modelId="{49C4614E-59BA-47F5-8508-5332E1FC7F26}" type="pres">
      <dgm:prSet presAssocID="{6B871789-589F-4CF7-AA90-66356EBBB02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77F00E-DB83-4437-9FF3-4F5C1A8DFB34}" type="pres">
      <dgm:prSet presAssocID="{6B871789-589F-4CF7-AA90-66356EBBB026}" presName="spVertical2" presStyleCnt="0"/>
      <dgm:spPr/>
    </dgm:pt>
    <dgm:pt modelId="{90125BE6-41C0-4B1F-8D54-744C79A6878A}" type="pres">
      <dgm:prSet presAssocID="{6B871789-589F-4CF7-AA90-66356EBBB026}" presName="spVertical3" presStyleCnt="0"/>
      <dgm:spPr/>
    </dgm:pt>
    <dgm:pt modelId="{6874FA84-EAA8-47F0-8594-42DB9BB4E770}" type="pres">
      <dgm:prSet presAssocID="{793244EB-F744-4EBF-8236-E4F1091D9E00}" presName="padding2" presStyleCnt="0"/>
      <dgm:spPr/>
    </dgm:pt>
    <dgm:pt modelId="{5B055B88-EF12-4874-881A-330B5F7C34D2}" type="pres">
      <dgm:prSet presAssocID="{793244EB-F744-4EBF-8236-E4F1091D9E00}" presName="negArrow" presStyleCnt="0"/>
      <dgm:spPr/>
    </dgm:pt>
    <dgm:pt modelId="{00947697-991B-46AA-ABEC-4A95124FEBBF}" type="pres">
      <dgm:prSet presAssocID="{793244EB-F744-4EBF-8236-E4F1091D9E00}" presName="backgroundArrow" presStyleLbl="node1" presStyleIdx="0" presStyleCnt="1"/>
      <dgm:spPr/>
    </dgm:pt>
  </dgm:ptLst>
  <dgm:cxnLst>
    <dgm:cxn modelId="{7A2E39DC-8E1D-484C-8DFD-A4A497A839B0}" srcId="{793244EB-F744-4EBF-8236-E4F1091D9E00}" destId="{6B871789-589F-4CF7-AA90-66356EBBB026}" srcOrd="0" destOrd="0" parTransId="{00A6B2CC-05FE-4E34-9E05-CA06822F50BD}" sibTransId="{55B09258-F6A6-4559-895F-2B2C389DB5F3}"/>
    <dgm:cxn modelId="{72DDEF02-0CC9-4DCB-BFD0-C50337AD3C7A}" type="presOf" srcId="{6B871789-589F-4CF7-AA90-66356EBBB026}" destId="{49C4614E-59BA-47F5-8508-5332E1FC7F26}" srcOrd="0" destOrd="0" presId="urn:microsoft.com/office/officeart/2005/8/layout/hProcess3"/>
    <dgm:cxn modelId="{E652E275-786D-4981-97EE-F82271F4A46C}" type="presOf" srcId="{793244EB-F744-4EBF-8236-E4F1091D9E00}" destId="{D0817525-09C5-43F0-A003-DCEC652F2682}" srcOrd="0" destOrd="0" presId="urn:microsoft.com/office/officeart/2005/8/layout/hProcess3"/>
    <dgm:cxn modelId="{055CD604-2E0B-4175-ADED-2AA2C96EF8C0}" type="presParOf" srcId="{D0817525-09C5-43F0-A003-DCEC652F2682}" destId="{A2643AB0-F0C5-4E46-8626-12DBA7CCF025}" srcOrd="0" destOrd="0" presId="urn:microsoft.com/office/officeart/2005/8/layout/hProcess3"/>
    <dgm:cxn modelId="{666E4920-C34F-4A94-BF81-D001EDFCD56F}" type="presParOf" srcId="{D0817525-09C5-43F0-A003-DCEC652F2682}" destId="{6CEBD118-E2C2-413E-B6B7-0EBC7433BFBF}" srcOrd="1" destOrd="0" presId="urn:microsoft.com/office/officeart/2005/8/layout/hProcess3"/>
    <dgm:cxn modelId="{3D33AA5A-74EA-46F4-B7F4-A5A4B5460039}" type="presParOf" srcId="{6CEBD118-E2C2-413E-B6B7-0EBC7433BFBF}" destId="{92ECD142-8CD7-4DD7-ACC5-C425D719117F}" srcOrd="0" destOrd="0" presId="urn:microsoft.com/office/officeart/2005/8/layout/hProcess3"/>
    <dgm:cxn modelId="{CFC26EEC-801B-4634-B18E-34AD30A9A865}" type="presParOf" srcId="{6CEBD118-E2C2-413E-B6B7-0EBC7433BFBF}" destId="{BF224A5B-CAB2-4735-88EF-1F2E79385C18}" srcOrd="1" destOrd="0" presId="urn:microsoft.com/office/officeart/2005/8/layout/hProcess3"/>
    <dgm:cxn modelId="{20110860-6C3D-496D-BBE7-208D2AAD1B2B}" type="presParOf" srcId="{BF224A5B-CAB2-4735-88EF-1F2E79385C18}" destId="{0150F22A-C768-47C7-8BBE-0982C88226DD}" srcOrd="0" destOrd="0" presId="urn:microsoft.com/office/officeart/2005/8/layout/hProcess3"/>
    <dgm:cxn modelId="{47BDB84D-E138-4A63-ACAE-DEECF3F99B1E}" type="presParOf" srcId="{BF224A5B-CAB2-4735-88EF-1F2E79385C18}" destId="{49C4614E-59BA-47F5-8508-5332E1FC7F26}" srcOrd="1" destOrd="0" presId="urn:microsoft.com/office/officeart/2005/8/layout/hProcess3"/>
    <dgm:cxn modelId="{543FAA34-E084-42CB-8A67-20F5F37119D9}" type="presParOf" srcId="{BF224A5B-CAB2-4735-88EF-1F2E79385C18}" destId="{9177F00E-DB83-4437-9FF3-4F5C1A8DFB34}" srcOrd="2" destOrd="0" presId="urn:microsoft.com/office/officeart/2005/8/layout/hProcess3"/>
    <dgm:cxn modelId="{B927B285-A7F9-465B-9918-72D9F4B23FC9}" type="presParOf" srcId="{BF224A5B-CAB2-4735-88EF-1F2E79385C18}" destId="{90125BE6-41C0-4B1F-8D54-744C79A6878A}" srcOrd="3" destOrd="0" presId="urn:microsoft.com/office/officeart/2005/8/layout/hProcess3"/>
    <dgm:cxn modelId="{B1999EDC-DB3E-40EA-88C5-7E1E568F4E81}" type="presParOf" srcId="{6CEBD118-E2C2-413E-B6B7-0EBC7433BFBF}" destId="{6874FA84-EAA8-47F0-8594-42DB9BB4E770}" srcOrd="2" destOrd="0" presId="urn:microsoft.com/office/officeart/2005/8/layout/hProcess3"/>
    <dgm:cxn modelId="{8F3C3520-E738-4CB6-835C-C592057846CE}" type="presParOf" srcId="{6CEBD118-E2C2-413E-B6B7-0EBC7433BFBF}" destId="{5B055B88-EF12-4874-881A-330B5F7C34D2}" srcOrd="3" destOrd="0" presId="urn:microsoft.com/office/officeart/2005/8/layout/hProcess3"/>
    <dgm:cxn modelId="{8E9F0610-6418-44AE-A3A0-F9841B41BE34}" type="presParOf" srcId="{6CEBD118-E2C2-413E-B6B7-0EBC7433BFBF}" destId="{00947697-991B-46AA-ABEC-4A95124FEBBF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0901DBE-F82C-4D0E-8109-732979C4F371}" type="doc">
      <dgm:prSet loTypeId="urn:microsoft.com/office/officeart/2005/8/layout/process2" loCatId="process" qsTypeId="urn:microsoft.com/office/officeart/2005/8/quickstyle/3d3" qsCatId="3D" csTypeId="urn:microsoft.com/office/officeart/2005/8/colors/accent1_2#19" csCatId="accent1" phldr="1"/>
      <dgm:spPr/>
    </dgm:pt>
    <dgm:pt modelId="{B1A5A396-091B-478B-A87C-F9CEFCDCA65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开始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A2B34AB-A710-4904-AC0E-3515EAB45F38}" type="parTrans" cxnId="{082F3A3E-D907-4320-9C4B-2FDEB700AB5F}">
      <dgm:prSet/>
      <dgm:spPr/>
      <dgm:t>
        <a:bodyPr/>
        <a:lstStyle/>
        <a:p>
          <a:endParaRPr lang="zh-CN" altLang="en-US"/>
        </a:p>
      </dgm:t>
    </dgm:pt>
    <dgm:pt modelId="{5C63EE74-514A-4F25-8D8E-0A65AAE60616}" type="sibTrans" cxnId="{082F3A3E-D907-4320-9C4B-2FDEB700AB5F}">
      <dgm:prSet/>
      <dgm:spPr/>
      <dgm:t>
        <a:bodyPr/>
        <a:lstStyle/>
        <a:p>
          <a:endParaRPr lang="zh-CN" altLang="en-US"/>
        </a:p>
      </dgm:t>
    </dgm:pt>
    <dgm:pt modelId="{C77808B9-D85B-4766-888B-8A9504BA9F6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控制面板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B54BA63-648C-4159-9009-8E212B9C02E0}" type="parTrans" cxnId="{82DBC7E9-11AD-4359-9655-0E2F27A435F8}">
      <dgm:prSet/>
      <dgm:spPr/>
      <dgm:t>
        <a:bodyPr/>
        <a:lstStyle/>
        <a:p>
          <a:endParaRPr lang="zh-CN" altLang="en-US"/>
        </a:p>
      </dgm:t>
    </dgm:pt>
    <dgm:pt modelId="{90A1C211-FBA8-4E5B-B5FC-A5CDB5231A8F}" type="sibTrans" cxnId="{82DBC7E9-11AD-4359-9655-0E2F27A435F8}">
      <dgm:prSet/>
      <dgm:spPr/>
      <dgm:t>
        <a:bodyPr/>
        <a:lstStyle/>
        <a:p>
          <a:endParaRPr lang="zh-CN" altLang="en-US"/>
        </a:p>
      </dgm:t>
    </dgm:pt>
    <dgm:pt modelId="{A4CC466E-E2AD-486F-AF73-8D881A09C0A4}" type="pres">
      <dgm:prSet presAssocID="{00901DBE-F82C-4D0E-8109-732979C4F371}" presName="linearFlow" presStyleCnt="0">
        <dgm:presLayoutVars>
          <dgm:resizeHandles val="exact"/>
        </dgm:presLayoutVars>
      </dgm:prSet>
      <dgm:spPr/>
    </dgm:pt>
    <dgm:pt modelId="{A0494915-B207-4536-B78E-6A0D0BA46FFF}" type="pres">
      <dgm:prSet presAssocID="{B1A5A396-091B-478B-A87C-F9CEFCDCA65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F4CA05-600C-4967-8F9C-DEF68033FC0B}" type="pres">
      <dgm:prSet presAssocID="{5C63EE74-514A-4F25-8D8E-0A65AAE60616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6CFB6624-618C-4791-A309-D8537DCEC225}" type="pres">
      <dgm:prSet presAssocID="{5C63EE74-514A-4F25-8D8E-0A65AAE60616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A3C6AE8E-940C-4183-93A1-487F7DC0F49A}" type="pres">
      <dgm:prSet presAssocID="{C77808B9-D85B-4766-888B-8A9504BA9F6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66EA8B3-58F4-47F6-AA4A-389E8621A073}" type="presOf" srcId="{5C63EE74-514A-4F25-8D8E-0A65AAE60616}" destId="{6CFB6624-618C-4791-A309-D8537DCEC225}" srcOrd="1" destOrd="0" presId="urn:microsoft.com/office/officeart/2005/8/layout/process2"/>
    <dgm:cxn modelId="{082F3A3E-D907-4320-9C4B-2FDEB700AB5F}" srcId="{00901DBE-F82C-4D0E-8109-732979C4F371}" destId="{B1A5A396-091B-478B-A87C-F9CEFCDCA65F}" srcOrd="0" destOrd="0" parTransId="{1A2B34AB-A710-4904-AC0E-3515EAB45F38}" sibTransId="{5C63EE74-514A-4F25-8D8E-0A65AAE60616}"/>
    <dgm:cxn modelId="{B4BB62E1-42C5-452B-8C20-E63BD1BBD7C2}" type="presOf" srcId="{00901DBE-F82C-4D0E-8109-732979C4F371}" destId="{A4CC466E-E2AD-486F-AF73-8D881A09C0A4}" srcOrd="0" destOrd="0" presId="urn:microsoft.com/office/officeart/2005/8/layout/process2"/>
    <dgm:cxn modelId="{195783E1-6570-49D9-BB74-D0BB5E0C4142}" type="presOf" srcId="{C77808B9-D85B-4766-888B-8A9504BA9F67}" destId="{A3C6AE8E-940C-4183-93A1-487F7DC0F49A}" srcOrd="0" destOrd="0" presId="urn:microsoft.com/office/officeart/2005/8/layout/process2"/>
    <dgm:cxn modelId="{A8068E1D-9456-4AC8-9999-815D468F6CA3}" type="presOf" srcId="{B1A5A396-091B-478B-A87C-F9CEFCDCA65F}" destId="{A0494915-B207-4536-B78E-6A0D0BA46FFF}" srcOrd="0" destOrd="0" presId="urn:microsoft.com/office/officeart/2005/8/layout/process2"/>
    <dgm:cxn modelId="{82DBC7E9-11AD-4359-9655-0E2F27A435F8}" srcId="{00901DBE-F82C-4D0E-8109-732979C4F371}" destId="{C77808B9-D85B-4766-888B-8A9504BA9F67}" srcOrd="1" destOrd="0" parTransId="{BB54BA63-648C-4159-9009-8E212B9C02E0}" sibTransId="{90A1C211-FBA8-4E5B-B5FC-A5CDB5231A8F}"/>
    <dgm:cxn modelId="{9DF47B74-6900-4C97-B8C2-15A09351EB46}" type="presOf" srcId="{5C63EE74-514A-4F25-8D8E-0A65AAE60616}" destId="{04F4CA05-600C-4967-8F9C-DEF68033FC0B}" srcOrd="0" destOrd="0" presId="urn:microsoft.com/office/officeart/2005/8/layout/process2"/>
    <dgm:cxn modelId="{751CE044-222C-461F-A787-9D2A3D19F2B4}" type="presParOf" srcId="{A4CC466E-E2AD-486F-AF73-8D881A09C0A4}" destId="{A0494915-B207-4536-B78E-6A0D0BA46FFF}" srcOrd="0" destOrd="0" presId="urn:microsoft.com/office/officeart/2005/8/layout/process2"/>
    <dgm:cxn modelId="{E7B05DA8-6703-4634-87B7-F805C5776B95}" type="presParOf" srcId="{A4CC466E-E2AD-486F-AF73-8D881A09C0A4}" destId="{04F4CA05-600C-4967-8F9C-DEF68033FC0B}" srcOrd="1" destOrd="0" presId="urn:microsoft.com/office/officeart/2005/8/layout/process2"/>
    <dgm:cxn modelId="{85696A7C-FE72-4967-8EE4-1406055146A9}" type="presParOf" srcId="{04F4CA05-600C-4967-8F9C-DEF68033FC0B}" destId="{6CFB6624-618C-4791-A309-D8537DCEC225}" srcOrd="0" destOrd="0" presId="urn:microsoft.com/office/officeart/2005/8/layout/process2"/>
    <dgm:cxn modelId="{D0B76269-5110-4CE8-9D40-E1F651F681CB}" type="presParOf" srcId="{A4CC466E-E2AD-486F-AF73-8D881A09C0A4}" destId="{A3C6AE8E-940C-4183-93A1-487F7DC0F49A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EAD4C9-527C-49E4-9917-CC6E1BE07015}" type="doc">
      <dgm:prSet loTypeId="urn:microsoft.com/office/officeart/2005/8/layout/hProcess3" loCatId="process" qsTypeId="urn:microsoft.com/office/officeart/2005/8/quickstyle/3d3" qsCatId="3D" csTypeId="urn:microsoft.com/office/officeart/2005/8/colors/accent1_2#2" csCatId="accent1" phldr="1"/>
      <dgm:spPr/>
    </dgm:pt>
    <dgm:pt modelId="{F361A059-A3D0-4D8C-8998-24216082826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控制面板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D2B4779-CE40-4486-8FB0-5DEB24562133}" type="parTrans" cxnId="{93F1E8B0-87BF-48AB-BCC2-B67F629D4DAE}">
      <dgm:prSet/>
      <dgm:spPr/>
      <dgm:t>
        <a:bodyPr/>
        <a:lstStyle/>
        <a:p>
          <a:endParaRPr lang="zh-CN" altLang="en-US"/>
        </a:p>
      </dgm:t>
    </dgm:pt>
    <dgm:pt modelId="{2F760140-6416-46AC-A7EC-7EC97E04E60F}" type="sibTrans" cxnId="{93F1E8B0-87BF-48AB-BCC2-B67F629D4DAE}">
      <dgm:prSet/>
      <dgm:spPr/>
      <dgm:t>
        <a:bodyPr/>
        <a:lstStyle/>
        <a:p>
          <a:endParaRPr lang="zh-CN" altLang="en-US"/>
        </a:p>
      </dgm:t>
    </dgm:pt>
    <dgm:pt modelId="{8FDB4984-659D-4913-82FD-C353B172E7F5}" type="pres">
      <dgm:prSet presAssocID="{1BEAD4C9-527C-49E4-9917-CC6E1BE07015}" presName="Name0" presStyleCnt="0">
        <dgm:presLayoutVars>
          <dgm:dir/>
          <dgm:animLvl val="lvl"/>
          <dgm:resizeHandles val="exact"/>
        </dgm:presLayoutVars>
      </dgm:prSet>
      <dgm:spPr/>
    </dgm:pt>
    <dgm:pt modelId="{CE12AFEC-6E3F-4692-9EF0-B05E2DB12BF7}" type="pres">
      <dgm:prSet presAssocID="{1BEAD4C9-527C-49E4-9917-CC6E1BE07015}" presName="dummy" presStyleCnt="0"/>
      <dgm:spPr/>
    </dgm:pt>
    <dgm:pt modelId="{E2F69EA6-BFE9-4339-818D-6866496219A6}" type="pres">
      <dgm:prSet presAssocID="{1BEAD4C9-527C-49E4-9917-CC6E1BE07015}" presName="linH" presStyleCnt="0"/>
      <dgm:spPr/>
    </dgm:pt>
    <dgm:pt modelId="{80972A4B-F5E7-4FCD-8A71-D6C35A46DB9F}" type="pres">
      <dgm:prSet presAssocID="{1BEAD4C9-527C-49E4-9917-CC6E1BE07015}" presName="padding1" presStyleCnt="0"/>
      <dgm:spPr/>
    </dgm:pt>
    <dgm:pt modelId="{D6F3DA5E-DE03-48F9-8E19-994CB5E922E7}" type="pres">
      <dgm:prSet presAssocID="{F361A059-A3D0-4D8C-8998-242160828263}" presName="linV" presStyleCnt="0"/>
      <dgm:spPr/>
    </dgm:pt>
    <dgm:pt modelId="{0B3D65C6-B66B-4E92-8452-F6C9A5F86FC9}" type="pres">
      <dgm:prSet presAssocID="{F361A059-A3D0-4D8C-8998-242160828263}" presName="spVertical1" presStyleCnt="0"/>
      <dgm:spPr/>
    </dgm:pt>
    <dgm:pt modelId="{72D45678-E78E-4B29-B1A5-795EABA3EC27}" type="pres">
      <dgm:prSet presAssocID="{F361A059-A3D0-4D8C-8998-242160828263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A3559D-FD39-4977-95F8-4F3116DD956C}" type="pres">
      <dgm:prSet presAssocID="{F361A059-A3D0-4D8C-8998-242160828263}" presName="spVertical2" presStyleCnt="0"/>
      <dgm:spPr/>
    </dgm:pt>
    <dgm:pt modelId="{1D8C96E0-C996-4577-BB25-E7CD97420639}" type="pres">
      <dgm:prSet presAssocID="{F361A059-A3D0-4D8C-8998-242160828263}" presName="spVertical3" presStyleCnt="0"/>
      <dgm:spPr/>
    </dgm:pt>
    <dgm:pt modelId="{541AFFB2-1CF6-424A-8D7C-40D02EA1CFAF}" type="pres">
      <dgm:prSet presAssocID="{1BEAD4C9-527C-49E4-9917-CC6E1BE07015}" presName="padding2" presStyleCnt="0"/>
      <dgm:spPr/>
    </dgm:pt>
    <dgm:pt modelId="{C7FA5B5C-6849-4B20-A715-093F280D72FE}" type="pres">
      <dgm:prSet presAssocID="{1BEAD4C9-527C-49E4-9917-CC6E1BE07015}" presName="negArrow" presStyleCnt="0"/>
      <dgm:spPr/>
    </dgm:pt>
    <dgm:pt modelId="{C95A3849-1723-4EA7-B84E-63D6B592BBF4}" type="pres">
      <dgm:prSet presAssocID="{1BEAD4C9-527C-49E4-9917-CC6E1BE07015}" presName="backgroundArrow" presStyleLbl="node1" presStyleIdx="0" presStyleCnt="1"/>
      <dgm:spPr/>
    </dgm:pt>
  </dgm:ptLst>
  <dgm:cxnLst>
    <dgm:cxn modelId="{9F31AF26-97DF-4FE1-8ACC-231D01A1AD96}" type="presOf" srcId="{F361A059-A3D0-4D8C-8998-242160828263}" destId="{72D45678-E78E-4B29-B1A5-795EABA3EC27}" srcOrd="0" destOrd="0" presId="urn:microsoft.com/office/officeart/2005/8/layout/hProcess3"/>
    <dgm:cxn modelId="{93F1E8B0-87BF-48AB-BCC2-B67F629D4DAE}" srcId="{1BEAD4C9-527C-49E4-9917-CC6E1BE07015}" destId="{F361A059-A3D0-4D8C-8998-242160828263}" srcOrd="0" destOrd="0" parTransId="{DD2B4779-CE40-4486-8FB0-5DEB24562133}" sibTransId="{2F760140-6416-46AC-A7EC-7EC97E04E60F}"/>
    <dgm:cxn modelId="{26CD1399-EDED-4569-87B3-7B73AC5495A0}" type="presOf" srcId="{1BEAD4C9-527C-49E4-9917-CC6E1BE07015}" destId="{8FDB4984-659D-4913-82FD-C353B172E7F5}" srcOrd="0" destOrd="0" presId="urn:microsoft.com/office/officeart/2005/8/layout/hProcess3"/>
    <dgm:cxn modelId="{107D629D-9F24-49A5-B856-5BF52B3EC0CA}" type="presParOf" srcId="{8FDB4984-659D-4913-82FD-C353B172E7F5}" destId="{CE12AFEC-6E3F-4692-9EF0-B05E2DB12BF7}" srcOrd="0" destOrd="0" presId="urn:microsoft.com/office/officeart/2005/8/layout/hProcess3"/>
    <dgm:cxn modelId="{E65C041B-F331-4FD7-BC1E-620454C6F86F}" type="presParOf" srcId="{8FDB4984-659D-4913-82FD-C353B172E7F5}" destId="{E2F69EA6-BFE9-4339-818D-6866496219A6}" srcOrd="1" destOrd="0" presId="urn:microsoft.com/office/officeart/2005/8/layout/hProcess3"/>
    <dgm:cxn modelId="{0B8234A4-A0B9-4C5A-8D81-692A23D71DDF}" type="presParOf" srcId="{E2F69EA6-BFE9-4339-818D-6866496219A6}" destId="{80972A4B-F5E7-4FCD-8A71-D6C35A46DB9F}" srcOrd="0" destOrd="0" presId="urn:microsoft.com/office/officeart/2005/8/layout/hProcess3"/>
    <dgm:cxn modelId="{ADC3B3E2-46C5-41C4-A173-915D192F5B7F}" type="presParOf" srcId="{E2F69EA6-BFE9-4339-818D-6866496219A6}" destId="{D6F3DA5E-DE03-48F9-8E19-994CB5E922E7}" srcOrd="1" destOrd="0" presId="urn:microsoft.com/office/officeart/2005/8/layout/hProcess3"/>
    <dgm:cxn modelId="{0F88BB2D-E1BC-4CB0-AD83-B30221711FB7}" type="presParOf" srcId="{D6F3DA5E-DE03-48F9-8E19-994CB5E922E7}" destId="{0B3D65C6-B66B-4E92-8452-F6C9A5F86FC9}" srcOrd="0" destOrd="0" presId="urn:microsoft.com/office/officeart/2005/8/layout/hProcess3"/>
    <dgm:cxn modelId="{2E44BC96-B369-4CF0-B4E2-9D2EF9AC3086}" type="presParOf" srcId="{D6F3DA5E-DE03-48F9-8E19-994CB5E922E7}" destId="{72D45678-E78E-4B29-B1A5-795EABA3EC27}" srcOrd="1" destOrd="0" presId="urn:microsoft.com/office/officeart/2005/8/layout/hProcess3"/>
    <dgm:cxn modelId="{1FAFA14E-2C00-4740-9255-2215E024920D}" type="presParOf" srcId="{D6F3DA5E-DE03-48F9-8E19-994CB5E922E7}" destId="{79A3559D-FD39-4977-95F8-4F3116DD956C}" srcOrd="2" destOrd="0" presId="urn:microsoft.com/office/officeart/2005/8/layout/hProcess3"/>
    <dgm:cxn modelId="{6205021D-F8E6-483C-8B94-94A41A2B16F7}" type="presParOf" srcId="{D6F3DA5E-DE03-48F9-8E19-994CB5E922E7}" destId="{1D8C96E0-C996-4577-BB25-E7CD97420639}" srcOrd="3" destOrd="0" presId="urn:microsoft.com/office/officeart/2005/8/layout/hProcess3"/>
    <dgm:cxn modelId="{4FDAF5A1-D0B6-44A4-90F5-1881242E20A1}" type="presParOf" srcId="{E2F69EA6-BFE9-4339-818D-6866496219A6}" destId="{541AFFB2-1CF6-424A-8D7C-40D02EA1CFAF}" srcOrd="2" destOrd="0" presId="urn:microsoft.com/office/officeart/2005/8/layout/hProcess3"/>
    <dgm:cxn modelId="{D4671087-F5E1-4B4D-8040-892C98D16321}" type="presParOf" srcId="{E2F69EA6-BFE9-4339-818D-6866496219A6}" destId="{C7FA5B5C-6849-4B20-A715-093F280D72FE}" srcOrd="3" destOrd="0" presId="urn:microsoft.com/office/officeart/2005/8/layout/hProcess3"/>
    <dgm:cxn modelId="{7D087B0D-F524-4688-9381-33AA595C94D6}" type="presParOf" srcId="{E2F69EA6-BFE9-4339-818D-6866496219A6}" destId="{C95A3849-1723-4EA7-B84E-63D6B592BBF4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AF66425-B383-4407-8EA1-4730E51B778F}" type="doc">
      <dgm:prSet loTypeId="urn:microsoft.com/office/officeart/2005/8/layout/process1" loCatId="process" qsTypeId="urn:microsoft.com/office/officeart/2005/8/quickstyle/3d3" qsCatId="3D" csTypeId="urn:microsoft.com/office/officeart/2005/8/colors/accent1_2#20" csCatId="accent1" phldr="1"/>
      <dgm:spPr/>
    </dgm:pt>
    <dgm:pt modelId="{D1D85F58-876F-4CF1-AC90-8E1FA84B9E4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程序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E1FAFF4-74D5-4F67-99AE-AF520C36E380}" type="parTrans" cxnId="{29BE0D66-C0E8-4C83-A3B7-1EA93186E2DF}">
      <dgm:prSet/>
      <dgm:spPr/>
      <dgm:t>
        <a:bodyPr/>
        <a:lstStyle/>
        <a:p>
          <a:endParaRPr lang="zh-CN" altLang="en-US"/>
        </a:p>
      </dgm:t>
    </dgm:pt>
    <dgm:pt modelId="{1D46B05E-1774-4581-ABDF-3062F01A66A2}" type="sibTrans" cxnId="{29BE0D66-C0E8-4C83-A3B7-1EA93186E2DF}">
      <dgm:prSet/>
      <dgm:spPr/>
      <dgm:t>
        <a:bodyPr/>
        <a:lstStyle/>
        <a:p>
          <a:endParaRPr lang="zh-CN" altLang="en-US"/>
        </a:p>
      </dgm:t>
    </dgm:pt>
    <dgm:pt modelId="{598BB9AC-F613-430F-9944-7D833EF7A18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卸载程序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9EA6F4D-389E-4CB8-A02B-AC3EACC66ED0}" type="parTrans" cxnId="{FD83A3BC-7104-459F-94E7-2EF54E123E2A}">
      <dgm:prSet/>
      <dgm:spPr/>
      <dgm:t>
        <a:bodyPr/>
        <a:lstStyle/>
        <a:p>
          <a:endParaRPr lang="zh-CN" altLang="en-US"/>
        </a:p>
      </dgm:t>
    </dgm:pt>
    <dgm:pt modelId="{B15FF494-C1F4-4828-818B-E3649C709DD0}" type="sibTrans" cxnId="{FD83A3BC-7104-459F-94E7-2EF54E123E2A}">
      <dgm:prSet/>
      <dgm:spPr/>
      <dgm:t>
        <a:bodyPr/>
        <a:lstStyle/>
        <a:p>
          <a:endParaRPr lang="zh-CN" altLang="en-US"/>
        </a:p>
      </dgm:t>
    </dgm:pt>
    <dgm:pt modelId="{91CFBE96-77E2-4C29-9D3B-64D30A0D182D}" type="pres">
      <dgm:prSet presAssocID="{CAF66425-B383-4407-8EA1-4730E51B778F}" presName="Name0" presStyleCnt="0">
        <dgm:presLayoutVars>
          <dgm:dir/>
          <dgm:resizeHandles val="exact"/>
        </dgm:presLayoutVars>
      </dgm:prSet>
      <dgm:spPr/>
    </dgm:pt>
    <dgm:pt modelId="{AA815939-D9B3-4BAE-AB88-32D0A8B83982}" type="pres">
      <dgm:prSet presAssocID="{D1D85F58-876F-4CF1-AC90-8E1FA84B9E4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5C23BF-8B8E-448D-9C55-B5CDD8BCE14A}" type="pres">
      <dgm:prSet presAssocID="{1D46B05E-1774-4581-ABDF-3062F01A66A2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87C34A30-6FC8-4816-A495-E2888FD19E61}" type="pres">
      <dgm:prSet presAssocID="{1D46B05E-1774-4581-ABDF-3062F01A66A2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0E560D02-DDE7-4AEA-983C-43BBE577CBB6}" type="pres">
      <dgm:prSet presAssocID="{598BB9AC-F613-430F-9944-7D833EF7A18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80D9427-8E3B-45AD-BFAA-C90AB7C1B0CA}" type="presOf" srcId="{1D46B05E-1774-4581-ABDF-3062F01A66A2}" destId="{AB5C23BF-8B8E-448D-9C55-B5CDD8BCE14A}" srcOrd="0" destOrd="0" presId="urn:microsoft.com/office/officeart/2005/8/layout/process1"/>
    <dgm:cxn modelId="{DE069EF7-6757-4915-949E-9D47CB44257B}" type="presOf" srcId="{1D46B05E-1774-4581-ABDF-3062F01A66A2}" destId="{87C34A30-6FC8-4816-A495-E2888FD19E61}" srcOrd="1" destOrd="0" presId="urn:microsoft.com/office/officeart/2005/8/layout/process1"/>
    <dgm:cxn modelId="{3B888CDD-E573-4B3B-998C-4B7EBFB0CFB6}" type="presOf" srcId="{598BB9AC-F613-430F-9944-7D833EF7A186}" destId="{0E560D02-DDE7-4AEA-983C-43BBE577CBB6}" srcOrd="0" destOrd="0" presId="urn:microsoft.com/office/officeart/2005/8/layout/process1"/>
    <dgm:cxn modelId="{1F673360-E7D4-4B5B-BBD4-524082D676EB}" type="presOf" srcId="{D1D85F58-876F-4CF1-AC90-8E1FA84B9E45}" destId="{AA815939-D9B3-4BAE-AB88-32D0A8B83982}" srcOrd="0" destOrd="0" presId="urn:microsoft.com/office/officeart/2005/8/layout/process1"/>
    <dgm:cxn modelId="{B335A9C7-3630-4EB4-B7FA-69ACE136921F}" type="presOf" srcId="{CAF66425-B383-4407-8EA1-4730E51B778F}" destId="{91CFBE96-77E2-4C29-9D3B-64D30A0D182D}" srcOrd="0" destOrd="0" presId="urn:microsoft.com/office/officeart/2005/8/layout/process1"/>
    <dgm:cxn modelId="{29BE0D66-C0E8-4C83-A3B7-1EA93186E2DF}" srcId="{CAF66425-B383-4407-8EA1-4730E51B778F}" destId="{D1D85F58-876F-4CF1-AC90-8E1FA84B9E45}" srcOrd="0" destOrd="0" parTransId="{0E1FAFF4-74D5-4F67-99AE-AF520C36E380}" sibTransId="{1D46B05E-1774-4581-ABDF-3062F01A66A2}"/>
    <dgm:cxn modelId="{FD83A3BC-7104-459F-94E7-2EF54E123E2A}" srcId="{CAF66425-B383-4407-8EA1-4730E51B778F}" destId="{598BB9AC-F613-430F-9944-7D833EF7A186}" srcOrd="1" destOrd="0" parTransId="{09EA6F4D-389E-4CB8-A02B-AC3EACC66ED0}" sibTransId="{B15FF494-C1F4-4828-818B-E3649C709DD0}"/>
    <dgm:cxn modelId="{E433FDA2-4030-4438-9F47-3564EEA8E6C1}" type="presParOf" srcId="{91CFBE96-77E2-4C29-9D3B-64D30A0D182D}" destId="{AA815939-D9B3-4BAE-AB88-32D0A8B83982}" srcOrd="0" destOrd="0" presId="urn:microsoft.com/office/officeart/2005/8/layout/process1"/>
    <dgm:cxn modelId="{3487214C-BB1B-435C-ADCA-11980FDBDEC6}" type="presParOf" srcId="{91CFBE96-77E2-4C29-9D3B-64D30A0D182D}" destId="{AB5C23BF-8B8E-448D-9C55-B5CDD8BCE14A}" srcOrd="1" destOrd="0" presId="urn:microsoft.com/office/officeart/2005/8/layout/process1"/>
    <dgm:cxn modelId="{59E67C92-8926-4772-B09D-6E72563109C0}" type="presParOf" srcId="{AB5C23BF-8B8E-448D-9C55-B5CDD8BCE14A}" destId="{87C34A30-6FC8-4816-A495-E2888FD19E61}" srcOrd="0" destOrd="0" presId="urn:microsoft.com/office/officeart/2005/8/layout/process1"/>
    <dgm:cxn modelId="{A54E234F-C294-4FE7-A48B-8066B74BA896}" type="presParOf" srcId="{91CFBE96-77E2-4C29-9D3B-64D30A0D182D}" destId="{0E560D02-DDE7-4AEA-983C-43BBE577CBB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0E71479-8C3B-49D9-B403-BB10EDB2C040}" type="doc">
      <dgm:prSet loTypeId="urn:microsoft.com/office/officeart/2005/8/layout/process1" loCatId="process" qsTypeId="urn:microsoft.com/office/officeart/2005/8/quickstyle/3d3" qsCatId="3D" csTypeId="urn:microsoft.com/office/officeart/2005/8/colors/accent1_2#21" csCatId="accent1" phldr="1"/>
      <dgm:spPr/>
      <dgm:t>
        <a:bodyPr/>
        <a:lstStyle/>
        <a:p>
          <a:endParaRPr lang="zh-CN" altLang="en-US"/>
        </a:p>
      </dgm:t>
    </dgm:pt>
    <dgm:pt modelId="{D0BBAE8E-CD67-4263-B272-BD8B6CD17F7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开始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E5BB440-C9D0-49BF-9CCC-49DC6F6FA3B9}" type="parTrans" cxnId="{F7F76983-F871-4EAB-B40F-F4A052DF9D78}">
      <dgm:prSet/>
      <dgm:spPr/>
      <dgm:t>
        <a:bodyPr/>
        <a:lstStyle/>
        <a:p>
          <a:endParaRPr lang="zh-CN" altLang="en-US"/>
        </a:p>
      </dgm:t>
    </dgm:pt>
    <dgm:pt modelId="{9C125F12-298E-4EB6-AD9C-BA3C78A8D934}" type="sibTrans" cxnId="{F7F76983-F871-4EAB-B40F-F4A052DF9D78}">
      <dgm:prSet/>
      <dgm:spPr/>
      <dgm:t>
        <a:bodyPr/>
        <a:lstStyle/>
        <a:p>
          <a:endParaRPr lang="zh-CN" altLang="en-US"/>
        </a:p>
      </dgm:t>
    </dgm:pt>
    <dgm:pt modelId="{100A7612-79C0-4232-B1E4-8030679CA49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所有程序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96BD412-03D5-424D-B889-B13E6E0347B9}" type="parTrans" cxnId="{B5D652D6-96F1-42B2-9427-724DBECFD0F5}">
      <dgm:prSet/>
      <dgm:spPr/>
      <dgm:t>
        <a:bodyPr/>
        <a:lstStyle/>
        <a:p>
          <a:endParaRPr lang="zh-CN" altLang="en-US"/>
        </a:p>
      </dgm:t>
    </dgm:pt>
    <dgm:pt modelId="{EECFA571-1B96-47CA-93D0-811F699C574E}" type="sibTrans" cxnId="{B5D652D6-96F1-42B2-9427-724DBECFD0F5}">
      <dgm:prSet/>
      <dgm:spPr/>
      <dgm:t>
        <a:bodyPr/>
        <a:lstStyle/>
        <a:p>
          <a:endParaRPr lang="zh-CN" altLang="en-US"/>
        </a:p>
      </dgm:t>
    </dgm:pt>
    <dgm:pt modelId="{3888BEE6-289E-4D40-BD88-032BE852B5C8}">
      <dgm:prSet phldrT="[文本]"/>
      <dgm:spPr/>
      <dgm:t>
        <a:bodyPr/>
        <a:lstStyle/>
        <a:p>
          <a:r>
            <a:rPr lang="en-US" altLang="zh-CN" dirty="0" smtClean="0"/>
            <a:t>【PTC  </a:t>
          </a:r>
          <a:r>
            <a:rPr lang="en-US" altLang="zh-CN" dirty="0" err="1" smtClean="0"/>
            <a:t>Creo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F37BD9D-4C72-468E-8326-F4A646791217}" type="parTrans" cxnId="{89CCC108-CCF3-438C-BDE8-0F6BAC7320ED}">
      <dgm:prSet/>
      <dgm:spPr/>
      <dgm:t>
        <a:bodyPr/>
        <a:lstStyle/>
        <a:p>
          <a:endParaRPr lang="zh-CN" altLang="en-US"/>
        </a:p>
      </dgm:t>
    </dgm:pt>
    <dgm:pt modelId="{06468CE7-6C26-4A52-80EA-57EE4C53312E}" type="sibTrans" cxnId="{89CCC108-CCF3-438C-BDE8-0F6BAC7320ED}">
      <dgm:prSet/>
      <dgm:spPr/>
      <dgm:t>
        <a:bodyPr/>
        <a:lstStyle/>
        <a:p>
          <a:endParaRPr lang="zh-CN" altLang="en-US"/>
        </a:p>
      </dgm:t>
    </dgm:pt>
    <dgm:pt modelId="{6509215D-9C12-438F-A9D6-288A525735F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en-US" altLang="zh-CN" dirty="0" err="1" smtClean="0"/>
            <a:t>Creo</a:t>
          </a:r>
          <a:r>
            <a:rPr lang="en-US" altLang="zh-CN" dirty="0" smtClean="0"/>
            <a:t> P rametric2.0】</a:t>
          </a:r>
          <a:endParaRPr lang="zh-CN" altLang="en-US" dirty="0"/>
        </a:p>
      </dgm:t>
    </dgm:pt>
    <dgm:pt modelId="{9206DEBB-246D-469D-A5FA-67702243046B}" type="parTrans" cxnId="{AC906503-C1AF-4F37-88A3-C33642C2EEE8}">
      <dgm:prSet/>
      <dgm:spPr/>
      <dgm:t>
        <a:bodyPr/>
        <a:lstStyle/>
        <a:p>
          <a:endParaRPr lang="zh-CN" altLang="en-US"/>
        </a:p>
      </dgm:t>
    </dgm:pt>
    <dgm:pt modelId="{E5D828FB-D7F1-4678-8C74-09FDD4EAFE8E}" type="sibTrans" cxnId="{AC906503-C1AF-4F37-88A3-C33642C2EEE8}">
      <dgm:prSet/>
      <dgm:spPr/>
      <dgm:t>
        <a:bodyPr/>
        <a:lstStyle/>
        <a:p>
          <a:endParaRPr lang="zh-CN" altLang="en-US"/>
        </a:p>
      </dgm:t>
    </dgm:pt>
    <dgm:pt modelId="{09DD757C-B259-4ECC-AFAF-A6976EBBF5B9}" type="pres">
      <dgm:prSet presAssocID="{10E71479-8C3B-49D9-B403-BB10EDB2C04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7893C16-802F-4EBE-B8A2-339F2C649F91}" type="pres">
      <dgm:prSet presAssocID="{D0BBAE8E-CD67-4263-B272-BD8B6CD17F7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E797FC-4317-41BA-97D7-32FD3C34BFC4}" type="pres">
      <dgm:prSet presAssocID="{9C125F12-298E-4EB6-AD9C-BA3C78A8D934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30470AE1-1EBA-472C-B58E-3715451DB599}" type="pres">
      <dgm:prSet presAssocID="{9C125F12-298E-4EB6-AD9C-BA3C78A8D934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ECBC9792-0121-490C-8510-E03AE5144978}" type="pres">
      <dgm:prSet presAssocID="{100A7612-79C0-4232-B1E4-8030679CA49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CD9898-8128-44AF-A524-8F0F18B6F492}" type="pres">
      <dgm:prSet presAssocID="{EECFA571-1B96-47CA-93D0-811F699C574E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F9B81EBD-DD29-4E1C-94DB-6447A77040D2}" type="pres">
      <dgm:prSet presAssocID="{EECFA571-1B96-47CA-93D0-811F699C574E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E370128B-84EE-4E85-BA06-FCB9186E8A9A}" type="pres">
      <dgm:prSet presAssocID="{3888BEE6-289E-4D40-BD88-032BE852B5C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7D73BE-B5E8-47C8-BEC1-2CAB6E6F0FAB}" type="pres">
      <dgm:prSet presAssocID="{06468CE7-6C26-4A52-80EA-57EE4C53312E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47D181A6-DD0F-4CE0-B592-3CC645FD540B}" type="pres">
      <dgm:prSet presAssocID="{06468CE7-6C26-4A52-80EA-57EE4C53312E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C7742479-3032-43EF-9515-EC4850BD24B8}" type="pres">
      <dgm:prSet presAssocID="{6509215D-9C12-438F-A9D6-288A525735F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D006A4F-C75F-4FEB-B643-1FE2BD6B47EC}" type="presOf" srcId="{EECFA571-1B96-47CA-93D0-811F699C574E}" destId="{0CCD9898-8128-44AF-A524-8F0F18B6F492}" srcOrd="0" destOrd="0" presId="urn:microsoft.com/office/officeart/2005/8/layout/process1"/>
    <dgm:cxn modelId="{AC906503-C1AF-4F37-88A3-C33642C2EEE8}" srcId="{10E71479-8C3B-49D9-B403-BB10EDB2C040}" destId="{6509215D-9C12-438F-A9D6-288A525735F8}" srcOrd="3" destOrd="0" parTransId="{9206DEBB-246D-469D-A5FA-67702243046B}" sibTransId="{E5D828FB-D7F1-4678-8C74-09FDD4EAFE8E}"/>
    <dgm:cxn modelId="{54CC7A79-0022-4A6C-A28D-1A8F8A0C856A}" type="presOf" srcId="{6509215D-9C12-438F-A9D6-288A525735F8}" destId="{C7742479-3032-43EF-9515-EC4850BD24B8}" srcOrd="0" destOrd="0" presId="urn:microsoft.com/office/officeart/2005/8/layout/process1"/>
    <dgm:cxn modelId="{A07D7BC5-F301-4636-A005-F308736A9661}" type="presOf" srcId="{10E71479-8C3B-49D9-B403-BB10EDB2C040}" destId="{09DD757C-B259-4ECC-AFAF-A6976EBBF5B9}" srcOrd="0" destOrd="0" presId="urn:microsoft.com/office/officeart/2005/8/layout/process1"/>
    <dgm:cxn modelId="{89CCC108-CCF3-438C-BDE8-0F6BAC7320ED}" srcId="{10E71479-8C3B-49D9-B403-BB10EDB2C040}" destId="{3888BEE6-289E-4D40-BD88-032BE852B5C8}" srcOrd="2" destOrd="0" parTransId="{BF37BD9D-4C72-468E-8326-F4A646791217}" sibTransId="{06468CE7-6C26-4A52-80EA-57EE4C53312E}"/>
    <dgm:cxn modelId="{54C5F163-7CA4-47E2-9E35-24F150B6EBF5}" type="presOf" srcId="{9C125F12-298E-4EB6-AD9C-BA3C78A8D934}" destId="{30470AE1-1EBA-472C-B58E-3715451DB599}" srcOrd="1" destOrd="0" presId="urn:microsoft.com/office/officeart/2005/8/layout/process1"/>
    <dgm:cxn modelId="{E2307614-392A-4359-ADCA-191556749B94}" type="presOf" srcId="{D0BBAE8E-CD67-4263-B272-BD8B6CD17F75}" destId="{17893C16-802F-4EBE-B8A2-339F2C649F91}" srcOrd="0" destOrd="0" presId="urn:microsoft.com/office/officeart/2005/8/layout/process1"/>
    <dgm:cxn modelId="{24A369DB-EA21-47CF-B344-31F64368EF82}" type="presOf" srcId="{EECFA571-1B96-47CA-93D0-811F699C574E}" destId="{F9B81EBD-DD29-4E1C-94DB-6447A77040D2}" srcOrd="1" destOrd="0" presId="urn:microsoft.com/office/officeart/2005/8/layout/process1"/>
    <dgm:cxn modelId="{CE732544-0906-41DF-887E-7C9CEDCE69EC}" type="presOf" srcId="{06468CE7-6C26-4A52-80EA-57EE4C53312E}" destId="{D57D73BE-B5E8-47C8-BEC1-2CAB6E6F0FAB}" srcOrd="0" destOrd="0" presId="urn:microsoft.com/office/officeart/2005/8/layout/process1"/>
    <dgm:cxn modelId="{F7F76983-F871-4EAB-B40F-F4A052DF9D78}" srcId="{10E71479-8C3B-49D9-B403-BB10EDB2C040}" destId="{D0BBAE8E-CD67-4263-B272-BD8B6CD17F75}" srcOrd="0" destOrd="0" parTransId="{AE5BB440-C9D0-49BF-9CCC-49DC6F6FA3B9}" sibTransId="{9C125F12-298E-4EB6-AD9C-BA3C78A8D934}"/>
    <dgm:cxn modelId="{A392333D-4A9B-4F40-A2E4-103C3AE77203}" type="presOf" srcId="{100A7612-79C0-4232-B1E4-8030679CA494}" destId="{ECBC9792-0121-490C-8510-E03AE5144978}" srcOrd="0" destOrd="0" presId="urn:microsoft.com/office/officeart/2005/8/layout/process1"/>
    <dgm:cxn modelId="{AA4DC513-C829-4C62-A5F6-31277A8D0B35}" type="presOf" srcId="{9C125F12-298E-4EB6-AD9C-BA3C78A8D934}" destId="{CDE797FC-4317-41BA-97D7-32FD3C34BFC4}" srcOrd="0" destOrd="0" presId="urn:microsoft.com/office/officeart/2005/8/layout/process1"/>
    <dgm:cxn modelId="{B5D652D6-96F1-42B2-9427-724DBECFD0F5}" srcId="{10E71479-8C3B-49D9-B403-BB10EDB2C040}" destId="{100A7612-79C0-4232-B1E4-8030679CA494}" srcOrd="1" destOrd="0" parTransId="{396BD412-03D5-424D-B889-B13E6E0347B9}" sibTransId="{EECFA571-1B96-47CA-93D0-811F699C574E}"/>
    <dgm:cxn modelId="{BB849702-7638-4B1F-961E-3E8F9662EA7A}" type="presOf" srcId="{06468CE7-6C26-4A52-80EA-57EE4C53312E}" destId="{47D181A6-DD0F-4CE0-B592-3CC645FD540B}" srcOrd="1" destOrd="0" presId="urn:microsoft.com/office/officeart/2005/8/layout/process1"/>
    <dgm:cxn modelId="{A1B2CC83-4FAD-46BC-A7FD-DBEC6D52C2EE}" type="presOf" srcId="{3888BEE6-289E-4D40-BD88-032BE852B5C8}" destId="{E370128B-84EE-4E85-BA06-FCB9186E8A9A}" srcOrd="0" destOrd="0" presId="urn:microsoft.com/office/officeart/2005/8/layout/process1"/>
    <dgm:cxn modelId="{4B4E1365-9ED9-4040-9E11-AC8134F6D828}" type="presParOf" srcId="{09DD757C-B259-4ECC-AFAF-A6976EBBF5B9}" destId="{17893C16-802F-4EBE-B8A2-339F2C649F91}" srcOrd="0" destOrd="0" presId="urn:microsoft.com/office/officeart/2005/8/layout/process1"/>
    <dgm:cxn modelId="{88886C60-D5DC-443A-AA68-7834CD97D042}" type="presParOf" srcId="{09DD757C-B259-4ECC-AFAF-A6976EBBF5B9}" destId="{CDE797FC-4317-41BA-97D7-32FD3C34BFC4}" srcOrd="1" destOrd="0" presId="urn:microsoft.com/office/officeart/2005/8/layout/process1"/>
    <dgm:cxn modelId="{4C10573C-F54C-456B-A8A7-999827D97AD5}" type="presParOf" srcId="{CDE797FC-4317-41BA-97D7-32FD3C34BFC4}" destId="{30470AE1-1EBA-472C-B58E-3715451DB599}" srcOrd="0" destOrd="0" presId="urn:microsoft.com/office/officeart/2005/8/layout/process1"/>
    <dgm:cxn modelId="{2CF0715A-F60E-40BA-A9B6-D959B49EC7C3}" type="presParOf" srcId="{09DD757C-B259-4ECC-AFAF-A6976EBBF5B9}" destId="{ECBC9792-0121-490C-8510-E03AE5144978}" srcOrd="2" destOrd="0" presId="urn:microsoft.com/office/officeart/2005/8/layout/process1"/>
    <dgm:cxn modelId="{8FEEF007-EEBF-4C92-B7D6-39A2B60664A2}" type="presParOf" srcId="{09DD757C-B259-4ECC-AFAF-A6976EBBF5B9}" destId="{0CCD9898-8128-44AF-A524-8F0F18B6F492}" srcOrd="3" destOrd="0" presId="urn:microsoft.com/office/officeart/2005/8/layout/process1"/>
    <dgm:cxn modelId="{8C846E56-89B8-4D2B-AD41-D2B203DBE05B}" type="presParOf" srcId="{0CCD9898-8128-44AF-A524-8F0F18B6F492}" destId="{F9B81EBD-DD29-4E1C-94DB-6447A77040D2}" srcOrd="0" destOrd="0" presId="urn:microsoft.com/office/officeart/2005/8/layout/process1"/>
    <dgm:cxn modelId="{8B68108F-2AC5-495C-8F49-A1F056F0F4F2}" type="presParOf" srcId="{09DD757C-B259-4ECC-AFAF-A6976EBBF5B9}" destId="{E370128B-84EE-4E85-BA06-FCB9186E8A9A}" srcOrd="4" destOrd="0" presId="urn:microsoft.com/office/officeart/2005/8/layout/process1"/>
    <dgm:cxn modelId="{5001A4FB-1BC3-4A4F-B89B-2166C37C4A5B}" type="presParOf" srcId="{09DD757C-B259-4ECC-AFAF-A6976EBBF5B9}" destId="{D57D73BE-B5E8-47C8-BEC1-2CAB6E6F0FAB}" srcOrd="5" destOrd="0" presId="urn:microsoft.com/office/officeart/2005/8/layout/process1"/>
    <dgm:cxn modelId="{37BE42ED-1D6C-4FD4-B1EF-D4879079CADB}" type="presParOf" srcId="{D57D73BE-B5E8-47C8-BEC1-2CAB6E6F0FAB}" destId="{47D181A6-DD0F-4CE0-B592-3CC645FD540B}" srcOrd="0" destOrd="0" presId="urn:microsoft.com/office/officeart/2005/8/layout/process1"/>
    <dgm:cxn modelId="{F6AB8F31-BBAC-46CB-AE5D-67146161B49A}" type="presParOf" srcId="{09DD757C-B259-4ECC-AFAF-A6976EBBF5B9}" destId="{C7742479-3032-43EF-9515-EC4850BD24B8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454AC4B-D3F5-46C0-B7C4-A612C4C088BF}" type="doc">
      <dgm:prSet loTypeId="urn:microsoft.com/office/officeart/2005/8/layout/process1" loCatId="process" qsTypeId="urn:microsoft.com/office/officeart/2005/8/quickstyle/3d3" qsCatId="3D" csTypeId="urn:microsoft.com/office/officeart/2005/8/colors/accent1_2#22" csCatId="accent1" phldr="1"/>
      <dgm:spPr/>
    </dgm:pt>
    <dgm:pt modelId="{81F2A7C1-3ACE-4D6E-A660-E4EF939F6F5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开始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01E0C4B-3136-467A-9F6C-85070B8DDCCF}" type="parTrans" cxnId="{D915BCF4-2D82-46F4-B7E9-2F79E8ABC3D9}">
      <dgm:prSet/>
      <dgm:spPr/>
      <dgm:t>
        <a:bodyPr/>
        <a:lstStyle/>
        <a:p>
          <a:endParaRPr lang="zh-CN" altLang="en-US"/>
        </a:p>
      </dgm:t>
    </dgm:pt>
    <dgm:pt modelId="{1F318D50-1BCD-4908-8B73-1B344D166CBB}" type="sibTrans" cxnId="{D915BCF4-2D82-46F4-B7E9-2F79E8ABC3D9}">
      <dgm:prSet/>
      <dgm:spPr/>
      <dgm:t>
        <a:bodyPr/>
        <a:lstStyle/>
        <a:p>
          <a:endParaRPr lang="zh-CN" altLang="en-US"/>
        </a:p>
      </dgm:t>
    </dgm:pt>
    <dgm:pt modelId="{A0D4C87E-44C3-4B44-9345-BFCBC9A8D9A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创建快捷方式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02CA335-7470-44D3-A993-3CE48CCFB5ED}" type="parTrans" cxnId="{D6B9BF71-419A-440F-82BF-69FBFB36A1D9}">
      <dgm:prSet/>
      <dgm:spPr/>
      <dgm:t>
        <a:bodyPr/>
        <a:lstStyle/>
        <a:p>
          <a:endParaRPr lang="zh-CN" altLang="en-US"/>
        </a:p>
      </dgm:t>
    </dgm:pt>
    <dgm:pt modelId="{6A8AF355-DB39-48F1-9C9D-5EFB5BB412B5}" type="sibTrans" cxnId="{D6B9BF71-419A-440F-82BF-69FBFB36A1D9}">
      <dgm:prSet/>
      <dgm:spPr/>
      <dgm:t>
        <a:bodyPr/>
        <a:lstStyle/>
        <a:p>
          <a:endParaRPr lang="zh-CN" altLang="en-US"/>
        </a:p>
      </dgm:t>
    </dgm:pt>
    <dgm:pt modelId="{EF0ADE84-F1B9-4E30-83E4-C8188B57076F}" type="pres">
      <dgm:prSet presAssocID="{2454AC4B-D3F5-46C0-B7C4-A612C4C088BF}" presName="Name0" presStyleCnt="0">
        <dgm:presLayoutVars>
          <dgm:dir/>
          <dgm:resizeHandles val="exact"/>
        </dgm:presLayoutVars>
      </dgm:prSet>
      <dgm:spPr/>
    </dgm:pt>
    <dgm:pt modelId="{0EF7004D-9671-4870-8DF6-BC999688E676}" type="pres">
      <dgm:prSet presAssocID="{81F2A7C1-3ACE-4D6E-A660-E4EF939F6F5A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4F27EA-33A0-454B-AE2B-4B038375D91F}" type="pres">
      <dgm:prSet presAssocID="{1F318D50-1BCD-4908-8B73-1B344D166CBB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24F86BCF-4516-43CA-91CB-EC1CB565DD8D}" type="pres">
      <dgm:prSet presAssocID="{1F318D50-1BCD-4908-8B73-1B344D166CBB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FC7BF770-63E2-4160-A25F-A81DBB2AFCD9}" type="pres">
      <dgm:prSet presAssocID="{A0D4C87E-44C3-4B44-9345-BFCBC9A8D9A0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640BE7E-A5DB-41CB-9DED-E71E01B1B17A}" type="presOf" srcId="{81F2A7C1-3ACE-4D6E-A660-E4EF939F6F5A}" destId="{0EF7004D-9671-4870-8DF6-BC999688E676}" srcOrd="0" destOrd="0" presId="urn:microsoft.com/office/officeart/2005/8/layout/process1"/>
    <dgm:cxn modelId="{D915BCF4-2D82-46F4-B7E9-2F79E8ABC3D9}" srcId="{2454AC4B-D3F5-46C0-B7C4-A612C4C088BF}" destId="{81F2A7C1-3ACE-4D6E-A660-E4EF939F6F5A}" srcOrd="0" destOrd="0" parTransId="{A01E0C4B-3136-467A-9F6C-85070B8DDCCF}" sibTransId="{1F318D50-1BCD-4908-8B73-1B344D166CBB}"/>
    <dgm:cxn modelId="{E2EF8349-BC9F-47E9-AAAC-5C246D1F43CD}" type="presOf" srcId="{1F318D50-1BCD-4908-8B73-1B344D166CBB}" destId="{24F86BCF-4516-43CA-91CB-EC1CB565DD8D}" srcOrd="1" destOrd="0" presId="urn:microsoft.com/office/officeart/2005/8/layout/process1"/>
    <dgm:cxn modelId="{DE9A03B8-5DB9-4FA4-B1FB-371B939866C7}" type="presOf" srcId="{1F318D50-1BCD-4908-8B73-1B344D166CBB}" destId="{FE4F27EA-33A0-454B-AE2B-4B038375D91F}" srcOrd="0" destOrd="0" presId="urn:microsoft.com/office/officeart/2005/8/layout/process1"/>
    <dgm:cxn modelId="{D6B9BF71-419A-440F-82BF-69FBFB36A1D9}" srcId="{2454AC4B-D3F5-46C0-B7C4-A612C4C088BF}" destId="{A0D4C87E-44C3-4B44-9345-BFCBC9A8D9A0}" srcOrd="1" destOrd="0" parTransId="{F02CA335-7470-44D3-A993-3CE48CCFB5ED}" sibTransId="{6A8AF355-DB39-48F1-9C9D-5EFB5BB412B5}"/>
    <dgm:cxn modelId="{A8886BF1-6975-47E7-9445-FE9D16BE7AFE}" type="presOf" srcId="{A0D4C87E-44C3-4B44-9345-BFCBC9A8D9A0}" destId="{FC7BF770-63E2-4160-A25F-A81DBB2AFCD9}" srcOrd="0" destOrd="0" presId="urn:microsoft.com/office/officeart/2005/8/layout/process1"/>
    <dgm:cxn modelId="{0409F190-31CD-44F9-9074-872A5042C98A}" type="presOf" srcId="{2454AC4B-D3F5-46C0-B7C4-A612C4C088BF}" destId="{EF0ADE84-F1B9-4E30-83E4-C8188B57076F}" srcOrd="0" destOrd="0" presId="urn:microsoft.com/office/officeart/2005/8/layout/process1"/>
    <dgm:cxn modelId="{4D82511A-683B-4C72-93E3-F347497E41C7}" type="presParOf" srcId="{EF0ADE84-F1B9-4E30-83E4-C8188B57076F}" destId="{0EF7004D-9671-4870-8DF6-BC999688E676}" srcOrd="0" destOrd="0" presId="urn:microsoft.com/office/officeart/2005/8/layout/process1"/>
    <dgm:cxn modelId="{F10BBFF7-2907-4805-B926-C3F49929A87E}" type="presParOf" srcId="{EF0ADE84-F1B9-4E30-83E4-C8188B57076F}" destId="{FE4F27EA-33A0-454B-AE2B-4B038375D91F}" srcOrd="1" destOrd="0" presId="urn:microsoft.com/office/officeart/2005/8/layout/process1"/>
    <dgm:cxn modelId="{1C408211-A0F7-43D1-90DD-6C9EA0BA9F7A}" type="presParOf" srcId="{FE4F27EA-33A0-454B-AE2B-4B038375D91F}" destId="{24F86BCF-4516-43CA-91CB-EC1CB565DD8D}" srcOrd="0" destOrd="0" presId="urn:microsoft.com/office/officeart/2005/8/layout/process1"/>
    <dgm:cxn modelId="{DEC5C9B6-7107-420F-B74D-57163B941007}" type="presParOf" srcId="{EF0ADE84-F1B9-4E30-83E4-C8188B57076F}" destId="{FC7BF770-63E2-4160-A25F-A81DBB2AFCD9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755289C-221D-4A41-97DB-CAC971962282}" type="doc">
      <dgm:prSet loTypeId="urn:microsoft.com/office/officeart/2005/8/layout/hProcess3" loCatId="process" qsTypeId="urn:microsoft.com/office/officeart/2005/8/quickstyle/3d3" qsCatId="3D" csTypeId="urn:microsoft.com/office/officeart/2005/8/colors/accent1_2#23" csCatId="accent1" phldr="1"/>
      <dgm:spPr/>
    </dgm:pt>
    <dgm:pt modelId="{912877E6-05E6-4D03-AC8E-78B36FE8F24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确认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A920BFB-0794-45A9-8991-DDDEC083D24F}" type="parTrans" cxnId="{9982C304-5525-46AD-BE28-AF6E5FDEF9FC}">
      <dgm:prSet/>
      <dgm:spPr/>
      <dgm:t>
        <a:bodyPr/>
        <a:lstStyle/>
        <a:p>
          <a:endParaRPr lang="zh-CN" altLang="en-US"/>
        </a:p>
      </dgm:t>
    </dgm:pt>
    <dgm:pt modelId="{9642910F-3FC1-4263-BE22-612687224C79}" type="sibTrans" cxnId="{9982C304-5525-46AD-BE28-AF6E5FDEF9FC}">
      <dgm:prSet/>
      <dgm:spPr/>
      <dgm:t>
        <a:bodyPr/>
        <a:lstStyle/>
        <a:p>
          <a:endParaRPr lang="zh-CN" altLang="en-US"/>
        </a:p>
      </dgm:t>
    </dgm:pt>
    <dgm:pt modelId="{832B9743-0A10-4062-95DD-AC153B11EBF2}" type="pres">
      <dgm:prSet presAssocID="{D755289C-221D-4A41-97DB-CAC971962282}" presName="Name0" presStyleCnt="0">
        <dgm:presLayoutVars>
          <dgm:dir/>
          <dgm:animLvl val="lvl"/>
          <dgm:resizeHandles val="exact"/>
        </dgm:presLayoutVars>
      </dgm:prSet>
      <dgm:spPr/>
    </dgm:pt>
    <dgm:pt modelId="{4F87C216-B104-49AE-B0CF-478060379747}" type="pres">
      <dgm:prSet presAssocID="{D755289C-221D-4A41-97DB-CAC971962282}" presName="dummy" presStyleCnt="0"/>
      <dgm:spPr/>
    </dgm:pt>
    <dgm:pt modelId="{5591C324-4DAB-4041-A0FB-35BEFE284446}" type="pres">
      <dgm:prSet presAssocID="{D755289C-221D-4A41-97DB-CAC971962282}" presName="linH" presStyleCnt="0"/>
      <dgm:spPr/>
    </dgm:pt>
    <dgm:pt modelId="{FB9BEB16-9092-4F36-9DD5-FECA016FC8AA}" type="pres">
      <dgm:prSet presAssocID="{D755289C-221D-4A41-97DB-CAC971962282}" presName="padding1" presStyleCnt="0"/>
      <dgm:spPr/>
    </dgm:pt>
    <dgm:pt modelId="{D12C0083-DBE3-4923-B76E-0A07137A8D38}" type="pres">
      <dgm:prSet presAssocID="{912877E6-05E6-4D03-AC8E-78B36FE8F24A}" presName="linV" presStyleCnt="0"/>
      <dgm:spPr/>
    </dgm:pt>
    <dgm:pt modelId="{11C3E764-7D25-4D3D-9BA0-B1682A5F6DE3}" type="pres">
      <dgm:prSet presAssocID="{912877E6-05E6-4D03-AC8E-78B36FE8F24A}" presName="spVertical1" presStyleCnt="0"/>
      <dgm:spPr/>
    </dgm:pt>
    <dgm:pt modelId="{939959FB-1FBC-4463-B0C0-0C2DFED8F87C}" type="pres">
      <dgm:prSet presAssocID="{912877E6-05E6-4D03-AC8E-78B36FE8F24A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F66C04-A7B5-4833-AE05-295A76232332}" type="pres">
      <dgm:prSet presAssocID="{912877E6-05E6-4D03-AC8E-78B36FE8F24A}" presName="spVertical2" presStyleCnt="0"/>
      <dgm:spPr/>
    </dgm:pt>
    <dgm:pt modelId="{70FD452C-268F-4C58-8502-92328E83E0FD}" type="pres">
      <dgm:prSet presAssocID="{912877E6-05E6-4D03-AC8E-78B36FE8F24A}" presName="spVertical3" presStyleCnt="0"/>
      <dgm:spPr/>
    </dgm:pt>
    <dgm:pt modelId="{1CAC13EC-80A7-456D-84FD-B8B3FB5BF349}" type="pres">
      <dgm:prSet presAssocID="{D755289C-221D-4A41-97DB-CAC971962282}" presName="padding2" presStyleCnt="0"/>
      <dgm:spPr/>
    </dgm:pt>
    <dgm:pt modelId="{BD2F830A-BA9D-47E7-9460-22303D9BC58C}" type="pres">
      <dgm:prSet presAssocID="{D755289C-221D-4A41-97DB-CAC971962282}" presName="negArrow" presStyleCnt="0"/>
      <dgm:spPr/>
    </dgm:pt>
    <dgm:pt modelId="{7384F1D6-0FF7-472E-A6CF-094979FCD4D3}" type="pres">
      <dgm:prSet presAssocID="{D755289C-221D-4A41-97DB-CAC971962282}" presName="backgroundArrow" presStyleLbl="node1" presStyleIdx="0" presStyleCnt="1"/>
      <dgm:spPr/>
    </dgm:pt>
  </dgm:ptLst>
  <dgm:cxnLst>
    <dgm:cxn modelId="{9982C304-5525-46AD-BE28-AF6E5FDEF9FC}" srcId="{D755289C-221D-4A41-97DB-CAC971962282}" destId="{912877E6-05E6-4D03-AC8E-78B36FE8F24A}" srcOrd="0" destOrd="0" parTransId="{2A920BFB-0794-45A9-8991-DDDEC083D24F}" sibTransId="{9642910F-3FC1-4263-BE22-612687224C79}"/>
    <dgm:cxn modelId="{FEBF7953-507F-4546-BF72-EF9CF7B689BA}" type="presOf" srcId="{912877E6-05E6-4D03-AC8E-78B36FE8F24A}" destId="{939959FB-1FBC-4463-B0C0-0C2DFED8F87C}" srcOrd="0" destOrd="0" presId="urn:microsoft.com/office/officeart/2005/8/layout/hProcess3"/>
    <dgm:cxn modelId="{E9F20287-9B65-4BC9-892C-776DF3663AA8}" type="presOf" srcId="{D755289C-221D-4A41-97DB-CAC971962282}" destId="{832B9743-0A10-4062-95DD-AC153B11EBF2}" srcOrd="0" destOrd="0" presId="urn:microsoft.com/office/officeart/2005/8/layout/hProcess3"/>
    <dgm:cxn modelId="{A2C1BBA8-FD34-41A2-BFA3-1574CCAD480E}" type="presParOf" srcId="{832B9743-0A10-4062-95DD-AC153B11EBF2}" destId="{4F87C216-B104-49AE-B0CF-478060379747}" srcOrd="0" destOrd="0" presId="urn:microsoft.com/office/officeart/2005/8/layout/hProcess3"/>
    <dgm:cxn modelId="{F7A51B62-2D99-4982-9C16-8C4D09DDC5B3}" type="presParOf" srcId="{832B9743-0A10-4062-95DD-AC153B11EBF2}" destId="{5591C324-4DAB-4041-A0FB-35BEFE284446}" srcOrd="1" destOrd="0" presId="urn:microsoft.com/office/officeart/2005/8/layout/hProcess3"/>
    <dgm:cxn modelId="{5B631CB0-FF37-4346-9560-FA8699663F05}" type="presParOf" srcId="{5591C324-4DAB-4041-A0FB-35BEFE284446}" destId="{FB9BEB16-9092-4F36-9DD5-FECA016FC8AA}" srcOrd="0" destOrd="0" presId="urn:microsoft.com/office/officeart/2005/8/layout/hProcess3"/>
    <dgm:cxn modelId="{07312E00-08C1-45DE-8C86-9A0181466DB9}" type="presParOf" srcId="{5591C324-4DAB-4041-A0FB-35BEFE284446}" destId="{D12C0083-DBE3-4923-B76E-0A07137A8D38}" srcOrd="1" destOrd="0" presId="urn:microsoft.com/office/officeart/2005/8/layout/hProcess3"/>
    <dgm:cxn modelId="{630ECC26-8A9E-4A19-98B7-9ED229E7B2FA}" type="presParOf" srcId="{D12C0083-DBE3-4923-B76E-0A07137A8D38}" destId="{11C3E764-7D25-4D3D-9BA0-B1682A5F6DE3}" srcOrd="0" destOrd="0" presId="urn:microsoft.com/office/officeart/2005/8/layout/hProcess3"/>
    <dgm:cxn modelId="{B7428107-B6BE-406D-B256-3F3C6BA20566}" type="presParOf" srcId="{D12C0083-DBE3-4923-B76E-0A07137A8D38}" destId="{939959FB-1FBC-4463-B0C0-0C2DFED8F87C}" srcOrd="1" destOrd="0" presId="urn:microsoft.com/office/officeart/2005/8/layout/hProcess3"/>
    <dgm:cxn modelId="{DD889732-EE85-46B4-9CD4-AAE1686BAA0D}" type="presParOf" srcId="{D12C0083-DBE3-4923-B76E-0A07137A8D38}" destId="{89F66C04-A7B5-4833-AE05-295A76232332}" srcOrd="2" destOrd="0" presId="urn:microsoft.com/office/officeart/2005/8/layout/hProcess3"/>
    <dgm:cxn modelId="{860063B1-F630-4EDF-A8F2-6F00A0ECF865}" type="presParOf" srcId="{D12C0083-DBE3-4923-B76E-0A07137A8D38}" destId="{70FD452C-268F-4C58-8502-92328E83E0FD}" srcOrd="3" destOrd="0" presId="urn:microsoft.com/office/officeart/2005/8/layout/hProcess3"/>
    <dgm:cxn modelId="{CEA84F58-7492-473A-BB77-07D35B32823B}" type="presParOf" srcId="{5591C324-4DAB-4041-A0FB-35BEFE284446}" destId="{1CAC13EC-80A7-456D-84FD-B8B3FB5BF349}" srcOrd="2" destOrd="0" presId="urn:microsoft.com/office/officeart/2005/8/layout/hProcess3"/>
    <dgm:cxn modelId="{5472EF6D-3671-4EBC-A669-4A5B6423E060}" type="presParOf" srcId="{5591C324-4DAB-4041-A0FB-35BEFE284446}" destId="{BD2F830A-BA9D-47E7-9460-22303D9BC58C}" srcOrd="3" destOrd="0" presId="urn:microsoft.com/office/officeart/2005/8/layout/hProcess3"/>
    <dgm:cxn modelId="{88B5864A-6EBE-4DDC-9990-0C6C8367E15C}" type="presParOf" srcId="{5591C324-4DAB-4041-A0FB-35BEFE284446}" destId="{7384F1D6-0FF7-472E-A6CF-094979FCD4D3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BABF4A-3BEB-4227-A053-05AF4C20E2EF}" type="doc">
      <dgm:prSet loTypeId="urn:microsoft.com/office/officeart/2005/8/layout/process2" loCatId="process" qsTypeId="urn:microsoft.com/office/officeart/2005/8/quickstyle/3d3" qsCatId="3D" csTypeId="urn:microsoft.com/office/officeart/2005/8/colors/accent1_2#3" csCatId="accent1" phldr="1"/>
      <dgm:spPr/>
    </dgm:pt>
    <dgm:pt modelId="{83244EB6-16E8-4645-889A-DF9402E1775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设备和打印机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B69B91D-8B2F-4DCF-B24D-F0D9832E7C44}" type="parTrans" cxnId="{3723A80B-FE1B-4342-B1FD-463D7384F75A}">
      <dgm:prSet/>
      <dgm:spPr/>
      <dgm:t>
        <a:bodyPr/>
        <a:lstStyle/>
        <a:p>
          <a:endParaRPr lang="zh-CN" altLang="en-US"/>
        </a:p>
      </dgm:t>
    </dgm:pt>
    <dgm:pt modelId="{200257F5-693B-4E8B-8212-DF0621B1DC4A}" type="sibTrans" cxnId="{3723A80B-FE1B-4342-B1FD-463D7384F75A}">
      <dgm:prSet/>
      <dgm:spPr/>
      <dgm:t>
        <a:bodyPr/>
        <a:lstStyle/>
        <a:p>
          <a:endParaRPr lang="zh-CN" altLang="en-US"/>
        </a:p>
      </dgm:t>
    </dgm:pt>
    <dgm:pt modelId="{3A25642F-2234-4E8B-8DC6-1B7B2291067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设备管理器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771F244-CC98-4CB5-9894-9C3874A8B238}" type="parTrans" cxnId="{EFA9D88D-CA18-4F2F-8149-E8C5BF5F4525}">
      <dgm:prSet/>
      <dgm:spPr/>
      <dgm:t>
        <a:bodyPr/>
        <a:lstStyle/>
        <a:p>
          <a:endParaRPr lang="zh-CN" altLang="en-US"/>
        </a:p>
      </dgm:t>
    </dgm:pt>
    <dgm:pt modelId="{D261AC21-8664-453A-9C9E-F7C4C3D32841}" type="sibTrans" cxnId="{EFA9D88D-CA18-4F2F-8149-E8C5BF5F4525}">
      <dgm:prSet/>
      <dgm:spPr/>
      <dgm:t>
        <a:bodyPr/>
        <a:lstStyle/>
        <a:p>
          <a:endParaRPr lang="zh-CN" altLang="en-US"/>
        </a:p>
      </dgm:t>
    </dgm:pt>
    <dgm:pt modelId="{7741C410-98BE-4CC5-997A-67485EAE2CC0}" type="pres">
      <dgm:prSet presAssocID="{0BBABF4A-3BEB-4227-A053-05AF4C20E2EF}" presName="linearFlow" presStyleCnt="0">
        <dgm:presLayoutVars>
          <dgm:resizeHandles val="exact"/>
        </dgm:presLayoutVars>
      </dgm:prSet>
      <dgm:spPr/>
    </dgm:pt>
    <dgm:pt modelId="{66E3F7F5-2AE2-4845-8914-A620F224A0AE}" type="pres">
      <dgm:prSet presAssocID="{83244EB6-16E8-4645-889A-DF9402E1775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190178-D47E-4BE4-B717-4319CB993FEA}" type="pres">
      <dgm:prSet presAssocID="{200257F5-693B-4E8B-8212-DF0621B1DC4A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D3B8F462-45EE-4013-8C30-1769FDC7E583}" type="pres">
      <dgm:prSet presAssocID="{200257F5-693B-4E8B-8212-DF0621B1DC4A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41621060-DB02-4535-93BF-4EEB28E119DF}" type="pres">
      <dgm:prSet presAssocID="{3A25642F-2234-4E8B-8DC6-1B7B22910678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FA9D88D-CA18-4F2F-8149-E8C5BF5F4525}" srcId="{0BBABF4A-3BEB-4227-A053-05AF4C20E2EF}" destId="{3A25642F-2234-4E8B-8DC6-1B7B22910678}" srcOrd="1" destOrd="0" parTransId="{A771F244-CC98-4CB5-9894-9C3874A8B238}" sibTransId="{D261AC21-8664-453A-9C9E-F7C4C3D32841}"/>
    <dgm:cxn modelId="{736A031A-B671-4804-BC88-CFABEBC5AAC3}" type="presOf" srcId="{200257F5-693B-4E8B-8212-DF0621B1DC4A}" destId="{D3B8F462-45EE-4013-8C30-1769FDC7E583}" srcOrd="1" destOrd="0" presId="urn:microsoft.com/office/officeart/2005/8/layout/process2"/>
    <dgm:cxn modelId="{F3EEA3C4-4A34-4842-B1BD-BF7B874CAE21}" type="presOf" srcId="{0BBABF4A-3BEB-4227-A053-05AF4C20E2EF}" destId="{7741C410-98BE-4CC5-997A-67485EAE2CC0}" srcOrd="0" destOrd="0" presId="urn:microsoft.com/office/officeart/2005/8/layout/process2"/>
    <dgm:cxn modelId="{65859DBC-7EF7-4B55-AA9D-733F02B93F60}" type="presOf" srcId="{3A25642F-2234-4E8B-8DC6-1B7B22910678}" destId="{41621060-DB02-4535-93BF-4EEB28E119DF}" srcOrd="0" destOrd="0" presId="urn:microsoft.com/office/officeart/2005/8/layout/process2"/>
    <dgm:cxn modelId="{BEB6F661-6DF3-4DEC-9097-938CE89736E9}" type="presOf" srcId="{83244EB6-16E8-4645-889A-DF9402E1775F}" destId="{66E3F7F5-2AE2-4845-8914-A620F224A0AE}" srcOrd="0" destOrd="0" presId="urn:microsoft.com/office/officeart/2005/8/layout/process2"/>
    <dgm:cxn modelId="{3723A80B-FE1B-4342-B1FD-463D7384F75A}" srcId="{0BBABF4A-3BEB-4227-A053-05AF4C20E2EF}" destId="{83244EB6-16E8-4645-889A-DF9402E1775F}" srcOrd="0" destOrd="0" parTransId="{4B69B91D-8B2F-4DCF-B24D-F0D9832E7C44}" sibTransId="{200257F5-693B-4E8B-8212-DF0621B1DC4A}"/>
    <dgm:cxn modelId="{CB19684B-93C0-41DE-9BC3-F79C19B5E6BE}" type="presOf" srcId="{200257F5-693B-4E8B-8212-DF0621B1DC4A}" destId="{3A190178-D47E-4BE4-B717-4319CB993FEA}" srcOrd="0" destOrd="0" presId="urn:microsoft.com/office/officeart/2005/8/layout/process2"/>
    <dgm:cxn modelId="{4681C571-CE8E-44C1-AA8A-AC8092AB2688}" type="presParOf" srcId="{7741C410-98BE-4CC5-997A-67485EAE2CC0}" destId="{66E3F7F5-2AE2-4845-8914-A620F224A0AE}" srcOrd="0" destOrd="0" presId="urn:microsoft.com/office/officeart/2005/8/layout/process2"/>
    <dgm:cxn modelId="{72CA8AB6-F750-4EB7-885F-D04453ACFF6B}" type="presParOf" srcId="{7741C410-98BE-4CC5-997A-67485EAE2CC0}" destId="{3A190178-D47E-4BE4-B717-4319CB993FEA}" srcOrd="1" destOrd="0" presId="urn:microsoft.com/office/officeart/2005/8/layout/process2"/>
    <dgm:cxn modelId="{D1F587AB-9426-498B-B8B7-16937202A8E3}" type="presParOf" srcId="{3A190178-D47E-4BE4-B717-4319CB993FEA}" destId="{D3B8F462-45EE-4013-8C30-1769FDC7E583}" srcOrd="0" destOrd="0" presId="urn:microsoft.com/office/officeart/2005/8/layout/process2"/>
    <dgm:cxn modelId="{1A627471-AADE-4DE3-9E22-1C8DDA8D8F10}" type="presParOf" srcId="{7741C410-98BE-4CC5-997A-67485EAE2CC0}" destId="{41621060-DB02-4535-93BF-4EEB28E119DF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289D4E9-DD11-4391-AA05-9AB45773A447}" type="doc">
      <dgm:prSet loTypeId="urn:microsoft.com/office/officeart/2005/8/layout/process2" loCatId="process" qsTypeId="urn:microsoft.com/office/officeart/2005/8/quickstyle/3d3" qsCatId="3D" csTypeId="urn:microsoft.com/office/officeart/2005/8/colors/accent1_2#4" csCatId="accent1" phldr="1"/>
      <dgm:spPr/>
    </dgm:pt>
    <dgm:pt modelId="{F0B7325E-A9FB-426F-84F4-1711DAF3818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操作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A01B822-AB10-41DD-90C7-8DDBBCAF2D40}" type="parTrans" cxnId="{97914476-98F7-4892-9D8B-7CD26C89D0E0}">
      <dgm:prSet/>
      <dgm:spPr/>
      <dgm:t>
        <a:bodyPr/>
        <a:lstStyle/>
        <a:p>
          <a:endParaRPr lang="zh-CN" altLang="en-US"/>
        </a:p>
      </dgm:t>
    </dgm:pt>
    <dgm:pt modelId="{C45B18B6-B27D-4414-A094-DD13B0996E77}" type="sibTrans" cxnId="{97914476-98F7-4892-9D8B-7CD26C89D0E0}">
      <dgm:prSet/>
      <dgm:spPr/>
      <dgm:t>
        <a:bodyPr/>
        <a:lstStyle/>
        <a:p>
          <a:endParaRPr lang="zh-CN" altLang="en-US"/>
        </a:p>
      </dgm:t>
    </dgm:pt>
    <dgm:pt modelId="{E75B5A50-3938-4F4F-BE36-CFD5998D0F0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添加过时硬件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8273A02-E426-477E-B3EA-FFC2D6A4C031}" type="parTrans" cxnId="{AFEAAAD9-AF5B-4120-BBEA-322A15977B55}">
      <dgm:prSet/>
      <dgm:spPr/>
      <dgm:t>
        <a:bodyPr/>
        <a:lstStyle/>
        <a:p>
          <a:endParaRPr lang="zh-CN" altLang="en-US"/>
        </a:p>
      </dgm:t>
    </dgm:pt>
    <dgm:pt modelId="{A5145D94-62DA-4962-A42E-CEA5AE6229EB}" type="sibTrans" cxnId="{AFEAAAD9-AF5B-4120-BBEA-322A15977B55}">
      <dgm:prSet/>
      <dgm:spPr/>
      <dgm:t>
        <a:bodyPr/>
        <a:lstStyle/>
        <a:p>
          <a:endParaRPr lang="zh-CN" altLang="en-US"/>
        </a:p>
      </dgm:t>
    </dgm:pt>
    <dgm:pt modelId="{78003AF0-FAE3-4F61-AC43-D8103C216F23}" type="pres">
      <dgm:prSet presAssocID="{4289D4E9-DD11-4391-AA05-9AB45773A447}" presName="linearFlow" presStyleCnt="0">
        <dgm:presLayoutVars>
          <dgm:resizeHandles val="exact"/>
        </dgm:presLayoutVars>
      </dgm:prSet>
      <dgm:spPr/>
    </dgm:pt>
    <dgm:pt modelId="{F80FA117-7E93-4345-8326-AF9D5EB41CD3}" type="pres">
      <dgm:prSet presAssocID="{F0B7325E-A9FB-426F-84F4-1711DAF3818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65FFEF-35B4-4B60-9611-15ACCBFAC920}" type="pres">
      <dgm:prSet presAssocID="{C45B18B6-B27D-4414-A094-DD13B0996E77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2476C6B8-8F27-4C27-A7B3-5C42B6F37FB4}" type="pres">
      <dgm:prSet presAssocID="{C45B18B6-B27D-4414-A094-DD13B0996E77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B245AADC-6036-4759-B1B0-A8B74BEA3960}" type="pres">
      <dgm:prSet presAssocID="{E75B5A50-3938-4F4F-BE36-CFD5998D0F04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7914476-98F7-4892-9D8B-7CD26C89D0E0}" srcId="{4289D4E9-DD11-4391-AA05-9AB45773A447}" destId="{F0B7325E-A9FB-426F-84F4-1711DAF38187}" srcOrd="0" destOrd="0" parTransId="{0A01B822-AB10-41DD-90C7-8DDBBCAF2D40}" sibTransId="{C45B18B6-B27D-4414-A094-DD13B0996E77}"/>
    <dgm:cxn modelId="{E261DE58-DD86-46CD-A6E9-64E61A824725}" type="presOf" srcId="{C45B18B6-B27D-4414-A094-DD13B0996E77}" destId="{2476C6B8-8F27-4C27-A7B3-5C42B6F37FB4}" srcOrd="1" destOrd="0" presId="urn:microsoft.com/office/officeart/2005/8/layout/process2"/>
    <dgm:cxn modelId="{6A0A83F6-6F04-4E18-96AC-B7BEBC25D051}" type="presOf" srcId="{4289D4E9-DD11-4391-AA05-9AB45773A447}" destId="{78003AF0-FAE3-4F61-AC43-D8103C216F23}" srcOrd="0" destOrd="0" presId="urn:microsoft.com/office/officeart/2005/8/layout/process2"/>
    <dgm:cxn modelId="{E7567A2A-80EC-4371-B0A8-5551C5E749C1}" type="presOf" srcId="{E75B5A50-3938-4F4F-BE36-CFD5998D0F04}" destId="{B245AADC-6036-4759-B1B0-A8B74BEA3960}" srcOrd="0" destOrd="0" presId="urn:microsoft.com/office/officeart/2005/8/layout/process2"/>
    <dgm:cxn modelId="{AFEAAAD9-AF5B-4120-BBEA-322A15977B55}" srcId="{4289D4E9-DD11-4391-AA05-9AB45773A447}" destId="{E75B5A50-3938-4F4F-BE36-CFD5998D0F04}" srcOrd="1" destOrd="0" parTransId="{88273A02-E426-477E-B3EA-FFC2D6A4C031}" sibTransId="{A5145D94-62DA-4962-A42E-CEA5AE6229EB}"/>
    <dgm:cxn modelId="{BDDF5E21-E242-4665-9481-A3796C4571EC}" type="presOf" srcId="{F0B7325E-A9FB-426F-84F4-1711DAF38187}" destId="{F80FA117-7E93-4345-8326-AF9D5EB41CD3}" srcOrd="0" destOrd="0" presId="urn:microsoft.com/office/officeart/2005/8/layout/process2"/>
    <dgm:cxn modelId="{0820895E-E043-432C-B2B7-B3E1EF0A6084}" type="presOf" srcId="{C45B18B6-B27D-4414-A094-DD13B0996E77}" destId="{F965FFEF-35B4-4B60-9611-15ACCBFAC920}" srcOrd="0" destOrd="0" presId="urn:microsoft.com/office/officeart/2005/8/layout/process2"/>
    <dgm:cxn modelId="{068E9AA3-587C-4222-9A33-4407DE5134A5}" type="presParOf" srcId="{78003AF0-FAE3-4F61-AC43-D8103C216F23}" destId="{F80FA117-7E93-4345-8326-AF9D5EB41CD3}" srcOrd="0" destOrd="0" presId="urn:microsoft.com/office/officeart/2005/8/layout/process2"/>
    <dgm:cxn modelId="{53DB38A6-602A-48B1-B965-C924A996FC93}" type="presParOf" srcId="{78003AF0-FAE3-4F61-AC43-D8103C216F23}" destId="{F965FFEF-35B4-4B60-9611-15ACCBFAC920}" srcOrd="1" destOrd="0" presId="urn:microsoft.com/office/officeart/2005/8/layout/process2"/>
    <dgm:cxn modelId="{AB0017F5-E44C-4287-9A11-50AC22816791}" type="presParOf" srcId="{F965FFEF-35B4-4B60-9611-15ACCBFAC920}" destId="{2476C6B8-8F27-4C27-A7B3-5C42B6F37FB4}" srcOrd="0" destOrd="0" presId="urn:microsoft.com/office/officeart/2005/8/layout/process2"/>
    <dgm:cxn modelId="{795CA21F-1D1D-4F08-AF66-3A3102FADDC1}" type="presParOf" srcId="{78003AF0-FAE3-4F61-AC43-D8103C216F23}" destId="{B245AADC-6036-4759-B1B0-A8B74BEA3960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01B07D8-5BC5-4C91-8560-A4E138D482DF}" type="doc">
      <dgm:prSet loTypeId="urn:microsoft.com/office/officeart/2005/8/layout/hProcess3" loCatId="process" qsTypeId="urn:microsoft.com/office/officeart/2005/8/quickstyle/3d3" qsCatId="3D" csTypeId="urn:microsoft.com/office/officeart/2005/8/colors/accent1_2#5" csCatId="accent1" phldr="1"/>
      <dgm:spPr/>
    </dgm:pt>
    <dgm:pt modelId="{C4872FA2-3F0A-4EBC-BDB8-31A17C768E6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下一步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2C95043-10A0-46DC-BC60-F9745F537623}" type="parTrans" cxnId="{25064CF3-EC42-41B9-9AE8-7F477E6537F2}">
      <dgm:prSet/>
      <dgm:spPr/>
      <dgm:t>
        <a:bodyPr/>
        <a:lstStyle/>
        <a:p>
          <a:endParaRPr lang="zh-CN" altLang="en-US"/>
        </a:p>
      </dgm:t>
    </dgm:pt>
    <dgm:pt modelId="{F078759E-7BA8-4315-877A-67956C01B0AE}" type="sibTrans" cxnId="{25064CF3-EC42-41B9-9AE8-7F477E6537F2}">
      <dgm:prSet/>
      <dgm:spPr/>
      <dgm:t>
        <a:bodyPr/>
        <a:lstStyle/>
        <a:p>
          <a:endParaRPr lang="zh-CN" altLang="en-US"/>
        </a:p>
      </dgm:t>
    </dgm:pt>
    <dgm:pt modelId="{653EE65B-F5F6-4DB6-A574-0D63FAD27899}" type="pres">
      <dgm:prSet presAssocID="{F01B07D8-5BC5-4C91-8560-A4E138D482DF}" presName="Name0" presStyleCnt="0">
        <dgm:presLayoutVars>
          <dgm:dir/>
          <dgm:animLvl val="lvl"/>
          <dgm:resizeHandles val="exact"/>
        </dgm:presLayoutVars>
      </dgm:prSet>
      <dgm:spPr/>
    </dgm:pt>
    <dgm:pt modelId="{0599DDCE-7805-49E2-9C4E-C1C8E9753105}" type="pres">
      <dgm:prSet presAssocID="{F01B07D8-5BC5-4C91-8560-A4E138D482DF}" presName="dummy" presStyleCnt="0"/>
      <dgm:spPr/>
    </dgm:pt>
    <dgm:pt modelId="{31C00002-D9A6-43F6-8EAC-CC18B6B8BD3E}" type="pres">
      <dgm:prSet presAssocID="{F01B07D8-5BC5-4C91-8560-A4E138D482DF}" presName="linH" presStyleCnt="0"/>
      <dgm:spPr/>
    </dgm:pt>
    <dgm:pt modelId="{8D5F5EA3-633F-494F-AD20-60782C26F007}" type="pres">
      <dgm:prSet presAssocID="{F01B07D8-5BC5-4C91-8560-A4E138D482DF}" presName="padding1" presStyleCnt="0"/>
      <dgm:spPr/>
    </dgm:pt>
    <dgm:pt modelId="{228A480C-CDB9-445C-9CEA-8DEE8EBB7B83}" type="pres">
      <dgm:prSet presAssocID="{C4872FA2-3F0A-4EBC-BDB8-31A17C768E6F}" presName="linV" presStyleCnt="0"/>
      <dgm:spPr/>
    </dgm:pt>
    <dgm:pt modelId="{BF8D77AC-1004-4619-9905-1AFDF8D28218}" type="pres">
      <dgm:prSet presAssocID="{C4872FA2-3F0A-4EBC-BDB8-31A17C768E6F}" presName="spVertical1" presStyleCnt="0"/>
      <dgm:spPr/>
    </dgm:pt>
    <dgm:pt modelId="{EB5AD26A-8D5F-4911-A78D-95A503FF1F28}" type="pres">
      <dgm:prSet presAssocID="{C4872FA2-3F0A-4EBC-BDB8-31A17C768E6F}" presName="parTx" presStyleLbl="revTx" presStyleIdx="0" presStyleCnt="1" custScaleX="49302" custScaleY="1392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3FAC89-B977-43A2-8CCD-F375A88527F6}" type="pres">
      <dgm:prSet presAssocID="{C4872FA2-3F0A-4EBC-BDB8-31A17C768E6F}" presName="spVertical2" presStyleCnt="0"/>
      <dgm:spPr/>
    </dgm:pt>
    <dgm:pt modelId="{F86E8A52-2A78-497A-8E07-34D47A872194}" type="pres">
      <dgm:prSet presAssocID="{C4872FA2-3F0A-4EBC-BDB8-31A17C768E6F}" presName="spVertical3" presStyleCnt="0"/>
      <dgm:spPr/>
    </dgm:pt>
    <dgm:pt modelId="{E6ED1F52-4553-47F6-929D-7B36AC89F0D2}" type="pres">
      <dgm:prSet presAssocID="{F01B07D8-5BC5-4C91-8560-A4E138D482DF}" presName="padding2" presStyleCnt="0"/>
      <dgm:spPr/>
    </dgm:pt>
    <dgm:pt modelId="{E9FAD904-76E5-482A-89C0-20FDC5887516}" type="pres">
      <dgm:prSet presAssocID="{F01B07D8-5BC5-4C91-8560-A4E138D482DF}" presName="negArrow" presStyleCnt="0"/>
      <dgm:spPr/>
    </dgm:pt>
    <dgm:pt modelId="{5519E979-F4FD-4DB1-99E8-D9917050A33E}" type="pres">
      <dgm:prSet presAssocID="{F01B07D8-5BC5-4C91-8560-A4E138D482DF}" presName="backgroundArrow" presStyleLbl="node1" presStyleIdx="0" presStyleCnt="1" custAng="5400000" custScaleX="3654" custScaleY="125449"/>
      <dgm:spPr/>
    </dgm:pt>
  </dgm:ptLst>
  <dgm:cxnLst>
    <dgm:cxn modelId="{25064CF3-EC42-41B9-9AE8-7F477E6537F2}" srcId="{F01B07D8-5BC5-4C91-8560-A4E138D482DF}" destId="{C4872FA2-3F0A-4EBC-BDB8-31A17C768E6F}" srcOrd="0" destOrd="0" parTransId="{62C95043-10A0-46DC-BC60-F9745F537623}" sibTransId="{F078759E-7BA8-4315-877A-67956C01B0AE}"/>
    <dgm:cxn modelId="{A303224F-158A-424D-AD51-6310E4244A12}" type="presOf" srcId="{F01B07D8-5BC5-4C91-8560-A4E138D482DF}" destId="{653EE65B-F5F6-4DB6-A574-0D63FAD27899}" srcOrd="0" destOrd="0" presId="urn:microsoft.com/office/officeart/2005/8/layout/hProcess3"/>
    <dgm:cxn modelId="{460B6C37-522D-444E-BA23-B1FA28461191}" type="presOf" srcId="{C4872FA2-3F0A-4EBC-BDB8-31A17C768E6F}" destId="{EB5AD26A-8D5F-4911-A78D-95A503FF1F28}" srcOrd="0" destOrd="0" presId="urn:microsoft.com/office/officeart/2005/8/layout/hProcess3"/>
    <dgm:cxn modelId="{40C3F813-F397-4332-B5F8-94D55D69C61D}" type="presParOf" srcId="{653EE65B-F5F6-4DB6-A574-0D63FAD27899}" destId="{0599DDCE-7805-49E2-9C4E-C1C8E9753105}" srcOrd="0" destOrd="0" presId="urn:microsoft.com/office/officeart/2005/8/layout/hProcess3"/>
    <dgm:cxn modelId="{11BE4DF1-7D2F-4801-8305-83F65EB03806}" type="presParOf" srcId="{653EE65B-F5F6-4DB6-A574-0D63FAD27899}" destId="{31C00002-D9A6-43F6-8EAC-CC18B6B8BD3E}" srcOrd="1" destOrd="0" presId="urn:microsoft.com/office/officeart/2005/8/layout/hProcess3"/>
    <dgm:cxn modelId="{EB35D145-13E3-4C69-ACFF-42A9F7C5FB11}" type="presParOf" srcId="{31C00002-D9A6-43F6-8EAC-CC18B6B8BD3E}" destId="{8D5F5EA3-633F-494F-AD20-60782C26F007}" srcOrd="0" destOrd="0" presId="urn:microsoft.com/office/officeart/2005/8/layout/hProcess3"/>
    <dgm:cxn modelId="{0A7BF6F0-FD30-4D23-90B4-418B9D13F6DC}" type="presParOf" srcId="{31C00002-D9A6-43F6-8EAC-CC18B6B8BD3E}" destId="{228A480C-CDB9-445C-9CEA-8DEE8EBB7B83}" srcOrd="1" destOrd="0" presId="urn:microsoft.com/office/officeart/2005/8/layout/hProcess3"/>
    <dgm:cxn modelId="{0FC5D342-8973-4678-B11C-A6322DF3D743}" type="presParOf" srcId="{228A480C-CDB9-445C-9CEA-8DEE8EBB7B83}" destId="{BF8D77AC-1004-4619-9905-1AFDF8D28218}" srcOrd="0" destOrd="0" presId="urn:microsoft.com/office/officeart/2005/8/layout/hProcess3"/>
    <dgm:cxn modelId="{2A558A89-146D-4CEA-A537-D4D1F8EBA298}" type="presParOf" srcId="{228A480C-CDB9-445C-9CEA-8DEE8EBB7B83}" destId="{EB5AD26A-8D5F-4911-A78D-95A503FF1F28}" srcOrd="1" destOrd="0" presId="urn:microsoft.com/office/officeart/2005/8/layout/hProcess3"/>
    <dgm:cxn modelId="{1388C379-E206-4E8C-A168-2CBE62553DB7}" type="presParOf" srcId="{228A480C-CDB9-445C-9CEA-8DEE8EBB7B83}" destId="{713FAC89-B977-43A2-8CCD-F375A88527F6}" srcOrd="2" destOrd="0" presId="urn:microsoft.com/office/officeart/2005/8/layout/hProcess3"/>
    <dgm:cxn modelId="{7FF2843A-C534-408F-9C6C-DE0194E8CD0C}" type="presParOf" srcId="{228A480C-CDB9-445C-9CEA-8DEE8EBB7B83}" destId="{F86E8A52-2A78-497A-8E07-34D47A872194}" srcOrd="3" destOrd="0" presId="urn:microsoft.com/office/officeart/2005/8/layout/hProcess3"/>
    <dgm:cxn modelId="{626B3933-A0A9-4ADB-B432-BFD30D26EF8F}" type="presParOf" srcId="{31C00002-D9A6-43F6-8EAC-CC18B6B8BD3E}" destId="{E6ED1F52-4553-47F6-929D-7B36AC89F0D2}" srcOrd="2" destOrd="0" presId="urn:microsoft.com/office/officeart/2005/8/layout/hProcess3"/>
    <dgm:cxn modelId="{790FC533-27ED-40CF-951D-C2D946E191ED}" type="presParOf" srcId="{31C00002-D9A6-43F6-8EAC-CC18B6B8BD3E}" destId="{E9FAD904-76E5-482A-89C0-20FDC5887516}" srcOrd="3" destOrd="0" presId="urn:microsoft.com/office/officeart/2005/8/layout/hProcess3"/>
    <dgm:cxn modelId="{18A6B052-00BB-4FA7-A883-CB4D7385AC75}" type="presParOf" srcId="{31C00002-D9A6-43F6-8EAC-CC18B6B8BD3E}" destId="{5519E979-F4FD-4DB1-99E8-D9917050A33E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E6A7DC2-DC7D-4778-9DFD-FF757BC44FE5}" type="doc">
      <dgm:prSet loTypeId="urn:microsoft.com/office/officeart/2005/8/layout/process1" loCatId="process" qsTypeId="urn:microsoft.com/office/officeart/2005/8/quickstyle/3d3" qsCatId="3D" csTypeId="urn:microsoft.com/office/officeart/2005/8/colors/accent1_2#6" csCatId="accent1" phldr="1"/>
      <dgm:spPr/>
    </dgm:pt>
    <dgm:pt modelId="{0FC8458F-049E-462D-BE8A-10E6B27C096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安装我手动从列表选择的硬件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D765071-4A46-4F02-85FB-D7052E1C3340}" type="parTrans" cxnId="{86F815E0-0ECA-4147-9A01-598B541A9B77}">
      <dgm:prSet/>
      <dgm:spPr/>
      <dgm:t>
        <a:bodyPr/>
        <a:lstStyle/>
        <a:p>
          <a:endParaRPr lang="zh-CN" altLang="en-US"/>
        </a:p>
      </dgm:t>
    </dgm:pt>
    <dgm:pt modelId="{BFF17E8F-B8D4-407D-9181-832E68FD42B0}" type="sibTrans" cxnId="{86F815E0-0ECA-4147-9A01-598B541A9B77}">
      <dgm:prSet/>
      <dgm:spPr/>
      <dgm:t>
        <a:bodyPr/>
        <a:lstStyle/>
        <a:p>
          <a:endParaRPr lang="zh-CN" altLang="en-US"/>
        </a:p>
      </dgm:t>
    </dgm:pt>
    <dgm:pt modelId="{14ACA166-BCF7-4A77-95D4-DFD67C19C61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下一步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E7F062D-2EDB-43A2-A1C2-F30AB743A961}" type="parTrans" cxnId="{C64AEC8F-097F-484E-9BD8-4263A74CF006}">
      <dgm:prSet/>
      <dgm:spPr/>
      <dgm:t>
        <a:bodyPr/>
        <a:lstStyle/>
        <a:p>
          <a:endParaRPr lang="zh-CN" altLang="en-US"/>
        </a:p>
      </dgm:t>
    </dgm:pt>
    <dgm:pt modelId="{1E536B3C-FC05-4E5F-9C4E-837B6BBABDC9}" type="sibTrans" cxnId="{C64AEC8F-097F-484E-9BD8-4263A74CF006}">
      <dgm:prSet/>
      <dgm:spPr/>
      <dgm:t>
        <a:bodyPr/>
        <a:lstStyle/>
        <a:p>
          <a:endParaRPr lang="zh-CN" altLang="en-US"/>
        </a:p>
      </dgm:t>
    </dgm:pt>
    <dgm:pt modelId="{EA863693-1EC0-4DDA-80AE-E46A406A368A}" type="pres">
      <dgm:prSet presAssocID="{9E6A7DC2-DC7D-4778-9DFD-FF757BC44FE5}" presName="Name0" presStyleCnt="0">
        <dgm:presLayoutVars>
          <dgm:dir/>
          <dgm:resizeHandles val="exact"/>
        </dgm:presLayoutVars>
      </dgm:prSet>
      <dgm:spPr/>
    </dgm:pt>
    <dgm:pt modelId="{B3333AC3-77FE-401B-AF48-CE74F737E31B}" type="pres">
      <dgm:prSet presAssocID="{0FC8458F-049E-462D-BE8A-10E6B27C096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1B7CED-8D71-40BE-AF66-DED121440E7F}" type="pres">
      <dgm:prSet presAssocID="{BFF17E8F-B8D4-407D-9181-832E68FD42B0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765D5D23-3B9D-43EA-BD68-B8BA267F681A}" type="pres">
      <dgm:prSet presAssocID="{BFF17E8F-B8D4-407D-9181-832E68FD42B0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ED2A6ECD-51AA-467C-86E2-04B433EF3F1D}" type="pres">
      <dgm:prSet presAssocID="{14ACA166-BCF7-4A77-95D4-DFD67C19C61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566794C-48F3-4EED-AE33-134E3B2EF40E}" type="presOf" srcId="{BFF17E8F-B8D4-407D-9181-832E68FD42B0}" destId="{765D5D23-3B9D-43EA-BD68-B8BA267F681A}" srcOrd="1" destOrd="0" presId="urn:microsoft.com/office/officeart/2005/8/layout/process1"/>
    <dgm:cxn modelId="{AEACE9EA-9763-4F93-9729-91D9A5A93002}" type="presOf" srcId="{BFF17E8F-B8D4-407D-9181-832E68FD42B0}" destId="{581B7CED-8D71-40BE-AF66-DED121440E7F}" srcOrd="0" destOrd="0" presId="urn:microsoft.com/office/officeart/2005/8/layout/process1"/>
    <dgm:cxn modelId="{C64AEC8F-097F-484E-9BD8-4263A74CF006}" srcId="{9E6A7DC2-DC7D-4778-9DFD-FF757BC44FE5}" destId="{14ACA166-BCF7-4A77-95D4-DFD67C19C611}" srcOrd="1" destOrd="0" parTransId="{EE7F062D-2EDB-43A2-A1C2-F30AB743A961}" sibTransId="{1E536B3C-FC05-4E5F-9C4E-837B6BBABDC9}"/>
    <dgm:cxn modelId="{524E17E0-D318-46BC-A1D2-82458A10E28C}" type="presOf" srcId="{0FC8458F-049E-462D-BE8A-10E6B27C0962}" destId="{B3333AC3-77FE-401B-AF48-CE74F737E31B}" srcOrd="0" destOrd="0" presId="urn:microsoft.com/office/officeart/2005/8/layout/process1"/>
    <dgm:cxn modelId="{00BC9B9C-1A9F-45E1-B829-9A28096E8620}" type="presOf" srcId="{14ACA166-BCF7-4A77-95D4-DFD67C19C611}" destId="{ED2A6ECD-51AA-467C-86E2-04B433EF3F1D}" srcOrd="0" destOrd="0" presId="urn:microsoft.com/office/officeart/2005/8/layout/process1"/>
    <dgm:cxn modelId="{86F815E0-0ECA-4147-9A01-598B541A9B77}" srcId="{9E6A7DC2-DC7D-4778-9DFD-FF757BC44FE5}" destId="{0FC8458F-049E-462D-BE8A-10E6B27C0962}" srcOrd="0" destOrd="0" parTransId="{5D765071-4A46-4F02-85FB-D7052E1C3340}" sibTransId="{BFF17E8F-B8D4-407D-9181-832E68FD42B0}"/>
    <dgm:cxn modelId="{9AF076F7-6FA8-4815-94D3-20103BE947D3}" type="presOf" srcId="{9E6A7DC2-DC7D-4778-9DFD-FF757BC44FE5}" destId="{EA863693-1EC0-4DDA-80AE-E46A406A368A}" srcOrd="0" destOrd="0" presId="urn:microsoft.com/office/officeart/2005/8/layout/process1"/>
    <dgm:cxn modelId="{ADE45862-4547-41C3-9EB1-2C50EF64F6CA}" type="presParOf" srcId="{EA863693-1EC0-4DDA-80AE-E46A406A368A}" destId="{B3333AC3-77FE-401B-AF48-CE74F737E31B}" srcOrd="0" destOrd="0" presId="urn:microsoft.com/office/officeart/2005/8/layout/process1"/>
    <dgm:cxn modelId="{3E66B69A-AF6A-4C1D-8FF2-A712E3AE87F2}" type="presParOf" srcId="{EA863693-1EC0-4DDA-80AE-E46A406A368A}" destId="{581B7CED-8D71-40BE-AF66-DED121440E7F}" srcOrd="1" destOrd="0" presId="urn:microsoft.com/office/officeart/2005/8/layout/process1"/>
    <dgm:cxn modelId="{79FD922C-3892-4D41-B7ED-B61B8F31B645}" type="presParOf" srcId="{581B7CED-8D71-40BE-AF66-DED121440E7F}" destId="{765D5D23-3B9D-43EA-BD68-B8BA267F681A}" srcOrd="0" destOrd="0" presId="urn:microsoft.com/office/officeart/2005/8/layout/process1"/>
    <dgm:cxn modelId="{B5481DDA-2561-4C14-BC97-9BC15DC7D2B9}" type="presParOf" srcId="{EA863693-1EC0-4DDA-80AE-E46A406A368A}" destId="{ED2A6ECD-51AA-467C-86E2-04B433EF3F1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2F03D27-3BEE-4BDB-91C1-BD3377FD2321}" type="doc">
      <dgm:prSet loTypeId="urn:microsoft.com/office/officeart/2005/8/layout/process1" loCatId="process" qsTypeId="urn:microsoft.com/office/officeart/2005/8/quickstyle/3d3" qsCatId="3D" csTypeId="urn:microsoft.com/office/officeart/2005/8/colors/accent1_2#7" csCatId="accent1" phldr="1"/>
      <dgm:spPr/>
    </dgm:pt>
    <dgm:pt modelId="{8FB9FB5B-2526-462A-8B14-54623565E17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网络适配器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05CCC97-9EAF-4C98-9224-70A5E679B288}" type="parTrans" cxnId="{5ACCE544-9928-4CAF-83FC-3FEFA55B7C64}">
      <dgm:prSet/>
      <dgm:spPr/>
      <dgm:t>
        <a:bodyPr/>
        <a:lstStyle/>
        <a:p>
          <a:endParaRPr lang="zh-CN" altLang="en-US"/>
        </a:p>
      </dgm:t>
    </dgm:pt>
    <dgm:pt modelId="{A4F0ACFB-35C8-4AA1-9697-E0273925E6D8}" type="sibTrans" cxnId="{5ACCE544-9928-4CAF-83FC-3FEFA55B7C64}">
      <dgm:prSet/>
      <dgm:spPr/>
      <dgm:t>
        <a:bodyPr/>
        <a:lstStyle/>
        <a:p>
          <a:endParaRPr lang="zh-CN" altLang="en-US"/>
        </a:p>
      </dgm:t>
    </dgm:pt>
    <dgm:pt modelId="{CC36E3C5-EBC5-4433-8D94-3091E74D49A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下一步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8981E17-E021-41DC-A108-36FFE7022249}" type="parTrans" cxnId="{F3C5D440-6294-45BC-8AAF-AA7A3EB8AC13}">
      <dgm:prSet/>
      <dgm:spPr/>
      <dgm:t>
        <a:bodyPr/>
        <a:lstStyle/>
        <a:p>
          <a:endParaRPr lang="zh-CN" altLang="en-US"/>
        </a:p>
      </dgm:t>
    </dgm:pt>
    <dgm:pt modelId="{87622815-4BD2-4425-9960-1A6E07B9539D}" type="sibTrans" cxnId="{F3C5D440-6294-45BC-8AAF-AA7A3EB8AC13}">
      <dgm:prSet/>
      <dgm:spPr/>
      <dgm:t>
        <a:bodyPr/>
        <a:lstStyle/>
        <a:p>
          <a:endParaRPr lang="zh-CN" altLang="en-US"/>
        </a:p>
      </dgm:t>
    </dgm:pt>
    <dgm:pt modelId="{F57B0FB3-A750-4BFF-B41B-BF07B275A9B8}" type="pres">
      <dgm:prSet presAssocID="{52F03D27-3BEE-4BDB-91C1-BD3377FD2321}" presName="Name0" presStyleCnt="0">
        <dgm:presLayoutVars>
          <dgm:dir/>
          <dgm:resizeHandles val="exact"/>
        </dgm:presLayoutVars>
      </dgm:prSet>
      <dgm:spPr/>
    </dgm:pt>
    <dgm:pt modelId="{218DECD0-7B02-4D5A-881B-906D67ECF770}" type="pres">
      <dgm:prSet presAssocID="{8FB9FB5B-2526-462A-8B14-54623565E17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AE9CE9-2365-46DC-A6B7-7A67887BA21B}" type="pres">
      <dgm:prSet presAssocID="{A4F0ACFB-35C8-4AA1-9697-E0273925E6D8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98795FA0-0D13-40AE-96E9-55F145AB7308}" type="pres">
      <dgm:prSet presAssocID="{A4F0ACFB-35C8-4AA1-9697-E0273925E6D8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960CCD13-7071-42B4-A59D-B38B5C2A075E}" type="pres">
      <dgm:prSet presAssocID="{CC36E3C5-EBC5-4433-8D94-3091E74D49A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94A015-D1EB-4779-8EF0-11ED0275B159}" type="presOf" srcId="{A4F0ACFB-35C8-4AA1-9697-E0273925E6D8}" destId="{B0AE9CE9-2365-46DC-A6B7-7A67887BA21B}" srcOrd="0" destOrd="0" presId="urn:microsoft.com/office/officeart/2005/8/layout/process1"/>
    <dgm:cxn modelId="{5ACCE544-9928-4CAF-83FC-3FEFA55B7C64}" srcId="{52F03D27-3BEE-4BDB-91C1-BD3377FD2321}" destId="{8FB9FB5B-2526-462A-8B14-54623565E17E}" srcOrd="0" destOrd="0" parTransId="{B05CCC97-9EAF-4C98-9224-70A5E679B288}" sibTransId="{A4F0ACFB-35C8-4AA1-9697-E0273925E6D8}"/>
    <dgm:cxn modelId="{679382CF-3E4D-401B-A89D-361FFC207416}" type="presOf" srcId="{CC36E3C5-EBC5-4433-8D94-3091E74D49AE}" destId="{960CCD13-7071-42B4-A59D-B38B5C2A075E}" srcOrd="0" destOrd="0" presId="urn:microsoft.com/office/officeart/2005/8/layout/process1"/>
    <dgm:cxn modelId="{2F6F07FB-DD92-434F-9DF5-93086DF2EBB1}" type="presOf" srcId="{52F03D27-3BEE-4BDB-91C1-BD3377FD2321}" destId="{F57B0FB3-A750-4BFF-B41B-BF07B275A9B8}" srcOrd="0" destOrd="0" presId="urn:microsoft.com/office/officeart/2005/8/layout/process1"/>
    <dgm:cxn modelId="{18639DA3-BA4B-429B-ACF8-3D31832002A8}" type="presOf" srcId="{8FB9FB5B-2526-462A-8B14-54623565E17E}" destId="{218DECD0-7B02-4D5A-881B-906D67ECF770}" srcOrd="0" destOrd="0" presId="urn:microsoft.com/office/officeart/2005/8/layout/process1"/>
    <dgm:cxn modelId="{6A48B25A-2C48-4B51-82E2-ED612C9BE7F1}" type="presOf" srcId="{A4F0ACFB-35C8-4AA1-9697-E0273925E6D8}" destId="{98795FA0-0D13-40AE-96E9-55F145AB7308}" srcOrd="1" destOrd="0" presId="urn:microsoft.com/office/officeart/2005/8/layout/process1"/>
    <dgm:cxn modelId="{F3C5D440-6294-45BC-8AAF-AA7A3EB8AC13}" srcId="{52F03D27-3BEE-4BDB-91C1-BD3377FD2321}" destId="{CC36E3C5-EBC5-4433-8D94-3091E74D49AE}" srcOrd="1" destOrd="0" parTransId="{18981E17-E021-41DC-A108-36FFE7022249}" sibTransId="{87622815-4BD2-4425-9960-1A6E07B9539D}"/>
    <dgm:cxn modelId="{7174AF59-C3AD-40B3-8D81-3155C7203443}" type="presParOf" srcId="{F57B0FB3-A750-4BFF-B41B-BF07B275A9B8}" destId="{218DECD0-7B02-4D5A-881B-906D67ECF770}" srcOrd="0" destOrd="0" presId="urn:microsoft.com/office/officeart/2005/8/layout/process1"/>
    <dgm:cxn modelId="{86CFA684-2FDA-4C83-BA63-FD61E7AE7D24}" type="presParOf" srcId="{F57B0FB3-A750-4BFF-B41B-BF07B275A9B8}" destId="{B0AE9CE9-2365-46DC-A6B7-7A67887BA21B}" srcOrd="1" destOrd="0" presId="urn:microsoft.com/office/officeart/2005/8/layout/process1"/>
    <dgm:cxn modelId="{FEB0F815-953A-4E60-B3B6-EC4A71EF4439}" type="presParOf" srcId="{B0AE9CE9-2365-46DC-A6B7-7A67887BA21B}" destId="{98795FA0-0D13-40AE-96E9-55F145AB7308}" srcOrd="0" destOrd="0" presId="urn:microsoft.com/office/officeart/2005/8/layout/process1"/>
    <dgm:cxn modelId="{AA98E349-B300-4012-9A0A-6816F0F005CF}" type="presParOf" srcId="{F57B0FB3-A750-4BFF-B41B-BF07B275A9B8}" destId="{960CCD13-7071-42B4-A59D-B38B5C2A075E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E973DEE-5A24-47F5-B6E3-8EA0B5591AF5}" type="doc">
      <dgm:prSet loTypeId="urn:microsoft.com/office/officeart/2005/8/layout/process2" loCatId="process" qsTypeId="urn:microsoft.com/office/officeart/2005/8/quickstyle/3d3" qsCatId="3D" csTypeId="urn:microsoft.com/office/officeart/2005/8/colors/accent1_2#8" csCatId="accent1" phldr="1"/>
      <dgm:spPr/>
    </dgm:pt>
    <dgm:pt modelId="{5A158803-3711-42A3-AD8A-473D320F693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计算机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2A6A8FD-9E44-4E33-AF1E-1FAC5FA90C4A}" type="parTrans" cxnId="{1C4F47B7-AE78-451D-8613-7C346A9F291A}">
      <dgm:prSet/>
      <dgm:spPr/>
      <dgm:t>
        <a:bodyPr/>
        <a:lstStyle/>
        <a:p>
          <a:endParaRPr lang="zh-CN" altLang="en-US"/>
        </a:p>
      </dgm:t>
    </dgm:pt>
    <dgm:pt modelId="{2E0EEE84-E4EF-47B1-B683-4BA49181CDDD}" type="sibTrans" cxnId="{1C4F47B7-AE78-451D-8613-7C346A9F291A}">
      <dgm:prSet/>
      <dgm:spPr/>
      <dgm:t>
        <a:bodyPr/>
        <a:lstStyle/>
        <a:p>
          <a:endParaRPr lang="zh-CN" altLang="en-US"/>
        </a:p>
      </dgm:t>
    </dgm:pt>
    <dgm:pt modelId="{B551DE6A-E89A-45F2-861A-BC6B764649D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属性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42C28E9-12F5-4BE5-959D-2877CE478E1D}" type="parTrans" cxnId="{BF3B5D5B-A043-49FE-8992-348DD34AD62E}">
      <dgm:prSet/>
      <dgm:spPr/>
      <dgm:t>
        <a:bodyPr/>
        <a:lstStyle/>
        <a:p>
          <a:endParaRPr lang="zh-CN" altLang="en-US"/>
        </a:p>
      </dgm:t>
    </dgm:pt>
    <dgm:pt modelId="{6340812E-E64C-4FD5-93C7-681D7991AF0B}" type="sibTrans" cxnId="{BF3B5D5B-A043-49FE-8992-348DD34AD62E}">
      <dgm:prSet/>
      <dgm:spPr/>
      <dgm:t>
        <a:bodyPr/>
        <a:lstStyle/>
        <a:p>
          <a:endParaRPr lang="zh-CN" altLang="en-US"/>
        </a:p>
      </dgm:t>
    </dgm:pt>
    <dgm:pt modelId="{407061EA-024A-4EDB-A107-3E2AD394262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EEA2E77-2E0C-45ED-B423-E2F27EAC4DCF}" type="parTrans" cxnId="{E064D02E-0A3E-4D94-B7CD-78AB339E6BF6}">
      <dgm:prSet/>
      <dgm:spPr/>
      <dgm:t>
        <a:bodyPr/>
        <a:lstStyle/>
        <a:p>
          <a:endParaRPr lang="zh-CN" altLang="en-US"/>
        </a:p>
      </dgm:t>
    </dgm:pt>
    <dgm:pt modelId="{F55D87BE-9BF5-4CC3-9B87-287FD20145A0}" type="sibTrans" cxnId="{E064D02E-0A3E-4D94-B7CD-78AB339E6BF6}">
      <dgm:prSet/>
      <dgm:spPr/>
      <dgm:t>
        <a:bodyPr/>
        <a:lstStyle/>
        <a:p>
          <a:endParaRPr lang="zh-CN" altLang="en-US"/>
        </a:p>
      </dgm:t>
    </dgm:pt>
    <dgm:pt modelId="{E0E93FFB-6F1B-47BD-B676-46F49C6F3CB1}" type="pres">
      <dgm:prSet presAssocID="{0E973DEE-5A24-47F5-B6E3-8EA0B5591AF5}" presName="linearFlow" presStyleCnt="0">
        <dgm:presLayoutVars>
          <dgm:resizeHandles val="exact"/>
        </dgm:presLayoutVars>
      </dgm:prSet>
      <dgm:spPr/>
    </dgm:pt>
    <dgm:pt modelId="{ADCB5512-7293-45C4-8B65-63CBD87CA0D6}" type="pres">
      <dgm:prSet presAssocID="{5A158803-3711-42A3-AD8A-473D320F693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81D7A6-DA77-4C65-BE4D-AC1B5044F8B3}" type="pres">
      <dgm:prSet presAssocID="{2E0EEE84-E4EF-47B1-B683-4BA49181CDDD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E9289AD7-5697-4FC3-81D1-76C266F2AB7E}" type="pres">
      <dgm:prSet presAssocID="{2E0EEE84-E4EF-47B1-B683-4BA49181CDDD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84081D23-4C76-437E-923C-EE0A194249F9}" type="pres">
      <dgm:prSet presAssocID="{B551DE6A-E89A-45F2-861A-BC6B764649D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556454-1C42-432B-B62C-95EB3DD83BC0}" type="pres">
      <dgm:prSet presAssocID="{6340812E-E64C-4FD5-93C7-681D7991AF0B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3037192E-520E-468D-85F8-6561D5083999}" type="pres">
      <dgm:prSet presAssocID="{6340812E-E64C-4FD5-93C7-681D7991AF0B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0CA9AE01-5373-42F8-A7E1-C05FF64C7AD2}" type="pres">
      <dgm:prSet presAssocID="{407061EA-024A-4EDB-A107-3E2AD394262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C4F47B7-AE78-451D-8613-7C346A9F291A}" srcId="{0E973DEE-5A24-47F5-B6E3-8EA0B5591AF5}" destId="{5A158803-3711-42A3-AD8A-473D320F693E}" srcOrd="0" destOrd="0" parTransId="{82A6A8FD-9E44-4E33-AF1E-1FAC5FA90C4A}" sibTransId="{2E0EEE84-E4EF-47B1-B683-4BA49181CDDD}"/>
    <dgm:cxn modelId="{E13B8E20-A245-4BEA-BFF8-FF46213EF2BA}" type="presOf" srcId="{0E973DEE-5A24-47F5-B6E3-8EA0B5591AF5}" destId="{E0E93FFB-6F1B-47BD-B676-46F49C6F3CB1}" srcOrd="0" destOrd="0" presId="urn:microsoft.com/office/officeart/2005/8/layout/process2"/>
    <dgm:cxn modelId="{E064D02E-0A3E-4D94-B7CD-78AB339E6BF6}" srcId="{0E973DEE-5A24-47F5-B6E3-8EA0B5591AF5}" destId="{407061EA-024A-4EDB-A107-3E2AD394262C}" srcOrd="2" destOrd="0" parTransId="{8EEA2E77-2E0C-45ED-B423-E2F27EAC4DCF}" sibTransId="{F55D87BE-9BF5-4CC3-9B87-287FD20145A0}"/>
    <dgm:cxn modelId="{20F92D21-A736-4F42-B673-9CEDE13FE38F}" type="presOf" srcId="{5A158803-3711-42A3-AD8A-473D320F693E}" destId="{ADCB5512-7293-45C4-8B65-63CBD87CA0D6}" srcOrd="0" destOrd="0" presId="urn:microsoft.com/office/officeart/2005/8/layout/process2"/>
    <dgm:cxn modelId="{DD672D9B-879D-42A8-85A8-804B4997036A}" type="presOf" srcId="{6340812E-E64C-4FD5-93C7-681D7991AF0B}" destId="{64556454-1C42-432B-B62C-95EB3DD83BC0}" srcOrd="0" destOrd="0" presId="urn:microsoft.com/office/officeart/2005/8/layout/process2"/>
    <dgm:cxn modelId="{BF3B5D5B-A043-49FE-8992-348DD34AD62E}" srcId="{0E973DEE-5A24-47F5-B6E3-8EA0B5591AF5}" destId="{B551DE6A-E89A-45F2-861A-BC6B764649D5}" srcOrd="1" destOrd="0" parTransId="{E42C28E9-12F5-4BE5-959D-2877CE478E1D}" sibTransId="{6340812E-E64C-4FD5-93C7-681D7991AF0B}"/>
    <dgm:cxn modelId="{7F5938BC-30E1-4F89-AEB0-EAE292836B01}" type="presOf" srcId="{2E0EEE84-E4EF-47B1-B683-4BA49181CDDD}" destId="{2781D7A6-DA77-4C65-BE4D-AC1B5044F8B3}" srcOrd="0" destOrd="0" presId="urn:microsoft.com/office/officeart/2005/8/layout/process2"/>
    <dgm:cxn modelId="{62873EAC-EFD4-4D10-9F97-4CA13EFDD930}" type="presOf" srcId="{6340812E-E64C-4FD5-93C7-681D7991AF0B}" destId="{3037192E-520E-468D-85F8-6561D5083999}" srcOrd="1" destOrd="0" presId="urn:microsoft.com/office/officeart/2005/8/layout/process2"/>
    <dgm:cxn modelId="{00271A58-933F-4C4C-8A96-5FE1672EBCCE}" type="presOf" srcId="{B551DE6A-E89A-45F2-861A-BC6B764649D5}" destId="{84081D23-4C76-437E-923C-EE0A194249F9}" srcOrd="0" destOrd="0" presId="urn:microsoft.com/office/officeart/2005/8/layout/process2"/>
    <dgm:cxn modelId="{E2D75743-EA98-478D-85A7-4A4619B65C65}" type="presOf" srcId="{2E0EEE84-E4EF-47B1-B683-4BA49181CDDD}" destId="{E9289AD7-5697-4FC3-81D1-76C266F2AB7E}" srcOrd="1" destOrd="0" presId="urn:microsoft.com/office/officeart/2005/8/layout/process2"/>
    <dgm:cxn modelId="{94F6F80D-20D4-42BA-87A4-7A224533DB69}" type="presOf" srcId="{407061EA-024A-4EDB-A107-3E2AD394262C}" destId="{0CA9AE01-5373-42F8-A7E1-C05FF64C7AD2}" srcOrd="0" destOrd="0" presId="urn:microsoft.com/office/officeart/2005/8/layout/process2"/>
    <dgm:cxn modelId="{31D5E662-4455-4209-A74E-30CC8AA2AE1D}" type="presParOf" srcId="{E0E93FFB-6F1B-47BD-B676-46F49C6F3CB1}" destId="{ADCB5512-7293-45C4-8B65-63CBD87CA0D6}" srcOrd="0" destOrd="0" presId="urn:microsoft.com/office/officeart/2005/8/layout/process2"/>
    <dgm:cxn modelId="{A9912641-A1F1-497B-BEB0-527E72C498C0}" type="presParOf" srcId="{E0E93FFB-6F1B-47BD-B676-46F49C6F3CB1}" destId="{2781D7A6-DA77-4C65-BE4D-AC1B5044F8B3}" srcOrd="1" destOrd="0" presId="urn:microsoft.com/office/officeart/2005/8/layout/process2"/>
    <dgm:cxn modelId="{5E63A2CC-6CC6-4E01-894F-4D0726FC6474}" type="presParOf" srcId="{2781D7A6-DA77-4C65-BE4D-AC1B5044F8B3}" destId="{E9289AD7-5697-4FC3-81D1-76C266F2AB7E}" srcOrd="0" destOrd="0" presId="urn:microsoft.com/office/officeart/2005/8/layout/process2"/>
    <dgm:cxn modelId="{A21135A9-37F9-479F-8E57-0213FB2763B1}" type="presParOf" srcId="{E0E93FFB-6F1B-47BD-B676-46F49C6F3CB1}" destId="{84081D23-4C76-437E-923C-EE0A194249F9}" srcOrd="2" destOrd="0" presId="urn:microsoft.com/office/officeart/2005/8/layout/process2"/>
    <dgm:cxn modelId="{90B84656-1237-4EAC-B530-085C83A5DD10}" type="presParOf" srcId="{E0E93FFB-6F1B-47BD-B676-46F49C6F3CB1}" destId="{64556454-1C42-432B-B62C-95EB3DD83BC0}" srcOrd="3" destOrd="0" presId="urn:microsoft.com/office/officeart/2005/8/layout/process2"/>
    <dgm:cxn modelId="{86EF1086-18E2-42E2-BFB3-9B1FA3454327}" type="presParOf" srcId="{64556454-1C42-432B-B62C-95EB3DD83BC0}" destId="{3037192E-520E-468D-85F8-6561D5083999}" srcOrd="0" destOrd="0" presId="urn:microsoft.com/office/officeart/2005/8/layout/process2"/>
    <dgm:cxn modelId="{396F0B39-E287-41F7-B54F-A91206224933}" type="presParOf" srcId="{E0E93FFB-6F1B-47BD-B676-46F49C6F3CB1}" destId="{0CA9AE01-5373-42F8-A7E1-C05FF64C7AD2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38B0CE1-CE75-4EE8-810D-133A82D7D84A}" type="doc">
      <dgm:prSet loTypeId="urn:microsoft.com/office/officeart/2005/8/layout/hProcess3" loCatId="process" qsTypeId="urn:microsoft.com/office/officeart/2005/8/quickstyle/3d3" qsCatId="3D" csTypeId="urn:microsoft.com/office/officeart/2005/8/colors/accent1_2#9" csCatId="accent1" phldr="1"/>
      <dgm:spPr/>
    </dgm:pt>
    <dgm:pt modelId="{193DE62F-95FC-44D5-961B-D0D0A23978C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高级系统设置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39A75BA-596F-41EB-9A8A-897BB5FE3C32}" type="parTrans" cxnId="{FBA73AFD-7514-4987-8D1B-1334A612776B}">
      <dgm:prSet/>
      <dgm:spPr/>
      <dgm:t>
        <a:bodyPr/>
        <a:lstStyle/>
        <a:p>
          <a:endParaRPr lang="zh-CN" altLang="en-US"/>
        </a:p>
      </dgm:t>
    </dgm:pt>
    <dgm:pt modelId="{113479C5-1085-4880-AF88-F2191C01EA45}" type="sibTrans" cxnId="{FBA73AFD-7514-4987-8D1B-1334A612776B}">
      <dgm:prSet/>
      <dgm:spPr/>
      <dgm:t>
        <a:bodyPr/>
        <a:lstStyle/>
        <a:p>
          <a:endParaRPr lang="zh-CN" altLang="en-US"/>
        </a:p>
      </dgm:t>
    </dgm:pt>
    <dgm:pt modelId="{D6D2187D-366A-4DAD-AFCB-6AEC5A641420}" type="pres">
      <dgm:prSet presAssocID="{E38B0CE1-CE75-4EE8-810D-133A82D7D84A}" presName="Name0" presStyleCnt="0">
        <dgm:presLayoutVars>
          <dgm:dir/>
          <dgm:animLvl val="lvl"/>
          <dgm:resizeHandles val="exact"/>
        </dgm:presLayoutVars>
      </dgm:prSet>
      <dgm:spPr/>
    </dgm:pt>
    <dgm:pt modelId="{FF0D6166-87EB-4E24-9BAE-288EE7DCF6F2}" type="pres">
      <dgm:prSet presAssocID="{E38B0CE1-CE75-4EE8-810D-133A82D7D84A}" presName="dummy" presStyleCnt="0"/>
      <dgm:spPr/>
    </dgm:pt>
    <dgm:pt modelId="{DBD1930F-9C12-48A2-8C7B-C29F53C46760}" type="pres">
      <dgm:prSet presAssocID="{E38B0CE1-CE75-4EE8-810D-133A82D7D84A}" presName="linH" presStyleCnt="0"/>
      <dgm:spPr/>
    </dgm:pt>
    <dgm:pt modelId="{4657090E-008A-4732-AC7F-4EAB3735D9D9}" type="pres">
      <dgm:prSet presAssocID="{E38B0CE1-CE75-4EE8-810D-133A82D7D84A}" presName="padding1" presStyleCnt="0"/>
      <dgm:spPr/>
    </dgm:pt>
    <dgm:pt modelId="{75DB4AFC-E363-4F9F-B59D-3AEC33DCEA70}" type="pres">
      <dgm:prSet presAssocID="{193DE62F-95FC-44D5-961B-D0D0A23978C5}" presName="linV" presStyleCnt="0"/>
      <dgm:spPr/>
    </dgm:pt>
    <dgm:pt modelId="{510BA056-6DF7-43D4-BFB2-BB810E45EA36}" type="pres">
      <dgm:prSet presAssocID="{193DE62F-95FC-44D5-961B-D0D0A23978C5}" presName="spVertical1" presStyleCnt="0"/>
      <dgm:spPr/>
    </dgm:pt>
    <dgm:pt modelId="{70B273F4-A07C-4361-AF6B-43847434E5D0}" type="pres">
      <dgm:prSet presAssocID="{193DE62F-95FC-44D5-961B-D0D0A23978C5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0D4BAA-135D-4A44-A626-8D7C9F9700ED}" type="pres">
      <dgm:prSet presAssocID="{193DE62F-95FC-44D5-961B-D0D0A23978C5}" presName="spVertical2" presStyleCnt="0"/>
      <dgm:spPr/>
    </dgm:pt>
    <dgm:pt modelId="{17F6B5BA-BB9A-4108-99E8-51A90FE5195F}" type="pres">
      <dgm:prSet presAssocID="{193DE62F-95FC-44D5-961B-D0D0A23978C5}" presName="spVertical3" presStyleCnt="0"/>
      <dgm:spPr/>
    </dgm:pt>
    <dgm:pt modelId="{A2201354-E70D-48EF-8E4E-E5E2FADFE372}" type="pres">
      <dgm:prSet presAssocID="{E38B0CE1-CE75-4EE8-810D-133A82D7D84A}" presName="padding2" presStyleCnt="0"/>
      <dgm:spPr/>
    </dgm:pt>
    <dgm:pt modelId="{2B975021-7730-479D-8B79-0C99F6AC8802}" type="pres">
      <dgm:prSet presAssocID="{E38B0CE1-CE75-4EE8-810D-133A82D7D84A}" presName="negArrow" presStyleCnt="0"/>
      <dgm:spPr/>
    </dgm:pt>
    <dgm:pt modelId="{D287E95A-79BE-40B3-A36E-01FB9A79043D}" type="pres">
      <dgm:prSet presAssocID="{E38B0CE1-CE75-4EE8-810D-133A82D7D84A}" presName="backgroundArrow" presStyleLbl="node1" presStyleIdx="0" presStyleCnt="1"/>
      <dgm:spPr/>
    </dgm:pt>
  </dgm:ptLst>
  <dgm:cxnLst>
    <dgm:cxn modelId="{CA76D23B-E7E2-49AA-A914-080F679D6908}" type="presOf" srcId="{E38B0CE1-CE75-4EE8-810D-133A82D7D84A}" destId="{D6D2187D-366A-4DAD-AFCB-6AEC5A641420}" srcOrd="0" destOrd="0" presId="urn:microsoft.com/office/officeart/2005/8/layout/hProcess3"/>
    <dgm:cxn modelId="{B6000B0B-CA41-4E0B-9F7E-016F3C31797A}" type="presOf" srcId="{193DE62F-95FC-44D5-961B-D0D0A23978C5}" destId="{70B273F4-A07C-4361-AF6B-43847434E5D0}" srcOrd="0" destOrd="0" presId="urn:microsoft.com/office/officeart/2005/8/layout/hProcess3"/>
    <dgm:cxn modelId="{FBA73AFD-7514-4987-8D1B-1334A612776B}" srcId="{E38B0CE1-CE75-4EE8-810D-133A82D7D84A}" destId="{193DE62F-95FC-44D5-961B-D0D0A23978C5}" srcOrd="0" destOrd="0" parTransId="{439A75BA-596F-41EB-9A8A-897BB5FE3C32}" sibTransId="{113479C5-1085-4880-AF88-F2191C01EA45}"/>
    <dgm:cxn modelId="{23A045FF-C906-43CF-93D0-03C2BF6A01D6}" type="presParOf" srcId="{D6D2187D-366A-4DAD-AFCB-6AEC5A641420}" destId="{FF0D6166-87EB-4E24-9BAE-288EE7DCF6F2}" srcOrd="0" destOrd="0" presId="urn:microsoft.com/office/officeart/2005/8/layout/hProcess3"/>
    <dgm:cxn modelId="{64AB86EE-2BAE-43E6-A2AA-4D9DCF08DDD6}" type="presParOf" srcId="{D6D2187D-366A-4DAD-AFCB-6AEC5A641420}" destId="{DBD1930F-9C12-48A2-8C7B-C29F53C46760}" srcOrd="1" destOrd="0" presId="urn:microsoft.com/office/officeart/2005/8/layout/hProcess3"/>
    <dgm:cxn modelId="{8B15C1A0-955E-4FF6-A904-5BA4375DE3C3}" type="presParOf" srcId="{DBD1930F-9C12-48A2-8C7B-C29F53C46760}" destId="{4657090E-008A-4732-AC7F-4EAB3735D9D9}" srcOrd="0" destOrd="0" presId="urn:microsoft.com/office/officeart/2005/8/layout/hProcess3"/>
    <dgm:cxn modelId="{CC7BD647-4A78-4DED-BED8-8218338DCBA5}" type="presParOf" srcId="{DBD1930F-9C12-48A2-8C7B-C29F53C46760}" destId="{75DB4AFC-E363-4F9F-B59D-3AEC33DCEA70}" srcOrd="1" destOrd="0" presId="urn:microsoft.com/office/officeart/2005/8/layout/hProcess3"/>
    <dgm:cxn modelId="{C3613728-9281-4A81-BC77-5BC0A4EDFB24}" type="presParOf" srcId="{75DB4AFC-E363-4F9F-B59D-3AEC33DCEA70}" destId="{510BA056-6DF7-43D4-BFB2-BB810E45EA36}" srcOrd="0" destOrd="0" presId="urn:microsoft.com/office/officeart/2005/8/layout/hProcess3"/>
    <dgm:cxn modelId="{E202B6A5-5809-403F-9ADF-9207F300BFC8}" type="presParOf" srcId="{75DB4AFC-E363-4F9F-B59D-3AEC33DCEA70}" destId="{70B273F4-A07C-4361-AF6B-43847434E5D0}" srcOrd="1" destOrd="0" presId="urn:microsoft.com/office/officeart/2005/8/layout/hProcess3"/>
    <dgm:cxn modelId="{F2A14F93-3A0E-4453-ABAC-CED5C8C05D62}" type="presParOf" srcId="{75DB4AFC-E363-4F9F-B59D-3AEC33DCEA70}" destId="{C10D4BAA-135D-4A44-A626-8D7C9F9700ED}" srcOrd="2" destOrd="0" presId="urn:microsoft.com/office/officeart/2005/8/layout/hProcess3"/>
    <dgm:cxn modelId="{ECAAB261-F6DD-4290-A339-F375CFB39266}" type="presParOf" srcId="{75DB4AFC-E363-4F9F-B59D-3AEC33DCEA70}" destId="{17F6B5BA-BB9A-4108-99E8-51A90FE5195F}" srcOrd="3" destOrd="0" presId="urn:microsoft.com/office/officeart/2005/8/layout/hProcess3"/>
    <dgm:cxn modelId="{592CAC71-E55E-4419-8589-4B8D13923EA3}" type="presParOf" srcId="{DBD1930F-9C12-48A2-8C7B-C29F53C46760}" destId="{A2201354-E70D-48EF-8E4E-E5E2FADFE372}" srcOrd="2" destOrd="0" presId="urn:microsoft.com/office/officeart/2005/8/layout/hProcess3"/>
    <dgm:cxn modelId="{F6E6FD5D-F9BF-475B-9FF6-ADBF5C2C0F19}" type="presParOf" srcId="{DBD1930F-9C12-48A2-8C7B-C29F53C46760}" destId="{2B975021-7730-479D-8B79-0C99F6AC8802}" srcOrd="3" destOrd="0" presId="urn:microsoft.com/office/officeart/2005/8/layout/hProcess3"/>
    <dgm:cxn modelId="{417CD3FB-A918-4639-83A5-FE88F4EC8D3C}" type="presParOf" srcId="{DBD1930F-9C12-48A2-8C7B-C29F53C46760}" destId="{D287E95A-79BE-40B3-A36E-01FB9A79043D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F4155-6D38-4E26-9E54-3C0D5DB8C4B3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AE527-C846-440F-91FF-F7A7925EBF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13543-79A0-42E8-8F03-BBF06B1553FF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E6081-958B-4747-A67C-021116BE07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D25B4-5FD1-425F-8C06-44875F0C1027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3F20B-9D6D-4771-90F1-6245CA443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69089-E6E7-4838-84CD-126856F3DC5F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0E8C6-DE51-4445-8152-8DD20F6DAF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82E75-7DE1-4157-AD06-7942772F217F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D6D91-97EE-4C8E-AD94-119E6381FA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1EC45-C135-4EAC-BCD2-B6B0363ADA4E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B8AE4-255E-4E41-B461-B34DFB8989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E0EA1-157F-4AAF-9EAF-0DF41CBA4312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AB1D4-4BB5-4440-BE4B-30B9ED5290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CBFCA-8C88-4104-A2B0-284E249272CB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E8082-E043-402F-B7C7-DDF1560858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7BF9A-B38B-4786-BBCF-5932204EF315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66208-6668-4A6F-A328-E0529A6C52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38FC9-1439-47E1-9ED1-D5E1ED6193EE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59001-5304-4AD6-9221-97A54E556A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5"/>
            <a:ext cx="1676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B7899-755D-4BC4-AF4C-CEB87A678036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6000" y="6492875"/>
            <a:ext cx="26431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2625" y="5346700"/>
            <a:ext cx="871538" cy="871538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defRPr/>
            </a:lvl1pPr>
          </a:lstStyle>
          <a:p>
            <a:pPr>
              <a:defRPr/>
            </a:pPr>
            <a:fld id="{F9212903-FA7A-4956-8538-C49B8E2A68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5575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57C9853-B815-49BC-B3B4-EAA9576C1C8D}" type="datetimeFigureOut">
              <a:rPr lang="zh-CN" altLang="en-US"/>
              <a:pPr>
                <a:defRPr/>
              </a:pPr>
              <a:t>2014-4-8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634DFB-A9B3-4DC1-81AE-559335AB98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zh-CN" altLang="en-US" sz="4400" kern="1200" spc="50" dirty="0">
          <a:ln w="12700">
            <a:noFill/>
            <a:prstDash val="solid"/>
          </a:ln>
          <a:solidFill>
            <a:srgbClr val="4BC5B9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华文新魏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/>
          <a:ea typeface="华文新魏"/>
          <a:cs typeface="华文新魏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/>
          <a:ea typeface="华文新魏"/>
          <a:cs typeface="华文新魏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/>
          <a:ea typeface="华文新魏"/>
          <a:cs typeface="华文新魏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/>
          <a:ea typeface="华文新魏"/>
          <a:cs typeface="华文新魏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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diagramDrawing" Target="../diagrams/drawing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openxmlformats.org/officeDocument/2006/relationships/diagramColors" Target="../diagrams/colors1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diagramQuickStyle" Target="../diagrams/quickStyle10.xml"/><Relationship Id="rId5" Type="http://schemas.openxmlformats.org/officeDocument/2006/relationships/diagramQuickStyle" Target="../diagrams/quickStyle9.xml"/><Relationship Id="rId10" Type="http://schemas.openxmlformats.org/officeDocument/2006/relationships/diagramLayout" Target="../diagrams/layout10.xml"/><Relationship Id="rId4" Type="http://schemas.openxmlformats.org/officeDocument/2006/relationships/diagramLayout" Target="../diagrams/layout9.xml"/><Relationship Id="rId9" Type="http://schemas.openxmlformats.org/officeDocument/2006/relationships/diagramData" Target="../diagrams/data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3" Type="http://schemas.openxmlformats.org/officeDocument/2006/relationships/diagramLayout" Target="../diagrams/layout20.xml"/><Relationship Id="rId7" Type="http://schemas.openxmlformats.org/officeDocument/2006/relationships/image" Target="../media/image25.png"/><Relationship Id="rId12" Type="http://schemas.microsoft.com/office/2007/relationships/diagramDrawing" Target="../diagrams/drawing21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11" Type="http://schemas.openxmlformats.org/officeDocument/2006/relationships/diagramColors" Target="../diagrams/colors21.xml"/><Relationship Id="rId5" Type="http://schemas.openxmlformats.org/officeDocument/2006/relationships/diagramColors" Target="../diagrams/colors20.xml"/><Relationship Id="rId10" Type="http://schemas.openxmlformats.org/officeDocument/2006/relationships/diagramQuickStyle" Target="../diagrams/quickStyle21.xml"/><Relationship Id="rId4" Type="http://schemas.openxmlformats.org/officeDocument/2006/relationships/diagramQuickStyle" Target="../diagrams/quickStyle20.xml"/><Relationship Id="rId9" Type="http://schemas.openxmlformats.org/officeDocument/2006/relationships/diagramLayout" Target="../diagrams/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91513" cy="11430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sz="2000" smtClean="0">
                <a:ln>
                  <a:noFill/>
                </a:ln>
                <a:effectLst/>
                <a:ea typeface="华文新魏"/>
              </a:rPr>
              <a:t>普通高等教育“十二五”规划教材</a:t>
            </a:r>
          </a:p>
        </p:txBody>
      </p:sp>
      <p:sp>
        <p:nvSpPr>
          <p:cNvPr id="4915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z="3600" smtClean="0"/>
              <a:t>     Creo Parametric 2.0</a:t>
            </a:r>
            <a:r>
              <a:rPr lang="zh-CN" altLang="en-US" sz="3600" smtClean="0"/>
              <a:t>标准案例教程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zh-CN" altLang="en-US" sz="360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000" smtClean="0"/>
              <a:t>                                             主    编    孙江宏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000" smtClean="0"/>
              <a:t>                                             副主编     覃国萍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zh-CN" altLang="en-US" sz="200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zh-CN" altLang="en-US" sz="200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zh-CN" altLang="en-US" sz="200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zh-CN" altLang="en-US" sz="200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zh-CN" altLang="en-US" sz="200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zh-CN" altLang="en-US" sz="200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/>
              <a:t>                                  中国水利水电出版社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428625" y="357188"/>
            <a:ext cx="8229600" cy="2357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Step7</a:t>
            </a:r>
            <a:r>
              <a:rPr lang="zh-CN" altLang="en-US" sz="2400" smtClean="0"/>
              <a:t>：选择其中的网卡类型，单击</a:t>
            </a:r>
            <a:r>
              <a:rPr lang="en-US" altLang="zh-CN" sz="2400" smtClean="0"/>
              <a:t>【</a:t>
            </a:r>
            <a:r>
              <a:rPr lang="zh-CN" altLang="en-US" sz="2400" smtClean="0"/>
              <a:t>下一步</a:t>
            </a:r>
            <a:r>
              <a:rPr lang="en-US" altLang="zh-CN" sz="2400" smtClean="0"/>
              <a:t>】</a:t>
            </a:r>
            <a:r>
              <a:rPr lang="zh-CN" altLang="en-US" sz="2400" smtClean="0"/>
              <a:t>按钮，完</a:t>
            </a: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zh-CN" altLang="en-US" sz="2400" smtClean="0"/>
              <a:t>成虚拟网卡的安装过程。</a:t>
            </a: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en-US" altLang="zh-CN" sz="2800" smtClean="0"/>
              <a:t>1.1.2  </a:t>
            </a:r>
            <a:r>
              <a:rPr lang="zh-CN" altLang="en-US" sz="2800" smtClean="0"/>
              <a:t>操作系统的配置</a:t>
            </a:r>
            <a:endParaRPr lang="en-US" altLang="zh-CN" sz="2800" smtClean="0"/>
          </a:p>
          <a:p>
            <a:pPr>
              <a:buFont typeface="Wingdings 2" pitchFamily="18" charset="2"/>
              <a:buNone/>
            </a:pPr>
            <a:r>
              <a:rPr lang="zh-CN" altLang="en-US" sz="2400" smtClean="0"/>
              <a:t>           具体的配置步骤如下：</a:t>
            </a: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en-US" altLang="zh-CN" sz="2400" smtClean="0"/>
              <a:t>Step1</a:t>
            </a:r>
            <a:r>
              <a:rPr lang="zh-CN" altLang="en-US" sz="2400" smtClean="0"/>
              <a:t>：</a:t>
            </a:r>
          </a:p>
          <a:p>
            <a:pPr>
              <a:buFont typeface="Wingdings 2" pitchFamily="18" charset="2"/>
              <a:buNone/>
            </a:pPr>
            <a:endParaRPr lang="zh-CN" altLang="en-US" sz="2800" smtClean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571750"/>
            <a:ext cx="5475288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285852" y="3143248"/>
          <a:ext cx="1404926" cy="3103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88" y="285750"/>
            <a:ext cx="8229600" cy="5000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2800" dirty="0" smtClean="0"/>
              <a:t>Step2</a:t>
            </a:r>
            <a:r>
              <a:rPr lang="zh-CN" altLang="en-US" sz="2800" dirty="0" smtClean="0"/>
              <a:t>：</a:t>
            </a:r>
            <a:endParaRPr lang="zh-CN" altLang="en-US" sz="28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285750"/>
            <a:ext cx="2928938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571736" y="928670"/>
          <a:ext cx="2047868" cy="1889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357188" y="4143375"/>
            <a:ext cx="492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oudy Old Style"/>
              </a:rPr>
              <a:t>Step3</a:t>
            </a:r>
            <a:r>
              <a:rPr lang="zh-CN" altLang="en-US" sz="2400">
                <a:latin typeface="Goudy Old Style"/>
              </a:rPr>
              <a:t>：</a:t>
            </a:r>
          </a:p>
        </p:txBody>
      </p:sp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0" y="3509963"/>
            <a:ext cx="3286125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2428860" y="4572008"/>
          <a:ext cx="2262182" cy="153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357188" y="285750"/>
            <a:ext cx="8229600" cy="5715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Step4</a:t>
            </a:r>
            <a:r>
              <a:rPr lang="zh-CN" altLang="en-US" sz="2400" smtClean="0"/>
              <a:t>：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1571625"/>
            <a:ext cx="4262438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714480" y="428604"/>
          <a:ext cx="5405454" cy="817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357188" y="3429000"/>
            <a:ext cx="6286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oudy Old Style"/>
              </a:rPr>
              <a:t>Step5:</a:t>
            </a:r>
            <a:endParaRPr lang="zh-CN" altLang="en-US" sz="2400">
              <a:latin typeface="Goudy Old Style"/>
            </a:endParaRPr>
          </a:p>
        </p:txBody>
      </p:sp>
      <p:graphicFrame>
        <p:nvGraphicFramePr>
          <p:cNvPr id="7" name="图示 6"/>
          <p:cNvGraphicFramePr/>
          <p:nvPr/>
        </p:nvGraphicFramePr>
        <p:xfrm>
          <a:off x="1857356" y="3571876"/>
          <a:ext cx="5048264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3558" name="TextBox 7"/>
          <p:cNvSpPr txBox="1">
            <a:spLocks noChangeArrowheads="1"/>
          </p:cNvSpPr>
          <p:nvPr/>
        </p:nvSpPr>
        <p:spPr bwMode="auto">
          <a:xfrm>
            <a:off x="357188" y="4643438"/>
            <a:ext cx="6715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oudy Old Style"/>
              </a:rPr>
              <a:t>Step6</a:t>
            </a:r>
            <a:r>
              <a:rPr lang="zh-CN" altLang="en-US" sz="2400">
                <a:latin typeface="Goudy Old Style"/>
              </a:rPr>
              <a:t>：单击</a:t>
            </a:r>
            <a:r>
              <a:rPr lang="en-US" altLang="zh-CN" sz="2400">
                <a:latin typeface="Goudy Old Style"/>
              </a:rPr>
              <a:t>【</a:t>
            </a:r>
            <a:r>
              <a:rPr lang="zh-CN" altLang="en-US" sz="2400">
                <a:latin typeface="Goudy Old Style"/>
              </a:rPr>
              <a:t>确定</a:t>
            </a:r>
            <a:r>
              <a:rPr lang="en-US" altLang="zh-CN" sz="2400">
                <a:latin typeface="Goudy Old Style"/>
              </a:rPr>
              <a:t>】</a:t>
            </a:r>
            <a:r>
              <a:rPr lang="zh-CN" altLang="en-US" sz="2400">
                <a:latin typeface="Goudy Old Style"/>
              </a:rPr>
              <a:t>按钮，完成系统变量的建立。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2"/>
          <p:cNvSpPr>
            <a:spLocks noGrp="1"/>
          </p:cNvSpPr>
          <p:nvPr>
            <p:ph idx="1"/>
          </p:nvPr>
        </p:nvSpPr>
        <p:spPr>
          <a:xfrm>
            <a:off x="428625" y="285750"/>
            <a:ext cx="8229600" cy="26431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800" smtClean="0"/>
              <a:t>1.1.3  </a:t>
            </a:r>
            <a:r>
              <a:rPr lang="zh-CN" altLang="en-US" sz="2800" smtClean="0"/>
              <a:t>安装</a:t>
            </a:r>
            <a:endParaRPr lang="en-US" altLang="zh-CN" sz="2800" smtClean="0"/>
          </a:p>
          <a:p>
            <a:pPr>
              <a:buFont typeface="Wingdings 2" pitchFamily="18" charset="2"/>
              <a:buNone/>
            </a:pPr>
            <a:r>
              <a:rPr lang="en-US" altLang="zh-CN" sz="2400" smtClean="0"/>
              <a:t>Step1</a:t>
            </a:r>
            <a:r>
              <a:rPr lang="zh-CN" altLang="en-US" sz="2400" smtClean="0"/>
              <a:t>：首先将</a:t>
            </a:r>
            <a:r>
              <a:rPr lang="en-US" altLang="zh-CN" sz="2400" smtClean="0"/>
              <a:t>Creo Parametric</a:t>
            </a:r>
            <a:r>
              <a:rPr lang="zh-CN" altLang="en-US" sz="2400" smtClean="0"/>
              <a:t>的许可文件复制到硬盘的某个位置。</a:t>
            </a: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en-US" altLang="zh-CN" sz="2400" smtClean="0"/>
              <a:t>Step2</a:t>
            </a:r>
            <a:r>
              <a:rPr lang="zh-CN" altLang="en-US" sz="2400" smtClean="0"/>
              <a:t>：直接将安装光盘插入到光驱中，</a:t>
            </a:r>
            <a:r>
              <a:rPr lang="en-US" altLang="zh-CN" sz="2400" smtClean="0"/>
              <a:t>Creo Parametric</a:t>
            </a:r>
            <a:r>
              <a:rPr lang="zh-CN" altLang="en-US" sz="2400" smtClean="0"/>
              <a:t>将自动进行安装。</a:t>
            </a: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en-US" altLang="zh-CN" sz="2400" smtClean="0"/>
              <a:t>Step3:</a:t>
            </a:r>
            <a:endParaRPr lang="zh-CN" altLang="en-US" sz="2400" smtClean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2357438"/>
            <a:ext cx="5792787" cy="408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000125" y="5429250"/>
            <a:ext cx="1357313" cy="714375"/>
          </a:xfrm>
          <a:prstGeom prst="wedgeRoundRectCallout">
            <a:avLst>
              <a:gd name="adj1" fmla="val 49795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选项安装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内容占位符 2"/>
          <p:cNvSpPr>
            <a:spLocks noGrp="1"/>
          </p:cNvSpPr>
          <p:nvPr>
            <p:ph idx="1"/>
          </p:nvPr>
        </p:nvSpPr>
        <p:spPr>
          <a:xfrm>
            <a:off x="357188" y="285750"/>
            <a:ext cx="8229600" cy="5000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Step4:</a:t>
            </a:r>
            <a:endParaRPr lang="zh-CN" altLang="en-US" sz="2400" smtClean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1714500"/>
            <a:ext cx="6072187" cy="428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928926" y="214290"/>
          <a:ext cx="3071834" cy="146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000750" y="6286500"/>
            <a:ext cx="1643063" cy="571500"/>
          </a:xfrm>
          <a:prstGeom prst="wedgeRoundRectCallout">
            <a:avLst>
              <a:gd name="adj1" fmla="val -53147"/>
              <a:gd name="adj2" fmla="val -8718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 协议说明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2"/>
          <p:cNvSpPr>
            <a:spLocks noGrp="1"/>
          </p:cNvSpPr>
          <p:nvPr>
            <p:ph idx="1"/>
          </p:nvPr>
        </p:nvSpPr>
        <p:spPr>
          <a:xfrm>
            <a:off x="214313" y="357188"/>
            <a:ext cx="8229600" cy="5715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Step5</a:t>
            </a:r>
            <a:r>
              <a:rPr lang="zh-CN" altLang="en-US" sz="2400" smtClean="0"/>
              <a:t>：</a:t>
            </a:r>
          </a:p>
        </p:txBody>
      </p:sp>
      <p:pic>
        <p:nvPicPr>
          <p:cNvPr id="26626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285875"/>
            <a:ext cx="6584950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571736" y="0"/>
          <a:ext cx="3190876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7500938" y="4714875"/>
            <a:ext cx="1285875" cy="857250"/>
          </a:xfrm>
          <a:prstGeom prst="wedgeRoundRectCallout">
            <a:avLst>
              <a:gd name="adj1" fmla="val -60976"/>
              <a:gd name="adj2" fmla="val -11298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添加许可协议文件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2"/>
          <p:cNvSpPr>
            <a:spLocks noGrp="1"/>
          </p:cNvSpPr>
          <p:nvPr>
            <p:ph idx="1"/>
          </p:nvPr>
        </p:nvSpPr>
        <p:spPr>
          <a:xfrm>
            <a:off x="357188" y="357188"/>
            <a:ext cx="8229600" cy="5000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Step6</a:t>
            </a:r>
            <a:r>
              <a:rPr lang="zh-CN" altLang="en-US" sz="2400" smtClean="0"/>
              <a:t>：</a:t>
            </a:r>
          </a:p>
        </p:txBody>
      </p:sp>
      <p:pic>
        <p:nvPicPr>
          <p:cNvPr id="27650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785938"/>
            <a:ext cx="6199187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928926" y="214290"/>
          <a:ext cx="2690810" cy="153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7143750" y="5143500"/>
            <a:ext cx="1643063" cy="714375"/>
          </a:xfrm>
          <a:prstGeom prst="wedgeRoundRectCallout">
            <a:avLst>
              <a:gd name="adj1" fmla="val -53147"/>
              <a:gd name="adj2" fmla="val -115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确定安装内容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285750" y="428625"/>
            <a:ext cx="8229600" cy="135731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CN" altLang="en-US" sz="2400" smtClean="0"/>
              <a:t>          用户可以设置安装组件内容，单击</a:t>
            </a:r>
            <a:r>
              <a:rPr lang="en-US" altLang="zh-CN" sz="2400" smtClean="0"/>
              <a:t>【</a:t>
            </a:r>
            <a:r>
              <a:rPr lang="zh-CN" altLang="en-US" sz="2400" smtClean="0"/>
              <a:t>自定义</a:t>
            </a:r>
            <a:r>
              <a:rPr lang="en-US" altLang="zh-CN" sz="2400" smtClean="0"/>
              <a:t>】</a:t>
            </a:r>
            <a:r>
              <a:rPr lang="zh-CN" altLang="en-US" sz="2400" smtClean="0"/>
              <a:t>按钮，进行以下</a:t>
            </a:r>
            <a:r>
              <a:rPr lang="en-US" altLang="zh-CN" sz="2400" smtClean="0"/>
              <a:t>3</a:t>
            </a:r>
            <a:r>
              <a:rPr lang="zh-CN" altLang="en-US" sz="2400" smtClean="0"/>
              <a:t>种方式设置：</a:t>
            </a:r>
          </a:p>
          <a:p>
            <a:pPr>
              <a:buFont typeface="Wingdings 2" pitchFamily="18" charset="2"/>
              <a:buNone/>
            </a:pPr>
            <a:r>
              <a:rPr lang="en-US" altLang="zh-CN" sz="2400" smtClean="0"/>
              <a:t> </a:t>
            </a:r>
            <a:r>
              <a:rPr lang="zh-CN" altLang="en-US" sz="2400" smtClean="0"/>
              <a:t>（</a:t>
            </a:r>
            <a:r>
              <a:rPr lang="en-US" altLang="zh-CN" sz="2400" smtClean="0"/>
              <a:t>1</a:t>
            </a:r>
            <a:r>
              <a:rPr lang="zh-CN" altLang="en-US" sz="2400" smtClean="0"/>
              <a:t>）</a:t>
            </a:r>
          </a:p>
        </p:txBody>
      </p:sp>
      <p:pic>
        <p:nvPicPr>
          <p:cNvPr id="28674" name="图片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571625"/>
            <a:ext cx="4786313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215063" y="5643563"/>
            <a:ext cx="2500312" cy="642937"/>
          </a:xfrm>
          <a:prstGeom prst="wedgeRoundRectCallout">
            <a:avLst>
              <a:gd name="adj1" fmla="val -49736"/>
              <a:gd name="adj2" fmla="val -1714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定义安装语言和组件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内容占位符 2"/>
          <p:cNvSpPr>
            <a:spLocks noGrp="1"/>
          </p:cNvSpPr>
          <p:nvPr>
            <p:ph idx="1"/>
          </p:nvPr>
        </p:nvSpPr>
        <p:spPr>
          <a:xfrm>
            <a:off x="357188" y="357188"/>
            <a:ext cx="8229600" cy="5000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CN" altLang="en-US" sz="2400" smtClean="0"/>
              <a:t>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）定义应用程序配置。</a:t>
            </a:r>
          </a:p>
        </p:txBody>
      </p:sp>
      <p:pic>
        <p:nvPicPr>
          <p:cNvPr id="29698" name="图片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1071563"/>
            <a:ext cx="4714875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00034" y="2214554"/>
          <a:ext cx="1333488" cy="260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7286625" y="5000625"/>
            <a:ext cx="1428750" cy="857250"/>
          </a:xfrm>
          <a:prstGeom prst="wedgeRoundRectCallout">
            <a:avLst>
              <a:gd name="adj1" fmla="val -50768"/>
              <a:gd name="adj2" fmla="val -1095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 定义应用程序配置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>
            <p:ph idx="1"/>
          </p:nvPr>
        </p:nvSpPr>
        <p:spPr>
          <a:xfrm>
            <a:off x="428625" y="357188"/>
            <a:ext cx="8229600" cy="5000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CN" altLang="en-US" sz="2400" smtClean="0"/>
              <a:t>（</a:t>
            </a:r>
            <a:r>
              <a:rPr lang="en-US" altLang="zh-CN" sz="2400" smtClean="0"/>
              <a:t>3</a:t>
            </a:r>
            <a:r>
              <a:rPr lang="zh-CN" altLang="en-US" sz="2400" smtClean="0"/>
              <a:t>）定义</a:t>
            </a:r>
            <a:r>
              <a:rPr lang="en-US" altLang="zh-CN" sz="2400" smtClean="0"/>
              <a:t>Creo</a:t>
            </a:r>
            <a:r>
              <a:rPr lang="zh-CN" altLang="en-US" sz="2400" smtClean="0"/>
              <a:t>快捷方式。</a:t>
            </a:r>
          </a:p>
        </p:txBody>
      </p:sp>
      <p:pic>
        <p:nvPicPr>
          <p:cNvPr id="30722" name="图片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214438"/>
            <a:ext cx="4786313" cy="488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285852" y="1571612"/>
          <a:ext cx="2000264" cy="174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1071563" y="5286375"/>
            <a:ext cx="2000250" cy="642938"/>
          </a:xfrm>
          <a:prstGeom prst="wedgeRoundRectCallout">
            <a:avLst>
              <a:gd name="adj1" fmla="val 48475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快捷方式定义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857232"/>
            <a:ext cx="9144000" cy="1470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dirty="0" smtClean="0">
                <a:solidFill>
                  <a:schemeClr val="accent4"/>
                </a:solidFill>
                <a:latin typeface="黑体" pitchFamily="49" charset="-122"/>
                <a:ea typeface="黑体" pitchFamily="49" charset="-122"/>
                <a:cs typeface="+mj-cs"/>
              </a:rPr>
              <a:t>第一章</a:t>
            </a:r>
            <a:r>
              <a:rPr lang="en-US" altLang="zh-CN" dirty="0" smtClean="0">
                <a:solidFill>
                  <a:schemeClr val="accent4"/>
                </a:solidFill>
                <a:latin typeface="黑体" pitchFamily="49" charset="-122"/>
                <a:ea typeface="黑体" pitchFamily="49" charset="-122"/>
                <a:cs typeface="+mj-cs"/>
              </a:rPr>
              <a:t> </a:t>
            </a:r>
            <a:r>
              <a:rPr lang="en-US" dirty="0" err="1" smtClean="0">
                <a:solidFill>
                  <a:schemeClr val="accent4"/>
                </a:solidFill>
                <a:latin typeface="黑体" pitchFamily="49" charset="-122"/>
                <a:ea typeface="黑体" pitchFamily="49" charset="-122"/>
                <a:cs typeface="+mj-cs"/>
              </a:rPr>
              <a:t>Creo</a:t>
            </a:r>
            <a:r>
              <a:rPr lang="en-US" dirty="0" smtClean="0">
                <a:solidFill>
                  <a:schemeClr val="accent4"/>
                </a:solidFill>
                <a:latin typeface="黑体" pitchFamily="49" charset="-122"/>
                <a:ea typeface="黑体" pitchFamily="49" charset="-122"/>
                <a:cs typeface="+mj-cs"/>
              </a:rPr>
              <a:t> Parametric</a:t>
            </a:r>
            <a:r>
              <a:rPr dirty="0" smtClean="0">
                <a:solidFill>
                  <a:schemeClr val="accent4"/>
                </a:solidFill>
                <a:latin typeface="黑体" pitchFamily="49" charset="-122"/>
                <a:ea typeface="黑体" pitchFamily="49" charset="-122"/>
                <a:cs typeface="+mj-cs"/>
              </a:rPr>
              <a:t>安装与启动</a:t>
            </a:r>
            <a:endParaRPr dirty="0">
              <a:solidFill>
                <a:schemeClr val="accent4"/>
              </a:solidFill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395288" y="2571750"/>
            <a:ext cx="8534400" cy="3786188"/>
          </a:xfrm>
        </p:spPr>
        <p:txBody>
          <a:bodyPr/>
          <a:lstStyle/>
          <a:p>
            <a:pPr algn="l"/>
            <a:r>
              <a:rPr smtClean="0">
                <a:ea typeface="宋体" charset="-122"/>
              </a:rPr>
              <a:t>本章内容包括：</a:t>
            </a:r>
            <a:endParaRPr lang="en-US" smtClean="0">
              <a:ea typeface="宋体" charset="-122"/>
            </a:endParaRPr>
          </a:p>
          <a:p>
            <a:pPr algn="l"/>
            <a:r>
              <a:rPr smtClean="0">
                <a:ea typeface="宋体" charset="-122"/>
              </a:rPr>
              <a:t>   </a:t>
            </a:r>
            <a:r>
              <a:rPr lang="en-US" smtClean="0">
                <a:ea typeface="宋体" charset="-122"/>
              </a:rPr>
              <a:t>▲ Creo Parametric</a:t>
            </a:r>
            <a:r>
              <a:rPr smtClean="0">
                <a:ea typeface="宋体" charset="-122"/>
              </a:rPr>
              <a:t>的安装所需的软硬件环境</a:t>
            </a:r>
            <a:endParaRPr lang="en-US" smtClean="0">
              <a:ea typeface="宋体" charset="-122"/>
            </a:endParaRPr>
          </a:p>
          <a:p>
            <a:pPr algn="l"/>
            <a:r>
              <a:rPr lang="en-US" smtClean="0">
                <a:ea typeface="宋体" charset="-122"/>
              </a:rPr>
              <a:t>   ▲  Creo Parametric</a:t>
            </a:r>
            <a:r>
              <a:rPr smtClean="0">
                <a:ea typeface="宋体" charset="-122"/>
              </a:rPr>
              <a:t>的安装与卸载</a:t>
            </a:r>
            <a:endParaRPr lang="en-US" smtClean="0">
              <a:ea typeface="宋体" charset="-122"/>
            </a:endParaRPr>
          </a:p>
          <a:p>
            <a:pPr algn="l"/>
            <a:r>
              <a:rPr lang="en-US" smtClean="0">
                <a:ea typeface="宋体" charset="-122"/>
              </a:rPr>
              <a:t>   ▲ Creo Parametric</a:t>
            </a:r>
            <a:r>
              <a:rPr smtClean="0">
                <a:ea typeface="宋体" charset="-122"/>
              </a:rPr>
              <a:t>的启动与退出</a:t>
            </a:r>
          </a:p>
          <a:p>
            <a:endParaRPr smtClean="0">
              <a:ea typeface="宋体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88" y="500063"/>
            <a:ext cx="8229600" cy="4286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2400" dirty="0" smtClean="0"/>
              <a:t>Step7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31746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38" y="1785938"/>
            <a:ext cx="6459537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786050" y="0"/>
          <a:ext cx="2476496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714375" y="5214938"/>
            <a:ext cx="1285875" cy="928687"/>
          </a:xfrm>
          <a:prstGeom prst="wedgeRoundRectCallout">
            <a:avLst>
              <a:gd name="adj1" fmla="val 56012"/>
              <a:gd name="adj2" fmla="val -1296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安装进度与结果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2"/>
          <p:cNvSpPr>
            <a:spLocks noGrp="1"/>
          </p:cNvSpPr>
          <p:nvPr>
            <p:ph idx="1"/>
          </p:nvPr>
        </p:nvSpPr>
        <p:spPr>
          <a:xfrm>
            <a:off x="285750" y="357188"/>
            <a:ext cx="8229600" cy="2286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Step8</a:t>
            </a:r>
            <a:r>
              <a:rPr lang="zh-CN" altLang="en-US" sz="2400" smtClean="0"/>
              <a:t>：单击</a:t>
            </a:r>
            <a:r>
              <a:rPr lang="en-US" altLang="zh-CN" sz="2400" smtClean="0"/>
              <a:t>【</a:t>
            </a:r>
            <a:r>
              <a:rPr lang="zh-CN" altLang="en-US" sz="2400" smtClean="0"/>
              <a:t>完成</a:t>
            </a:r>
            <a:r>
              <a:rPr lang="en-US" altLang="zh-CN" sz="2400" smtClean="0"/>
              <a:t>】</a:t>
            </a:r>
            <a:r>
              <a:rPr lang="zh-CN" altLang="en-US" sz="2400" smtClean="0"/>
              <a:t>按钮，完成安装。</a:t>
            </a: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en-US" altLang="zh-CN" sz="2800" smtClean="0"/>
              <a:t>1.1.4  </a:t>
            </a:r>
            <a:r>
              <a:rPr lang="zh-CN" altLang="en-US" sz="2800" smtClean="0"/>
              <a:t>卸载</a:t>
            </a:r>
            <a:endParaRPr lang="en-US" altLang="zh-CN" sz="2800" smtClean="0"/>
          </a:p>
          <a:p>
            <a:pPr>
              <a:buFont typeface="Wingdings 2" pitchFamily="18" charset="2"/>
              <a:buNone/>
            </a:pPr>
            <a:r>
              <a:rPr lang="zh-CN" altLang="en-US" sz="2400" smtClean="0"/>
              <a:t>           其操作符合普通的</a:t>
            </a:r>
            <a:r>
              <a:rPr lang="en-US" altLang="zh-CN" sz="2400" smtClean="0"/>
              <a:t>Windows</a:t>
            </a:r>
            <a:r>
              <a:rPr lang="zh-CN" altLang="en-US" sz="2400" smtClean="0"/>
              <a:t>程序的卸载过程，具体步骤如下所示：</a:t>
            </a: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en-US" altLang="zh-CN" sz="2400" smtClean="0"/>
              <a:t>Step1</a:t>
            </a:r>
            <a:r>
              <a:rPr lang="zh-CN" altLang="en-US" sz="2400" smtClean="0"/>
              <a:t>：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2428875"/>
            <a:ext cx="6073775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00100" y="3000372"/>
          <a:ext cx="1333488" cy="3175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内容占位符 2"/>
          <p:cNvSpPr>
            <a:spLocks noGrp="1"/>
          </p:cNvSpPr>
          <p:nvPr>
            <p:ph idx="1"/>
          </p:nvPr>
        </p:nvSpPr>
        <p:spPr>
          <a:xfrm>
            <a:off x="285750" y="285750"/>
            <a:ext cx="8229600" cy="5715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Step2</a:t>
            </a:r>
            <a:r>
              <a:rPr lang="zh-CN" altLang="en-US" sz="2400" smtClean="0"/>
              <a:t>：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1571604" y="428604"/>
          <a:ext cx="5262578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3795" name="TextBox 4"/>
          <p:cNvSpPr txBox="1">
            <a:spLocks noChangeArrowheads="1"/>
          </p:cNvSpPr>
          <p:nvPr/>
        </p:nvSpPr>
        <p:spPr bwMode="auto">
          <a:xfrm>
            <a:off x="285750" y="1214438"/>
            <a:ext cx="85725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Goudy Old Style"/>
              </a:rPr>
              <a:t>Step3:</a:t>
            </a:r>
            <a:r>
              <a:rPr lang="zh-CN" altLang="en-US" sz="2400">
                <a:latin typeface="Goudy Old Style"/>
              </a:rPr>
              <a:t>双击</a:t>
            </a:r>
            <a:r>
              <a:rPr lang="en-US" altLang="zh-CN" sz="2400">
                <a:latin typeface="Goudy Old Style"/>
              </a:rPr>
              <a:t>Creo Parametric</a:t>
            </a:r>
            <a:r>
              <a:rPr lang="zh-CN" altLang="en-US" sz="2400">
                <a:latin typeface="Goudy Old Style"/>
              </a:rPr>
              <a:t>条目，开始卸载即可。</a:t>
            </a:r>
            <a:endParaRPr lang="en-US" altLang="zh-CN" sz="2400">
              <a:latin typeface="Goudy Old Style"/>
            </a:endParaRPr>
          </a:p>
          <a:p>
            <a:r>
              <a:rPr lang="en-US" altLang="zh-CN" sz="3200">
                <a:latin typeface="Goudy Old Style"/>
              </a:rPr>
              <a:t>1.2</a:t>
            </a:r>
            <a:r>
              <a:rPr lang="zh-CN" altLang="en-US" sz="3200">
                <a:latin typeface="Goudy Old Style"/>
              </a:rPr>
              <a:t>启动与退出</a:t>
            </a:r>
            <a:endParaRPr lang="en-US" altLang="zh-CN" sz="3200">
              <a:latin typeface="Goudy Old Style"/>
            </a:endParaRPr>
          </a:p>
          <a:p>
            <a:r>
              <a:rPr lang="en-US" altLang="zh-CN" sz="2800">
                <a:latin typeface="Goudy Old Style"/>
              </a:rPr>
              <a:t>1.2.1 </a:t>
            </a:r>
            <a:r>
              <a:rPr lang="zh-CN" altLang="en-US" sz="2800">
                <a:latin typeface="Goudy Old Style"/>
              </a:rPr>
              <a:t>启动</a:t>
            </a:r>
            <a:endParaRPr lang="en-US" altLang="zh-CN" sz="2800">
              <a:latin typeface="Goudy Old Style"/>
            </a:endParaRPr>
          </a:p>
          <a:p>
            <a:r>
              <a:rPr lang="en-US" altLang="zh-CN" sz="2800">
                <a:latin typeface="Goudy Old Style"/>
              </a:rPr>
              <a:t>         </a:t>
            </a:r>
            <a:r>
              <a:rPr lang="zh-CN" altLang="en-US" sz="2400">
                <a:latin typeface="Goudy Old Style"/>
              </a:rPr>
              <a:t>启动过程可以通过菜单和快捷方式进行。具体的启动方式如下所示：</a:t>
            </a:r>
            <a:endParaRPr lang="en-US" altLang="zh-CN" sz="2400">
              <a:latin typeface="Goudy Old Style"/>
            </a:endParaRPr>
          </a:p>
          <a:p>
            <a:r>
              <a:rPr lang="zh-CN" altLang="en-US" sz="2400">
                <a:latin typeface="Goudy Old Style"/>
              </a:rPr>
              <a:t>（</a:t>
            </a:r>
            <a:r>
              <a:rPr lang="en-US" altLang="zh-CN" sz="2400">
                <a:latin typeface="Goudy Old Style"/>
              </a:rPr>
              <a:t>1</a:t>
            </a:r>
            <a:r>
              <a:rPr lang="zh-CN" altLang="en-US" sz="2400">
                <a:latin typeface="Goudy Old Style"/>
              </a:rPr>
              <a:t>）利用</a:t>
            </a:r>
            <a:r>
              <a:rPr lang="en-US" altLang="zh-CN" sz="2400">
                <a:latin typeface="Goudy Old Style"/>
              </a:rPr>
              <a:t>Windows</a:t>
            </a:r>
            <a:r>
              <a:rPr lang="zh-CN" altLang="en-US" sz="2400">
                <a:latin typeface="Goudy Old Style"/>
              </a:rPr>
              <a:t>任务栏启动。</a:t>
            </a: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0" y="3109913"/>
            <a:ext cx="3143250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285720" y="3929066"/>
          <a:ext cx="4714908" cy="2317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2"/>
          <p:cNvSpPr>
            <a:spLocks noGrp="1"/>
          </p:cNvSpPr>
          <p:nvPr>
            <p:ph idx="1"/>
          </p:nvPr>
        </p:nvSpPr>
        <p:spPr>
          <a:xfrm>
            <a:off x="357188" y="428625"/>
            <a:ext cx="8229600" cy="5715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CN" altLang="en-US" sz="2400" smtClean="0"/>
              <a:t>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）利用快捷方式进行。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1785938"/>
            <a:ext cx="52451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000364" y="1000108"/>
          <a:ext cx="4833950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785813" y="5500688"/>
            <a:ext cx="2000250" cy="714375"/>
          </a:xfrm>
          <a:prstGeom prst="wedgeRoundRectCallout">
            <a:avLst>
              <a:gd name="adj1" fmla="val 51425"/>
              <a:gd name="adj2" fmla="val -1625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/>
              <a:t>Creo</a:t>
            </a:r>
            <a:r>
              <a:rPr lang="en-US" dirty="0"/>
              <a:t> Parametric</a:t>
            </a:r>
            <a:r>
              <a:rPr lang="zh-CN" altLang="en-US" dirty="0"/>
              <a:t>的主界面 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内容占位符 2"/>
          <p:cNvSpPr>
            <a:spLocks noGrp="1"/>
          </p:cNvSpPr>
          <p:nvPr>
            <p:ph idx="1"/>
          </p:nvPr>
        </p:nvSpPr>
        <p:spPr>
          <a:xfrm>
            <a:off x="357188" y="357188"/>
            <a:ext cx="8229600" cy="15716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800" smtClean="0"/>
              <a:t>1.2.2  </a:t>
            </a:r>
            <a:r>
              <a:rPr lang="zh-CN" altLang="en-US" sz="2800" smtClean="0"/>
              <a:t>退出</a:t>
            </a:r>
            <a:endParaRPr lang="en-US" altLang="zh-CN" sz="2800" smtClean="0"/>
          </a:p>
          <a:p>
            <a:pPr>
              <a:buFont typeface="Wingdings 2" pitchFamily="18" charset="2"/>
              <a:buNone/>
            </a:pPr>
            <a:r>
              <a:rPr lang="zh-CN" altLang="en-US" sz="2400" smtClean="0"/>
              <a:t>            当绘图工作完成后，就可以退出</a:t>
            </a:r>
            <a:r>
              <a:rPr lang="en-US" altLang="zh-CN" sz="2400" smtClean="0"/>
              <a:t>Creo Parametric</a:t>
            </a:r>
            <a:r>
              <a:rPr lang="zh-CN" altLang="en-US" sz="2400" smtClean="0"/>
              <a:t>系</a:t>
            </a: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zh-CN" altLang="en-US" sz="2400" smtClean="0"/>
              <a:t>统了。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3429000"/>
            <a:ext cx="67437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214678" y="1428736"/>
          <a:ext cx="2643206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357188" y="1143000"/>
            <a:ext cx="8229600" cy="45259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mtClean="0"/>
              <a:t>1.3 </a:t>
            </a:r>
            <a:r>
              <a:rPr lang="zh-CN" altLang="en-US" smtClean="0"/>
              <a:t>本章小结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zh-CN" altLang="en-US" sz="2400" smtClean="0"/>
              <a:t>         本章讲述了基本概况、安装和启动。在安装之前，读者应该了解如何进行</a:t>
            </a:r>
            <a:r>
              <a:rPr lang="en-US" altLang="zh-CN" sz="2400" smtClean="0"/>
              <a:t>(</a:t>
            </a:r>
            <a:r>
              <a:rPr lang="zh-CN" altLang="en-US" sz="2400" smtClean="0"/>
              <a:t>虚拟</a:t>
            </a:r>
            <a:r>
              <a:rPr lang="en-US" altLang="zh-CN" sz="2400" smtClean="0"/>
              <a:t>)</a:t>
            </a:r>
            <a:r>
              <a:rPr lang="zh-CN" altLang="en-US" sz="2400" smtClean="0"/>
              <a:t>网卡的安装，建立新的用户变量等。讲解了如何安装中文版，最后提供了启动和退出方法。</a:t>
            </a:r>
          </a:p>
          <a:p>
            <a:pPr>
              <a:buFont typeface="Wingdings 2" pitchFamily="18" charset="2"/>
              <a:buNone/>
            </a:pPr>
            <a:endParaRPr lang="zh-CN" alt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2"/>
          <p:cNvSpPr>
            <a:spLocks noGrp="1"/>
          </p:cNvSpPr>
          <p:nvPr>
            <p:ph idx="1"/>
          </p:nvPr>
        </p:nvSpPr>
        <p:spPr>
          <a:xfrm>
            <a:off x="214313" y="285750"/>
            <a:ext cx="8229600" cy="24288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mtClean="0"/>
              <a:t>1.1  </a:t>
            </a:r>
            <a:r>
              <a:rPr lang="zh-CN" altLang="en-US" smtClean="0"/>
              <a:t>安 装 过 程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z="2800" smtClean="0"/>
              <a:t>1.1.1  </a:t>
            </a:r>
            <a:r>
              <a:rPr lang="zh-CN" altLang="en-US" sz="2800" smtClean="0"/>
              <a:t>网卡的安装</a:t>
            </a:r>
            <a:endParaRPr lang="en-US" altLang="zh-CN" sz="2800" smtClean="0"/>
          </a:p>
          <a:p>
            <a:pPr>
              <a:buFont typeface="Wingdings 2" pitchFamily="18" charset="2"/>
              <a:buNone/>
            </a:pPr>
            <a:r>
              <a:rPr lang="zh-CN" altLang="en-US" sz="2400" smtClean="0"/>
              <a:t>           软件的许可证是基于计算机网卡产生的，必需安装网卡。</a:t>
            </a: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en-US" altLang="zh-CN" sz="2400" smtClean="0"/>
              <a:t>Step1</a:t>
            </a:r>
            <a:r>
              <a:rPr lang="zh-CN" altLang="en-US" sz="2400" smtClean="0"/>
              <a:t>：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2143125"/>
            <a:ext cx="2928937" cy="416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928662" y="3500438"/>
          <a:ext cx="3833818" cy="817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2214563"/>
            <a:ext cx="6094413" cy="423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214678" y="500042"/>
          <a:ext cx="2405058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0" y="357188"/>
            <a:ext cx="8229600" cy="4286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500063"/>
            <a:ext cx="392906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142976" y="1285860"/>
          <a:ext cx="2357454" cy="2960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214813" y="5715000"/>
            <a:ext cx="3000375" cy="642938"/>
          </a:xfrm>
          <a:prstGeom prst="wedgeRoundRectCallout">
            <a:avLst>
              <a:gd name="adj1" fmla="val 53391"/>
              <a:gd name="adj2" fmla="val -1118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添加</a:t>
            </a:r>
            <a:r>
              <a:rPr lang="en-US" dirty="0"/>
              <a:t>/</a:t>
            </a:r>
            <a:r>
              <a:rPr lang="zh-CN" altLang="en-US" dirty="0"/>
              <a:t>删除硬件向导</a:t>
            </a:r>
            <a:r>
              <a:rPr lang="en-US" dirty="0"/>
              <a:t>1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357188" y="214313"/>
            <a:ext cx="8229600" cy="5000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Step3</a:t>
            </a:r>
            <a:r>
              <a:rPr lang="zh-CN" altLang="en-US" sz="2400" smtClean="0"/>
              <a:t>：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428625"/>
            <a:ext cx="5762625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428596" y="1500174"/>
          <a:ext cx="1547802" cy="3032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500563" y="5715000"/>
            <a:ext cx="2643187" cy="642938"/>
          </a:xfrm>
          <a:prstGeom prst="wedgeRoundRectCallout">
            <a:avLst>
              <a:gd name="adj1" fmla="val -55985"/>
              <a:gd name="adj2" fmla="val -1324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 添加</a:t>
            </a:r>
            <a:r>
              <a:rPr lang="en-US" dirty="0"/>
              <a:t>/</a:t>
            </a:r>
            <a:r>
              <a:rPr lang="zh-CN" altLang="en-US" dirty="0"/>
              <a:t>删除硬件向导</a:t>
            </a:r>
            <a:r>
              <a:rPr lang="en-US" dirty="0"/>
              <a:t>2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2"/>
          <p:cNvSpPr>
            <a:spLocks noGrp="1"/>
          </p:cNvSpPr>
          <p:nvPr>
            <p:ph idx="1"/>
          </p:nvPr>
        </p:nvSpPr>
        <p:spPr>
          <a:xfrm>
            <a:off x="428625" y="357188"/>
            <a:ext cx="8229600" cy="5715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Step4</a:t>
            </a:r>
            <a:r>
              <a:rPr lang="zh-CN" altLang="en-US" sz="2400" smtClean="0"/>
              <a:t>：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285750"/>
            <a:ext cx="5875338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357158" y="1785926"/>
          <a:ext cx="1857388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4286250" y="5643563"/>
            <a:ext cx="2928938" cy="500062"/>
          </a:xfrm>
          <a:prstGeom prst="wedgeRoundRectCallout">
            <a:avLst>
              <a:gd name="adj1" fmla="val -59606"/>
              <a:gd name="adj2" fmla="val -1527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添加</a:t>
            </a:r>
            <a:r>
              <a:rPr lang="en-US" dirty="0"/>
              <a:t>/</a:t>
            </a:r>
            <a:r>
              <a:rPr lang="zh-CN" altLang="en-US" dirty="0"/>
              <a:t>删除硬件向导</a:t>
            </a:r>
            <a:r>
              <a:rPr lang="en-US" dirty="0"/>
              <a:t>3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2"/>
          <p:cNvSpPr>
            <a:spLocks noGrp="1"/>
          </p:cNvSpPr>
          <p:nvPr>
            <p:ph idx="1"/>
          </p:nvPr>
        </p:nvSpPr>
        <p:spPr>
          <a:xfrm>
            <a:off x="357188" y="357188"/>
            <a:ext cx="8229600" cy="5000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Step5</a:t>
            </a:r>
            <a:r>
              <a:rPr lang="zh-CN" altLang="en-US" sz="2400" smtClean="0"/>
              <a:t>：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1571625"/>
            <a:ext cx="60452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71604" y="428604"/>
          <a:ext cx="6548462" cy="88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00063" y="5286375"/>
            <a:ext cx="1428750" cy="785813"/>
          </a:xfrm>
          <a:prstGeom prst="wedgeRoundRectCallout">
            <a:avLst>
              <a:gd name="adj1" fmla="val 55554"/>
              <a:gd name="adj2" fmla="val -1326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添加</a:t>
            </a:r>
            <a:r>
              <a:rPr lang="en-US" dirty="0"/>
              <a:t>/</a:t>
            </a:r>
            <a:r>
              <a:rPr lang="zh-CN" altLang="en-US" dirty="0"/>
              <a:t>删除硬件向导</a:t>
            </a:r>
            <a:r>
              <a:rPr lang="en-US" dirty="0"/>
              <a:t>4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88" y="357188"/>
            <a:ext cx="8229600" cy="4286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2400" dirty="0" smtClean="0"/>
              <a:t>Step6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571625"/>
            <a:ext cx="5953125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571736" y="714356"/>
          <a:ext cx="5191140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71500" y="5072063"/>
            <a:ext cx="1428750" cy="928687"/>
          </a:xfrm>
          <a:prstGeom prst="wedgeRoundRectCallout">
            <a:avLst>
              <a:gd name="adj1" fmla="val 54521"/>
              <a:gd name="adj2" fmla="val -1312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添加</a:t>
            </a:r>
            <a:r>
              <a:rPr lang="en-US" dirty="0"/>
              <a:t>/</a:t>
            </a:r>
            <a:r>
              <a:rPr lang="zh-CN" altLang="en-US" dirty="0"/>
              <a:t>删除硬件向导</a:t>
            </a:r>
            <a:r>
              <a:rPr lang="en-US" dirty="0"/>
              <a:t>5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59</TotalTime>
  <Words>586</Words>
  <PresentationFormat>全屏显示(4:3)</PresentationFormat>
  <Paragraphs>77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Goudy Old Style</vt:lpstr>
      <vt:lpstr>宋体</vt:lpstr>
      <vt:lpstr>Arial</vt:lpstr>
      <vt:lpstr>Footlight MT Light</vt:lpstr>
      <vt:lpstr>华文新魏</vt:lpstr>
      <vt:lpstr>Wingdings 2</vt:lpstr>
      <vt:lpstr>Calibri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普通高等教育“十二五”规划教材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Users</cp:lastModifiedBy>
  <cp:revision>10</cp:revision>
  <dcterms:created xsi:type="dcterms:W3CDTF">2014-03-23T14:13:56Z</dcterms:created>
  <dcterms:modified xsi:type="dcterms:W3CDTF">2014-04-08T03:36:13Z</dcterms:modified>
</cp:coreProperties>
</file>