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5.4  </a:t>
            </a:r>
            <a:r>
              <a:rPr lang="zh-CN" altLang="zh-CN" sz="3200" b="1" dirty="0"/>
              <a:t>“学生档案表”窗体数据透视表视图</a:t>
            </a:r>
            <a:endParaRPr lang="zh-CN" altLang="en-US" sz="32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676875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图5.4  “学生档案表”窗体数据透视表视图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117</cp:revision>
  <dcterms:modified xsi:type="dcterms:W3CDTF">2014-03-05T02:38:13Z</dcterms:modified>
</cp:coreProperties>
</file>