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900" b="1" dirty="0" smtClean="0"/>
              <a:t>图</a:t>
            </a:r>
            <a:r>
              <a:rPr lang="en-US" altLang="zh-CN" sz="3900" b="1" dirty="0" smtClean="0"/>
              <a:t>3.23 </a:t>
            </a:r>
            <a:r>
              <a:rPr lang="zh-CN" altLang="zh-CN" sz="3900" b="1" dirty="0" smtClean="0"/>
              <a:t>“学生档案表”</a:t>
            </a:r>
            <a:r>
              <a:rPr lang="zh-CN" altLang="zh-CN" sz="3900" b="1" dirty="0"/>
              <a:t>数据表视图</a:t>
            </a:r>
            <a:endParaRPr lang="zh-CN" altLang="en-US" sz="39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6872"/>
            <a:ext cx="7992888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图3.23 “学生档案表”数据表视图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33</cp:revision>
  <dcterms:modified xsi:type="dcterms:W3CDTF">2014-02-21T06:03:19Z</dcterms:modified>
</cp:coreProperties>
</file>