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theme/theme20.xml" ContentType="application/vnd.openxmlformats-officedocument.theme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  <p:sldMasterId id="2147492937" r:id="rId20"/>
    <p:sldMasterId id="2147492948" r:id="rId21"/>
  </p:sldMasterIdLst>
  <p:notesMasterIdLst>
    <p:notesMasterId r:id="rId63"/>
  </p:notesMasterIdLst>
  <p:sldIdLst>
    <p:sldId id="457" r:id="rId22"/>
    <p:sldId id="524" r:id="rId23"/>
    <p:sldId id="295" r:id="rId24"/>
    <p:sldId id="1024" r:id="rId25"/>
    <p:sldId id="1025" r:id="rId26"/>
    <p:sldId id="1026" r:id="rId27"/>
    <p:sldId id="834" r:id="rId28"/>
    <p:sldId id="1027" r:id="rId29"/>
    <p:sldId id="1028" r:id="rId30"/>
    <p:sldId id="1029" r:id="rId31"/>
    <p:sldId id="1030" r:id="rId32"/>
    <p:sldId id="1031" r:id="rId33"/>
    <p:sldId id="1032" r:id="rId34"/>
    <p:sldId id="1033" r:id="rId35"/>
    <p:sldId id="1034" r:id="rId36"/>
    <p:sldId id="985" r:id="rId37"/>
    <p:sldId id="1035" r:id="rId38"/>
    <p:sldId id="1036" r:id="rId39"/>
    <p:sldId id="1037" r:id="rId40"/>
    <p:sldId id="1038" r:id="rId41"/>
    <p:sldId id="1039" r:id="rId42"/>
    <p:sldId id="990" r:id="rId43"/>
    <p:sldId id="991" r:id="rId44"/>
    <p:sldId id="1040" r:id="rId45"/>
    <p:sldId id="1041" r:id="rId46"/>
    <p:sldId id="993" r:id="rId47"/>
    <p:sldId id="962" r:id="rId48"/>
    <p:sldId id="1042" r:id="rId49"/>
    <p:sldId id="1043" r:id="rId50"/>
    <p:sldId id="970" r:id="rId51"/>
    <p:sldId id="971" r:id="rId52"/>
    <p:sldId id="1044" r:id="rId53"/>
    <p:sldId id="1045" r:id="rId54"/>
    <p:sldId id="1003" r:id="rId55"/>
    <p:sldId id="1049" r:id="rId56"/>
    <p:sldId id="1013" r:id="rId57"/>
    <p:sldId id="1046" r:id="rId58"/>
    <p:sldId id="1047" r:id="rId59"/>
    <p:sldId id="1019" r:id="rId60"/>
    <p:sldId id="1020" r:id="rId61"/>
    <p:sldId id="1050" r:id="rId62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E053F80-6EF9-45E3-BC46-90956D38C061}">
          <p14:sldIdLst>
            <p14:sldId id="457"/>
            <p14:sldId id="524"/>
            <p14:sldId id="295"/>
            <p14:sldId id="1024"/>
            <p14:sldId id="1025"/>
            <p14:sldId id="1026"/>
            <p14:sldId id="834"/>
            <p14:sldId id="1027"/>
            <p14:sldId id="1028"/>
            <p14:sldId id="1029"/>
            <p14:sldId id="1030"/>
            <p14:sldId id="1031"/>
            <p14:sldId id="1032"/>
            <p14:sldId id="1033"/>
            <p14:sldId id="1034"/>
            <p14:sldId id="985"/>
            <p14:sldId id="1035"/>
            <p14:sldId id="1036"/>
            <p14:sldId id="1037"/>
            <p14:sldId id="1038"/>
            <p14:sldId id="1039"/>
          </p14:sldIdLst>
        </p14:section>
        <p14:section name="无标题节" id="{8B8E408A-047C-4875-8D68-694EE516227D}">
          <p14:sldIdLst>
            <p14:sldId id="990"/>
            <p14:sldId id="991"/>
            <p14:sldId id="1040"/>
            <p14:sldId id="1041"/>
            <p14:sldId id="993"/>
            <p14:sldId id="962"/>
            <p14:sldId id="1042"/>
            <p14:sldId id="1043"/>
            <p14:sldId id="970"/>
            <p14:sldId id="971"/>
            <p14:sldId id="1044"/>
            <p14:sldId id="1045"/>
            <p14:sldId id="1003"/>
            <p14:sldId id="1049"/>
            <p14:sldId id="1013"/>
            <p14:sldId id="1046"/>
            <p14:sldId id="1047"/>
            <p14:sldId id="1019"/>
            <p14:sldId id="1020"/>
            <p14:sldId id="105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2100" y="-582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slide" Target="slides/slide29.xml"/><Relationship Id="rId55" Type="http://schemas.openxmlformats.org/officeDocument/2006/relationships/slide" Target="slides/slide34.xml"/><Relationship Id="rId63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slide" Target="slides/slide32.xml"/><Relationship Id="rId58" Type="http://schemas.openxmlformats.org/officeDocument/2006/relationships/slide" Target="slides/slide37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slide" Target="slides/slide36.xml"/><Relationship Id="rId61" Type="http://schemas.openxmlformats.org/officeDocument/2006/relationships/slide" Target="slides/slide40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slide" Target="slides/slide39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slide" Target="slides/slide35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slide" Target="slides/slide38.xml"/><Relationship Id="rId67" Type="http://schemas.openxmlformats.org/officeDocument/2006/relationships/tableStyles" Target="tableStyle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0.xml"/><Relationship Id="rId54" Type="http://schemas.openxmlformats.org/officeDocument/2006/relationships/slide" Target="slides/slide33.xml"/><Relationship Id="rId62" Type="http://schemas.openxmlformats.org/officeDocument/2006/relationships/slide" Target="slides/slide4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D00E061A-BE39-4DD5-A31D-20DB0BEBF287}" type="datetimeFigureOut">
              <a:rPr lang="zh-CN" altLang="en-US"/>
              <a:pPr>
                <a:defRPr/>
              </a:pPr>
              <a:t>2016/10/14</a:t>
            </a:fld>
            <a:endParaRPr lang="en-US"/>
          </a:p>
        </p:txBody>
      </p:sp>
      <p:sp>
        <p:nvSpPr>
          <p:cNvPr id="5929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CD5D42AA-FD78-41C8-9873-A23ADA5ACE6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966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494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9494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9F9DAE-7307-469B-A07A-634884786DFE}" type="slidenum">
              <a:rPr lang="zh-CN" altLang="en-US" smtClean="0">
                <a:latin typeface="Arial" charset="0"/>
              </a:rPr>
              <a:pPr/>
              <a:t>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416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0CDB5-0155-4443-8ADC-39E03843D97F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16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416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0CDB5-0155-4443-8ADC-39E03843D97F}" type="slidenum">
              <a:rPr lang="zh-CN" altLang="en-US" smtClean="0">
                <a:solidFill>
                  <a:srgbClr val="000000"/>
                </a:solidFill>
              </a:rPr>
              <a:pPr/>
              <a:t>17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645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1645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97B7A2-C884-41F7-8692-89C6D4F2C9E2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22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84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184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81A7E0-210B-4A18-9202-8E4BC9F9BD99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23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84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 smtClean="0"/>
          </a:p>
        </p:txBody>
      </p:sp>
      <p:sp>
        <p:nvSpPr>
          <p:cNvPr id="6184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81A7E0-210B-4A18-9202-8E4BC9F9BD99}" type="slidenum">
              <a:rPr lang="zh-CN" altLang="en-US" smtClean="0">
                <a:solidFill>
                  <a:srgbClr val="000000"/>
                </a:solidFill>
              </a:rPr>
              <a:pPr/>
              <a:t>24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latin typeface="Arial" charset="0"/>
              </a:rPr>
              <a:pPr/>
              <a:t>7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84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 smtClean="0"/>
          </a:p>
        </p:txBody>
      </p:sp>
      <p:sp>
        <p:nvSpPr>
          <p:cNvPr id="6184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81A7E0-210B-4A18-9202-8E4BC9F9BD99}" type="slidenum">
              <a:rPr lang="zh-CN" altLang="en-US" smtClean="0">
                <a:solidFill>
                  <a:srgbClr val="000000"/>
                </a:solidFill>
              </a:rPr>
              <a:pPr/>
              <a:t>25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259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2259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B54EF2-2B63-40F7-85E5-817411EE53EB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26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205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205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7AC4E-82EB-47EB-BAA7-9125DF1899EA}" type="slidenum">
              <a:rPr lang="zh-CN" altLang="en-US" smtClean="0">
                <a:latin typeface="Arial" charset="0"/>
              </a:rPr>
              <a:pPr/>
              <a:t>30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latin typeface="Arial" charset="0"/>
              </a:rPr>
              <a:pPr/>
              <a:t>31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614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614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8037BA-00B5-48FF-87E8-D882664E5039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34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77604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B5F1F3-91C0-48AE-81BF-B47AC17641C0}" type="slidenum">
              <a:rPr lang="zh-CN" altLang="en-US" sz="1200">
                <a:solidFill>
                  <a:prstClr val="black"/>
                </a:solidFill>
                <a:ea typeface="PMingLiU" pitchFamily="18" charset="-120"/>
              </a:rPr>
              <a:pPr algn="r"/>
              <a:t>35</a:t>
            </a:fld>
            <a:endParaRPr lang="en-US" altLang="zh-CN" sz="1200">
              <a:solidFill>
                <a:prstClr val="black"/>
              </a:solidFill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6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67364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627F183-7AC7-437F-B04C-18BE83F46C62}" type="slidenum">
              <a:rPr lang="zh-CN" altLang="en-US" sz="1200">
                <a:ea typeface="PMingLiU" pitchFamily="18" charset="-120"/>
              </a:rPr>
              <a:pPr algn="r"/>
              <a:t>39</a:t>
            </a:fld>
            <a:endParaRPr lang="en-US" altLang="zh-CN" sz="1200"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94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69412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56D1A45-AE48-4909-98DA-B5035A19A0A3}" type="slidenum">
              <a:rPr lang="zh-CN" altLang="en-US" sz="1200">
                <a:solidFill>
                  <a:srgbClr val="000000"/>
                </a:solidFill>
                <a:ea typeface="PMingLiU" pitchFamily="18" charset="-120"/>
              </a:rPr>
              <a:pPr algn="r"/>
              <a:t>40</a:t>
            </a:fld>
            <a:endParaRPr lang="en-US" altLang="zh-CN" sz="1200">
              <a:solidFill>
                <a:srgbClr val="000000"/>
              </a:solidFill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94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1169412" name="灯片编号占位符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56D1A45-AE48-4909-98DA-B5035A19A0A3}" type="slidenum">
              <a:rPr lang="zh-CN" altLang="en-US" sz="1200">
                <a:solidFill>
                  <a:srgbClr val="000000"/>
                </a:solidFill>
                <a:ea typeface="PMingLiU" pitchFamily="18" charset="-120"/>
              </a:rPr>
              <a:pPr algn="r"/>
              <a:t>41</a:t>
            </a:fld>
            <a:endParaRPr lang="en-US" altLang="zh-CN" sz="1200">
              <a:solidFill>
                <a:srgbClr val="000000"/>
              </a:solidFill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5D42AA-FD78-41C8-9873-A23ADA5ACE61}" type="slidenum">
              <a:rPr lang="zh-CN" alt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824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0.xml"/></Relationships>
</file>

<file path=ppt/slideLayouts/_rels/slideLayout5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0.xml"/></Relationships>
</file>

<file path=ppt/slideLayouts/_rels/slideLayout5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0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0.xml"/></Relationships>
</file>

<file path=ppt/slideLayouts/_rels/slideLayout5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0.xml"/></Relationships>
</file>

<file path=ppt/slideLayouts/_rels/slideLayout5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0.xml"/></Relationships>
</file>

<file path=ppt/slideLayouts/_rels/slideLayout5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0.xml"/></Relationships>
</file>

<file path=ppt/slideLayouts/_rels/slideLayout5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0.xml"/></Relationships>
</file>

<file path=ppt/slideLayouts/_rels/slideLayout5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1.xml"/></Relationships>
</file>

<file path=ppt/slideLayouts/_rels/slideLayout5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1.xml"/></Relationships>
</file>

<file path=ppt/slideLayouts/_rels/slideLayout5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1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86072F5-E8C2-408B-BEA3-4800EE5E0CF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A4CAAF-C679-4477-9E23-A4D450CE3FC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337E726-3780-4434-9F18-9D9F1EDD3CC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68C7BF-1BE1-45C2-93DB-1DAECE9FF19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661F815-339E-4C7D-AFB4-64F71AD9EEA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C813F79-1114-42A9-A7CC-47DBDEB45E2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E42EB73-5BCA-40B0-BD61-67060BFB30D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359775-D431-48A2-9593-5ADBAF50C4C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16DD6A63-33FC-49ED-88AF-DF3DA974A4D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016789-AE33-43F4-912B-C9CC75931EB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CBFC32-0431-4D8A-88B6-E9142FBD1E8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09918E-2FF4-4582-B795-3D4D4B541BC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4675C4-7390-4F75-9AE8-10BCDC6448C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1CFE2C7-A1E9-4338-AE02-02D15EE37B1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9EAD31-710A-44FF-B0F1-BFAB349A91E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58C7C5-9DD8-4819-B23F-BD7542B1D0C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6A32EA-45FD-43E5-86E1-2CD18508FC5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B3390E-5DB6-41D3-B85A-5E7369FDC78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F769060-FE40-44EF-8104-C03488770859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1BFAF66-152A-4B6A-AFF1-D0B450AB17D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71C7D83-8BD4-4491-9675-367869F8332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DEF9E3-290F-4015-A5D3-A169224DFBC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FD616DB-0ACC-4446-A1AB-A0267406B5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940324B-FD09-4417-85A1-FB69D493ED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F79886A-C369-4620-9D21-C96B2F8F463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45981F8-018E-480E-8640-59236822A82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BEC8A7-E1A4-42D0-BBEB-ADCE5634798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4EF86BE-1CFF-46A1-9ABF-6B80149ED52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59678F7-AA4E-4993-AD9A-54CA11BDC05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FFCAA1-D8C2-498A-AE00-E1CA4E21662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048D165-008F-44DC-AEDF-E1470CA5A6A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15F8EC-5DDA-4EC4-A330-946618FEF18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98211B4-C8CE-4B72-8794-DC9825DEFB6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E8F8E3A-91FA-4007-B092-74E9299CE96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0BD3BE0-9BD3-498A-9B0F-21A712B499D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6D2421-5255-470A-9115-4002EF5574B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802BF9-B103-4D10-ACBB-0382AC830E6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6FBFE7-A93B-4186-BB19-C94F0E83396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EB8FB-6702-4A5C-A84D-1B0732BE5A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B838E6A-46FC-400C-A743-6C9A7DA0B0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5EAAE8D-124A-44DC-ABBB-3D83B38D687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6E771364-6BC8-4BB1-B7DC-C5A61422931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D8C1732-2C4C-4F82-9433-2DFE37E990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ECBF2BE-027C-4787-9C49-B60786C0CF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8B72FE-86FC-4CE6-858A-B0FF0359282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E6E3AF5-1287-45F8-9EA6-4F2B1AF902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B62681-0D63-4992-8D40-3CFC6EDE7C1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FA94FE-E1B6-4D15-A1E8-9B170C9F6BD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28339F-4A24-45D8-8A04-5A64871FAF8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CD8AE6E-9E88-4F34-B182-98014BA4483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ED2BFC6-F3C8-4F3B-8C39-6EB79D531FCD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AA8C9E-408D-46E3-8919-4B82D0B0E55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5CE7F89-FF46-4B0F-8F93-9C8E1C930F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7A7B0A-1131-43C3-9F68-96CB5994998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90931A-06BB-4865-9A27-08147BC1183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356F81-FF55-4C0B-84E7-3F8BC2D44AB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EDE706-9B04-4F79-AC4E-39916D4D83F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D13B715-53C0-41DB-A7F2-070C1CBC4CA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830DE4F-8426-47CC-8D09-AF76F635FE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87A990-F344-4C90-86DB-584584278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831519-9EFC-4360-9EF8-7A0C1D4FA42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616F61-E521-48BF-B592-C1DC61A6B0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456E634-6796-4929-9A25-EC8A505F859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F3024F0-E387-4A05-A44A-132D7D55635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C0244FB-CCA8-46EB-9402-2399A3BA8A1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E852BB-D40F-4E45-A83F-89BD26BDC2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8EB53F-4926-4D13-A565-E4E48F86EE9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6B2B82-E102-4789-AC39-C65082C0259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64A8F12-F404-45B7-AB1D-AE3A36EEAE1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B668E1-1476-4EE7-AA38-C65837D473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F33A6D5-0D3D-44F5-B32F-DCAA19E2415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09C30D-7B79-4C61-BAAC-66E965F21A6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FA4095F9-76DF-4561-ABCD-B18827EF72D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CF37A9-8CE3-4E61-936B-9258744962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2AA66E-85A3-44B8-88D1-869FA2F2421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C52214D-9AAE-40F8-89A2-A6ECE1D259A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E965D90-1FA8-408C-92F6-7E5DB3169D8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4F207F-7FB6-4F08-9FD4-539341DEB1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BBBA14C-1B50-465E-9A01-726AECA0A89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A1C1F3-6201-4600-A226-75F8EB6E3D9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6E38E60-F72A-446D-924B-A43234C7612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6E9A8F6-D572-4319-B936-EB6AA3F42AD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9815B74-4A7C-42B0-AB65-8CE2341E0A7C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96AC12E-2F2E-4E68-83CC-C6C741FAC54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DF9F54-8C39-458B-96AE-E69607A72D1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FC24CA-1253-4503-9E02-5F88DE6C42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7366E4A-05AE-4CEF-BC92-BF00E71605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4D02A5-57E4-4FDB-8B4C-BB2B0BA5B7F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B7BB108-CBD4-41D5-B1C3-87E2DA87963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F17D51-2085-4260-A7C0-5F60DC2EFFC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173394-8959-44AC-99EC-AC186549602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9D8F27-98A4-40E1-B59F-CD40ADDA9BB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A790C6-CC25-4ADB-9290-D346270202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DB953D-FD1E-48E0-A10D-1F3F96D1390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9561728-F137-41D5-9FE4-A089DF49739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E9A50B-9177-4A2E-91DB-77263D5D90D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/>
          <a:srcRect t="7623" b="3705"/>
          <a:stretch>
            <a:fillRect/>
          </a:stretch>
        </p:blipFill>
        <p:spPr bwMode="auto">
          <a:xfrm>
            <a:off x="34925" y="1268413"/>
            <a:ext cx="23923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 l="22498"/>
          <a:stretch>
            <a:fillRect/>
          </a:stretch>
        </p:blipFill>
        <p:spPr bwMode="auto">
          <a:xfrm>
            <a:off x="0" y="458788"/>
            <a:ext cx="190817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84EECFC-3CA7-4019-B8D6-1864A2EF18F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0CB4F20-B56D-4142-8C3D-A5C4E1B182E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2156560-BBC3-4B67-8211-DE381DE2EE3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23CD95F-61CD-4FD4-8160-E025DF73FC4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06A6EE-83C4-4A5F-BF85-C2674321857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672B812-DF16-46CC-9336-5C46E31F3EC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EE66D3-73A0-4E31-B58D-20B53D65748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90B87E-5FE1-4FB4-99D9-B7D8DE45E8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7C941F0-FF41-42D1-9306-C6F795C95D8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0FAAD63-1E05-41BE-822D-6AA9789436E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C17E95-78BA-4D22-887E-7BFAB2E7BD4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95BA6BE-1F62-4A93-A75F-E0D54B0867D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F9DC539-2379-4211-98C1-551D8928FD9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14416C-FE21-416B-8C5B-F602E5E3D5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878D21-DFB2-4974-8B35-4D79D79C4CE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2726013-7248-4A1A-A161-83B4644B2E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59BAD0-68F0-4FD8-8DA0-569FB0215DB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65E975-DA44-48D1-9688-005AAF0289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7AF7B79-DEEE-4D6D-AA56-44D34F077DA4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82181E-7D98-4526-ADD5-8244211138D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B5F960-E17C-4C77-B6A7-F135A6D6DE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3B438C-B842-4214-8510-C05711EAF85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6B72D16-C7E1-4306-9C0E-B9201167F12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F1C0F7B-68CB-4365-AD3E-885F94A4725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C5328-B727-4CB0-A20D-297C6627E57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FC5DD7-8B70-44E2-B677-D7E026C19BE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D06134-C9B1-4C67-93D1-8EFFC54A12A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32C2542-616F-4BC5-926B-D7155B59843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F8E710B-FE4C-4E04-9BD8-0548C8A94A9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A5BCBC-B1D0-42F8-A979-4A2F56BA043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B4653D8-2C4E-4751-A81B-C5788A67CD1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E4DAD4-807C-43F4-9C89-94CEEE7B6E6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61E10-C7DA-4EA2-818D-0DCA7CE1BE5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9A9ECAE-BF29-4A80-A11E-85B1D0ADA1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F850992-1C17-4858-A4C9-0E9C7ECAE4B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22A5A1-D7AB-4183-8574-A026E884B0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41CD4B-5EA1-4ACB-B772-148CA15B16C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ED4A6E2-A3DC-4F39-A95F-22DC7C2720B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9077EA-BDD1-40CE-876F-5A1C4240821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15769AD-74DC-4D45-941F-18FB3357A5E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5EDDC2C-3F66-4D05-A757-AFC3DD0EC88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596CA71-A5B8-4654-9037-E9761123C63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953A3F8-5D2C-47C3-9A9B-4DB069E9F8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BC4F50C-49C0-4F20-BE0A-27F3DB44AB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9B4F4B-EA42-45DA-927A-DA99FA2C209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C496E-1817-426D-ADFA-400EA41F5C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A1B1FE-338F-4C5C-B55E-163D48603BB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811DD3-9344-498E-AB4F-BC8D9F4869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CC9DF20-90AC-4ACE-ABBC-A339B9439EC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7460A93-1705-47B5-8302-E6C071C50DA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849543-095C-4D7E-8E3E-532106F770C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488BD16-B3A5-4A29-B15A-EC56589219E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40643E-FE3F-4AF2-9304-BAF4E4B4322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A99228-4879-4F53-95ED-8D15050EB2C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625DEDB-331A-49D0-B13B-990A6D9F721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FAF3A7-F1B2-45B5-B250-894A7EA5EAB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1F7EB3E-BB26-4813-9909-056F65CF9E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9A15412-2E13-4E42-83D5-95311C3BCE7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9A4DBE2-0491-4EF4-9956-9719082D429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C02FEE-FA3B-477E-A093-8C456393568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3FF937-4F97-4D3F-98E3-6F0A632BD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1D5CC78-DA0F-40C1-AC37-53B1EDCEB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F45033E-52F1-4133-8376-C0D56D3AE0D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32094A2-8222-48BE-B44E-1EFA4F1465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69AF5-BF89-419C-A42E-0231F698F9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1EB86-774D-4402-93D5-5436DE1B7C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4021C-70A4-4589-88F9-3713C49FAE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FF0A8-9B66-47EC-A1E2-C1FB19D2AB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80993-E26D-4A25-A0FF-ADEA5CD4EE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7CA8D-0846-4352-87A8-0E242A2240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4783A-7DCA-44BA-AF2B-92546DBFC1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B88F-6A48-49E0-A4E0-836384AD61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1124C-D45B-41D4-A1E6-61CEBC1220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A4B18-A1D3-4A34-8C0E-996E3B3F41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419A1-7980-4FDB-9562-79CD3FD039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3036699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56513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049985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946394"/>
      </p:ext>
    </p:extLst>
  </p:cSld>
  <p:clrMapOvr>
    <a:masterClrMapping/>
  </p:clrMapOvr>
  <p:transition>
    <p:wipe dir="d"/>
  </p:transition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234867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829914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388924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563473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9067750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831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108767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4132538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82415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48534"/>
      </p:ext>
    </p:extLst>
  </p:cSld>
  <p:clrMapOvr>
    <a:masterClrMapping/>
  </p:clrMapOvr>
  <p:transition>
    <p:wipe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DFC75F-22B9-4CFE-82DF-0CF18705D5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EBFF414-AF09-43F7-87E2-E4E9B2B3DF8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C1A2C2-075C-4956-9F09-5E2D0F3F23D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29704C-3EDC-45A7-8093-B3CA5D56F0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69D338-2AAD-460E-A1B4-0C035926277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6C0922-BF02-4D46-97B9-9AF2BD3001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063470-B6B2-4022-A4F1-5EE0E2CE702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39A09CC-B58B-41F1-B4CF-644C29885CB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F63E027A-6C1A-430E-96CF-77F3BD9B9F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1E4045FC-BA8C-42AC-AB05-63DA12C42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53E3831-E148-43E7-A64F-0A385F2975D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7A3EB4F-CF83-4A2C-9C70-F89A4AA7B8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BC1E39-8D84-493B-BC83-4C3CE554C2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7100766-468C-4003-A13D-2663E8B98F0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7B26D2B-258E-443C-B00A-2E550F3B57F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86E898-5C9F-49A3-BC7C-B188A99F45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9F8D0F-5CB6-4D16-89D8-999D04CB039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0F9ECDA-0053-498C-808E-578538C6A38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8F93BA3-9256-4752-A332-0DB1245C2D03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844F2E-977D-49CE-9691-B429904D51B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1F2045-4A8E-4A8B-9C0C-6E8DD7B22D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FB4DDC-6992-4E0B-9BC8-029341AB78B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369E098-3C56-45F7-BF76-610C7707EC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9BBE64-FEED-4013-98EB-7D2396C1B7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A0A714-E2B1-4498-81BB-4B1BAC0C60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7125C1-3A36-40DD-83A3-89BEE4A48E0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5D811AD-42EF-4986-848D-89AD7B01EE5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C8637E-7E2C-450B-896A-9EC0D1FCB81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24C175-853A-436D-83DB-7D4D60C7906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796C9D-AA18-4CD1-B169-01C0BDA4D6C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9C2CD-9C0A-4D70-96DA-595F7825BB7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426509-0C39-40D1-BEAA-9149DA13858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7.xml"/><Relationship Id="rId3" Type="http://schemas.openxmlformats.org/officeDocument/2006/relationships/slideLayout" Target="../slideLayouts/slideLayout562.xml"/><Relationship Id="rId7" Type="http://schemas.openxmlformats.org/officeDocument/2006/relationships/slideLayout" Target="../slideLayouts/slideLayout566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561.xml"/><Relationship Id="rId1" Type="http://schemas.openxmlformats.org/officeDocument/2006/relationships/slideLayout" Target="../slideLayouts/slideLayout560.xml"/><Relationship Id="rId6" Type="http://schemas.openxmlformats.org/officeDocument/2006/relationships/slideLayout" Target="../slideLayouts/slideLayout565.xml"/><Relationship Id="rId11" Type="http://schemas.openxmlformats.org/officeDocument/2006/relationships/theme" Target="../theme/theme20.xml"/><Relationship Id="rId5" Type="http://schemas.openxmlformats.org/officeDocument/2006/relationships/slideLayout" Target="../slideLayouts/slideLayout564.xml"/><Relationship Id="rId10" Type="http://schemas.openxmlformats.org/officeDocument/2006/relationships/slideLayout" Target="../slideLayouts/slideLayout569.xml"/><Relationship Id="rId4" Type="http://schemas.openxmlformats.org/officeDocument/2006/relationships/slideLayout" Target="../slideLayouts/slideLayout563.xml"/><Relationship Id="rId9" Type="http://schemas.openxmlformats.org/officeDocument/2006/relationships/slideLayout" Target="../slideLayouts/slideLayout568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2.xml"/><Relationship Id="rId2" Type="http://schemas.openxmlformats.org/officeDocument/2006/relationships/slideLayout" Target="../slideLayouts/slideLayout571.xml"/><Relationship Id="rId1" Type="http://schemas.openxmlformats.org/officeDocument/2006/relationships/slideLayout" Target="../slideLayouts/slideLayout570.xml"/><Relationship Id="rId6" Type="http://schemas.openxmlformats.org/officeDocument/2006/relationships/image" Target="../media/image1.jpeg"/><Relationship Id="rId5" Type="http://schemas.openxmlformats.org/officeDocument/2006/relationships/theme" Target="../theme/theme21.xml"/><Relationship Id="rId4" Type="http://schemas.openxmlformats.org/officeDocument/2006/relationships/slideLayout" Target="../slideLayouts/slideLayout5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388" r:id="rId1"/>
    <p:sldLayoutId id="2147492387" r:id="rId2"/>
    <p:sldLayoutId id="2147492386" r:id="rId3"/>
    <p:sldLayoutId id="2147492385" r:id="rId4"/>
    <p:sldLayoutId id="2147492384" r:id="rId5"/>
    <p:sldLayoutId id="2147492383" r:id="rId6"/>
    <p:sldLayoutId id="2147492382" r:id="rId7"/>
    <p:sldLayoutId id="2147492381" r:id="rId8"/>
    <p:sldLayoutId id="2147492380" r:id="rId9"/>
    <p:sldLayoutId id="2147492379" r:id="rId10"/>
    <p:sldLayoutId id="214749237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96" r:id="rId1"/>
    <p:sldLayoutId id="2147492497" r:id="rId2"/>
    <p:sldLayoutId id="2147492498" r:id="rId3"/>
    <p:sldLayoutId id="2147492499" r:id="rId4"/>
    <p:sldLayoutId id="2147492500" r:id="rId5"/>
    <p:sldLayoutId id="2147492501" r:id="rId6"/>
    <p:sldLayoutId id="2147492502" r:id="rId7"/>
    <p:sldLayoutId id="2147492503" r:id="rId8"/>
    <p:sldLayoutId id="2147492504" r:id="rId9"/>
    <p:sldLayoutId id="2147492505" r:id="rId10"/>
    <p:sldLayoutId id="2147492506" r:id="rId11"/>
    <p:sldLayoutId id="2147492507" r:id="rId12"/>
    <p:sldLayoutId id="2147492508" r:id="rId13"/>
    <p:sldLayoutId id="2147492509" r:id="rId14"/>
    <p:sldLayoutId id="2147492510" r:id="rId15"/>
    <p:sldLayoutId id="2147492511" r:id="rId16"/>
    <p:sldLayoutId id="2147492512" r:id="rId17"/>
    <p:sldLayoutId id="2147492513" r:id="rId18"/>
    <p:sldLayoutId id="2147492514" r:id="rId19"/>
    <p:sldLayoutId id="2147492515" r:id="rId20"/>
    <p:sldLayoutId id="2147492516" r:id="rId21"/>
    <p:sldLayoutId id="2147492517" r:id="rId22"/>
    <p:sldLayoutId id="2147492518" r:id="rId23"/>
    <p:sldLayoutId id="2147492519" r:id="rId24"/>
    <p:sldLayoutId id="2147492520" r:id="rId25"/>
    <p:sldLayoutId id="2147492427" r:id="rId26"/>
    <p:sldLayoutId id="2147492426" r:id="rId27"/>
    <p:sldLayoutId id="2147492521" r:id="rId28"/>
    <p:sldLayoutId id="2147492522" r:id="rId29"/>
    <p:sldLayoutId id="2147492523" r:id="rId30"/>
    <p:sldLayoutId id="2147492524" r:id="rId31"/>
    <p:sldLayoutId id="2147492525" r:id="rId32"/>
    <p:sldLayoutId id="2147492526" r:id="rId33"/>
    <p:sldLayoutId id="2147492527" r:id="rId34"/>
    <p:sldLayoutId id="2147492528" r:id="rId35"/>
    <p:sldLayoutId id="2147492529" r:id="rId36"/>
    <p:sldLayoutId id="2147492530" r:id="rId37"/>
    <p:sldLayoutId id="2147492531" r:id="rId38"/>
    <p:sldLayoutId id="2147492532" r:id="rId39"/>
    <p:sldLayoutId id="2147492533" r:id="rId40"/>
    <p:sldLayoutId id="2147492534" r:id="rId41"/>
    <p:sldLayoutId id="2147492535" r:id="rId42"/>
    <p:sldLayoutId id="2147492536" r:id="rId43"/>
    <p:sldLayoutId id="2147492537" r:id="rId44"/>
    <p:sldLayoutId id="2147492538" r:id="rId45"/>
    <p:sldLayoutId id="2147492539" r:id="rId46"/>
    <p:sldLayoutId id="2147492540" r:id="rId47"/>
    <p:sldLayoutId id="2147492541" r:id="rId48"/>
    <p:sldLayoutId id="2147492542" r:id="rId49"/>
    <p:sldLayoutId id="2147492543" r:id="rId50"/>
    <p:sldLayoutId id="2147492544" r:id="rId51"/>
    <p:sldLayoutId id="2147492545" r:id="rId52"/>
    <p:sldLayoutId id="2147492546" r:id="rId53"/>
    <p:sldLayoutId id="2147492547" r:id="rId54"/>
    <p:sldLayoutId id="2147492548" r:id="rId55"/>
    <p:sldLayoutId id="2147492549" r:id="rId56"/>
    <p:sldLayoutId id="2147492550" r:id="rId57"/>
    <p:sldLayoutId id="2147492551" r:id="rId58"/>
    <p:sldLayoutId id="2147492552" r:id="rId59"/>
    <p:sldLayoutId id="2147492553" r:id="rId60"/>
    <p:sldLayoutId id="2147492554" r:id="rId61"/>
    <p:sldLayoutId id="2147492555" r:id="rId62"/>
    <p:sldLayoutId id="2147492556" r:id="rId63"/>
    <p:sldLayoutId id="2147492557" r:id="rId64"/>
    <p:sldLayoutId id="2147492558" r:id="rId65"/>
    <p:sldLayoutId id="2147492559" r:id="rId66"/>
    <p:sldLayoutId id="2147492560" r:id="rId67"/>
    <p:sldLayoutId id="2147492561" r:id="rId68"/>
    <p:sldLayoutId id="2147492562" r:id="rId69"/>
    <p:sldLayoutId id="2147492563" r:id="rId70"/>
    <p:sldLayoutId id="2147492564" r:id="rId71"/>
    <p:sldLayoutId id="2147492565" r:id="rId72"/>
    <p:sldLayoutId id="2147492566" r:id="rId73"/>
    <p:sldLayoutId id="2147492425" r:id="rId74"/>
    <p:sldLayoutId id="2147492424" r:id="rId75"/>
    <p:sldLayoutId id="2147492423" r:id="rId76"/>
    <p:sldLayoutId id="2147492422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圖片 6" descr="1007簡報內頁.jpg"/>
          <p:cNvPicPr>
            <a:picLocks noChangeAspect="1"/>
          </p:cNvPicPr>
          <p:nvPr userDrawn="1"/>
        </p:nvPicPr>
        <p:blipFill>
          <a:blip r:embed="rId78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567" r:id="rId1"/>
    <p:sldLayoutId id="2147492568" r:id="rId2"/>
    <p:sldLayoutId id="2147492569" r:id="rId3"/>
    <p:sldLayoutId id="2147492570" r:id="rId4"/>
    <p:sldLayoutId id="2147492571" r:id="rId5"/>
    <p:sldLayoutId id="2147492572" r:id="rId6"/>
    <p:sldLayoutId id="2147492573" r:id="rId7"/>
    <p:sldLayoutId id="2147492574" r:id="rId8"/>
    <p:sldLayoutId id="2147492575" r:id="rId9"/>
    <p:sldLayoutId id="2147492576" r:id="rId10"/>
    <p:sldLayoutId id="2147492577" r:id="rId11"/>
    <p:sldLayoutId id="2147492578" r:id="rId12"/>
    <p:sldLayoutId id="2147492579" r:id="rId13"/>
    <p:sldLayoutId id="2147492580" r:id="rId14"/>
    <p:sldLayoutId id="2147492581" r:id="rId15"/>
    <p:sldLayoutId id="2147492582" r:id="rId16"/>
    <p:sldLayoutId id="2147492583" r:id="rId17"/>
    <p:sldLayoutId id="2147492584" r:id="rId18"/>
    <p:sldLayoutId id="2147492585" r:id="rId19"/>
    <p:sldLayoutId id="2147492586" r:id="rId20"/>
    <p:sldLayoutId id="2147492587" r:id="rId21"/>
    <p:sldLayoutId id="2147492588" r:id="rId22"/>
    <p:sldLayoutId id="2147492589" r:id="rId23"/>
    <p:sldLayoutId id="2147492590" r:id="rId24"/>
    <p:sldLayoutId id="2147492591" r:id="rId25"/>
    <p:sldLayoutId id="2147492433" r:id="rId26"/>
    <p:sldLayoutId id="2147492432" r:id="rId27"/>
    <p:sldLayoutId id="2147492592" r:id="rId28"/>
    <p:sldLayoutId id="2147492593" r:id="rId29"/>
    <p:sldLayoutId id="2147492594" r:id="rId30"/>
    <p:sldLayoutId id="2147492595" r:id="rId31"/>
    <p:sldLayoutId id="2147492596" r:id="rId32"/>
    <p:sldLayoutId id="2147492597" r:id="rId33"/>
    <p:sldLayoutId id="2147492598" r:id="rId34"/>
    <p:sldLayoutId id="2147492599" r:id="rId35"/>
    <p:sldLayoutId id="2147492600" r:id="rId36"/>
    <p:sldLayoutId id="2147492601" r:id="rId37"/>
    <p:sldLayoutId id="2147492602" r:id="rId38"/>
    <p:sldLayoutId id="2147492603" r:id="rId39"/>
    <p:sldLayoutId id="2147492604" r:id="rId40"/>
    <p:sldLayoutId id="2147492605" r:id="rId41"/>
    <p:sldLayoutId id="2147492606" r:id="rId42"/>
    <p:sldLayoutId id="2147492607" r:id="rId43"/>
    <p:sldLayoutId id="2147492608" r:id="rId44"/>
    <p:sldLayoutId id="2147492609" r:id="rId45"/>
    <p:sldLayoutId id="2147492610" r:id="rId46"/>
    <p:sldLayoutId id="2147492611" r:id="rId47"/>
    <p:sldLayoutId id="2147492612" r:id="rId48"/>
    <p:sldLayoutId id="2147492613" r:id="rId49"/>
    <p:sldLayoutId id="2147492614" r:id="rId50"/>
    <p:sldLayoutId id="2147492615" r:id="rId51"/>
    <p:sldLayoutId id="2147492616" r:id="rId52"/>
    <p:sldLayoutId id="2147492617" r:id="rId53"/>
    <p:sldLayoutId id="2147492618" r:id="rId54"/>
    <p:sldLayoutId id="2147492619" r:id="rId55"/>
    <p:sldLayoutId id="2147492620" r:id="rId56"/>
    <p:sldLayoutId id="2147492621" r:id="rId57"/>
    <p:sldLayoutId id="2147492622" r:id="rId58"/>
    <p:sldLayoutId id="2147492623" r:id="rId59"/>
    <p:sldLayoutId id="2147492624" r:id="rId60"/>
    <p:sldLayoutId id="2147492625" r:id="rId61"/>
    <p:sldLayoutId id="2147492626" r:id="rId62"/>
    <p:sldLayoutId id="2147492627" r:id="rId63"/>
    <p:sldLayoutId id="2147492628" r:id="rId64"/>
    <p:sldLayoutId id="2147492629" r:id="rId65"/>
    <p:sldLayoutId id="2147492630" r:id="rId66"/>
    <p:sldLayoutId id="2147492631" r:id="rId67"/>
    <p:sldLayoutId id="2147492632" r:id="rId68"/>
    <p:sldLayoutId id="2147492633" r:id="rId69"/>
    <p:sldLayoutId id="2147492634" r:id="rId70"/>
    <p:sldLayoutId id="2147492635" r:id="rId71"/>
    <p:sldLayoutId id="2147492636" r:id="rId72"/>
    <p:sldLayoutId id="2147492431" r:id="rId73"/>
    <p:sldLayoutId id="2147492430" r:id="rId74"/>
    <p:sldLayoutId id="2147492429" r:id="rId75"/>
    <p:sldLayoutId id="2147492428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637" r:id="rId1"/>
    <p:sldLayoutId id="2147492638" r:id="rId2"/>
    <p:sldLayoutId id="2147492639" r:id="rId3"/>
    <p:sldLayoutId id="2147492640" r:id="rId4"/>
    <p:sldLayoutId id="2147492641" r:id="rId5"/>
    <p:sldLayoutId id="2147492642" r:id="rId6"/>
    <p:sldLayoutId id="2147492643" r:id="rId7"/>
    <p:sldLayoutId id="2147492644" r:id="rId8"/>
    <p:sldLayoutId id="2147492645" r:id="rId9"/>
    <p:sldLayoutId id="2147492646" r:id="rId10"/>
    <p:sldLayoutId id="2147492647" r:id="rId11"/>
    <p:sldLayoutId id="2147492648" r:id="rId12"/>
    <p:sldLayoutId id="2147492649" r:id="rId13"/>
    <p:sldLayoutId id="2147492650" r:id="rId14"/>
    <p:sldLayoutId id="2147492651" r:id="rId15"/>
    <p:sldLayoutId id="2147492652" r:id="rId16"/>
    <p:sldLayoutId id="2147492653" r:id="rId17"/>
    <p:sldLayoutId id="2147492654" r:id="rId18"/>
    <p:sldLayoutId id="2147492655" r:id="rId19"/>
    <p:sldLayoutId id="2147492656" r:id="rId20"/>
    <p:sldLayoutId id="2147492657" r:id="rId21"/>
    <p:sldLayoutId id="2147492658" r:id="rId22"/>
    <p:sldLayoutId id="2147492659" r:id="rId23"/>
    <p:sldLayoutId id="2147492660" r:id="rId24"/>
    <p:sldLayoutId id="2147492661" r:id="rId25"/>
    <p:sldLayoutId id="2147492439" r:id="rId26"/>
    <p:sldLayoutId id="2147492438" r:id="rId27"/>
    <p:sldLayoutId id="2147492662" r:id="rId28"/>
    <p:sldLayoutId id="2147492663" r:id="rId29"/>
    <p:sldLayoutId id="2147492664" r:id="rId30"/>
    <p:sldLayoutId id="2147492665" r:id="rId31"/>
    <p:sldLayoutId id="2147492666" r:id="rId32"/>
    <p:sldLayoutId id="2147492667" r:id="rId33"/>
    <p:sldLayoutId id="2147492668" r:id="rId34"/>
    <p:sldLayoutId id="2147492669" r:id="rId35"/>
    <p:sldLayoutId id="2147492670" r:id="rId36"/>
    <p:sldLayoutId id="2147492671" r:id="rId37"/>
    <p:sldLayoutId id="2147492672" r:id="rId38"/>
    <p:sldLayoutId id="2147492673" r:id="rId39"/>
    <p:sldLayoutId id="2147492674" r:id="rId40"/>
    <p:sldLayoutId id="2147492675" r:id="rId41"/>
    <p:sldLayoutId id="2147492676" r:id="rId42"/>
    <p:sldLayoutId id="2147492677" r:id="rId43"/>
    <p:sldLayoutId id="2147492678" r:id="rId44"/>
    <p:sldLayoutId id="2147492679" r:id="rId45"/>
    <p:sldLayoutId id="2147492680" r:id="rId46"/>
    <p:sldLayoutId id="2147492681" r:id="rId47"/>
    <p:sldLayoutId id="2147492682" r:id="rId48"/>
    <p:sldLayoutId id="2147492683" r:id="rId49"/>
    <p:sldLayoutId id="2147492684" r:id="rId50"/>
    <p:sldLayoutId id="2147492685" r:id="rId51"/>
    <p:sldLayoutId id="2147492686" r:id="rId52"/>
    <p:sldLayoutId id="2147492687" r:id="rId53"/>
    <p:sldLayoutId id="2147492688" r:id="rId54"/>
    <p:sldLayoutId id="2147492689" r:id="rId55"/>
    <p:sldLayoutId id="2147492690" r:id="rId56"/>
    <p:sldLayoutId id="2147492691" r:id="rId57"/>
    <p:sldLayoutId id="2147492692" r:id="rId58"/>
    <p:sldLayoutId id="2147492693" r:id="rId59"/>
    <p:sldLayoutId id="2147492694" r:id="rId60"/>
    <p:sldLayoutId id="2147492695" r:id="rId61"/>
    <p:sldLayoutId id="2147492696" r:id="rId62"/>
    <p:sldLayoutId id="2147492697" r:id="rId63"/>
    <p:sldLayoutId id="2147492698" r:id="rId64"/>
    <p:sldLayoutId id="2147492699" r:id="rId65"/>
    <p:sldLayoutId id="2147492700" r:id="rId66"/>
    <p:sldLayoutId id="2147492701" r:id="rId67"/>
    <p:sldLayoutId id="2147492702" r:id="rId68"/>
    <p:sldLayoutId id="2147492703" r:id="rId69"/>
    <p:sldLayoutId id="2147492704" r:id="rId70"/>
    <p:sldLayoutId id="2147492705" r:id="rId71"/>
    <p:sldLayoutId id="2147492706" r:id="rId72"/>
    <p:sldLayoutId id="2147492707" r:id="rId73"/>
    <p:sldLayoutId id="2147492437" r:id="rId74"/>
    <p:sldLayoutId id="2147492436" r:id="rId75"/>
    <p:sldLayoutId id="2147492435" r:id="rId76"/>
    <p:sldLayoutId id="2147492434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8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08" r:id="rId1"/>
    <p:sldLayoutId id="2147492709" r:id="rId2"/>
    <p:sldLayoutId id="2147492710" r:id="rId3"/>
    <p:sldLayoutId id="2147492711" r:id="rId4"/>
    <p:sldLayoutId id="2147492712" r:id="rId5"/>
    <p:sldLayoutId id="2147492441" r:id="rId6"/>
    <p:sldLayoutId id="2147492440" r:id="rId7"/>
    <p:sldLayoutId id="2147492713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14" r:id="rId1"/>
    <p:sldLayoutId id="2147492715" r:id="rId2"/>
    <p:sldLayoutId id="2147492716" r:id="rId3"/>
    <p:sldLayoutId id="2147492717" r:id="rId4"/>
    <p:sldLayoutId id="2147492718" r:id="rId5"/>
    <p:sldLayoutId id="2147492719" r:id="rId6"/>
    <p:sldLayoutId id="2147492720" r:id="rId7"/>
    <p:sldLayoutId id="2147492721" r:id="rId8"/>
    <p:sldLayoutId id="2147492722" r:id="rId9"/>
    <p:sldLayoutId id="2147492723" r:id="rId10"/>
    <p:sldLayoutId id="2147492724" r:id="rId11"/>
    <p:sldLayoutId id="2147492725" r:id="rId12"/>
    <p:sldLayoutId id="2147492726" r:id="rId13"/>
    <p:sldLayoutId id="2147492727" r:id="rId14"/>
    <p:sldLayoutId id="2147492728" r:id="rId15"/>
    <p:sldLayoutId id="2147492729" r:id="rId16"/>
    <p:sldLayoutId id="2147492730" r:id="rId17"/>
    <p:sldLayoutId id="2147492731" r:id="rId18"/>
    <p:sldLayoutId id="2147492732" r:id="rId19"/>
    <p:sldLayoutId id="2147492733" r:id="rId20"/>
    <p:sldLayoutId id="2147492734" r:id="rId21"/>
    <p:sldLayoutId id="2147492735" r:id="rId22"/>
    <p:sldLayoutId id="2147492736" r:id="rId23"/>
    <p:sldLayoutId id="2147492737" r:id="rId24"/>
    <p:sldLayoutId id="2147492738" r:id="rId25"/>
    <p:sldLayoutId id="2147492447" r:id="rId26"/>
    <p:sldLayoutId id="2147492446" r:id="rId27"/>
    <p:sldLayoutId id="2147492739" r:id="rId28"/>
    <p:sldLayoutId id="2147492740" r:id="rId29"/>
    <p:sldLayoutId id="2147492741" r:id="rId30"/>
    <p:sldLayoutId id="2147492742" r:id="rId31"/>
    <p:sldLayoutId id="2147492743" r:id="rId32"/>
    <p:sldLayoutId id="2147492744" r:id="rId33"/>
    <p:sldLayoutId id="2147492745" r:id="rId34"/>
    <p:sldLayoutId id="2147492746" r:id="rId35"/>
    <p:sldLayoutId id="2147492747" r:id="rId36"/>
    <p:sldLayoutId id="2147492748" r:id="rId37"/>
    <p:sldLayoutId id="2147492749" r:id="rId38"/>
    <p:sldLayoutId id="2147492750" r:id="rId39"/>
    <p:sldLayoutId id="2147492751" r:id="rId40"/>
    <p:sldLayoutId id="2147492752" r:id="rId41"/>
    <p:sldLayoutId id="2147492753" r:id="rId42"/>
    <p:sldLayoutId id="2147492754" r:id="rId43"/>
    <p:sldLayoutId id="2147492755" r:id="rId44"/>
    <p:sldLayoutId id="2147492756" r:id="rId45"/>
    <p:sldLayoutId id="2147492757" r:id="rId46"/>
    <p:sldLayoutId id="2147492758" r:id="rId47"/>
    <p:sldLayoutId id="2147492759" r:id="rId48"/>
    <p:sldLayoutId id="2147492760" r:id="rId49"/>
    <p:sldLayoutId id="2147492761" r:id="rId50"/>
    <p:sldLayoutId id="2147492762" r:id="rId51"/>
    <p:sldLayoutId id="2147492763" r:id="rId52"/>
    <p:sldLayoutId id="2147492764" r:id="rId53"/>
    <p:sldLayoutId id="2147492765" r:id="rId54"/>
    <p:sldLayoutId id="2147492766" r:id="rId55"/>
    <p:sldLayoutId id="2147492767" r:id="rId56"/>
    <p:sldLayoutId id="2147492768" r:id="rId57"/>
    <p:sldLayoutId id="2147492769" r:id="rId58"/>
    <p:sldLayoutId id="2147492770" r:id="rId59"/>
    <p:sldLayoutId id="2147492771" r:id="rId60"/>
    <p:sldLayoutId id="2147492772" r:id="rId61"/>
    <p:sldLayoutId id="2147492773" r:id="rId62"/>
    <p:sldLayoutId id="2147492774" r:id="rId63"/>
    <p:sldLayoutId id="2147492775" r:id="rId64"/>
    <p:sldLayoutId id="2147492776" r:id="rId65"/>
    <p:sldLayoutId id="2147492777" r:id="rId66"/>
    <p:sldLayoutId id="2147492778" r:id="rId67"/>
    <p:sldLayoutId id="2147492779" r:id="rId68"/>
    <p:sldLayoutId id="2147492780" r:id="rId69"/>
    <p:sldLayoutId id="2147492781" r:id="rId70"/>
    <p:sldLayoutId id="2147492782" r:id="rId71"/>
    <p:sldLayoutId id="2147492783" r:id="rId72"/>
    <p:sldLayoutId id="2147492784" r:id="rId73"/>
    <p:sldLayoutId id="2147492445" r:id="rId74"/>
    <p:sldLayoutId id="2147492444" r:id="rId75"/>
    <p:sldLayoutId id="2147492443" r:id="rId76"/>
    <p:sldLayoutId id="2147492442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85" r:id="rId1"/>
    <p:sldLayoutId id="2147492786" r:id="rId2"/>
    <p:sldLayoutId id="2147492787" r:id="rId3"/>
    <p:sldLayoutId id="2147492788" r:id="rId4"/>
    <p:sldLayoutId id="2147492789" r:id="rId5"/>
    <p:sldLayoutId id="2147492449" r:id="rId6"/>
    <p:sldLayoutId id="2147492448" r:id="rId7"/>
    <p:sldLayoutId id="214749279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722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91" r:id="rId1"/>
    <p:sldLayoutId id="2147492792" r:id="rId2"/>
    <p:sldLayoutId id="2147492793" r:id="rId3"/>
    <p:sldLayoutId id="2147492794" r:id="rId4"/>
    <p:sldLayoutId id="2147492795" r:id="rId5"/>
    <p:sldLayoutId id="2147492796" r:id="rId6"/>
    <p:sldLayoutId id="2147492797" r:id="rId7"/>
    <p:sldLayoutId id="2147492798" r:id="rId8"/>
    <p:sldLayoutId id="2147492799" r:id="rId9"/>
    <p:sldLayoutId id="2147492800" r:id="rId10"/>
    <p:sldLayoutId id="2147492801" r:id="rId11"/>
    <p:sldLayoutId id="2147492802" r:id="rId12"/>
    <p:sldLayoutId id="2147492803" r:id="rId13"/>
    <p:sldLayoutId id="2147492804" r:id="rId14"/>
    <p:sldLayoutId id="2147492805" r:id="rId15"/>
    <p:sldLayoutId id="2147492806" r:id="rId16"/>
    <p:sldLayoutId id="2147492807" r:id="rId17"/>
    <p:sldLayoutId id="2147492808" r:id="rId18"/>
    <p:sldLayoutId id="2147492809" r:id="rId19"/>
    <p:sldLayoutId id="2147492810" r:id="rId20"/>
    <p:sldLayoutId id="2147492811" r:id="rId21"/>
    <p:sldLayoutId id="2147492812" r:id="rId22"/>
    <p:sldLayoutId id="2147492813" r:id="rId23"/>
    <p:sldLayoutId id="2147492814" r:id="rId24"/>
    <p:sldLayoutId id="2147492815" r:id="rId25"/>
    <p:sldLayoutId id="2147492455" r:id="rId26"/>
    <p:sldLayoutId id="2147492454" r:id="rId27"/>
    <p:sldLayoutId id="2147492816" r:id="rId28"/>
    <p:sldLayoutId id="2147492817" r:id="rId29"/>
    <p:sldLayoutId id="2147492818" r:id="rId30"/>
    <p:sldLayoutId id="2147492819" r:id="rId31"/>
    <p:sldLayoutId id="2147492820" r:id="rId32"/>
    <p:sldLayoutId id="2147492821" r:id="rId33"/>
    <p:sldLayoutId id="2147492822" r:id="rId34"/>
    <p:sldLayoutId id="2147492823" r:id="rId35"/>
    <p:sldLayoutId id="2147492824" r:id="rId36"/>
    <p:sldLayoutId id="2147492825" r:id="rId37"/>
    <p:sldLayoutId id="2147492826" r:id="rId38"/>
    <p:sldLayoutId id="2147492827" r:id="rId39"/>
    <p:sldLayoutId id="2147492828" r:id="rId40"/>
    <p:sldLayoutId id="2147492829" r:id="rId41"/>
    <p:sldLayoutId id="2147492830" r:id="rId42"/>
    <p:sldLayoutId id="2147492831" r:id="rId43"/>
    <p:sldLayoutId id="2147492832" r:id="rId44"/>
    <p:sldLayoutId id="2147492833" r:id="rId45"/>
    <p:sldLayoutId id="2147492834" r:id="rId46"/>
    <p:sldLayoutId id="2147492835" r:id="rId47"/>
    <p:sldLayoutId id="2147492836" r:id="rId48"/>
    <p:sldLayoutId id="2147492837" r:id="rId49"/>
    <p:sldLayoutId id="2147492838" r:id="rId50"/>
    <p:sldLayoutId id="2147492839" r:id="rId51"/>
    <p:sldLayoutId id="2147492840" r:id="rId52"/>
    <p:sldLayoutId id="2147492841" r:id="rId53"/>
    <p:sldLayoutId id="2147492842" r:id="rId54"/>
    <p:sldLayoutId id="2147492843" r:id="rId55"/>
    <p:sldLayoutId id="2147492844" r:id="rId56"/>
    <p:sldLayoutId id="2147492845" r:id="rId57"/>
    <p:sldLayoutId id="2147492846" r:id="rId58"/>
    <p:sldLayoutId id="2147492847" r:id="rId59"/>
    <p:sldLayoutId id="2147492848" r:id="rId60"/>
    <p:sldLayoutId id="2147492849" r:id="rId61"/>
    <p:sldLayoutId id="2147492850" r:id="rId62"/>
    <p:sldLayoutId id="2147492851" r:id="rId63"/>
    <p:sldLayoutId id="2147492852" r:id="rId64"/>
    <p:sldLayoutId id="2147492853" r:id="rId65"/>
    <p:sldLayoutId id="2147492854" r:id="rId66"/>
    <p:sldLayoutId id="2147492855" r:id="rId67"/>
    <p:sldLayoutId id="2147492856" r:id="rId68"/>
    <p:sldLayoutId id="2147492857" r:id="rId69"/>
    <p:sldLayoutId id="2147492858" r:id="rId70"/>
    <p:sldLayoutId id="2147492859" r:id="rId71"/>
    <p:sldLayoutId id="2147492860" r:id="rId72"/>
    <p:sldLayoutId id="2147492861" r:id="rId73"/>
    <p:sldLayoutId id="2147492453" r:id="rId74"/>
    <p:sldLayoutId id="2147492452" r:id="rId75"/>
    <p:sldLayoutId id="2147492451" r:id="rId76"/>
    <p:sldLayoutId id="2147492450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594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862" r:id="rId1"/>
    <p:sldLayoutId id="2147492863" r:id="rId2"/>
    <p:sldLayoutId id="2147492864" r:id="rId3"/>
    <p:sldLayoutId id="2147492865" r:id="rId4"/>
    <p:sldLayoutId id="2147492866" r:id="rId5"/>
    <p:sldLayoutId id="2147492867" r:id="rId6"/>
    <p:sldLayoutId id="2147492868" r:id="rId7"/>
    <p:sldLayoutId id="2147492869" r:id="rId8"/>
    <p:sldLayoutId id="2147492870" r:id="rId9"/>
    <p:sldLayoutId id="2147492871" r:id="rId10"/>
    <p:sldLayoutId id="2147492872" r:id="rId11"/>
    <p:sldLayoutId id="2147492873" r:id="rId12"/>
    <p:sldLayoutId id="2147492874" r:id="rId13"/>
    <p:sldLayoutId id="2147492875" r:id="rId14"/>
    <p:sldLayoutId id="2147492876" r:id="rId15"/>
    <p:sldLayoutId id="2147492877" r:id="rId16"/>
    <p:sldLayoutId id="2147492878" r:id="rId17"/>
    <p:sldLayoutId id="2147492879" r:id="rId18"/>
    <p:sldLayoutId id="2147492880" r:id="rId19"/>
    <p:sldLayoutId id="2147492881" r:id="rId20"/>
    <p:sldLayoutId id="2147492882" r:id="rId21"/>
    <p:sldLayoutId id="2147492883" r:id="rId22"/>
    <p:sldLayoutId id="2147492884" r:id="rId23"/>
    <p:sldLayoutId id="2147492885" r:id="rId24"/>
    <p:sldLayoutId id="2147492886" r:id="rId25"/>
    <p:sldLayoutId id="2147492461" r:id="rId26"/>
    <p:sldLayoutId id="2147492460" r:id="rId27"/>
    <p:sldLayoutId id="2147492887" r:id="rId28"/>
    <p:sldLayoutId id="2147492888" r:id="rId29"/>
    <p:sldLayoutId id="2147492889" r:id="rId30"/>
    <p:sldLayoutId id="2147492890" r:id="rId31"/>
    <p:sldLayoutId id="2147492891" r:id="rId32"/>
    <p:sldLayoutId id="2147492892" r:id="rId33"/>
    <p:sldLayoutId id="2147492893" r:id="rId34"/>
    <p:sldLayoutId id="2147492894" r:id="rId35"/>
    <p:sldLayoutId id="2147492895" r:id="rId36"/>
    <p:sldLayoutId id="2147492896" r:id="rId37"/>
    <p:sldLayoutId id="2147492897" r:id="rId38"/>
    <p:sldLayoutId id="2147492898" r:id="rId39"/>
    <p:sldLayoutId id="2147492899" r:id="rId40"/>
    <p:sldLayoutId id="2147492900" r:id="rId41"/>
    <p:sldLayoutId id="2147492901" r:id="rId42"/>
    <p:sldLayoutId id="2147492902" r:id="rId43"/>
    <p:sldLayoutId id="2147492903" r:id="rId44"/>
    <p:sldLayoutId id="2147492904" r:id="rId45"/>
    <p:sldLayoutId id="2147492905" r:id="rId46"/>
    <p:sldLayoutId id="2147492906" r:id="rId47"/>
    <p:sldLayoutId id="2147492907" r:id="rId48"/>
    <p:sldLayoutId id="2147492908" r:id="rId49"/>
    <p:sldLayoutId id="2147492909" r:id="rId50"/>
    <p:sldLayoutId id="2147492910" r:id="rId51"/>
    <p:sldLayoutId id="2147492911" r:id="rId52"/>
    <p:sldLayoutId id="2147492912" r:id="rId53"/>
    <p:sldLayoutId id="2147492913" r:id="rId54"/>
    <p:sldLayoutId id="2147492914" r:id="rId55"/>
    <p:sldLayoutId id="2147492915" r:id="rId56"/>
    <p:sldLayoutId id="2147492916" r:id="rId57"/>
    <p:sldLayoutId id="2147492917" r:id="rId58"/>
    <p:sldLayoutId id="2147492918" r:id="rId59"/>
    <p:sldLayoutId id="2147492919" r:id="rId60"/>
    <p:sldLayoutId id="2147492920" r:id="rId61"/>
    <p:sldLayoutId id="2147492921" r:id="rId62"/>
    <p:sldLayoutId id="2147492922" r:id="rId63"/>
    <p:sldLayoutId id="2147492923" r:id="rId64"/>
    <p:sldLayoutId id="2147492924" r:id="rId65"/>
    <p:sldLayoutId id="2147492925" r:id="rId66"/>
    <p:sldLayoutId id="2147492926" r:id="rId67"/>
    <p:sldLayoutId id="2147492927" r:id="rId68"/>
    <p:sldLayoutId id="2147492928" r:id="rId69"/>
    <p:sldLayoutId id="2147492929" r:id="rId70"/>
    <p:sldLayoutId id="2147492930" r:id="rId71"/>
    <p:sldLayoutId id="2147492931" r:id="rId72"/>
    <p:sldLayoutId id="2147492932" r:id="rId73"/>
    <p:sldLayoutId id="2147492459" r:id="rId74"/>
    <p:sldLayoutId id="2147492458" r:id="rId75"/>
    <p:sldLayoutId id="2147492457" r:id="rId76"/>
    <p:sldLayoutId id="2147492456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466" name="Picture 11" descr="new-03内容页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44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744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F5A9F6F6-B7A4-4CE8-BA2F-1F12E7E691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2933" r:id="rId1"/>
    <p:sldLayoutId id="2147492471" r:id="rId2"/>
    <p:sldLayoutId id="2147492470" r:id="rId3"/>
    <p:sldLayoutId id="2147492469" r:id="rId4"/>
    <p:sldLayoutId id="2147492468" r:id="rId5"/>
    <p:sldLayoutId id="2147492467" r:id="rId6"/>
    <p:sldLayoutId id="2147492466" r:id="rId7"/>
    <p:sldLayoutId id="2147492465" r:id="rId8"/>
    <p:sldLayoutId id="2147492464" r:id="rId9"/>
    <p:sldLayoutId id="2147492463" r:id="rId10"/>
    <p:sldLayoutId id="21474924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754" name="圖片 6" descr="1007簡報內頁.jp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934" r:id="rId1"/>
    <p:sldLayoutId id="2147492935" r:id="rId2"/>
    <p:sldLayoutId id="2147492936" r:id="rId3"/>
    <p:sldLayoutId id="2147492473" r:id="rId4"/>
    <p:sldLayoutId id="2147492472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00" r:id="rId1"/>
    <p:sldLayoutId id="2147492399" r:id="rId2"/>
    <p:sldLayoutId id="2147492398" r:id="rId3"/>
    <p:sldLayoutId id="2147492397" r:id="rId4"/>
    <p:sldLayoutId id="2147492396" r:id="rId5"/>
    <p:sldLayoutId id="2147492395" r:id="rId6"/>
    <p:sldLayoutId id="2147492394" r:id="rId7"/>
    <p:sldLayoutId id="2147492393" r:id="rId8"/>
    <p:sldLayoutId id="2147492392" r:id="rId9"/>
    <p:sldLayoutId id="2147492391" r:id="rId10"/>
    <p:sldLayoutId id="2147492390" r:id="rId11"/>
    <p:sldLayoutId id="2147492389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8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2938" r:id="rId1"/>
    <p:sldLayoutId id="2147492939" r:id="rId2"/>
    <p:sldLayoutId id="2147492940" r:id="rId3"/>
    <p:sldLayoutId id="2147492941" r:id="rId4"/>
    <p:sldLayoutId id="2147492942" r:id="rId5"/>
    <p:sldLayoutId id="2147492943" r:id="rId6"/>
    <p:sldLayoutId id="2147492944" r:id="rId7"/>
    <p:sldLayoutId id="2147492945" r:id="rId8"/>
    <p:sldLayoutId id="2147492946" r:id="rId9"/>
    <p:sldLayoutId id="2147492947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47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2949" r:id="rId1"/>
    <p:sldLayoutId id="2147492950" r:id="rId2"/>
    <p:sldLayoutId id="2147492951" r:id="rId3"/>
    <p:sldLayoutId id="2147492952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圖片 6" descr="1007簡報內頁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1" r:id="rId1"/>
    <p:sldLayoutId id="2147492410" r:id="rId2"/>
    <p:sldLayoutId id="2147492409" r:id="rId3"/>
    <p:sldLayoutId id="2147492408" r:id="rId4"/>
    <p:sldLayoutId id="2147492407" r:id="rId5"/>
    <p:sldLayoutId id="2147492406" r:id="rId6"/>
    <p:sldLayoutId id="2147492405" r:id="rId7"/>
    <p:sldLayoutId id="2147492404" r:id="rId8"/>
    <p:sldLayoutId id="2147492403" r:id="rId9"/>
    <p:sldLayoutId id="2147492402" r:id="rId10"/>
    <p:sldLayoutId id="214749240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圖片 6" descr="1007簡報內頁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74" r:id="rId1"/>
    <p:sldLayoutId id="214749247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圖片 6" descr="1007簡報內頁.jpg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76" r:id="rId1"/>
    <p:sldLayoutId id="2147492477" r:id="rId2"/>
    <p:sldLayoutId id="2147492478" r:id="rId3"/>
    <p:sldLayoutId id="2147492479" r:id="rId4"/>
    <p:sldLayoutId id="2147492480" r:id="rId5"/>
    <p:sldLayoutId id="2147492481" r:id="rId6"/>
    <p:sldLayoutId id="2147492482" r:id="rId7"/>
    <p:sldLayoutId id="2147492483" r:id="rId8"/>
    <p:sldLayoutId id="2147492484" r:id="rId9"/>
    <p:sldLayoutId id="214749248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圖片 6" descr="1007簡報內頁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86" r:id="rId1"/>
    <p:sldLayoutId id="2147492487" r:id="rId2"/>
    <p:sldLayoutId id="2147492488" r:id="rId3"/>
    <p:sldLayoutId id="214749248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圖片 6" descr="1007簡報內頁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5" r:id="rId1"/>
    <p:sldLayoutId id="2147492414" r:id="rId2"/>
    <p:sldLayoutId id="2147492413" r:id="rId3"/>
    <p:sldLayoutId id="214749241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圖片 6" descr="1007簡報內頁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9" r:id="rId1"/>
    <p:sldLayoutId id="2147492418" r:id="rId2"/>
    <p:sldLayoutId id="2147492417" r:id="rId3"/>
    <p:sldLayoutId id="2147492416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90" r:id="rId1"/>
    <p:sldLayoutId id="2147492491" r:id="rId2"/>
    <p:sldLayoutId id="2147492492" r:id="rId3"/>
    <p:sldLayoutId id="2147492493" r:id="rId4"/>
    <p:sldLayoutId id="2147492494" r:id="rId5"/>
    <p:sldLayoutId id="2147492421" r:id="rId6"/>
    <p:sldLayoutId id="2147492420" r:id="rId7"/>
    <p:sldLayoutId id="2147492495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6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/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WORD </a:t>
            </a:r>
            <a: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2010</a:t>
            </a:r>
            <a:br>
              <a:rPr kumimoji="1" lang="en-US" altLang="zh-CN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文字处理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93922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隶书"/>
                <a:ea typeface="华文隶书"/>
                <a:cs typeface="华文隶书"/>
              </a:rPr>
              <a:t>XXXXXX</a:t>
            </a:r>
            <a:endParaRPr lang="zh-CN" altLang="en-US" sz="3200">
              <a:latin typeface="华文隶书"/>
              <a:ea typeface="华文隶书"/>
              <a:cs typeface="华文隶书"/>
            </a:endParaRPr>
          </a:p>
        </p:txBody>
      </p:sp>
      <p:sp>
        <p:nvSpPr>
          <p:cNvPr id="593923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</a:pPr>
            <a:fld id="{F40B96E2-58CA-416A-A798-A7172B18C054}" type="datetime2">
              <a:rPr kumimoji="1" lang="zh-CN" altLang="en-US" sz="1600">
                <a:latin typeface="华文隶书"/>
                <a:ea typeface="华文隶书"/>
                <a:cs typeface="MV Boli" pitchFamily="2"/>
              </a:rPr>
              <a:pPr>
                <a:spcBef>
                  <a:spcPts val="300"/>
                </a:spcBef>
              </a:pPr>
              <a:t>2016年10月14日</a:t>
            </a:fld>
            <a:endParaRPr kumimoji="1" lang="zh-TW" altLang="zh-TW" sz="1600">
              <a:latin typeface="华文隶书"/>
              <a:ea typeface="华文隶书"/>
              <a:cs typeface="MV Boli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文档表格创建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5537" y="1828373"/>
            <a:ext cx="8496944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988938"/>
            <a:ext cx="81359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选定表格：</a:t>
            </a:r>
            <a:r>
              <a:rPr lang="zh-CN" altLang="en-US" sz="2400" dirty="0" smtClean="0">
                <a:solidFill>
                  <a:prstClr val="black"/>
                </a:solidFill>
              </a:rPr>
              <a:t>表格</a:t>
            </a:r>
            <a:r>
              <a:rPr lang="zh-CN" altLang="en-US" sz="2400" dirty="0">
                <a:solidFill>
                  <a:prstClr val="black"/>
                </a:solidFill>
              </a:rPr>
              <a:t>中的每一个单独的方格称为单元格，是表格中最小单位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479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88" y="692696"/>
            <a:ext cx="8255495" cy="646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472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5537" y="1828372"/>
            <a:ext cx="8496944" cy="209955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988938"/>
            <a:ext cx="81359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插入行和列：</a:t>
            </a:r>
            <a:r>
              <a:rPr lang="zh-CN" altLang="en-US" sz="2400" dirty="0">
                <a:solidFill>
                  <a:prstClr val="black"/>
                </a:solidFill>
              </a:rPr>
              <a:t>将光标移到表格中要插入的行位置，单击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表格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行和列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</a:t>
            </a:r>
            <a:r>
              <a:rPr lang="zh-CN" altLang="en-US" sz="2400" dirty="0" smtClean="0">
                <a:solidFill>
                  <a:prstClr val="black"/>
                </a:solidFill>
              </a:rPr>
              <a:t>，在</a:t>
            </a:r>
            <a:r>
              <a:rPr lang="zh-CN" altLang="en-US" sz="2400" dirty="0">
                <a:solidFill>
                  <a:prstClr val="black"/>
                </a:solidFill>
              </a:rPr>
              <a:t>其中选择“在上方插入”、 “在上方插入” 、“在左侧插入”、 “在右侧插入”，将在当前的行的上方、下方、左侧或右侧添加新行或列。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19" y="4245689"/>
            <a:ext cx="7200800" cy="213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9901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9247" y="1330526"/>
            <a:ext cx="8496944" cy="28507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471424"/>
            <a:ext cx="813593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在表尾添加新行：</a:t>
            </a:r>
            <a:r>
              <a:rPr lang="zh-CN" altLang="en-US" sz="2400" dirty="0">
                <a:solidFill>
                  <a:prstClr val="black"/>
                </a:solidFill>
              </a:rPr>
              <a:t>单击表格最后一行的最后一个单元格，将光标移动到该单元格，按 </a:t>
            </a:r>
            <a:r>
              <a:rPr lang="en-US" altLang="zh-CN" sz="2400" dirty="0">
                <a:solidFill>
                  <a:prstClr val="black"/>
                </a:solidFill>
              </a:rPr>
              <a:t>Tab </a:t>
            </a:r>
            <a:r>
              <a:rPr lang="zh-CN" altLang="en-US" sz="2400" dirty="0">
                <a:solidFill>
                  <a:prstClr val="black"/>
                </a:solidFill>
              </a:rPr>
              <a:t>键，完成操作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endParaRPr lang="en-US" altLang="zh-CN" sz="2400" dirty="0" smtClean="0">
              <a:solidFill>
                <a:prstClr val="black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插入</a:t>
            </a:r>
            <a:r>
              <a:rPr lang="zh-CN" altLang="en-US" sz="2400" b="1" dirty="0">
                <a:solidFill>
                  <a:prstClr val="black"/>
                </a:solidFill>
              </a:rPr>
              <a:t>单元格：</a:t>
            </a:r>
            <a:r>
              <a:rPr lang="zh-CN" altLang="en-US" sz="2400" dirty="0">
                <a:solidFill>
                  <a:prstClr val="black"/>
                </a:solidFill>
              </a:rPr>
              <a:t>将光标移到表格中要插入的单元格位置，单击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布局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行和列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功能组右下角的“ ”按钮，选择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单元格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命令，打开“插入单元格”</a:t>
            </a:r>
            <a:r>
              <a:rPr lang="zh-CN" altLang="en-US" sz="2400" dirty="0" smtClean="0">
                <a:solidFill>
                  <a:prstClr val="black"/>
                </a:solidFill>
              </a:rPr>
              <a:t>对话框</a:t>
            </a:r>
            <a:r>
              <a:rPr lang="zh-CN" altLang="en-US" sz="2400" dirty="0">
                <a:solidFill>
                  <a:prstClr val="black"/>
                </a:solidFill>
              </a:rPr>
              <a:t>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214" y="3429000"/>
            <a:ext cx="17145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图片 197" descr="6插入单元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74" y="3933056"/>
            <a:ext cx="3881490" cy="306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1566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9247" y="1330526"/>
            <a:ext cx="8496944" cy="37856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330526"/>
            <a:ext cx="813593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删除</a:t>
            </a:r>
            <a:r>
              <a:rPr lang="zh-CN" altLang="en-US" sz="2400" b="1" dirty="0">
                <a:solidFill>
                  <a:prstClr val="black"/>
                </a:solidFill>
              </a:rPr>
              <a:t>行或列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：</a:t>
            </a:r>
            <a:r>
              <a:rPr lang="zh-CN" altLang="en-US" sz="2400" dirty="0">
                <a:solidFill>
                  <a:prstClr val="black"/>
                </a:solidFill>
              </a:rPr>
              <a:t>将光标移动到要删除的行（列）中的任何一个单元格上或选定行（列），单击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布局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行和列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功能组中的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删除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按钮，弹出的下拉列表中选择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删除行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或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删除列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，将删除当前光标所在的行</a:t>
            </a:r>
            <a:r>
              <a:rPr lang="en-US" altLang="zh-CN" sz="2400" dirty="0">
                <a:solidFill>
                  <a:prstClr val="black"/>
                </a:solidFill>
              </a:rPr>
              <a:t>(</a:t>
            </a:r>
            <a:r>
              <a:rPr lang="zh-CN" altLang="en-US" sz="2400" dirty="0">
                <a:solidFill>
                  <a:prstClr val="black"/>
                </a:solidFill>
              </a:rPr>
              <a:t>列</a:t>
            </a:r>
            <a:r>
              <a:rPr lang="en-US" altLang="zh-CN" sz="2400" dirty="0" smtClean="0">
                <a:solidFill>
                  <a:prstClr val="black"/>
                </a:solidFill>
              </a:rPr>
              <a:t>)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endParaRPr lang="en-US" altLang="zh-CN" sz="2400" dirty="0">
              <a:solidFill>
                <a:prstClr val="black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删除单元格：</a:t>
            </a:r>
            <a:r>
              <a:rPr lang="zh-CN" altLang="en-US" sz="2400" dirty="0">
                <a:solidFill>
                  <a:prstClr val="black"/>
                </a:solidFill>
              </a:rPr>
              <a:t>将光标移到要删除的单元格中，单击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布局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行和列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功能组中的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删除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按钮，在下拉列表中选择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删除单元格</a:t>
            </a:r>
            <a:r>
              <a:rPr lang="en-US" altLang="zh-CN" sz="2400" dirty="0" smtClean="0">
                <a:solidFill>
                  <a:prstClr val="black"/>
                </a:solidFill>
              </a:rPr>
              <a:t>】</a:t>
            </a:r>
            <a:r>
              <a:rPr lang="zh-CN" altLang="en-US" sz="2400" dirty="0" smtClean="0">
                <a:solidFill>
                  <a:prstClr val="black"/>
                </a:solidFill>
              </a:rPr>
              <a:t>，弹</a:t>
            </a:r>
            <a:r>
              <a:rPr lang="zh-CN" altLang="en-US" sz="2400" dirty="0">
                <a:solidFill>
                  <a:prstClr val="black"/>
                </a:solidFill>
              </a:rPr>
              <a:t>出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删除单元格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 smtClean="0">
                <a:solidFill>
                  <a:prstClr val="black"/>
                </a:solidFill>
              </a:rPr>
              <a:t>对话框。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81" y="3597502"/>
            <a:ext cx="3990275" cy="323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2373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5537" y="1828372"/>
            <a:ext cx="8496944" cy="18886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988938"/>
            <a:ext cx="81359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删除</a:t>
            </a:r>
            <a:r>
              <a:rPr lang="zh-CN" altLang="en-US" sz="2400" b="1" dirty="0">
                <a:solidFill>
                  <a:prstClr val="black"/>
                </a:solidFill>
              </a:rPr>
              <a:t>整个表格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：</a:t>
            </a:r>
            <a:r>
              <a:rPr lang="zh-CN" altLang="zh-CN" sz="2400" dirty="0"/>
              <a:t>将光标移到要删除的单元格中，单击【布局】选项卡，选择【行和列】功能组中的【删除】按钮，在下拉列表中选择【删除表格】，将删除当前光标所在的表格。</a:t>
            </a:r>
          </a:p>
        </p:txBody>
      </p:sp>
    </p:spTree>
    <p:extLst>
      <p:ext uri="{BB962C8B-B14F-4D97-AF65-F5344CB8AC3E}">
        <p14:creationId xmlns:p14="http://schemas.microsoft.com/office/powerpoint/2010/main" val="2566999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844824"/>
            <a:ext cx="8352928" cy="38164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3" y="2133600"/>
            <a:ext cx="7559675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调整</a:t>
            </a:r>
            <a:r>
              <a:rPr lang="zh-CN" altLang="en-US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表格尺寸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：</a:t>
            </a:r>
            <a:r>
              <a:rPr lang="zh-CN" altLang="en-US" sz="2800" dirty="0"/>
              <a:t>将指针停留在表格上，直到表格尺寸控点“ ”出现在表格的右下角，将指针停留在表格尺寸控点上，直到出现一个双向箭头，将表格的边框拖动到所需尺寸。 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1675" y="4221163"/>
            <a:ext cx="75612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调整表格的列宽：</a:t>
            </a:r>
            <a:r>
              <a:rPr lang="zh-CN" altLang="en-US" sz="2800" dirty="0"/>
              <a:t>将指针停留在要更改其宽度的列的边线上，直到指针变为“ ”，拖动边线，直到得到所需的列宽为止。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08920"/>
            <a:ext cx="161925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97152"/>
            <a:ext cx="161925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7586" y="1586199"/>
            <a:ext cx="8352928" cy="46231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01675" y="1998513"/>
            <a:ext cx="75596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更改</a:t>
            </a:r>
            <a:r>
              <a:rPr lang="zh-CN" altLang="en-US" sz="2800" b="1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表格的行高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：</a:t>
            </a:r>
            <a:r>
              <a:rPr lang="zh-CN" altLang="en-US" sz="2800" dirty="0">
                <a:solidFill>
                  <a:prstClr val="black"/>
                </a:solidFill>
              </a:rPr>
              <a:t>将指针停留在要更改其高度的行的边框上，直到指针变为“ ”，拖动边框，直到得到所需的行高为止。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1675" y="3630503"/>
            <a:ext cx="756126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zh-CN" sz="2800" b="1" dirty="0"/>
              <a:t>平均分配行高或列</a:t>
            </a:r>
            <a:r>
              <a:rPr lang="zh-CN" altLang="zh-CN" sz="2800" b="1" dirty="0" smtClean="0"/>
              <a:t>宽</a:t>
            </a:r>
            <a:r>
              <a:rPr lang="zh-CN" altLang="en-US" sz="2800" b="1" dirty="0" smtClean="0"/>
              <a:t>：</a:t>
            </a:r>
            <a:r>
              <a:rPr lang="zh-CN" altLang="en-US" sz="2800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选中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要统一其尺寸的行或列，单击表格工具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【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布局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】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选项卡，选择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【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单元格大小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】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功能组中的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【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平均分布各列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】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按钮“ ”或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【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平均分布各行</a:t>
            </a:r>
            <a:r>
              <a:rPr lang="en-US" altLang="zh-CN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】</a:t>
            </a:r>
            <a:r>
              <a:rPr lang="zh-CN" altLang="en-US" sz="2800" dirty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按钮“ ”。 </a:t>
            </a:r>
            <a:endParaRPr lang="zh-CN" altLang="zh-CN" sz="2800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36912"/>
            <a:ext cx="161925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085184"/>
            <a:ext cx="20955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146" y="5517232"/>
            <a:ext cx="2095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759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9247" y="1330526"/>
            <a:ext cx="8496944" cy="245851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330526"/>
            <a:ext cx="81359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表格</a:t>
            </a:r>
            <a:r>
              <a:rPr lang="zh-CN" altLang="en-US" sz="2400" b="1" dirty="0">
                <a:solidFill>
                  <a:prstClr val="black"/>
                </a:solidFill>
              </a:rPr>
              <a:t>属性调整行高和列宽</a:t>
            </a:r>
            <a:endParaRPr lang="en-US" altLang="zh-CN" sz="2400" dirty="0">
              <a:solidFill>
                <a:prstClr val="black"/>
              </a:solidFill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</a:rPr>
              <a:t>       将</a:t>
            </a:r>
            <a:r>
              <a:rPr lang="zh-CN" altLang="en-US" sz="2400" dirty="0">
                <a:solidFill>
                  <a:prstClr val="black"/>
                </a:solidFill>
              </a:rPr>
              <a:t>光标移到要调整的行（列）的任意一个单元格上，单击表格工具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布局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单元格大小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功能组右下角的“ ”按钮，弹出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表格属性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对话框</a:t>
            </a:r>
            <a:r>
              <a:rPr lang="zh-CN" altLang="en-US" sz="2400" dirty="0" smtClean="0">
                <a:solidFill>
                  <a:prstClr val="black"/>
                </a:solidFill>
              </a:rPr>
              <a:t>，单击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行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或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列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指定高度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或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指定宽度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选项，输入所需要的行或列值。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pic>
        <p:nvPicPr>
          <p:cNvPr id="11266" name="图片 205" descr="8表格属性对话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431" y="1152281"/>
            <a:ext cx="6012160" cy="575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0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4904"/>
            <a:ext cx="1619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659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9247" y="1330526"/>
            <a:ext cx="8496944" cy="19389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330526"/>
            <a:ext cx="81359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改变</a:t>
            </a:r>
            <a:r>
              <a:rPr lang="zh-CN" altLang="en-US" sz="2400" b="1" dirty="0">
                <a:solidFill>
                  <a:prstClr val="black"/>
                </a:solidFill>
              </a:rPr>
              <a:t>单元格间距高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和列宽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r>
              <a:rPr lang="en-US" altLang="zh-CN" sz="2400" dirty="0" smtClean="0"/>
              <a:t>       </a:t>
            </a:r>
            <a:r>
              <a:rPr lang="zh-CN" altLang="zh-CN" sz="2400" dirty="0" smtClean="0"/>
              <a:t>单击</a:t>
            </a:r>
            <a:r>
              <a:rPr lang="zh-CN" altLang="zh-CN" sz="2400" dirty="0"/>
              <a:t>表格工具【布局】选项卡，选择【对齐方式】功能组中的【单元格边距】按钮，弹出【表格选项】</a:t>
            </a:r>
            <a:r>
              <a:rPr lang="zh-CN" altLang="zh-CN" sz="2400" dirty="0" smtClean="0"/>
              <a:t>对话框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选中</a:t>
            </a:r>
            <a:r>
              <a:rPr lang="zh-CN" altLang="zh-CN" sz="2400" dirty="0"/>
              <a:t>【默认单元格间距】下的“允许调整单元格间距”复选框，并输入所需的数值。</a:t>
            </a:r>
          </a:p>
        </p:txBody>
      </p:sp>
      <p:pic>
        <p:nvPicPr>
          <p:cNvPr id="12290" name="图片 206" descr="图3-139表格选项对话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69518"/>
            <a:ext cx="4680520" cy="3468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1343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969" name="Group 3"/>
          <p:cNvGrpSpPr>
            <a:grpSpLocks/>
          </p:cNvGrpSpPr>
          <p:nvPr/>
        </p:nvGrpSpPr>
        <p:grpSpPr bwMode="auto">
          <a:xfrm>
            <a:off x="1258888" y="3141663"/>
            <a:ext cx="5410200" cy="665162"/>
            <a:chOff x="0" y="0"/>
            <a:chExt cx="3408" cy="419"/>
          </a:xfrm>
        </p:grpSpPr>
        <p:grpSp>
          <p:nvGrpSpPr>
            <p:cNvPr id="595996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6000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6001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4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97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98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16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文档排版</a:t>
              </a:r>
            </a:p>
          </p:txBody>
        </p:sp>
        <p:sp>
          <p:nvSpPr>
            <p:cNvPr id="595999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5970" name="Group 36"/>
          <p:cNvGrpSpPr>
            <a:grpSpLocks/>
          </p:cNvGrpSpPr>
          <p:nvPr/>
        </p:nvGrpSpPr>
        <p:grpSpPr bwMode="auto">
          <a:xfrm>
            <a:off x="1258888" y="2060575"/>
            <a:ext cx="5411787" cy="665163"/>
            <a:chOff x="0" y="0"/>
            <a:chExt cx="3409" cy="419"/>
          </a:xfrm>
        </p:grpSpPr>
        <p:grpSp>
          <p:nvGrpSpPr>
            <p:cNvPr id="595989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93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94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95995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595990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91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68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 Word 2010</a:t>
              </a:r>
              <a:r>
                <a:rPr lang="zh-CN" altLang="en-US" sz="2800" b="1">
                  <a:ea typeface="黑体" pitchFamily="2" charset="-122"/>
                </a:rPr>
                <a:t>文档基本操作</a:t>
              </a:r>
            </a:p>
          </p:txBody>
        </p:sp>
        <p:sp>
          <p:nvSpPr>
            <p:cNvPr id="595992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课程内容</a:t>
            </a:r>
          </a:p>
        </p:txBody>
      </p:sp>
      <p:pic>
        <p:nvPicPr>
          <p:cNvPr id="595972" name="图片 6" descr="未标题-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5973" name="Group 3"/>
          <p:cNvGrpSpPr>
            <a:grpSpLocks/>
          </p:cNvGrpSpPr>
          <p:nvPr/>
        </p:nvGrpSpPr>
        <p:grpSpPr bwMode="auto">
          <a:xfrm>
            <a:off x="1212850" y="4151313"/>
            <a:ext cx="5457825" cy="665162"/>
            <a:chOff x="0" y="0"/>
            <a:chExt cx="3438" cy="419"/>
          </a:xfrm>
        </p:grpSpPr>
        <p:grpSp>
          <p:nvGrpSpPr>
            <p:cNvPr id="595982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86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87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3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83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84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文档页面排版</a:t>
              </a:r>
            </a:p>
          </p:txBody>
        </p:sp>
        <p:sp>
          <p:nvSpPr>
            <p:cNvPr id="595985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5974" name="Group 3"/>
          <p:cNvGrpSpPr>
            <a:grpSpLocks/>
          </p:cNvGrpSpPr>
          <p:nvPr/>
        </p:nvGrpSpPr>
        <p:grpSpPr bwMode="auto">
          <a:xfrm>
            <a:off x="1211263" y="5149850"/>
            <a:ext cx="5457825" cy="665163"/>
            <a:chOff x="0" y="0"/>
            <a:chExt cx="3438" cy="419"/>
          </a:xfrm>
        </p:grpSpPr>
        <p:grpSp>
          <p:nvGrpSpPr>
            <p:cNvPr id="595975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79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80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76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77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文档表格处理</a:t>
              </a:r>
            </a:p>
          </p:txBody>
        </p:sp>
        <p:sp>
          <p:nvSpPr>
            <p:cNvPr id="595978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9247" y="1330526"/>
            <a:ext cx="8496944" cy="325060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628800"/>
            <a:ext cx="81359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合并单元格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</a:rPr>
              <a:t>         选定</a:t>
            </a:r>
            <a:r>
              <a:rPr lang="zh-CN" altLang="en-US" sz="2400" dirty="0">
                <a:solidFill>
                  <a:prstClr val="black"/>
                </a:solidFill>
              </a:rPr>
              <a:t>要合并的单元格，单击表格工具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布局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合并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功能组中的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合并单元格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按钮。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7123" y="2883718"/>
            <a:ext cx="81359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拆分单元格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</a:rPr>
              <a:t>         选定</a:t>
            </a:r>
            <a:r>
              <a:rPr lang="zh-CN" altLang="en-US" sz="2400" dirty="0">
                <a:solidFill>
                  <a:prstClr val="black"/>
                </a:solidFill>
              </a:rPr>
              <a:t>要拆分的单元格，单击表格工具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布局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合并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功能组中的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合并单元格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按钮，弹出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拆分单元格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对话框，输入要拆分的行数和列数，单击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 smtClean="0">
                <a:solidFill>
                  <a:prstClr val="black"/>
                </a:solidFill>
              </a:rPr>
              <a:t>确定</a:t>
            </a:r>
            <a:r>
              <a:rPr lang="en-US" altLang="zh-CN" sz="2400" dirty="0" smtClean="0">
                <a:solidFill>
                  <a:prstClr val="black"/>
                </a:solidFill>
              </a:rPr>
              <a:t>】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pic>
        <p:nvPicPr>
          <p:cNvPr id="13314" name="图片 207" descr="9拆分单元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53378"/>
            <a:ext cx="3118147" cy="24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033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文档表格编辑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9247" y="1330526"/>
            <a:ext cx="8496944" cy="45467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628800"/>
            <a:ext cx="81359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拆分</a:t>
            </a:r>
            <a:r>
              <a:rPr lang="zh-CN" altLang="en-US" sz="2400" b="1" dirty="0">
                <a:solidFill>
                  <a:prstClr val="black"/>
                </a:solidFill>
              </a:rPr>
              <a:t>表格或在表格前插入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文本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</a:rPr>
              <a:t>        要</a:t>
            </a:r>
            <a:r>
              <a:rPr lang="zh-CN" altLang="en-US" sz="2400" dirty="0">
                <a:solidFill>
                  <a:prstClr val="black"/>
                </a:solidFill>
              </a:rPr>
              <a:t>将一个表格拆分成两个表格，请单击第二个表格的首行。要在表格入文本，请单击表格的第一行，单击表格工具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布局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选项卡，选择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合并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功能组中的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拆分表格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按钮。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65990" y="3837625"/>
            <a:ext cx="81359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prstClr val="black"/>
                </a:solidFill>
              </a:rPr>
              <a:t>合并</a:t>
            </a:r>
            <a:r>
              <a:rPr lang="zh-CN" altLang="en-US" sz="2400" b="1" dirty="0">
                <a:solidFill>
                  <a:prstClr val="black"/>
                </a:solidFill>
              </a:rPr>
              <a:t>两个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表格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</a:rPr>
              <a:t>       将</a:t>
            </a:r>
            <a:r>
              <a:rPr lang="zh-CN" altLang="en-US" sz="2400" dirty="0">
                <a:solidFill>
                  <a:prstClr val="black"/>
                </a:solidFill>
              </a:rPr>
              <a:t>光标移到要合并表格的“回车换行符”前，按钮键盘上的“</a:t>
            </a:r>
            <a:r>
              <a:rPr lang="en-US" altLang="zh-CN" sz="2400" dirty="0">
                <a:solidFill>
                  <a:prstClr val="black"/>
                </a:solidFill>
              </a:rPr>
              <a:t>Delete”</a:t>
            </a:r>
            <a:r>
              <a:rPr lang="zh-CN" altLang="en-US" sz="2400" dirty="0">
                <a:solidFill>
                  <a:prstClr val="black"/>
                </a:solidFill>
              </a:rPr>
              <a:t>键。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9425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250"/>
            <a:ext cx="3821113" cy="57626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266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3-4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58103" y="2092325"/>
            <a:ext cx="8512175" cy="26654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2125" y="3224213"/>
            <a:ext cx="8143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 smtClean="0"/>
              <a:t>      为</a:t>
            </a:r>
            <a:r>
              <a:rPr lang="en-US" altLang="zh-CN" sz="2800" dirty="0"/>
              <a:t>IT</a:t>
            </a:r>
            <a:r>
              <a:rPr lang="zh-CN" altLang="en-US" sz="2800" dirty="0"/>
              <a:t>文化节创建报名统计表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615429" name="TextBox 1"/>
          <p:cNvSpPr txBox="1">
            <a:spLocks noChangeArrowheads="1"/>
          </p:cNvSpPr>
          <p:nvPr/>
        </p:nvSpPr>
        <p:spPr bwMode="auto">
          <a:xfrm>
            <a:off x="827088" y="2092325"/>
            <a:ext cx="2232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子任务</a:t>
            </a:r>
            <a:r>
              <a:rPr lang="en-US" altLang="zh-CN" sz="3600" b="1"/>
              <a:t>1</a:t>
            </a:r>
            <a:endParaRPr lang="zh-CN" altLang="en-US" sz="36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1520" y="1268760"/>
            <a:ext cx="8512175" cy="338509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050" y="2161902"/>
            <a:ext cx="7777163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</a:t>
            </a:r>
            <a:r>
              <a:rPr lang="zh-CN" altLang="en-US" sz="2800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实际工作中，常常需要创建一些不规则的表格，如含有不同高度的单元格或每行包含的列数不同的表格。此时可以使用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Word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的绘制表格工具来完成。单击表格工具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设计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选项卡，选择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绘图边框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功能组中的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绘制表格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按钮。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0802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</a:rPr>
              <a:t>自由</a:t>
            </a:r>
            <a:r>
              <a:rPr lang="zh-CN" altLang="en-US" sz="2800" b="1" dirty="0">
                <a:solidFill>
                  <a:srgbClr val="000000"/>
                </a:solidFill>
              </a:rPr>
              <a:t>绘制复杂表格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3" y="5085184"/>
            <a:ext cx="8763695" cy="91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1520" y="1268761"/>
            <a:ext cx="8512175" cy="27090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050" y="2161902"/>
            <a:ext cx="7777163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光标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定位到绘制斜线的单元格中，单击表格工具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设计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选项卡，选择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表格样式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功能组中的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边框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按钮，在下拉列表中选择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斜下框线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或</a:t>
            </a:r>
            <a:r>
              <a:rPr lang="en-US" altLang="zh-CN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斜上框线</a:t>
            </a:r>
            <a:r>
              <a:rPr lang="en-US" altLang="zh-CN" sz="2800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800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600802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</a:rPr>
              <a:t>绘制</a:t>
            </a:r>
            <a:r>
              <a:rPr lang="zh-CN" altLang="en-US" sz="2800" b="1" dirty="0">
                <a:solidFill>
                  <a:srgbClr val="000000"/>
                </a:solidFill>
              </a:rPr>
              <a:t>斜线表头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  <p:pic>
        <p:nvPicPr>
          <p:cNvPr id="15362" name="图片 2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21556"/>
            <a:ext cx="6986972" cy="265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23249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24606" y="1052736"/>
            <a:ext cx="8512175" cy="27798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2111" y="1673920"/>
            <a:ext cx="7777163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 </a:t>
            </a:r>
            <a:r>
              <a:rPr lang="zh-CN" altLang="zh-CN" sz="2800" dirty="0" smtClean="0"/>
              <a:t>如果</a:t>
            </a:r>
            <a:r>
              <a:rPr lang="zh-CN" altLang="zh-CN" sz="2800" dirty="0"/>
              <a:t>在制作完表格不是很理想，那么可以为表格套用格式，使其达到用户所要求的效果。将插入点移到表格中，单击表格工具【设计】选项卡中的【表格样式】功能组，在样式列表中选择一种表格样式，查看预览，单击</a:t>
            </a:r>
            <a:r>
              <a:rPr lang="zh-CN" altLang="zh-CN" sz="2800" dirty="0" smtClean="0"/>
              <a:t>【确定】</a:t>
            </a:r>
            <a:r>
              <a:rPr lang="zh-CN" altLang="en-US" sz="2800" dirty="0" smtClean="0"/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4050" y="1151632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</a:rPr>
              <a:t>套用</a:t>
            </a:r>
            <a:r>
              <a:rPr lang="zh-CN" altLang="en-US" sz="2800" b="1" dirty="0">
                <a:solidFill>
                  <a:srgbClr val="000000"/>
                </a:solidFill>
              </a:rPr>
              <a:t>表格格式创建表格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45" y="3920689"/>
            <a:ext cx="8320736" cy="313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68671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422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3-7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27" y="1268413"/>
            <a:ext cx="8512175" cy="7921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77332" y="1402556"/>
            <a:ext cx="77771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dirty="0"/>
              <a:t>制作</a:t>
            </a:r>
            <a:r>
              <a:rPr lang="en-US" altLang="zh-CN" sz="2800" dirty="0"/>
              <a:t>IT</a:t>
            </a:r>
            <a:r>
              <a:rPr lang="zh-CN" altLang="zh-CN" sz="2800" dirty="0"/>
              <a:t>文化节参赛报名表，效果如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示。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1028"/>
            <a:ext cx="4897139" cy="659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8316416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850" y="1412776"/>
            <a:ext cx="8351838" cy="27363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498566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文档表格进行格式设置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7225" y="1657543"/>
            <a:ext cx="780320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单元格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文字对齐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方式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单元格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中文字的对齐方式主要从水平方向和垂直方向两个方向设置，因此形成九种对齐方式。选定要设置对齐方式的单元格，右击鼠标，弹出的快捷菜单上选择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单元格对齐方式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09120"/>
            <a:ext cx="2037754" cy="203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8316416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850" y="1282353"/>
            <a:ext cx="8351838" cy="223224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498566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文档表格进行格式设置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7225" y="1490536"/>
            <a:ext cx="780320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2.	</a:t>
            </a:r>
            <a:r>
              <a:rPr lang="zh-CN" altLang="en-US" sz="2800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设置表格的边框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线</a:t>
            </a:r>
            <a:endParaRPr lang="en-US" altLang="zh-CN" sz="2800" dirty="0" smtClean="0">
              <a:solidFill>
                <a:prstClr val="black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选择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要设置表线的表格，右击选定的单元格选择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边框和底纹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命令，显示对话框在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边框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选项中设置线型、颜色、宽度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等。</a:t>
            </a:r>
            <a:endParaRPr lang="zh-CN" altLang="zh-CN" sz="28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9458" name="图片 2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215" y="3400556"/>
            <a:ext cx="522922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9668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8316416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850" y="1282353"/>
            <a:ext cx="8351838" cy="223224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498566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文档表格进行格式设置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7225" y="1490536"/>
            <a:ext cx="780320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设置</a:t>
            </a:r>
            <a:r>
              <a:rPr lang="zh-CN" altLang="en-US" sz="2800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表格中文字的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方向</a:t>
            </a:r>
            <a:endParaRPr lang="en-US" altLang="zh-CN" sz="2800" dirty="0" smtClean="0">
              <a:solidFill>
                <a:prstClr val="black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选择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单元格中需要更改方向的文本，单击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表格工具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布局选项卡，选择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对齐方式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功能组中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文字方向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按钮。</a:t>
            </a:r>
            <a:endParaRPr lang="zh-CN" altLang="zh-CN" sz="28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67" y="4322865"/>
            <a:ext cx="9306569" cy="112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82148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59699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</a:rPr>
              <a:t>掌握文档的创建和保存；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</a:rPr>
              <a:t>熟练掌握文档的基本编辑和格式化；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掌握文档的页面设置、页眉和页脚的设置以及打印的方法；</a:t>
            </a:r>
            <a:endParaRPr lang="en-US" altLang="zh-CN" sz="2400" smtClean="0">
              <a:latin typeface="黑体" pitchFamily="2" charset="-122"/>
              <a:ea typeface="黑体" pitchFamily="2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熟练掌握应用</a:t>
            </a:r>
            <a:r>
              <a:rPr lang="en-US" altLang="zh-CN" sz="2400" smtClean="0">
                <a:latin typeface="黑体" pitchFamily="2" charset="-122"/>
                <a:ea typeface="黑体" pitchFamily="2" charset="-122"/>
                <a:sym typeface="Arial" charset="0"/>
              </a:rPr>
              <a:t>Word</a:t>
            </a: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文档中的表格的创建和编辑。</a:t>
            </a: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266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3-4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26654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3252788"/>
            <a:ext cx="77771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/>
              <a:t>IT</a:t>
            </a:r>
            <a:r>
              <a:rPr lang="zh-CN" altLang="zh-CN" sz="2800" b="1" dirty="0"/>
              <a:t>文化节</a:t>
            </a:r>
            <a:r>
              <a:rPr lang="zh-CN" altLang="zh-CN" sz="2800" b="1" dirty="0" smtClean="0"/>
              <a:t>报名</a:t>
            </a:r>
            <a:r>
              <a:rPr lang="zh-CN" altLang="en-US" sz="2800" b="1" dirty="0" smtClean="0"/>
              <a:t>统计</a:t>
            </a:r>
            <a:r>
              <a:rPr lang="zh-CN" altLang="zh-CN" sz="2800" b="1" dirty="0" smtClean="0"/>
              <a:t>表格</a:t>
            </a:r>
            <a:r>
              <a:rPr lang="zh-CN" altLang="zh-CN" sz="2800" b="1" dirty="0"/>
              <a:t>进行格式设置</a:t>
            </a:r>
            <a:endParaRPr lang="zh-CN" altLang="zh-CN" sz="2800" dirty="0"/>
          </a:p>
        </p:txBody>
      </p:sp>
      <p:sp>
        <p:nvSpPr>
          <p:cNvPr id="641029" name="TextBox 1"/>
          <p:cNvSpPr txBox="1">
            <a:spLocks noChangeArrowheads="1"/>
          </p:cNvSpPr>
          <p:nvPr/>
        </p:nvSpPr>
        <p:spPr bwMode="auto">
          <a:xfrm>
            <a:off x="623888" y="2209800"/>
            <a:ext cx="2590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子任务</a:t>
            </a:r>
            <a:r>
              <a:rPr lang="en-US" altLang="zh-CN" sz="3200" b="1"/>
              <a:t>2</a:t>
            </a:r>
            <a:endParaRPr lang="zh-CN" altLang="en-US" sz="32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1768" y="1225136"/>
            <a:ext cx="8512175" cy="3111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10067" y="1957026"/>
            <a:ext cx="7775575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</a:t>
            </a:r>
            <a:r>
              <a:rPr lang="zh-CN" altLang="zh-CN" sz="2800" dirty="0" smtClean="0"/>
              <a:t>选定</a:t>
            </a:r>
            <a:r>
              <a:rPr lang="zh-CN" altLang="zh-CN" sz="2800" dirty="0"/>
              <a:t>需要转化为文本的表格，单击表格工具中的【布局】选项卡，选择【数据】功能组中的【表格转换成文本】按钮，弹出【表格转换成文本】对话框，选择一种文字分隔符，单击</a:t>
            </a:r>
            <a:r>
              <a:rPr lang="zh-CN" altLang="zh-CN" sz="2800" dirty="0" smtClean="0"/>
              <a:t>【确定】。</a:t>
            </a:r>
            <a:endParaRPr lang="zh-CN" altLang="zh-CN" sz="28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 smtClean="0"/>
              <a:t>1. </a:t>
            </a:r>
            <a:r>
              <a:rPr lang="zh-CN" altLang="en-US" sz="2800" b="1" dirty="0" smtClean="0"/>
              <a:t>表格</a:t>
            </a:r>
            <a:r>
              <a:rPr lang="zh-CN" altLang="en-US" sz="2800" b="1" dirty="0"/>
              <a:t>与文本转换</a:t>
            </a:r>
            <a:endParaRPr lang="zh-CN" altLang="zh-CN" sz="2800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169" y="3077220"/>
            <a:ext cx="3368775" cy="369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1768" y="1225136"/>
            <a:ext cx="8512175" cy="23478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0067" y="1957026"/>
            <a:ext cx="777557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dirty="0" smtClean="0">
                <a:solidFill>
                  <a:prstClr val="black"/>
                </a:solidFill>
              </a:rPr>
              <a:t>      选中</a:t>
            </a:r>
            <a:r>
              <a:rPr lang="zh-CN" altLang="en-US" sz="2800" dirty="0">
                <a:solidFill>
                  <a:prstClr val="black"/>
                </a:solidFill>
              </a:rPr>
              <a:t>表格，右击选择</a:t>
            </a:r>
            <a:r>
              <a:rPr lang="en-US" altLang="zh-CN" sz="2800" dirty="0">
                <a:solidFill>
                  <a:prstClr val="black"/>
                </a:solidFill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</a:rPr>
              <a:t>表格属性</a:t>
            </a:r>
            <a:r>
              <a:rPr lang="en-US" altLang="zh-CN" sz="2800" dirty="0">
                <a:solidFill>
                  <a:prstClr val="black"/>
                </a:solidFill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</a:rPr>
              <a:t>命令，弹出</a:t>
            </a:r>
            <a:r>
              <a:rPr lang="en-US" altLang="zh-CN" sz="2800" dirty="0">
                <a:solidFill>
                  <a:prstClr val="black"/>
                </a:solidFill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</a:rPr>
              <a:t>表格属性</a:t>
            </a:r>
            <a:r>
              <a:rPr lang="en-US" altLang="zh-CN" sz="2800" dirty="0">
                <a:solidFill>
                  <a:prstClr val="black"/>
                </a:solidFill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</a:rPr>
              <a:t>对话框，选择</a:t>
            </a:r>
            <a:r>
              <a:rPr lang="en-US" altLang="zh-CN" sz="2800" dirty="0">
                <a:solidFill>
                  <a:prstClr val="black"/>
                </a:solidFill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</a:rPr>
              <a:t>表格</a:t>
            </a:r>
            <a:r>
              <a:rPr lang="en-US" altLang="zh-CN" sz="2800" dirty="0">
                <a:solidFill>
                  <a:prstClr val="black"/>
                </a:solidFill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</a:rPr>
              <a:t>选项卡；设置</a:t>
            </a:r>
            <a:r>
              <a:rPr lang="en-US" altLang="zh-CN" sz="2800" dirty="0">
                <a:solidFill>
                  <a:prstClr val="black"/>
                </a:solidFill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</a:rPr>
              <a:t>对齐方式</a:t>
            </a:r>
            <a:r>
              <a:rPr lang="en-US" altLang="zh-CN" sz="2800" dirty="0" smtClean="0">
                <a:solidFill>
                  <a:prstClr val="black"/>
                </a:solidFill>
              </a:rPr>
              <a:t>】</a:t>
            </a:r>
            <a:r>
              <a:rPr lang="zh-CN" altLang="en-US" sz="2800" dirty="0" smtClean="0">
                <a:solidFill>
                  <a:prstClr val="black"/>
                </a:solidFill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 smtClean="0">
                <a:solidFill>
                  <a:prstClr val="black"/>
                </a:solidFill>
              </a:rPr>
              <a:t>2.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在</a:t>
            </a:r>
            <a:r>
              <a:rPr lang="zh-CN" altLang="en-US" sz="2800" b="1" dirty="0">
                <a:solidFill>
                  <a:prstClr val="black"/>
                </a:solidFill>
              </a:rPr>
              <a:t>页面上对齐表格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673920"/>
            <a:ext cx="5325092" cy="506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3255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1768" y="1225135"/>
            <a:ext cx="8512175" cy="384043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0067" y="1957026"/>
            <a:ext cx="7775575" cy="31085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  </a:t>
            </a:r>
            <a:r>
              <a:rPr lang="zh-CN" altLang="zh-CN" sz="2800" dirty="0" smtClean="0"/>
              <a:t>选择</a:t>
            </a:r>
            <a:r>
              <a:rPr lang="zh-CN" altLang="zh-CN" sz="2800" dirty="0"/>
              <a:t>设置表格与周围文字排列的</a:t>
            </a:r>
            <a:r>
              <a:rPr lang="zh-CN" altLang="zh-CN" sz="2800" dirty="0" smtClean="0"/>
              <a:t>表格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右键</a:t>
            </a:r>
            <a:r>
              <a:rPr lang="zh-CN" altLang="zh-CN" sz="2800" dirty="0"/>
              <a:t>选择功能选项卡中的表格属性，弹出【表格属性】对话框。在弹出的表格属性对话框的【文字环绕】区域中选择“环绕”，同时指定表格的尺寸，选择“环绕”图标后，对话框中的【定位】按钮将被激活，单击【定位】按钮，将弹出【表格定位】</a:t>
            </a:r>
            <a:r>
              <a:rPr lang="zh-CN" altLang="zh-CN" sz="2800" dirty="0" smtClean="0"/>
              <a:t>对话框</a:t>
            </a:r>
            <a:r>
              <a:rPr lang="zh-CN" altLang="en-US" sz="2800" dirty="0" smtClean="0"/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2" y="1412776"/>
            <a:ext cx="66240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>
                <a:solidFill>
                  <a:prstClr val="black"/>
                </a:solidFill>
              </a:rPr>
              <a:t>3.	</a:t>
            </a:r>
            <a:r>
              <a:rPr lang="zh-CN" altLang="en-US" sz="2800" b="1" dirty="0">
                <a:solidFill>
                  <a:prstClr val="black"/>
                </a:solidFill>
              </a:rPr>
              <a:t>设置表格与周围文字的排列方式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35996"/>
            <a:ext cx="420624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0716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41894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213" y="2844235"/>
            <a:ext cx="7775575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800" dirty="0" smtClean="0"/>
              <a:t>     </a:t>
            </a:r>
            <a:r>
              <a:rPr lang="zh-CN" altLang="zh-CN" sz="2800" dirty="0" smtClean="0"/>
              <a:t>用户</a:t>
            </a:r>
            <a:r>
              <a:rPr lang="zh-CN" altLang="zh-CN" sz="2800" dirty="0"/>
              <a:t>在制作较长的表格的时候，表格可能会超过一页，但是到第二页后就没有了标题，阅读起来很不方便，此时用户需要使用跨页重复标题功能，将光标移动至标题行任意位置，单击表格工具【布局】选项卡中的【数据】功能组，选择【标题行重复】按钮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</a:rPr>
              <a:t>4.	</a:t>
            </a:r>
            <a:r>
              <a:rPr lang="zh-CN" altLang="en-US" sz="2800" b="1" dirty="0">
                <a:solidFill>
                  <a:srgbClr val="000000"/>
                </a:solidFill>
              </a:rPr>
              <a:t>跨页重复标题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422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3-8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0825" y="1196976"/>
            <a:ext cx="8512175" cy="11620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2" y="1412875"/>
            <a:ext cx="813613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</a:rPr>
              <a:t>     打开</a:t>
            </a:r>
            <a:r>
              <a:rPr lang="zh-CN" altLang="en-US" sz="2800" b="1" dirty="0">
                <a:solidFill>
                  <a:prstClr val="black"/>
                </a:solidFill>
              </a:rPr>
              <a:t>拓展任务</a:t>
            </a:r>
            <a:r>
              <a:rPr lang="en-US" altLang="zh-CN" sz="2800" b="1" dirty="0">
                <a:solidFill>
                  <a:prstClr val="black"/>
                </a:solidFill>
              </a:rPr>
              <a:t>3-7</a:t>
            </a:r>
            <a:r>
              <a:rPr lang="zh-CN" altLang="en-US" sz="2800" b="1" dirty="0">
                <a:solidFill>
                  <a:prstClr val="black"/>
                </a:solidFill>
              </a:rPr>
              <a:t>文档，格式化参赛报名表，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效果所</a:t>
            </a:r>
            <a:r>
              <a:rPr lang="zh-CN" altLang="en-US" sz="2800" b="1" dirty="0">
                <a:solidFill>
                  <a:prstClr val="black"/>
                </a:solidFill>
              </a:rPr>
              <a:t>示。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722570"/>
            <a:ext cx="4283546" cy="5883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3003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0598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2686075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表格数据统计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9552" y="1484784"/>
            <a:ext cx="8353425" cy="230440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62" y="1729045"/>
            <a:ext cx="763220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1.	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引用表格中的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单元格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    在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表格中进行计算时，可以用像 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A1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A2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B1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B2 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这样的形式引用表格中的单元格，其中的字母代表列，数字代表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行。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5602" name="图片 237" descr="说明单元格引用的表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706" y="4293096"/>
            <a:ext cx="290711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0598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2686075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表格数据统计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3577" y="1052736"/>
            <a:ext cx="8353425" cy="230440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9816" y="1296997"/>
            <a:ext cx="763220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en-US" altLang="zh-CN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	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表格中进行计算</a:t>
            </a:r>
            <a:endParaRPr lang="en-US" altLang="zh-CN" sz="2800" b="1" dirty="0" smtClean="0">
              <a:solidFill>
                <a:prstClr val="black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选中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放置计算结果的单元格，单击表格工具中的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布局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选项卡，选择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数据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功能组中的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公式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按钮，弹出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公式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对话框。</a:t>
            </a:r>
            <a:endParaRPr lang="zh-CN" altLang="zh-CN" sz="28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717" y="3357141"/>
            <a:ext cx="6368152" cy="3569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08931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0598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3757" y="467147"/>
            <a:ext cx="2686075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表格数据统计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3577" y="1052737"/>
            <a:ext cx="8353425" cy="1800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9816" y="1296997"/>
            <a:ext cx="76322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	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表格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的数据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排序</a:t>
            </a:r>
            <a:endParaRPr lang="en-US" altLang="zh-CN" sz="2800" b="1" dirty="0" smtClean="0">
              <a:solidFill>
                <a:prstClr val="black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选中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关键列，单击表格工具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布局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选项卡，选择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数据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功能组中的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排序</a:t>
            </a:r>
            <a:r>
              <a:rPr lang="en-US" altLang="zh-CN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按钮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，。</a:t>
            </a:r>
            <a:endParaRPr lang="zh-CN" altLang="zh-CN" sz="28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176" y="2951480"/>
            <a:ext cx="6573871" cy="391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3094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266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3-4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26654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3252788"/>
            <a:ext cx="77771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/>
              <a:t>对各专业</a:t>
            </a:r>
            <a:r>
              <a:rPr lang="en-US" altLang="zh-CN" sz="2800" b="1" dirty="0"/>
              <a:t>IT</a:t>
            </a:r>
            <a:r>
              <a:rPr lang="zh-CN" altLang="zh-CN" sz="2800" b="1" dirty="0"/>
              <a:t>文化节报名表统计和排序</a:t>
            </a:r>
            <a:endParaRPr lang="zh-CN" altLang="zh-CN" sz="2800" dirty="0"/>
          </a:p>
        </p:txBody>
      </p:sp>
      <p:sp>
        <p:nvSpPr>
          <p:cNvPr id="1166342" name="TextBox 1"/>
          <p:cNvSpPr txBox="1">
            <a:spLocks noChangeArrowheads="1"/>
          </p:cNvSpPr>
          <p:nvPr/>
        </p:nvSpPr>
        <p:spPr bwMode="auto">
          <a:xfrm>
            <a:off x="623888" y="22098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子任务</a:t>
            </a:r>
            <a:r>
              <a:rPr lang="en-US" altLang="zh-CN" sz="3200" b="1" dirty="0"/>
              <a:t>3</a:t>
            </a:r>
            <a:endParaRPr lang="zh-CN" altLang="en-US" sz="3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3501008"/>
            <a:ext cx="5410200" cy="665162"/>
            <a:chOff x="0" y="0"/>
            <a:chExt cx="3408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6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726" y="41"/>
              <a:ext cx="23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solidFill>
                    <a:prstClr val="black"/>
                  </a:solidFill>
                  <a:ea typeface="黑体" pitchFamily="49" charset="-122"/>
                  <a:sym typeface="Arial" charset="0"/>
                </a:rPr>
                <a:t>表格</a:t>
              </a:r>
              <a:r>
                <a:rPr lang="zh-CN" altLang="en-US" sz="2800" b="1" dirty="0">
                  <a:solidFill>
                    <a:prstClr val="black"/>
                  </a:solidFill>
                  <a:ea typeface="黑体" pitchFamily="49" charset="-122"/>
                  <a:sym typeface="Arial" charset="0"/>
                </a:rPr>
                <a:t>数据进行格式设置</a:t>
              </a: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prstClr val="white"/>
                  </a:solidFill>
                  <a:ea typeface="PMingLiU" pitchFamily="18" charset="-120"/>
                </a:rPr>
                <a:t>2</a:t>
              </a:r>
              <a:endParaRPr lang="zh-CN" altLang="zh-TW" sz="2400" b="1" dirty="0">
                <a:solidFill>
                  <a:prstClr val="white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2259781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prstClr val="black"/>
                  </a:solidFill>
                  <a:ea typeface="黑体" pitchFamily="49" charset="-122"/>
                </a:rPr>
                <a:t>创建表格</a:t>
              </a: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prstClr val="white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/>
                <a:ea typeface="黑体"/>
              </a:rPr>
              <a:t>Word 2010</a:t>
            </a:r>
            <a:r>
              <a:rPr lang="zh-CN" altLang="en-US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/>
                <a:ea typeface="黑体"/>
              </a:rPr>
              <a:t>文档表格处理</a:t>
            </a:r>
            <a:endParaRPr lang="zh-CN" altLang="en-US" sz="4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/>
              <a:ea typeface="黑体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1"/>
          <p:cNvGrpSpPr>
            <a:grpSpLocks/>
          </p:cNvGrpSpPr>
          <p:nvPr/>
        </p:nvGrpSpPr>
        <p:grpSpPr bwMode="auto">
          <a:xfrm>
            <a:off x="1071767" y="4845622"/>
            <a:ext cx="5410200" cy="665162"/>
            <a:chOff x="0" y="0"/>
            <a:chExt cx="3408" cy="419"/>
          </a:xfrm>
        </p:grpSpPr>
        <p:grpSp>
          <p:nvGrpSpPr>
            <p:cNvPr id="21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25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26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27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22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3" name="Text Box 17"/>
            <p:cNvSpPr txBox="1">
              <a:spLocks noChangeArrowheads="1"/>
            </p:cNvSpPr>
            <p:nvPr/>
          </p:nvSpPr>
          <p:spPr bwMode="auto">
            <a:xfrm>
              <a:off x="731" y="25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solidFill>
                    <a:prstClr val="black"/>
                  </a:solidFill>
                  <a:ea typeface="黑体" pitchFamily="49" charset="-122"/>
                  <a:sym typeface="Arial" charset="0"/>
                </a:rPr>
                <a:t>统计表格数据</a:t>
              </a:r>
              <a:endParaRPr lang="zh-CN" altLang="en-US" sz="2800" b="1" dirty="0">
                <a:solidFill>
                  <a:prstClr val="black"/>
                </a:solidFill>
                <a:ea typeface="黑体" pitchFamily="49" charset="-122"/>
                <a:sym typeface="Arial" charset="0"/>
              </a:endParaRPr>
            </a:p>
          </p:txBody>
        </p:sp>
        <p:sp>
          <p:nvSpPr>
            <p:cNvPr id="24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prstClr val="white"/>
                  </a:solidFill>
                  <a:ea typeface="PMingLiU" pitchFamily="18" charset="-120"/>
                </a:rPr>
                <a:t>3</a:t>
              </a:r>
              <a:endParaRPr lang="zh-CN" altLang="zh-TW" sz="2400" b="1" dirty="0">
                <a:solidFill>
                  <a:prstClr val="white"/>
                </a:solidFill>
                <a:ea typeface="PMingLiU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25613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41894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213" y="2997200"/>
            <a:ext cx="7775575" cy="2227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tabLst>
                <a:tab pos="495300" algn="l"/>
              </a:tabLst>
            </a:pPr>
            <a:r>
              <a:rPr lang="zh-CN" altLang="en-US" sz="2800" dirty="0" smtClean="0">
                <a:solidFill>
                  <a:srgbClr val="000000"/>
                </a:solidFill>
              </a:rPr>
              <a:t>       打开</a:t>
            </a:r>
            <a:r>
              <a:rPr lang="zh-CN" altLang="en-US" sz="2800" dirty="0">
                <a:solidFill>
                  <a:srgbClr val="000000"/>
                </a:solidFill>
              </a:rPr>
              <a:t>目标文档，选择表格中需要复制的行、列或部分单元格，按“</a:t>
            </a:r>
            <a:r>
              <a:rPr lang="en-US" altLang="zh-CN" sz="2800" dirty="0" err="1">
                <a:solidFill>
                  <a:srgbClr val="000000"/>
                </a:solidFill>
              </a:rPr>
              <a:t>Ctrl+C</a:t>
            </a:r>
            <a:r>
              <a:rPr lang="en-US" altLang="zh-CN" sz="2800" dirty="0">
                <a:solidFill>
                  <a:srgbClr val="000000"/>
                </a:solidFill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</a:rPr>
              <a:t>复制所选内容，运行</a:t>
            </a:r>
            <a:r>
              <a:rPr lang="en-US" altLang="zh-CN" sz="2800" dirty="0">
                <a:solidFill>
                  <a:srgbClr val="000000"/>
                </a:solidFill>
              </a:rPr>
              <a:t>Excel</a:t>
            </a:r>
            <a:r>
              <a:rPr lang="zh-CN" altLang="en-US" sz="2800" dirty="0">
                <a:solidFill>
                  <a:srgbClr val="000000"/>
                </a:solidFill>
              </a:rPr>
              <a:t>程序，单击需要插入表格的单元格，按“</a:t>
            </a:r>
            <a:r>
              <a:rPr lang="en-US" altLang="zh-CN" sz="2800" dirty="0" err="1">
                <a:solidFill>
                  <a:srgbClr val="000000"/>
                </a:solidFill>
              </a:rPr>
              <a:t>Ctrl+V</a:t>
            </a:r>
            <a:r>
              <a:rPr lang="en-US" altLang="zh-CN" sz="2800" dirty="0">
                <a:solidFill>
                  <a:srgbClr val="000000"/>
                </a:solidFill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</a:rPr>
              <a:t>，即可将从</a:t>
            </a:r>
            <a:r>
              <a:rPr lang="en-US" altLang="zh-CN" sz="2800" dirty="0">
                <a:solidFill>
                  <a:srgbClr val="000000"/>
                </a:solidFill>
              </a:rPr>
              <a:t>Word</a:t>
            </a:r>
            <a:r>
              <a:rPr lang="zh-CN" altLang="en-US" sz="2800" dirty="0">
                <a:solidFill>
                  <a:srgbClr val="000000"/>
                </a:solidFill>
              </a:rPr>
              <a:t>的表格复制来的内容将被完全复制到</a:t>
            </a:r>
            <a:r>
              <a:rPr lang="en-US" altLang="zh-CN" sz="2800" dirty="0">
                <a:solidFill>
                  <a:srgbClr val="000000"/>
                </a:solidFill>
              </a:rPr>
              <a:t>Excel</a:t>
            </a:r>
            <a:r>
              <a:rPr lang="zh-CN" altLang="en-US" sz="2800" dirty="0">
                <a:solidFill>
                  <a:srgbClr val="000000"/>
                </a:solidFill>
              </a:rPr>
              <a:t>工作表。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2" y="2133600"/>
            <a:ext cx="65520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</a:rPr>
              <a:t>直接</a:t>
            </a:r>
            <a:r>
              <a:rPr lang="zh-CN" altLang="en-US" sz="2800" b="1" dirty="0">
                <a:solidFill>
                  <a:srgbClr val="000000"/>
                </a:solidFill>
              </a:rPr>
              <a:t>将数据复制到</a:t>
            </a:r>
            <a:r>
              <a:rPr lang="en-US" altLang="zh-CN" sz="2800" b="1" dirty="0">
                <a:solidFill>
                  <a:srgbClr val="000000"/>
                </a:solidFill>
              </a:rPr>
              <a:t>Excel</a:t>
            </a:r>
            <a:r>
              <a:rPr lang="zh-CN" altLang="en-US" sz="2800" b="1" dirty="0">
                <a:solidFill>
                  <a:srgbClr val="000000"/>
                </a:solidFill>
              </a:rPr>
              <a:t>的单元格中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9643" y="1170354"/>
            <a:ext cx="8512175" cy="23687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7942" y="1292371"/>
            <a:ext cx="77755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altLang="zh-CN" sz="2800" b="1" dirty="0">
                <a:solidFill>
                  <a:srgbClr val="000000"/>
                </a:solidFill>
              </a:rPr>
              <a:t>	</a:t>
            </a:r>
            <a:r>
              <a:rPr lang="zh-CN" altLang="en-US" sz="2800" b="1" dirty="0">
                <a:solidFill>
                  <a:srgbClr val="000000"/>
                </a:solidFill>
              </a:rPr>
              <a:t>将</a:t>
            </a:r>
            <a:r>
              <a:rPr lang="en-US" altLang="zh-CN" sz="2800" b="1" dirty="0">
                <a:solidFill>
                  <a:srgbClr val="000000"/>
                </a:solidFill>
              </a:rPr>
              <a:t>Word</a:t>
            </a:r>
            <a:r>
              <a:rPr lang="zh-CN" altLang="en-US" sz="2800" b="1" dirty="0">
                <a:solidFill>
                  <a:srgbClr val="000000"/>
                </a:solidFill>
              </a:rPr>
              <a:t>表格以图片的格式复制到</a:t>
            </a:r>
            <a:r>
              <a:rPr lang="en-US" altLang="zh-CN" sz="2800" b="1" dirty="0">
                <a:solidFill>
                  <a:srgbClr val="000000"/>
                </a:solidFill>
              </a:rPr>
              <a:t>Excel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中</a:t>
            </a:r>
            <a:endParaRPr lang="en-US" altLang="zh-CN" sz="2800" b="1" dirty="0" smtClean="0">
              <a:solidFill>
                <a:srgbClr val="000000"/>
              </a:solidFill>
            </a:endParaRPr>
          </a:p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前</a:t>
            </a:r>
            <a:r>
              <a:rPr lang="zh-CN" altLang="zh-CN" sz="2800" dirty="0"/>
              <a:t>两点与上同，运行</a:t>
            </a:r>
            <a:r>
              <a:rPr lang="en-US" altLang="zh-CN" sz="2800" dirty="0"/>
              <a:t>Excel</a:t>
            </a:r>
            <a:r>
              <a:rPr lang="zh-CN" altLang="zh-CN" sz="2800" dirty="0"/>
              <a:t>程序，打开需要输入内容的工作表，右击单元格，在弹出下拉列表中选择【选择性粘贴】选项，弹出【选择性粘贴】</a:t>
            </a:r>
            <a:r>
              <a:rPr lang="zh-CN" altLang="zh-CN" sz="2800" dirty="0" smtClean="0"/>
              <a:t>对话框</a:t>
            </a:r>
            <a:r>
              <a:rPr lang="zh-CN" altLang="en-US" sz="2800" dirty="0" smtClean="0"/>
              <a:t>。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429" y="1988840"/>
            <a:ext cx="6857600" cy="501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254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8" y="2453360"/>
            <a:ext cx="4331233" cy="2957891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kumimoji="1" lang="en-US" altLang="zh-CN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    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文化节比赛活动马上开始了，我们需要为比赛制作报名表格，通过对表格的创建、修改和格式化，掌握</a:t>
            </a: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Word 2010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的表格的处理。</a:t>
            </a:r>
          </a:p>
        </p:txBody>
      </p:sp>
    </p:spTree>
    <p:extLst>
      <p:ext uri="{BB962C8B-B14F-4D97-AF65-F5344CB8AC3E}">
        <p14:creationId xmlns:p14="http://schemas.microsoft.com/office/powerpoint/2010/main" val="283502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34601"/>
            <a:ext cx="7776864" cy="463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53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文档表格创建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79511" y="1097360"/>
            <a:ext cx="8784977" cy="24756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412875"/>
            <a:ext cx="81359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zh-CN" altLang="zh-CN" sz="2400" b="1" dirty="0"/>
              <a:t>创建规则表格的方法</a:t>
            </a:r>
            <a:endParaRPr lang="zh-CN" altLang="zh-CN" sz="2400" dirty="0"/>
          </a:p>
          <a:p>
            <a:r>
              <a:rPr lang="zh-CN" altLang="en-US" sz="2400" b="1" dirty="0" smtClean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	使用</a:t>
            </a:r>
            <a:r>
              <a:rPr lang="en-US" altLang="zh-CN" sz="2400" b="1" dirty="0"/>
              <a:t>【</a:t>
            </a:r>
            <a:r>
              <a:rPr lang="zh-CN" altLang="en-US" sz="2400" b="1" dirty="0"/>
              <a:t>插入表格</a:t>
            </a:r>
            <a:r>
              <a:rPr lang="en-US" altLang="zh-CN" sz="2400" b="1" dirty="0"/>
              <a:t>】</a:t>
            </a:r>
            <a:r>
              <a:rPr lang="zh-CN" altLang="en-US" sz="2400" b="1" dirty="0" smtClean="0"/>
              <a:t>：</a:t>
            </a:r>
            <a:r>
              <a:rPr lang="zh-CN" altLang="zh-CN" sz="2400" dirty="0"/>
              <a:t>将光标移动到插入表格的位置，选择【插入】选项卡，单击【表格】功能组中【表格】按钮，在弹出的下拉列表中选择【插入表格】选项，弹出【插入表格】对话框，输入所需的行和列的</a:t>
            </a:r>
            <a:r>
              <a:rPr lang="zh-CN" altLang="zh-CN" sz="2400" dirty="0" smtClean="0"/>
              <a:t>数值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pic>
        <p:nvPicPr>
          <p:cNvPr id="1026" name="图片 187" descr="2插入表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4" y="2614493"/>
            <a:ext cx="4343747" cy="4243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文档表格创建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5537" y="1124744"/>
            <a:ext cx="8496944" cy="259645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412875"/>
            <a:ext cx="81359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prstClr val="black"/>
                </a:solidFill>
              </a:rPr>
              <a:t>创建规则表格的方法</a:t>
            </a:r>
            <a:endParaRPr lang="zh-CN" altLang="zh-CN" sz="2400" dirty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）	使用表格图标：</a:t>
            </a:r>
            <a:r>
              <a:rPr lang="zh-CN" altLang="en-US" sz="2400" dirty="0">
                <a:solidFill>
                  <a:prstClr val="black"/>
                </a:solidFill>
              </a:rPr>
              <a:t>将光标移动到插入表格的位置，单击表格工具栏上的表格图标“ ”，拖动鼠标选择行数和列数</a:t>
            </a:r>
            <a:r>
              <a:rPr lang="zh-CN" altLang="en-US" sz="2400" dirty="0" smtClean="0">
                <a:solidFill>
                  <a:prstClr val="black"/>
                </a:solidFill>
              </a:rPr>
              <a:t>，注意</a:t>
            </a:r>
            <a:r>
              <a:rPr lang="zh-CN" altLang="en-US" sz="2400" dirty="0">
                <a:solidFill>
                  <a:prstClr val="black"/>
                </a:solidFill>
              </a:rPr>
              <a:t>如果用户需要插入多列，则在插入表格下拉列中按住鼠标左键，拖动鼠标至所需的行数和列数，释放鼠标即可。</a:t>
            </a:r>
            <a:r>
              <a:rPr lang="zh-CN" altLang="zh-CN" sz="2400" dirty="0" smtClean="0">
                <a:solidFill>
                  <a:prstClr val="black"/>
                </a:solidFill>
              </a:rPr>
              <a:t>列的数值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pic>
        <p:nvPicPr>
          <p:cNvPr id="2050" name="图片 188" descr="wordgrid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334" y="2276872"/>
            <a:ext cx="2476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89" descr="3使用工具栏建立表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1" y="3987354"/>
            <a:ext cx="6984776" cy="264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4255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文档表格创建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15105" y="2442807"/>
            <a:ext cx="8496944" cy="259645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1840" y="2936368"/>
            <a:ext cx="81359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prstClr val="black"/>
                </a:solidFill>
              </a:rPr>
              <a:t>创建规则表格的方法</a:t>
            </a:r>
            <a:endParaRPr lang="zh-CN" altLang="zh-CN" sz="2400" dirty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</a:rPr>
              <a:t>）	使用绘制表格：</a:t>
            </a:r>
            <a:r>
              <a:rPr lang="zh-CN" altLang="en-US" sz="2400" dirty="0" smtClean="0">
                <a:solidFill>
                  <a:prstClr val="black"/>
                </a:solidFill>
              </a:rPr>
              <a:t>将</a:t>
            </a:r>
            <a:r>
              <a:rPr lang="zh-CN" altLang="zh-CN" sz="2400" dirty="0"/>
              <a:t>在【插入】选项卡【表格】功能组下拉列表中选择【绘制表格】按钮，即可文档中绘制所需的表格。</a:t>
            </a:r>
          </a:p>
        </p:txBody>
      </p:sp>
    </p:spTree>
    <p:extLst>
      <p:ext uri="{BB962C8B-B14F-4D97-AF65-F5344CB8AC3E}">
        <p14:creationId xmlns:p14="http://schemas.microsoft.com/office/powerpoint/2010/main" val="8394333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7801</TotalTime>
  <Pages>0</Pages>
  <Words>2114</Words>
  <Characters>0</Characters>
  <Application>Microsoft Office PowerPoint</Application>
  <DocSecurity>0</DocSecurity>
  <PresentationFormat>全屏显示(4:3)</PresentationFormat>
  <Lines>0</Lines>
  <Paragraphs>182</Paragraphs>
  <Slides>41</Slides>
  <Notes>30</Notes>
  <HiddenSlides>0</HiddenSlides>
  <MMClips>0</MMClips>
  <ScaleCrop>false</ScaleCrop>
  <HeadingPairs>
    <vt:vector size="4" baseType="variant">
      <vt:variant>
        <vt:lpstr>主题</vt:lpstr>
      </vt:variant>
      <vt:variant>
        <vt:i4>21</vt:i4>
      </vt:variant>
      <vt:variant>
        <vt:lpstr>幻灯片标题</vt:lpstr>
      </vt:variant>
      <vt:variant>
        <vt:i4>41</vt:i4>
      </vt:variant>
    </vt:vector>
  </HeadingPairs>
  <TitlesOfParts>
    <vt:vector size="62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19_Office 佈景主題</vt:lpstr>
      <vt:lpstr>20_Office 佈景主題</vt:lpstr>
      <vt:lpstr>WORD 2010 文字处理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ly</cp:lastModifiedBy>
  <cp:revision>173</cp:revision>
  <cp:lastPrinted>1899-12-30T00:00:00Z</cp:lastPrinted>
  <dcterms:created xsi:type="dcterms:W3CDTF">2011-03-01T07:14:01Z</dcterms:created>
  <dcterms:modified xsi:type="dcterms:W3CDTF">2016-10-14T02:38:51Z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