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</p:sldMasterIdLst>
  <p:notesMasterIdLst>
    <p:notesMasterId r:id="rId29"/>
  </p:notesMasterIdLst>
  <p:sldIdLst>
    <p:sldId id="256" r:id="rId2"/>
    <p:sldId id="309" r:id="rId3"/>
    <p:sldId id="258" r:id="rId4"/>
    <p:sldId id="296" r:id="rId5"/>
    <p:sldId id="300" r:id="rId6"/>
    <p:sldId id="301" r:id="rId7"/>
    <p:sldId id="303" r:id="rId8"/>
    <p:sldId id="302" r:id="rId9"/>
    <p:sldId id="278" r:id="rId10"/>
    <p:sldId id="305" r:id="rId11"/>
    <p:sldId id="306" r:id="rId12"/>
    <p:sldId id="307" r:id="rId13"/>
    <p:sldId id="311" r:id="rId14"/>
    <p:sldId id="31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304" r:id="rId27"/>
    <p:sldId id="312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6A20326-91D2-4801-93CE-AB3621521049}">
          <p14:sldIdLst>
            <p14:sldId id="256"/>
            <p14:sldId id="309"/>
            <p14:sldId id="258"/>
            <p14:sldId id="296"/>
          </p14:sldIdLst>
        </p14:section>
        <p14:section name="VBE简介" id="{FD4E5659-0D96-44BB-82CC-9918F575B25C}">
          <p14:sldIdLst>
            <p14:sldId id="300"/>
            <p14:sldId id="301"/>
            <p14:sldId id="303"/>
            <p14:sldId id="302"/>
            <p14:sldId id="278"/>
            <p14:sldId id="305"/>
            <p14:sldId id="306"/>
            <p14:sldId id="307"/>
            <p14:sldId id="311"/>
          </p14:sldIdLst>
        </p14:section>
        <p14:section name="宏概述" id="{7C89FBB4-84B9-4AFE-A1A4-0651D07F9AEB}">
          <p14:sldIdLst>
            <p14:sldId id="31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304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ED0483-182A-435E-891E-FF49F79CAB29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2E153C20-DB63-4E7A-8A03-902CDEFB2A26}">
      <dgm:prSet phldrT="[文本]"/>
      <dgm:spPr/>
      <dgm:t>
        <a:bodyPr/>
        <a:lstStyle/>
        <a:p>
          <a:r>
            <a:rPr lang="en-US" altLang="zh-CN" dirty="0"/>
            <a:t>VBA</a:t>
          </a:r>
          <a:r>
            <a:rPr lang="zh-CN" altLang="en-US" dirty="0"/>
            <a:t>的开发环境</a:t>
          </a:r>
          <a:r>
            <a:rPr lang="en-US" altLang="zh-CN" dirty="0"/>
            <a:t>VBE</a:t>
          </a:r>
          <a:endParaRPr lang="zh-CN" altLang="en-US" dirty="0"/>
        </a:p>
      </dgm:t>
    </dgm:pt>
    <dgm:pt modelId="{AD3B96E7-F1BD-4BD7-AF19-D5BD4B122013}" type="parTrans" cxnId="{8BFDD6BB-43B9-4EB6-96EE-C38B2ABEDE0A}">
      <dgm:prSet/>
      <dgm:spPr/>
      <dgm:t>
        <a:bodyPr/>
        <a:lstStyle/>
        <a:p>
          <a:endParaRPr lang="zh-CN" altLang="en-US"/>
        </a:p>
      </dgm:t>
    </dgm:pt>
    <dgm:pt modelId="{BD7A328B-6FD3-424D-991B-D3D3A3678591}" type="sibTrans" cxnId="{8BFDD6BB-43B9-4EB6-96EE-C38B2ABEDE0A}">
      <dgm:prSet/>
      <dgm:spPr/>
      <dgm:t>
        <a:bodyPr/>
        <a:lstStyle/>
        <a:p>
          <a:endParaRPr lang="zh-CN" altLang="en-US"/>
        </a:p>
      </dgm:t>
    </dgm:pt>
    <dgm:pt modelId="{9C991171-1372-4BC5-A8C0-9E2E912AF3FC}">
      <dgm:prSet phldrT="[文本]"/>
      <dgm:spPr/>
      <dgm:t>
        <a:bodyPr/>
        <a:lstStyle/>
        <a:p>
          <a:r>
            <a:rPr lang="zh-CN" altLang="en-US" dirty="0"/>
            <a:t>宏的基本概念</a:t>
          </a:r>
        </a:p>
      </dgm:t>
    </dgm:pt>
    <dgm:pt modelId="{2B588EB1-E6CF-4CE0-B867-4BC2B82C5DFD}" type="parTrans" cxnId="{41C5BCCC-A3BE-405B-848E-4C0B112EF178}">
      <dgm:prSet/>
      <dgm:spPr/>
      <dgm:t>
        <a:bodyPr/>
        <a:lstStyle/>
        <a:p>
          <a:endParaRPr lang="zh-CN" altLang="en-US"/>
        </a:p>
      </dgm:t>
    </dgm:pt>
    <dgm:pt modelId="{DF543FD1-5766-41C1-8792-BCFED8250DB1}" type="sibTrans" cxnId="{41C5BCCC-A3BE-405B-848E-4C0B112EF178}">
      <dgm:prSet/>
      <dgm:spPr/>
      <dgm:t>
        <a:bodyPr/>
        <a:lstStyle/>
        <a:p>
          <a:endParaRPr lang="zh-CN" altLang="en-US"/>
        </a:p>
      </dgm:t>
    </dgm:pt>
    <dgm:pt modelId="{FD359B8F-679C-48FA-91ED-640A020022E4}">
      <dgm:prSet phldrT="[文本]"/>
      <dgm:spPr/>
      <dgm:t>
        <a:bodyPr/>
        <a:lstStyle/>
        <a:p>
          <a:r>
            <a:rPr lang="zh-CN" altLang="en-US" dirty="0"/>
            <a:t>录制、编辑、运行宏</a:t>
          </a:r>
        </a:p>
      </dgm:t>
    </dgm:pt>
    <dgm:pt modelId="{94EE2DBB-E149-4F1F-93C8-02404ADA4BA0}" type="parTrans" cxnId="{6A53576B-E7B2-4547-97C6-3933A8D5F419}">
      <dgm:prSet/>
      <dgm:spPr/>
      <dgm:t>
        <a:bodyPr/>
        <a:lstStyle/>
        <a:p>
          <a:endParaRPr lang="zh-CN" altLang="en-US"/>
        </a:p>
      </dgm:t>
    </dgm:pt>
    <dgm:pt modelId="{B00E51A6-0CA6-4776-A515-69F7B82C1347}" type="sibTrans" cxnId="{6A53576B-E7B2-4547-97C6-3933A8D5F419}">
      <dgm:prSet/>
      <dgm:spPr/>
      <dgm:t>
        <a:bodyPr/>
        <a:lstStyle/>
        <a:p>
          <a:endParaRPr lang="zh-CN" altLang="en-US"/>
        </a:p>
      </dgm:t>
    </dgm:pt>
    <dgm:pt modelId="{4BCA4ECA-6252-42C7-8570-8876A02BA4FF}">
      <dgm:prSet phldrT="[文本]"/>
      <dgm:spPr/>
      <dgm:t>
        <a:bodyPr/>
        <a:lstStyle/>
        <a:p>
          <a:r>
            <a:rPr lang="zh-CN" altLang="en-US" dirty="0"/>
            <a:t>保存带宏的工作簿</a:t>
          </a:r>
        </a:p>
      </dgm:t>
    </dgm:pt>
    <dgm:pt modelId="{1421A9B9-74A6-4479-8004-AD9851FF9054}" type="parTrans" cxnId="{9BE3482C-8286-4FAA-BD5D-68F0C0297107}">
      <dgm:prSet/>
      <dgm:spPr/>
      <dgm:t>
        <a:bodyPr/>
        <a:lstStyle/>
        <a:p>
          <a:endParaRPr lang="zh-CN" altLang="en-US"/>
        </a:p>
      </dgm:t>
    </dgm:pt>
    <dgm:pt modelId="{60BAA600-AA3E-43D3-94AE-1C175883D1B6}" type="sibTrans" cxnId="{9BE3482C-8286-4FAA-BD5D-68F0C0297107}">
      <dgm:prSet/>
      <dgm:spPr/>
      <dgm:t>
        <a:bodyPr/>
        <a:lstStyle/>
        <a:p>
          <a:endParaRPr lang="zh-CN" altLang="en-US"/>
        </a:p>
      </dgm:t>
    </dgm:pt>
    <dgm:pt modelId="{432DAE27-1ADD-4BE1-BDBE-77F365040D57}" type="pres">
      <dgm:prSet presAssocID="{2AED0483-182A-435E-891E-FF49F79CAB29}" presName="Name0" presStyleCnt="0">
        <dgm:presLayoutVars>
          <dgm:chMax val="7"/>
          <dgm:chPref val="7"/>
          <dgm:dir/>
        </dgm:presLayoutVars>
      </dgm:prSet>
      <dgm:spPr/>
    </dgm:pt>
    <dgm:pt modelId="{A359B22A-A442-49E5-88D3-1C6508E27425}" type="pres">
      <dgm:prSet presAssocID="{2AED0483-182A-435E-891E-FF49F79CAB29}" presName="Name1" presStyleCnt="0"/>
      <dgm:spPr/>
    </dgm:pt>
    <dgm:pt modelId="{A8308378-ECD9-42A4-9476-C5EA279C3614}" type="pres">
      <dgm:prSet presAssocID="{2AED0483-182A-435E-891E-FF49F79CAB29}" presName="cycle" presStyleCnt="0"/>
      <dgm:spPr/>
    </dgm:pt>
    <dgm:pt modelId="{D2763CAB-C9C1-4E1C-B7BB-87071BDF5D36}" type="pres">
      <dgm:prSet presAssocID="{2AED0483-182A-435E-891E-FF49F79CAB29}" presName="srcNode" presStyleLbl="node1" presStyleIdx="0" presStyleCnt="4"/>
      <dgm:spPr/>
    </dgm:pt>
    <dgm:pt modelId="{85B31DBB-0003-41E3-B660-1448FC8C05D7}" type="pres">
      <dgm:prSet presAssocID="{2AED0483-182A-435E-891E-FF49F79CAB29}" presName="conn" presStyleLbl="parChTrans1D2" presStyleIdx="0" presStyleCnt="1"/>
      <dgm:spPr/>
    </dgm:pt>
    <dgm:pt modelId="{985EE100-5473-451B-8360-56FA31C76D99}" type="pres">
      <dgm:prSet presAssocID="{2AED0483-182A-435E-891E-FF49F79CAB29}" presName="extraNode" presStyleLbl="node1" presStyleIdx="0" presStyleCnt="4"/>
      <dgm:spPr/>
    </dgm:pt>
    <dgm:pt modelId="{44AAB883-2C4E-4A5C-91E7-87D3A81B943C}" type="pres">
      <dgm:prSet presAssocID="{2AED0483-182A-435E-891E-FF49F79CAB29}" presName="dstNode" presStyleLbl="node1" presStyleIdx="0" presStyleCnt="4"/>
      <dgm:spPr/>
    </dgm:pt>
    <dgm:pt modelId="{28993199-0778-4B10-9003-A7861C5A59AF}" type="pres">
      <dgm:prSet presAssocID="{2E153C20-DB63-4E7A-8A03-902CDEFB2A26}" presName="text_1" presStyleLbl="node1" presStyleIdx="0" presStyleCnt="4">
        <dgm:presLayoutVars>
          <dgm:bulletEnabled val="1"/>
        </dgm:presLayoutVars>
      </dgm:prSet>
      <dgm:spPr/>
    </dgm:pt>
    <dgm:pt modelId="{93E862EA-5CBA-4568-A2B4-C72C6846E51E}" type="pres">
      <dgm:prSet presAssocID="{2E153C20-DB63-4E7A-8A03-902CDEFB2A26}" presName="accent_1" presStyleCnt="0"/>
      <dgm:spPr/>
    </dgm:pt>
    <dgm:pt modelId="{46F6ABF1-5101-47CF-AC31-A99D94AF391D}" type="pres">
      <dgm:prSet presAssocID="{2E153C20-DB63-4E7A-8A03-902CDEFB2A26}" presName="accentRepeatNode" presStyleLbl="solidFgAcc1" presStyleIdx="0" presStyleCnt="4"/>
      <dgm:spPr/>
    </dgm:pt>
    <dgm:pt modelId="{96256862-64A1-493C-8918-3E95E69BAC16}" type="pres">
      <dgm:prSet presAssocID="{9C991171-1372-4BC5-A8C0-9E2E912AF3FC}" presName="text_2" presStyleLbl="node1" presStyleIdx="1" presStyleCnt="4">
        <dgm:presLayoutVars>
          <dgm:bulletEnabled val="1"/>
        </dgm:presLayoutVars>
      </dgm:prSet>
      <dgm:spPr/>
    </dgm:pt>
    <dgm:pt modelId="{E70EE9E8-C7FD-4EAF-B9B7-A54BDF28F540}" type="pres">
      <dgm:prSet presAssocID="{9C991171-1372-4BC5-A8C0-9E2E912AF3FC}" presName="accent_2" presStyleCnt="0"/>
      <dgm:spPr/>
    </dgm:pt>
    <dgm:pt modelId="{85D1FF51-6189-4428-85AC-0289E8DEEAA8}" type="pres">
      <dgm:prSet presAssocID="{9C991171-1372-4BC5-A8C0-9E2E912AF3FC}" presName="accentRepeatNode" presStyleLbl="solidFgAcc1" presStyleIdx="1" presStyleCnt="4"/>
      <dgm:spPr/>
    </dgm:pt>
    <dgm:pt modelId="{CD7B8667-EEC4-4667-AF82-A8A571155D0B}" type="pres">
      <dgm:prSet presAssocID="{FD359B8F-679C-48FA-91ED-640A020022E4}" presName="text_3" presStyleLbl="node1" presStyleIdx="2" presStyleCnt="4">
        <dgm:presLayoutVars>
          <dgm:bulletEnabled val="1"/>
        </dgm:presLayoutVars>
      </dgm:prSet>
      <dgm:spPr/>
    </dgm:pt>
    <dgm:pt modelId="{0289B5D3-2A1B-4997-9340-F158D0E322C7}" type="pres">
      <dgm:prSet presAssocID="{FD359B8F-679C-48FA-91ED-640A020022E4}" presName="accent_3" presStyleCnt="0"/>
      <dgm:spPr/>
    </dgm:pt>
    <dgm:pt modelId="{25208012-9F80-477C-93FC-E7887A2EAFCD}" type="pres">
      <dgm:prSet presAssocID="{FD359B8F-679C-48FA-91ED-640A020022E4}" presName="accentRepeatNode" presStyleLbl="solidFgAcc1" presStyleIdx="2" presStyleCnt="4"/>
      <dgm:spPr/>
    </dgm:pt>
    <dgm:pt modelId="{4395D85E-0DE7-48F7-BD39-ECD753FC2203}" type="pres">
      <dgm:prSet presAssocID="{4BCA4ECA-6252-42C7-8570-8876A02BA4FF}" presName="text_4" presStyleLbl="node1" presStyleIdx="3" presStyleCnt="4">
        <dgm:presLayoutVars>
          <dgm:bulletEnabled val="1"/>
        </dgm:presLayoutVars>
      </dgm:prSet>
      <dgm:spPr/>
    </dgm:pt>
    <dgm:pt modelId="{37EFC684-08E3-4C6D-B43C-5C8697C8FE5C}" type="pres">
      <dgm:prSet presAssocID="{4BCA4ECA-6252-42C7-8570-8876A02BA4FF}" presName="accent_4" presStyleCnt="0"/>
      <dgm:spPr/>
    </dgm:pt>
    <dgm:pt modelId="{713CF6C2-DF5D-4A04-8383-8BC69D952E00}" type="pres">
      <dgm:prSet presAssocID="{4BCA4ECA-6252-42C7-8570-8876A02BA4FF}" presName="accentRepeatNode" presStyleLbl="solidFgAcc1" presStyleIdx="3" presStyleCnt="4"/>
      <dgm:spPr/>
    </dgm:pt>
  </dgm:ptLst>
  <dgm:cxnLst>
    <dgm:cxn modelId="{39816306-F2AC-4358-9A68-29BD2A5E008B}" type="presOf" srcId="{2E153C20-DB63-4E7A-8A03-902CDEFB2A26}" destId="{28993199-0778-4B10-9003-A7861C5A59AF}" srcOrd="0" destOrd="0" presId="urn:microsoft.com/office/officeart/2008/layout/VerticalCurvedList"/>
    <dgm:cxn modelId="{9BE3482C-8286-4FAA-BD5D-68F0C0297107}" srcId="{2AED0483-182A-435E-891E-FF49F79CAB29}" destId="{4BCA4ECA-6252-42C7-8570-8876A02BA4FF}" srcOrd="3" destOrd="0" parTransId="{1421A9B9-74A6-4479-8004-AD9851FF9054}" sibTransId="{60BAA600-AA3E-43D3-94AE-1C175883D1B6}"/>
    <dgm:cxn modelId="{D6719969-99D1-49BD-993A-012D94E293DF}" type="presOf" srcId="{9C991171-1372-4BC5-A8C0-9E2E912AF3FC}" destId="{96256862-64A1-493C-8918-3E95E69BAC16}" srcOrd="0" destOrd="0" presId="urn:microsoft.com/office/officeart/2008/layout/VerticalCurvedList"/>
    <dgm:cxn modelId="{6A53576B-E7B2-4547-97C6-3933A8D5F419}" srcId="{2AED0483-182A-435E-891E-FF49F79CAB29}" destId="{FD359B8F-679C-48FA-91ED-640A020022E4}" srcOrd="2" destOrd="0" parTransId="{94EE2DBB-E149-4F1F-93C8-02404ADA4BA0}" sibTransId="{B00E51A6-0CA6-4776-A515-69F7B82C1347}"/>
    <dgm:cxn modelId="{EBCCA270-5DA6-4DDA-911A-F39C75BA70BC}" type="presOf" srcId="{BD7A328B-6FD3-424D-991B-D3D3A3678591}" destId="{85B31DBB-0003-41E3-B660-1448FC8C05D7}" srcOrd="0" destOrd="0" presId="urn:microsoft.com/office/officeart/2008/layout/VerticalCurvedList"/>
    <dgm:cxn modelId="{8BFDD6BB-43B9-4EB6-96EE-C38B2ABEDE0A}" srcId="{2AED0483-182A-435E-891E-FF49F79CAB29}" destId="{2E153C20-DB63-4E7A-8A03-902CDEFB2A26}" srcOrd="0" destOrd="0" parTransId="{AD3B96E7-F1BD-4BD7-AF19-D5BD4B122013}" sibTransId="{BD7A328B-6FD3-424D-991B-D3D3A3678591}"/>
    <dgm:cxn modelId="{41C5BCCC-A3BE-405B-848E-4C0B112EF178}" srcId="{2AED0483-182A-435E-891E-FF49F79CAB29}" destId="{9C991171-1372-4BC5-A8C0-9E2E912AF3FC}" srcOrd="1" destOrd="0" parTransId="{2B588EB1-E6CF-4CE0-B867-4BC2B82C5DFD}" sibTransId="{DF543FD1-5766-41C1-8792-BCFED8250DB1}"/>
    <dgm:cxn modelId="{757348DC-CABD-47EB-990C-5FD2E252BA2C}" type="presOf" srcId="{FD359B8F-679C-48FA-91ED-640A020022E4}" destId="{CD7B8667-EEC4-4667-AF82-A8A571155D0B}" srcOrd="0" destOrd="0" presId="urn:microsoft.com/office/officeart/2008/layout/VerticalCurvedList"/>
    <dgm:cxn modelId="{F3010CF2-3B5D-4723-84F4-C204D04B637F}" type="presOf" srcId="{4BCA4ECA-6252-42C7-8570-8876A02BA4FF}" destId="{4395D85E-0DE7-48F7-BD39-ECD753FC2203}" srcOrd="0" destOrd="0" presId="urn:microsoft.com/office/officeart/2008/layout/VerticalCurvedList"/>
    <dgm:cxn modelId="{E71CD1FD-4CE4-488B-9601-51FEB49B312D}" type="presOf" srcId="{2AED0483-182A-435E-891E-FF49F79CAB29}" destId="{432DAE27-1ADD-4BE1-BDBE-77F365040D57}" srcOrd="0" destOrd="0" presId="urn:microsoft.com/office/officeart/2008/layout/VerticalCurvedList"/>
    <dgm:cxn modelId="{E91F7502-5888-4FE5-86A7-52E6EE2EDE92}" type="presParOf" srcId="{432DAE27-1ADD-4BE1-BDBE-77F365040D57}" destId="{A359B22A-A442-49E5-88D3-1C6508E27425}" srcOrd="0" destOrd="0" presId="urn:microsoft.com/office/officeart/2008/layout/VerticalCurvedList"/>
    <dgm:cxn modelId="{8A3E65C2-E06E-48FB-8C1A-EE8A95C6629A}" type="presParOf" srcId="{A359B22A-A442-49E5-88D3-1C6508E27425}" destId="{A8308378-ECD9-42A4-9476-C5EA279C3614}" srcOrd="0" destOrd="0" presId="urn:microsoft.com/office/officeart/2008/layout/VerticalCurvedList"/>
    <dgm:cxn modelId="{7CF89BBC-C48B-4E47-B8EB-DC6037DAA975}" type="presParOf" srcId="{A8308378-ECD9-42A4-9476-C5EA279C3614}" destId="{D2763CAB-C9C1-4E1C-B7BB-87071BDF5D36}" srcOrd="0" destOrd="0" presId="urn:microsoft.com/office/officeart/2008/layout/VerticalCurvedList"/>
    <dgm:cxn modelId="{2EEC2DEE-2764-47B6-88A4-71FBCD211E37}" type="presParOf" srcId="{A8308378-ECD9-42A4-9476-C5EA279C3614}" destId="{85B31DBB-0003-41E3-B660-1448FC8C05D7}" srcOrd="1" destOrd="0" presId="urn:microsoft.com/office/officeart/2008/layout/VerticalCurvedList"/>
    <dgm:cxn modelId="{5961F7D4-12E2-47A2-BB13-A3D3EF7567F4}" type="presParOf" srcId="{A8308378-ECD9-42A4-9476-C5EA279C3614}" destId="{985EE100-5473-451B-8360-56FA31C76D99}" srcOrd="2" destOrd="0" presId="urn:microsoft.com/office/officeart/2008/layout/VerticalCurvedList"/>
    <dgm:cxn modelId="{73DFF4A8-D0DD-4442-90FB-683032E1B274}" type="presParOf" srcId="{A8308378-ECD9-42A4-9476-C5EA279C3614}" destId="{44AAB883-2C4E-4A5C-91E7-87D3A81B943C}" srcOrd="3" destOrd="0" presId="urn:microsoft.com/office/officeart/2008/layout/VerticalCurvedList"/>
    <dgm:cxn modelId="{C7B261F8-FE59-4E41-80AF-C5339FF6ECF6}" type="presParOf" srcId="{A359B22A-A442-49E5-88D3-1C6508E27425}" destId="{28993199-0778-4B10-9003-A7861C5A59AF}" srcOrd="1" destOrd="0" presId="urn:microsoft.com/office/officeart/2008/layout/VerticalCurvedList"/>
    <dgm:cxn modelId="{47310EA3-A7C0-434D-9958-536B897DF81A}" type="presParOf" srcId="{A359B22A-A442-49E5-88D3-1C6508E27425}" destId="{93E862EA-5CBA-4568-A2B4-C72C6846E51E}" srcOrd="2" destOrd="0" presId="urn:microsoft.com/office/officeart/2008/layout/VerticalCurvedList"/>
    <dgm:cxn modelId="{403EBCB9-3F61-4D0C-B79B-7D999F75FCEC}" type="presParOf" srcId="{93E862EA-5CBA-4568-A2B4-C72C6846E51E}" destId="{46F6ABF1-5101-47CF-AC31-A99D94AF391D}" srcOrd="0" destOrd="0" presId="urn:microsoft.com/office/officeart/2008/layout/VerticalCurvedList"/>
    <dgm:cxn modelId="{C6C32C0A-90B1-419F-AF97-B4E5F31D6090}" type="presParOf" srcId="{A359B22A-A442-49E5-88D3-1C6508E27425}" destId="{96256862-64A1-493C-8918-3E95E69BAC16}" srcOrd="3" destOrd="0" presId="urn:microsoft.com/office/officeart/2008/layout/VerticalCurvedList"/>
    <dgm:cxn modelId="{A731FD52-5AE3-4AD0-8F96-5D93752DFF25}" type="presParOf" srcId="{A359B22A-A442-49E5-88D3-1C6508E27425}" destId="{E70EE9E8-C7FD-4EAF-B9B7-A54BDF28F540}" srcOrd="4" destOrd="0" presId="urn:microsoft.com/office/officeart/2008/layout/VerticalCurvedList"/>
    <dgm:cxn modelId="{4BDE83D9-F01E-4A02-9127-83BFD3C70663}" type="presParOf" srcId="{E70EE9E8-C7FD-4EAF-B9B7-A54BDF28F540}" destId="{85D1FF51-6189-4428-85AC-0289E8DEEAA8}" srcOrd="0" destOrd="0" presId="urn:microsoft.com/office/officeart/2008/layout/VerticalCurvedList"/>
    <dgm:cxn modelId="{B00ED442-9D16-40A1-9B09-2DC9E37900EE}" type="presParOf" srcId="{A359B22A-A442-49E5-88D3-1C6508E27425}" destId="{CD7B8667-EEC4-4667-AF82-A8A571155D0B}" srcOrd="5" destOrd="0" presId="urn:microsoft.com/office/officeart/2008/layout/VerticalCurvedList"/>
    <dgm:cxn modelId="{F7555DB6-225F-435B-9967-39AACFBCE8F8}" type="presParOf" srcId="{A359B22A-A442-49E5-88D3-1C6508E27425}" destId="{0289B5D3-2A1B-4997-9340-F158D0E322C7}" srcOrd="6" destOrd="0" presId="urn:microsoft.com/office/officeart/2008/layout/VerticalCurvedList"/>
    <dgm:cxn modelId="{C5D33AA0-4D75-4461-9588-367D34E9F766}" type="presParOf" srcId="{0289B5D3-2A1B-4997-9340-F158D0E322C7}" destId="{25208012-9F80-477C-93FC-E7887A2EAFCD}" srcOrd="0" destOrd="0" presId="urn:microsoft.com/office/officeart/2008/layout/VerticalCurvedList"/>
    <dgm:cxn modelId="{D002FF3A-5D96-43AE-AEC9-3A42D8D6B970}" type="presParOf" srcId="{A359B22A-A442-49E5-88D3-1C6508E27425}" destId="{4395D85E-0DE7-48F7-BD39-ECD753FC2203}" srcOrd="7" destOrd="0" presId="urn:microsoft.com/office/officeart/2008/layout/VerticalCurvedList"/>
    <dgm:cxn modelId="{9231D8E5-4233-4008-A21B-E6338FCC085B}" type="presParOf" srcId="{A359B22A-A442-49E5-88D3-1C6508E27425}" destId="{37EFC684-08E3-4C6D-B43C-5C8697C8FE5C}" srcOrd="8" destOrd="0" presId="urn:microsoft.com/office/officeart/2008/layout/VerticalCurvedList"/>
    <dgm:cxn modelId="{1B8AA652-098A-4917-88B5-72AE4FB80E8E}" type="presParOf" srcId="{37EFC684-08E3-4C6D-B43C-5C8697C8FE5C}" destId="{713CF6C2-DF5D-4A04-8383-8BC69D952E0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2F2AD7-89DE-4212-B49E-4D87CC32FC98}" type="doc">
      <dgm:prSet loTypeId="urn:microsoft.com/office/officeart/2005/8/layout/radial5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6C77C40-F889-4C98-8623-5DF4224360DA}">
      <dgm:prSet phldrT="[文本]" custT="1"/>
      <dgm:spPr/>
      <dgm:t>
        <a:bodyPr/>
        <a:lstStyle/>
        <a:p>
          <a:pPr algn="ctr"/>
          <a:r>
            <a:rPr lang="zh-CN" altLang="en-US" sz="1800" dirty="0"/>
            <a:t>使重复的任务自动化</a:t>
          </a:r>
        </a:p>
      </dgm:t>
    </dgm:pt>
    <dgm:pt modelId="{EA7BD832-26A4-49ED-A410-0E0BF8342987}" type="parTrans" cxnId="{730129AD-2DAE-466A-9E56-45F6430B6D1A}">
      <dgm:prSet/>
      <dgm:spPr/>
      <dgm:t>
        <a:bodyPr/>
        <a:lstStyle/>
        <a:p>
          <a:pPr algn="ctr"/>
          <a:endParaRPr lang="zh-CN" altLang="en-US"/>
        </a:p>
      </dgm:t>
    </dgm:pt>
    <dgm:pt modelId="{2D06C57F-F8C1-4449-8BC9-0ABA4049497B}" type="sibTrans" cxnId="{730129AD-2DAE-466A-9E56-45F6430B6D1A}">
      <dgm:prSet/>
      <dgm:spPr/>
      <dgm:t>
        <a:bodyPr/>
        <a:lstStyle/>
        <a:p>
          <a:pPr algn="ctr"/>
          <a:endParaRPr lang="zh-CN" altLang="en-US"/>
        </a:p>
      </dgm:t>
    </dgm:pt>
    <dgm:pt modelId="{D0CAB1B1-415C-428E-B7B4-FDFE3CF9E490}">
      <dgm:prSet phldrT="[文本]" custT="1"/>
      <dgm:spPr/>
      <dgm:t>
        <a:bodyPr/>
        <a:lstStyle/>
        <a:p>
          <a:pPr algn="ctr"/>
          <a:r>
            <a:rPr lang="zh-CN" altLang="en-US" sz="1800" dirty="0"/>
            <a:t>自定义</a:t>
          </a:r>
          <a:r>
            <a:rPr lang="en-US" altLang="zh-CN" sz="1800" dirty="0"/>
            <a:t>Excel</a:t>
          </a:r>
          <a:r>
            <a:rPr lang="zh-CN" altLang="en-US" sz="1800" dirty="0"/>
            <a:t>功能区和界面</a:t>
          </a:r>
        </a:p>
      </dgm:t>
    </dgm:pt>
    <dgm:pt modelId="{C08E7F1C-A12A-4C5E-B560-A13CD4ABEF3F}" type="parTrans" cxnId="{CB389603-20F4-4E97-A3F0-253BA33D9750}">
      <dgm:prSet/>
      <dgm:spPr/>
      <dgm:t>
        <a:bodyPr/>
        <a:lstStyle/>
        <a:p>
          <a:pPr algn="ctr"/>
          <a:endParaRPr lang="zh-CN" altLang="en-US"/>
        </a:p>
      </dgm:t>
    </dgm:pt>
    <dgm:pt modelId="{0B76ACD4-9BC1-4315-9218-D4077B047646}" type="sibTrans" cxnId="{CB389603-20F4-4E97-A3F0-253BA33D9750}">
      <dgm:prSet/>
      <dgm:spPr/>
      <dgm:t>
        <a:bodyPr/>
        <a:lstStyle/>
        <a:p>
          <a:pPr algn="ctr"/>
          <a:endParaRPr lang="zh-CN" altLang="en-US"/>
        </a:p>
      </dgm:t>
    </dgm:pt>
    <dgm:pt modelId="{045FB702-0416-4BF7-B93D-AC4DBD7E8A31}">
      <dgm:prSet phldrT="[文本]" custT="1"/>
      <dgm:spPr/>
      <dgm:t>
        <a:bodyPr/>
        <a:lstStyle/>
        <a:p>
          <a:pPr algn="ctr"/>
          <a:r>
            <a:rPr lang="zh-CN" altLang="en-US" sz="1800" dirty="0"/>
            <a:t>自定义</a:t>
          </a:r>
          <a:r>
            <a:rPr lang="en-US" altLang="zh-CN" sz="1800" dirty="0"/>
            <a:t>Excel</a:t>
          </a:r>
          <a:r>
            <a:rPr lang="zh-CN" altLang="en-US" sz="1800" dirty="0"/>
            <a:t>，使其成为开发平台</a:t>
          </a:r>
        </a:p>
      </dgm:t>
    </dgm:pt>
    <dgm:pt modelId="{25937CC4-CFCF-4FF0-A246-E60D280CD711}" type="parTrans" cxnId="{564889B2-DC27-43A3-A613-89091B6E91E4}">
      <dgm:prSet/>
      <dgm:spPr/>
      <dgm:t>
        <a:bodyPr/>
        <a:lstStyle/>
        <a:p>
          <a:pPr algn="ctr"/>
          <a:endParaRPr lang="zh-CN" altLang="en-US"/>
        </a:p>
      </dgm:t>
    </dgm:pt>
    <dgm:pt modelId="{B84EF099-08D0-4758-93F0-D894EAF74B84}" type="sibTrans" cxnId="{564889B2-DC27-43A3-A613-89091B6E91E4}">
      <dgm:prSet/>
      <dgm:spPr/>
      <dgm:t>
        <a:bodyPr/>
        <a:lstStyle/>
        <a:p>
          <a:pPr algn="ctr"/>
          <a:endParaRPr lang="zh-CN" altLang="en-US"/>
        </a:p>
      </dgm:t>
    </dgm:pt>
    <dgm:pt modelId="{589B7254-9625-4398-A8B1-F6CC2C4205A8}">
      <dgm:prSet phldrT="[文本]" custT="1"/>
      <dgm:spPr/>
      <dgm:t>
        <a:bodyPr/>
        <a:lstStyle/>
        <a:p>
          <a:pPr algn="ctr"/>
          <a:r>
            <a:rPr lang="zh-CN" altLang="en-US" sz="1800" dirty="0"/>
            <a:t>创建报表</a:t>
          </a:r>
        </a:p>
      </dgm:t>
    </dgm:pt>
    <dgm:pt modelId="{0B20E9B6-AF72-4A0E-9DFD-99D05F9D750F}" type="parTrans" cxnId="{88434AB5-4C27-4F65-97BC-2D81FF02AAD9}">
      <dgm:prSet/>
      <dgm:spPr/>
      <dgm:t>
        <a:bodyPr/>
        <a:lstStyle/>
        <a:p>
          <a:pPr algn="ctr"/>
          <a:endParaRPr lang="zh-CN" altLang="en-US"/>
        </a:p>
      </dgm:t>
    </dgm:pt>
    <dgm:pt modelId="{9273D6BD-4883-4882-87F3-9DFC6B5C549E}" type="sibTrans" cxnId="{88434AB5-4C27-4F65-97BC-2D81FF02AAD9}">
      <dgm:prSet/>
      <dgm:spPr/>
      <dgm:t>
        <a:bodyPr/>
        <a:lstStyle/>
        <a:p>
          <a:pPr algn="ctr"/>
          <a:endParaRPr lang="zh-CN" altLang="en-US"/>
        </a:p>
      </dgm:t>
    </dgm:pt>
    <dgm:pt modelId="{2CA1EEEE-FA20-4C98-83AD-F1E424497129}">
      <dgm:prSet phldrT="[文本]" custT="1"/>
      <dgm:spPr/>
      <dgm:t>
        <a:bodyPr/>
        <a:lstStyle/>
        <a:p>
          <a:pPr algn="ctr"/>
          <a:r>
            <a:rPr lang="zh-CN" altLang="en-US" sz="1800" dirty="0"/>
            <a:t>对数据进行复杂的操作和分析</a:t>
          </a:r>
        </a:p>
      </dgm:t>
    </dgm:pt>
    <dgm:pt modelId="{3FA958BD-E797-418C-812A-713DEDC4A5E9}" type="parTrans" cxnId="{F02FAD45-565B-4535-8F88-FE4547387DF3}">
      <dgm:prSet/>
      <dgm:spPr/>
      <dgm:t>
        <a:bodyPr/>
        <a:lstStyle/>
        <a:p>
          <a:pPr algn="ctr"/>
          <a:endParaRPr lang="zh-CN" altLang="en-US"/>
        </a:p>
      </dgm:t>
    </dgm:pt>
    <dgm:pt modelId="{EDC74EB6-18DB-42BF-A821-6EF36557F8BB}" type="sibTrans" cxnId="{F02FAD45-565B-4535-8F88-FE4547387DF3}">
      <dgm:prSet/>
      <dgm:spPr/>
      <dgm:t>
        <a:bodyPr/>
        <a:lstStyle/>
        <a:p>
          <a:pPr algn="ctr"/>
          <a:endParaRPr lang="zh-CN" altLang="en-US"/>
        </a:p>
      </dgm:t>
    </dgm:pt>
    <dgm:pt modelId="{CBF00453-3304-4035-9D7E-A752AF28E97E}">
      <dgm:prSet phldrT="[文本]"/>
      <dgm:spPr/>
      <dgm:t>
        <a:bodyPr/>
        <a:lstStyle/>
        <a:p>
          <a:pPr algn="ctr"/>
          <a:r>
            <a:rPr lang="en-US" altLang="zh-CN" dirty="0"/>
            <a:t>VBA</a:t>
          </a:r>
          <a:endParaRPr lang="zh-CN" altLang="en-US" dirty="0"/>
        </a:p>
      </dgm:t>
    </dgm:pt>
    <dgm:pt modelId="{2F5F843A-AF88-419F-BF5A-5ECF4A2E8FF2}" type="parTrans" cxnId="{6FCD97FA-5427-4A92-BDAB-7530E70AF61B}">
      <dgm:prSet/>
      <dgm:spPr/>
      <dgm:t>
        <a:bodyPr/>
        <a:lstStyle/>
        <a:p>
          <a:pPr algn="ctr"/>
          <a:endParaRPr lang="zh-CN" altLang="en-US"/>
        </a:p>
      </dgm:t>
    </dgm:pt>
    <dgm:pt modelId="{E0E09F77-37E4-4E94-A29B-9E9476B6DA8F}" type="sibTrans" cxnId="{6FCD97FA-5427-4A92-BDAB-7530E70AF61B}">
      <dgm:prSet/>
      <dgm:spPr/>
      <dgm:t>
        <a:bodyPr/>
        <a:lstStyle/>
        <a:p>
          <a:pPr algn="ctr"/>
          <a:endParaRPr lang="zh-CN" altLang="en-US"/>
        </a:p>
      </dgm:t>
    </dgm:pt>
    <dgm:pt modelId="{32B4B804-F0C9-4C5C-863E-7C6A79711A9F}" type="pres">
      <dgm:prSet presAssocID="{352F2AD7-89DE-4212-B49E-4D87CC32FC98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C3747E8-22F2-4C70-B89E-CF8347C9C57B}" type="pres">
      <dgm:prSet presAssocID="{CBF00453-3304-4035-9D7E-A752AF28E97E}" presName="centerShape" presStyleLbl="node0" presStyleIdx="0" presStyleCnt="1"/>
      <dgm:spPr/>
    </dgm:pt>
    <dgm:pt modelId="{B725DB5C-2B4C-4387-8103-DE785A35E573}" type="pres">
      <dgm:prSet presAssocID="{EA7BD832-26A4-49ED-A410-0E0BF8342987}" presName="parTrans" presStyleLbl="sibTrans2D1" presStyleIdx="0" presStyleCnt="5"/>
      <dgm:spPr/>
    </dgm:pt>
    <dgm:pt modelId="{F5FD3B40-6099-42C0-B832-863F1F6DE2DC}" type="pres">
      <dgm:prSet presAssocID="{EA7BD832-26A4-49ED-A410-0E0BF8342987}" presName="connectorText" presStyleLbl="sibTrans2D1" presStyleIdx="0" presStyleCnt="5"/>
      <dgm:spPr/>
    </dgm:pt>
    <dgm:pt modelId="{FED06646-2B68-4CA8-B168-2B667468488D}" type="pres">
      <dgm:prSet presAssocID="{36C77C40-F889-4C98-8623-5DF4224360DA}" presName="node" presStyleLbl="node1" presStyleIdx="0" presStyleCnt="5" custScaleX="116746" custScaleY="118548">
        <dgm:presLayoutVars>
          <dgm:bulletEnabled val="1"/>
        </dgm:presLayoutVars>
      </dgm:prSet>
      <dgm:spPr/>
    </dgm:pt>
    <dgm:pt modelId="{DF49D7CC-13B4-4E06-9355-F30356315F8C}" type="pres">
      <dgm:prSet presAssocID="{C08E7F1C-A12A-4C5E-B560-A13CD4ABEF3F}" presName="parTrans" presStyleLbl="sibTrans2D1" presStyleIdx="1" presStyleCnt="5"/>
      <dgm:spPr/>
    </dgm:pt>
    <dgm:pt modelId="{0F3A86BB-9273-4A62-927E-762791AE17E7}" type="pres">
      <dgm:prSet presAssocID="{C08E7F1C-A12A-4C5E-B560-A13CD4ABEF3F}" presName="connectorText" presStyleLbl="sibTrans2D1" presStyleIdx="1" presStyleCnt="5"/>
      <dgm:spPr/>
    </dgm:pt>
    <dgm:pt modelId="{7BA65D6B-E093-45A1-BD54-B7E4B6F3F0CC}" type="pres">
      <dgm:prSet presAssocID="{D0CAB1B1-415C-428E-B7B4-FDFE3CF9E490}" presName="node" presStyleLbl="node1" presStyleIdx="1" presStyleCnt="5" custScaleX="116746" custScaleY="118548">
        <dgm:presLayoutVars>
          <dgm:bulletEnabled val="1"/>
        </dgm:presLayoutVars>
      </dgm:prSet>
      <dgm:spPr/>
    </dgm:pt>
    <dgm:pt modelId="{2B4E89DB-9EA7-4EA8-8598-25704B84EDCF}" type="pres">
      <dgm:prSet presAssocID="{25937CC4-CFCF-4FF0-A246-E60D280CD711}" presName="parTrans" presStyleLbl="sibTrans2D1" presStyleIdx="2" presStyleCnt="5"/>
      <dgm:spPr/>
    </dgm:pt>
    <dgm:pt modelId="{B5F572B2-809A-4CC4-BDE1-4AAE616AE0AE}" type="pres">
      <dgm:prSet presAssocID="{25937CC4-CFCF-4FF0-A246-E60D280CD711}" presName="connectorText" presStyleLbl="sibTrans2D1" presStyleIdx="2" presStyleCnt="5"/>
      <dgm:spPr/>
    </dgm:pt>
    <dgm:pt modelId="{23C80C32-985A-4954-ABFF-E53AE986713D}" type="pres">
      <dgm:prSet presAssocID="{045FB702-0416-4BF7-B93D-AC4DBD7E8A31}" presName="node" presStyleLbl="node1" presStyleIdx="2" presStyleCnt="5" custScaleX="116746" custScaleY="118548">
        <dgm:presLayoutVars>
          <dgm:bulletEnabled val="1"/>
        </dgm:presLayoutVars>
      </dgm:prSet>
      <dgm:spPr/>
    </dgm:pt>
    <dgm:pt modelId="{F7F19A9B-0680-4976-A949-EE0699407C79}" type="pres">
      <dgm:prSet presAssocID="{0B20E9B6-AF72-4A0E-9DFD-99D05F9D750F}" presName="parTrans" presStyleLbl="sibTrans2D1" presStyleIdx="3" presStyleCnt="5"/>
      <dgm:spPr/>
    </dgm:pt>
    <dgm:pt modelId="{BD412EEF-F5B2-4808-BE87-7794C69919CE}" type="pres">
      <dgm:prSet presAssocID="{0B20E9B6-AF72-4A0E-9DFD-99D05F9D750F}" presName="connectorText" presStyleLbl="sibTrans2D1" presStyleIdx="3" presStyleCnt="5"/>
      <dgm:spPr/>
    </dgm:pt>
    <dgm:pt modelId="{02B700D0-7B25-4E12-B0F4-8C0A45EF6C98}" type="pres">
      <dgm:prSet presAssocID="{589B7254-9625-4398-A8B1-F6CC2C4205A8}" presName="node" presStyleLbl="node1" presStyleIdx="3" presStyleCnt="5" custScaleX="116746" custScaleY="118548">
        <dgm:presLayoutVars>
          <dgm:bulletEnabled val="1"/>
        </dgm:presLayoutVars>
      </dgm:prSet>
      <dgm:spPr/>
    </dgm:pt>
    <dgm:pt modelId="{F088780F-83A2-43FF-A8EC-3685A18FDEBD}" type="pres">
      <dgm:prSet presAssocID="{3FA958BD-E797-418C-812A-713DEDC4A5E9}" presName="parTrans" presStyleLbl="sibTrans2D1" presStyleIdx="4" presStyleCnt="5"/>
      <dgm:spPr/>
    </dgm:pt>
    <dgm:pt modelId="{3F83A0E5-7933-4939-88DF-9256ECBA8D68}" type="pres">
      <dgm:prSet presAssocID="{3FA958BD-E797-418C-812A-713DEDC4A5E9}" presName="connectorText" presStyleLbl="sibTrans2D1" presStyleIdx="4" presStyleCnt="5"/>
      <dgm:spPr/>
    </dgm:pt>
    <dgm:pt modelId="{904D5510-79A1-4F27-87EF-8F150C563EEE}" type="pres">
      <dgm:prSet presAssocID="{2CA1EEEE-FA20-4C98-83AD-F1E424497129}" presName="node" presStyleLbl="node1" presStyleIdx="4" presStyleCnt="5" custScaleX="116746" custScaleY="118548">
        <dgm:presLayoutVars>
          <dgm:bulletEnabled val="1"/>
        </dgm:presLayoutVars>
      </dgm:prSet>
      <dgm:spPr/>
    </dgm:pt>
  </dgm:ptLst>
  <dgm:cxnLst>
    <dgm:cxn modelId="{55334902-A860-4DB4-90BA-85BC43009C7C}" type="presOf" srcId="{25937CC4-CFCF-4FF0-A246-E60D280CD711}" destId="{2B4E89DB-9EA7-4EA8-8598-25704B84EDCF}" srcOrd="0" destOrd="0" presId="urn:microsoft.com/office/officeart/2005/8/layout/radial5"/>
    <dgm:cxn modelId="{CB389603-20F4-4E97-A3F0-253BA33D9750}" srcId="{CBF00453-3304-4035-9D7E-A752AF28E97E}" destId="{D0CAB1B1-415C-428E-B7B4-FDFE3CF9E490}" srcOrd="1" destOrd="0" parTransId="{C08E7F1C-A12A-4C5E-B560-A13CD4ABEF3F}" sibTransId="{0B76ACD4-9BC1-4315-9218-D4077B047646}"/>
    <dgm:cxn modelId="{5CC57704-173B-4EB2-8CD4-15615F7BAD46}" type="presOf" srcId="{0B20E9B6-AF72-4A0E-9DFD-99D05F9D750F}" destId="{BD412EEF-F5B2-4808-BE87-7794C69919CE}" srcOrd="1" destOrd="0" presId="urn:microsoft.com/office/officeart/2005/8/layout/radial5"/>
    <dgm:cxn modelId="{C3E29008-08EC-4196-A3F7-7E63A8391A2E}" type="presOf" srcId="{25937CC4-CFCF-4FF0-A246-E60D280CD711}" destId="{B5F572B2-809A-4CC4-BDE1-4AAE616AE0AE}" srcOrd="1" destOrd="0" presId="urn:microsoft.com/office/officeart/2005/8/layout/radial5"/>
    <dgm:cxn modelId="{FED09521-2A33-41B7-A719-A1BF9B752992}" type="presOf" srcId="{EA7BD832-26A4-49ED-A410-0E0BF8342987}" destId="{F5FD3B40-6099-42C0-B832-863F1F6DE2DC}" srcOrd="1" destOrd="0" presId="urn:microsoft.com/office/officeart/2005/8/layout/radial5"/>
    <dgm:cxn modelId="{9ECC4838-D6D0-4822-A1D5-8C3C3BAEED01}" type="presOf" srcId="{045FB702-0416-4BF7-B93D-AC4DBD7E8A31}" destId="{23C80C32-985A-4954-ABFF-E53AE986713D}" srcOrd="0" destOrd="0" presId="urn:microsoft.com/office/officeart/2005/8/layout/radial5"/>
    <dgm:cxn modelId="{00BE1D5C-CD39-4AC6-B359-7E0B394AE8A0}" type="presOf" srcId="{0B20E9B6-AF72-4A0E-9DFD-99D05F9D750F}" destId="{F7F19A9B-0680-4976-A949-EE0699407C79}" srcOrd="0" destOrd="0" presId="urn:microsoft.com/office/officeart/2005/8/layout/radial5"/>
    <dgm:cxn modelId="{F02FAD45-565B-4535-8F88-FE4547387DF3}" srcId="{CBF00453-3304-4035-9D7E-A752AF28E97E}" destId="{2CA1EEEE-FA20-4C98-83AD-F1E424497129}" srcOrd="4" destOrd="0" parTransId="{3FA958BD-E797-418C-812A-713DEDC4A5E9}" sibTransId="{EDC74EB6-18DB-42BF-A821-6EF36557F8BB}"/>
    <dgm:cxn modelId="{D36CB567-20D5-4A0E-B608-041497681F57}" type="presOf" srcId="{36C77C40-F889-4C98-8623-5DF4224360DA}" destId="{FED06646-2B68-4CA8-B168-2B667468488D}" srcOrd="0" destOrd="0" presId="urn:microsoft.com/office/officeart/2005/8/layout/radial5"/>
    <dgm:cxn modelId="{2003E455-09A2-4F1D-A708-90E4C1E0028C}" type="presOf" srcId="{C08E7F1C-A12A-4C5E-B560-A13CD4ABEF3F}" destId="{DF49D7CC-13B4-4E06-9355-F30356315F8C}" srcOrd="0" destOrd="0" presId="urn:microsoft.com/office/officeart/2005/8/layout/radial5"/>
    <dgm:cxn modelId="{0B9FA084-B76C-40F6-8081-3697DB9201E9}" type="presOf" srcId="{2CA1EEEE-FA20-4C98-83AD-F1E424497129}" destId="{904D5510-79A1-4F27-87EF-8F150C563EEE}" srcOrd="0" destOrd="0" presId="urn:microsoft.com/office/officeart/2005/8/layout/radial5"/>
    <dgm:cxn modelId="{9DF4258B-2198-440C-B8C8-D012A5809631}" type="presOf" srcId="{352F2AD7-89DE-4212-B49E-4D87CC32FC98}" destId="{32B4B804-F0C9-4C5C-863E-7C6A79711A9F}" srcOrd="0" destOrd="0" presId="urn:microsoft.com/office/officeart/2005/8/layout/radial5"/>
    <dgm:cxn modelId="{FBB7478F-EA05-43FB-9745-64414C4E1303}" type="presOf" srcId="{D0CAB1B1-415C-428E-B7B4-FDFE3CF9E490}" destId="{7BA65D6B-E093-45A1-BD54-B7E4B6F3F0CC}" srcOrd="0" destOrd="0" presId="urn:microsoft.com/office/officeart/2005/8/layout/radial5"/>
    <dgm:cxn modelId="{3B94039C-92DD-4D6A-9BA6-F5D84E677DD0}" type="presOf" srcId="{EA7BD832-26A4-49ED-A410-0E0BF8342987}" destId="{B725DB5C-2B4C-4387-8103-DE785A35E573}" srcOrd="0" destOrd="0" presId="urn:microsoft.com/office/officeart/2005/8/layout/radial5"/>
    <dgm:cxn modelId="{458DBEAC-6920-4089-B0D1-548EA7B74FDD}" type="presOf" srcId="{3FA958BD-E797-418C-812A-713DEDC4A5E9}" destId="{F088780F-83A2-43FF-A8EC-3685A18FDEBD}" srcOrd="0" destOrd="0" presId="urn:microsoft.com/office/officeart/2005/8/layout/radial5"/>
    <dgm:cxn modelId="{730129AD-2DAE-466A-9E56-45F6430B6D1A}" srcId="{CBF00453-3304-4035-9D7E-A752AF28E97E}" destId="{36C77C40-F889-4C98-8623-5DF4224360DA}" srcOrd="0" destOrd="0" parTransId="{EA7BD832-26A4-49ED-A410-0E0BF8342987}" sibTransId="{2D06C57F-F8C1-4449-8BC9-0ABA4049497B}"/>
    <dgm:cxn modelId="{564889B2-DC27-43A3-A613-89091B6E91E4}" srcId="{CBF00453-3304-4035-9D7E-A752AF28E97E}" destId="{045FB702-0416-4BF7-B93D-AC4DBD7E8A31}" srcOrd="2" destOrd="0" parTransId="{25937CC4-CFCF-4FF0-A246-E60D280CD711}" sibTransId="{B84EF099-08D0-4758-93F0-D894EAF74B84}"/>
    <dgm:cxn modelId="{88434AB5-4C27-4F65-97BC-2D81FF02AAD9}" srcId="{CBF00453-3304-4035-9D7E-A752AF28E97E}" destId="{589B7254-9625-4398-A8B1-F6CC2C4205A8}" srcOrd="3" destOrd="0" parTransId="{0B20E9B6-AF72-4A0E-9DFD-99D05F9D750F}" sibTransId="{9273D6BD-4883-4882-87F3-9DFC6B5C549E}"/>
    <dgm:cxn modelId="{4E012CBA-E321-499F-ACEC-B70C304BC05A}" type="presOf" srcId="{589B7254-9625-4398-A8B1-F6CC2C4205A8}" destId="{02B700D0-7B25-4E12-B0F4-8C0A45EF6C98}" srcOrd="0" destOrd="0" presId="urn:microsoft.com/office/officeart/2005/8/layout/radial5"/>
    <dgm:cxn modelId="{6D40F6D6-D174-4D19-92FB-B851DF9187CD}" type="presOf" srcId="{C08E7F1C-A12A-4C5E-B560-A13CD4ABEF3F}" destId="{0F3A86BB-9273-4A62-927E-762791AE17E7}" srcOrd="1" destOrd="0" presId="urn:microsoft.com/office/officeart/2005/8/layout/radial5"/>
    <dgm:cxn modelId="{115B6CF5-67E4-4BA3-86B4-6C2F986C4833}" type="presOf" srcId="{CBF00453-3304-4035-9D7E-A752AF28E97E}" destId="{7C3747E8-22F2-4C70-B89E-CF8347C9C57B}" srcOrd="0" destOrd="0" presId="urn:microsoft.com/office/officeart/2005/8/layout/radial5"/>
    <dgm:cxn modelId="{8BC9E5F8-FAF9-4F00-A23B-26E1A64E3482}" type="presOf" srcId="{3FA958BD-E797-418C-812A-713DEDC4A5E9}" destId="{3F83A0E5-7933-4939-88DF-9256ECBA8D68}" srcOrd="1" destOrd="0" presId="urn:microsoft.com/office/officeart/2005/8/layout/radial5"/>
    <dgm:cxn modelId="{6FCD97FA-5427-4A92-BDAB-7530E70AF61B}" srcId="{352F2AD7-89DE-4212-B49E-4D87CC32FC98}" destId="{CBF00453-3304-4035-9D7E-A752AF28E97E}" srcOrd="0" destOrd="0" parTransId="{2F5F843A-AF88-419F-BF5A-5ECF4A2E8FF2}" sibTransId="{E0E09F77-37E4-4E94-A29B-9E9476B6DA8F}"/>
    <dgm:cxn modelId="{32A5B469-7438-41CA-BBDF-ECCDDB7D9041}" type="presParOf" srcId="{32B4B804-F0C9-4C5C-863E-7C6A79711A9F}" destId="{7C3747E8-22F2-4C70-B89E-CF8347C9C57B}" srcOrd="0" destOrd="0" presId="urn:microsoft.com/office/officeart/2005/8/layout/radial5"/>
    <dgm:cxn modelId="{925DAB00-C86D-4ED3-80E3-E60940143224}" type="presParOf" srcId="{32B4B804-F0C9-4C5C-863E-7C6A79711A9F}" destId="{B725DB5C-2B4C-4387-8103-DE785A35E573}" srcOrd="1" destOrd="0" presId="urn:microsoft.com/office/officeart/2005/8/layout/radial5"/>
    <dgm:cxn modelId="{986F9BAA-61E4-4920-9EA8-4A89AFB8D918}" type="presParOf" srcId="{B725DB5C-2B4C-4387-8103-DE785A35E573}" destId="{F5FD3B40-6099-42C0-B832-863F1F6DE2DC}" srcOrd="0" destOrd="0" presId="urn:microsoft.com/office/officeart/2005/8/layout/radial5"/>
    <dgm:cxn modelId="{D3B78FDC-4243-4173-9DF3-F87C5D7384BC}" type="presParOf" srcId="{32B4B804-F0C9-4C5C-863E-7C6A79711A9F}" destId="{FED06646-2B68-4CA8-B168-2B667468488D}" srcOrd="2" destOrd="0" presId="urn:microsoft.com/office/officeart/2005/8/layout/radial5"/>
    <dgm:cxn modelId="{2B1646BF-C966-4CE5-A341-40C7E3D845B9}" type="presParOf" srcId="{32B4B804-F0C9-4C5C-863E-7C6A79711A9F}" destId="{DF49D7CC-13B4-4E06-9355-F30356315F8C}" srcOrd="3" destOrd="0" presId="urn:microsoft.com/office/officeart/2005/8/layout/radial5"/>
    <dgm:cxn modelId="{D2116592-EB25-4E36-9A91-AB488C62AFA3}" type="presParOf" srcId="{DF49D7CC-13B4-4E06-9355-F30356315F8C}" destId="{0F3A86BB-9273-4A62-927E-762791AE17E7}" srcOrd="0" destOrd="0" presId="urn:microsoft.com/office/officeart/2005/8/layout/radial5"/>
    <dgm:cxn modelId="{46A211D1-8720-46AC-A2C1-47E6CA76B67D}" type="presParOf" srcId="{32B4B804-F0C9-4C5C-863E-7C6A79711A9F}" destId="{7BA65D6B-E093-45A1-BD54-B7E4B6F3F0CC}" srcOrd="4" destOrd="0" presId="urn:microsoft.com/office/officeart/2005/8/layout/radial5"/>
    <dgm:cxn modelId="{C04124DB-426A-4CB9-9F5B-A058C5AE3678}" type="presParOf" srcId="{32B4B804-F0C9-4C5C-863E-7C6A79711A9F}" destId="{2B4E89DB-9EA7-4EA8-8598-25704B84EDCF}" srcOrd="5" destOrd="0" presId="urn:microsoft.com/office/officeart/2005/8/layout/radial5"/>
    <dgm:cxn modelId="{60D76D61-F646-4FC9-8A96-12F6097B81BE}" type="presParOf" srcId="{2B4E89DB-9EA7-4EA8-8598-25704B84EDCF}" destId="{B5F572B2-809A-4CC4-BDE1-4AAE616AE0AE}" srcOrd="0" destOrd="0" presId="urn:microsoft.com/office/officeart/2005/8/layout/radial5"/>
    <dgm:cxn modelId="{84EFF08D-17EB-4B7C-89FD-CE943D2F5B27}" type="presParOf" srcId="{32B4B804-F0C9-4C5C-863E-7C6A79711A9F}" destId="{23C80C32-985A-4954-ABFF-E53AE986713D}" srcOrd="6" destOrd="0" presId="urn:microsoft.com/office/officeart/2005/8/layout/radial5"/>
    <dgm:cxn modelId="{EB4E3EDC-279E-4974-8648-CEE882328F99}" type="presParOf" srcId="{32B4B804-F0C9-4C5C-863E-7C6A79711A9F}" destId="{F7F19A9B-0680-4976-A949-EE0699407C79}" srcOrd="7" destOrd="0" presId="urn:microsoft.com/office/officeart/2005/8/layout/radial5"/>
    <dgm:cxn modelId="{BD1A2E5B-41DB-4C91-9BEA-E632279445D9}" type="presParOf" srcId="{F7F19A9B-0680-4976-A949-EE0699407C79}" destId="{BD412EEF-F5B2-4808-BE87-7794C69919CE}" srcOrd="0" destOrd="0" presId="urn:microsoft.com/office/officeart/2005/8/layout/radial5"/>
    <dgm:cxn modelId="{9700671C-2EAF-4CE9-9A83-FE829782630A}" type="presParOf" srcId="{32B4B804-F0C9-4C5C-863E-7C6A79711A9F}" destId="{02B700D0-7B25-4E12-B0F4-8C0A45EF6C98}" srcOrd="8" destOrd="0" presId="urn:microsoft.com/office/officeart/2005/8/layout/radial5"/>
    <dgm:cxn modelId="{95EF2A44-C10F-4FC3-96E2-E24701BB599F}" type="presParOf" srcId="{32B4B804-F0C9-4C5C-863E-7C6A79711A9F}" destId="{F088780F-83A2-43FF-A8EC-3685A18FDEBD}" srcOrd="9" destOrd="0" presId="urn:microsoft.com/office/officeart/2005/8/layout/radial5"/>
    <dgm:cxn modelId="{17C090F7-EE52-4EAF-AA1A-4E60B4B96114}" type="presParOf" srcId="{F088780F-83A2-43FF-A8EC-3685A18FDEBD}" destId="{3F83A0E5-7933-4939-88DF-9256ECBA8D68}" srcOrd="0" destOrd="0" presId="urn:microsoft.com/office/officeart/2005/8/layout/radial5"/>
    <dgm:cxn modelId="{40E443F0-69E8-421F-9268-DF531E141036}" type="presParOf" srcId="{32B4B804-F0C9-4C5C-863E-7C6A79711A9F}" destId="{904D5510-79A1-4F27-87EF-8F150C563EEE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D9B1F0-E2F1-4F93-9215-1C04BE836E47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C62D1A4-E1D6-4E17-BF44-42826B8BCD72}">
      <dgm:prSet phldrT="[文本]" custT="1"/>
      <dgm:spPr/>
      <dgm:t>
        <a:bodyPr/>
        <a:lstStyle/>
        <a:p>
          <a:r>
            <a:rPr lang="zh-CN" altLang="en-US" sz="1800" dirty="0"/>
            <a:t>对象（</a:t>
          </a:r>
          <a:r>
            <a:rPr lang="en-US" altLang="zh-CN" sz="1800" dirty="0"/>
            <a:t>P.11</a:t>
          </a:r>
          <a:r>
            <a:rPr lang="zh-CN" altLang="en-US" sz="1800" dirty="0"/>
            <a:t>）：</a:t>
          </a:r>
          <a:r>
            <a:rPr lang="zh-CN" altLang="en-US" sz="1600" dirty="0"/>
            <a:t>代表应用程序中的元素，比如，工作表、单元格、图表、窗体，或是一份报告</a:t>
          </a:r>
          <a:endParaRPr lang="zh-CN" altLang="en-US" sz="1800" dirty="0"/>
        </a:p>
      </dgm:t>
    </dgm:pt>
    <dgm:pt modelId="{7D54204F-9249-41BE-838A-1C52F2AA7041}" type="parTrans" cxnId="{4CB5971A-DF24-4703-9B8D-EFF1CB03D4BD}">
      <dgm:prSet/>
      <dgm:spPr/>
      <dgm:t>
        <a:bodyPr/>
        <a:lstStyle/>
        <a:p>
          <a:endParaRPr lang="zh-CN" altLang="en-US" sz="2000"/>
        </a:p>
      </dgm:t>
    </dgm:pt>
    <dgm:pt modelId="{78BAAECC-782B-4588-9186-52613F7E09E8}" type="sibTrans" cxnId="{4CB5971A-DF24-4703-9B8D-EFF1CB03D4BD}">
      <dgm:prSet/>
      <dgm:spPr/>
      <dgm:t>
        <a:bodyPr/>
        <a:lstStyle/>
        <a:p>
          <a:endParaRPr lang="zh-CN" altLang="en-US" sz="2000"/>
        </a:p>
      </dgm:t>
    </dgm:pt>
    <dgm:pt modelId="{4949E70A-FEA3-4F65-9A6B-909C33D5BB42}">
      <dgm:prSet custT="1"/>
      <dgm:spPr/>
      <dgm:t>
        <a:bodyPr/>
        <a:lstStyle/>
        <a:p>
          <a:pPr>
            <a:lnSpc>
              <a:spcPct val="90000"/>
            </a:lnSpc>
          </a:pPr>
          <a:r>
            <a:rPr lang="zh-CN" altLang="en-US" sz="1800" dirty="0"/>
            <a:t>事件：</a:t>
          </a:r>
          <a:r>
            <a:rPr lang="zh-CN" altLang="en-US" sz="1600" dirty="0"/>
            <a:t>是指发生在一个对象上并能被此对象辨别的操作，如打开工作簿</a:t>
          </a:r>
          <a:endParaRPr lang="en-US" altLang="zh-CN" sz="1400" dirty="0">
            <a:latin typeface="Gungsuh" pitchFamily="18" charset="-127"/>
            <a:ea typeface="Gungsuh" pitchFamily="18" charset="-127"/>
          </a:endParaRPr>
        </a:p>
      </dgm:t>
    </dgm:pt>
    <dgm:pt modelId="{BBE3EFA9-0571-4C4E-A8F9-434ACA0D3568}" type="parTrans" cxnId="{8A3EDF72-7EC5-45E4-B1B6-BA9D7DE882C5}">
      <dgm:prSet/>
      <dgm:spPr/>
      <dgm:t>
        <a:bodyPr/>
        <a:lstStyle/>
        <a:p>
          <a:endParaRPr lang="zh-CN" altLang="en-US" sz="2000"/>
        </a:p>
      </dgm:t>
    </dgm:pt>
    <dgm:pt modelId="{9EF3EC1B-AD72-4C71-B093-E9F41E6BB5DE}" type="sibTrans" cxnId="{8A3EDF72-7EC5-45E4-B1B6-BA9D7DE882C5}">
      <dgm:prSet/>
      <dgm:spPr/>
      <dgm:t>
        <a:bodyPr/>
        <a:lstStyle/>
        <a:p>
          <a:endParaRPr lang="zh-CN" altLang="en-US" sz="2000"/>
        </a:p>
      </dgm:t>
    </dgm:pt>
    <dgm:pt modelId="{6E9A6AF4-4BE3-4436-A1E0-BD4B34DF67BF}">
      <dgm:prSet custT="1"/>
      <dgm:spPr/>
      <dgm:t>
        <a:bodyPr/>
        <a:lstStyle/>
        <a:p>
          <a:r>
            <a:rPr lang="zh-CN" altLang="en-US" sz="1800" dirty="0"/>
            <a:t>工程：</a:t>
          </a:r>
          <a:r>
            <a:rPr lang="zh-CN" altLang="en-US" sz="1600" dirty="0"/>
            <a:t>模块、窗体等对象的集合，在</a:t>
          </a:r>
          <a:r>
            <a:rPr lang="en-US" altLang="zh-CN" sz="1600" dirty="0"/>
            <a:t>VBA</a:t>
          </a:r>
          <a:r>
            <a:rPr lang="zh-CN" altLang="en-US" sz="1600" dirty="0"/>
            <a:t>中一个工作簿就是一个工程</a:t>
          </a:r>
          <a:endParaRPr lang="zh-CN" altLang="en-US" sz="1800" dirty="0"/>
        </a:p>
      </dgm:t>
    </dgm:pt>
    <dgm:pt modelId="{1CEA98C2-2E39-4C4A-917E-B9582D01C5FC}" type="parTrans" cxnId="{A957E9C7-787C-485E-B334-4D32ACF26993}">
      <dgm:prSet/>
      <dgm:spPr/>
      <dgm:t>
        <a:bodyPr/>
        <a:lstStyle/>
        <a:p>
          <a:endParaRPr lang="zh-CN" altLang="en-US"/>
        </a:p>
      </dgm:t>
    </dgm:pt>
    <dgm:pt modelId="{13894AC1-1C7B-4988-8DBE-FF1B797C7CD9}" type="sibTrans" cxnId="{A957E9C7-787C-485E-B334-4D32ACF26993}">
      <dgm:prSet/>
      <dgm:spPr/>
      <dgm:t>
        <a:bodyPr/>
        <a:lstStyle/>
        <a:p>
          <a:endParaRPr lang="zh-CN" altLang="en-US"/>
        </a:p>
      </dgm:t>
    </dgm:pt>
    <dgm:pt modelId="{7FE461E2-8203-4E9B-BB74-5451B69B4201}">
      <dgm:prSet custT="1"/>
      <dgm:spPr/>
      <dgm:t>
        <a:bodyPr/>
        <a:lstStyle/>
        <a:p>
          <a:r>
            <a:rPr lang="zh-CN" altLang="en-US" sz="1800" dirty="0"/>
            <a:t>属性（</a:t>
          </a:r>
          <a:r>
            <a:rPr lang="en-US" altLang="en-US" sz="1800" dirty="0"/>
            <a:t>P.13</a:t>
          </a:r>
          <a:r>
            <a:rPr lang="zh-CN" altLang="en-US" sz="1800" dirty="0"/>
            <a:t>）：</a:t>
          </a:r>
          <a:r>
            <a:rPr lang="zh-CN" altLang="en-US" sz="1600" dirty="0"/>
            <a:t>属性定义了对象特性，像大小、颜色、对象状态等</a:t>
          </a:r>
          <a:endParaRPr lang="en-US" altLang="zh-CN" sz="1800" dirty="0"/>
        </a:p>
      </dgm:t>
    </dgm:pt>
    <dgm:pt modelId="{8F70371C-2C4C-4E95-9FA7-8888886710C7}" type="parTrans" cxnId="{3ABE54C8-59E3-4F2B-A51D-FD682311685D}">
      <dgm:prSet/>
      <dgm:spPr/>
      <dgm:t>
        <a:bodyPr/>
        <a:lstStyle/>
        <a:p>
          <a:endParaRPr lang="zh-CN" altLang="en-US"/>
        </a:p>
      </dgm:t>
    </dgm:pt>
    <dgm:pt modelId="{B4BDCC39-5255-4DCF-A149-7AB6C8F90D8C}" type="sibTrans" cxnId="{3ABE54C8-59E3-4F2B-A51D-FD682311685D}">
      <dgm:prSet/>
      <dgm:spPr/>
      <dgm:t>
        <a:bodyPr/>
        <a:lstStyle/>
        <a:p>
          <a:endParaRPr lang="zh-CN" altLang="en-US"/>
        </a:p>
      </dgm:t>
    </dgm:pt>
    <dgm:pt modelId="{749198A6-89BB-4559-8253-8F097C3191F6}">
      <dgm:prSet custT="1"/>
      <dgm:spPr/>
      <dgm:t>
        <a:bodyPr/>
        <a:lstStyle/>
        <a:p>
          <a:r>
            <a:rPr lang="zh-CN" altLang="en-US" sz="1800" dirty="0"/>
            <a:t>方法（</a:t>
          </a:r>
          <a:r>
            <a:rPr lang="en-US" altLang="en-US" sz="1800" dirty="0"/>
            <a:t>P.13</a:t>
          </a:r>
          <a:r>
            <a:rPr lang="zh-CN" altLang="en-US" sz="1800" dirty="0"/>
            <a:t>）：</a:t>
          </a:r>
          <a:r>
            <a:rPr lang="zh-CN" altLang="en-US" sz="1600" dirty="0"/>
            <a:t>对象可以执行的动作</a:t>
          </a:r>
          <a:endParaRPr lang="en-US" altLang="zh-CN" sz="1800" dirty="0"/>
        </a:p>
      </dgm:t>
    </dgm:pt>
    <dgm:pt modelId="{EC08F17F-A0E3-4667-96AE-2C796A6F65AD}" type="parTrans" cxnId="{26C6AEA1-2BF1-40DE-BC45-266D43B4BF2B}">
      <dgm:prSet/>
      <dgm:spPr/>
      <dgm:t>
        <a:bodyPr/>
        <a:lstStyle/>
        <a:p>
          <a:endParaRPr lang="zh-CN" altLang="en-US"/>
        </a:p>
      </dgm:t>
    </dgm:pt>
    <dgm:pt modelId="{E76BCD47-FFDA-4022-90CC-AF40B64FEF04}" type="sibTrans" cxnId="{26C6AEA1-2BF1-40DE-BC45-266D43B4BF2B}">
      <dgm:prSet/>
      <dgm:spPr/>
      <dgm:t>
        <a:bodyPr/>
        <a:lstStyle/>
        <a:p>
          <a:endParaRPr lang="zh-CN" altLang="en-US"/>
        </a:p>
      </dgm:t>
    </dgm:pt>
    <dgm:pt modelId="{B8C5FA8D-88C0-4546-8D34-0E5F0D239FC0}">
      <dgm:prSet custT="1"/>
      <dgm:spPr/>
      <dgm:t>
        <a:bodyPr/>
        <a:lstStyle/>
        <a:p>
          <a:r>
            <a:rPr lang="zh-CN" altLang="en-US" sz="1800" dirty="0"/>
            <a:t>过程：</a:t>
          </a:r>
          <a:r>
            <a:rPr lang="zh-CN" altLang="en-US" sz="1600" dirty="0"/>
            <a:t>可单独执行的程序单元</a:t>
          </a:r>
          <a:endParaRPr lang="en-US" altLang="zh-CN" sz="1800" dirty="0"/>
        </a:p>
      </dgm:t>
    </dgm:pt>
    <dgm:pt modelId="{7D63AD27-3CAB-46D3-8AAF-FC5A589AF37F}" type="parTrans" cxnId="{65960D04-D55D-49A0-873B-4DF780CE5767}">
      <dgm:prSet/>
      <dgm:spPr/>
      <dgm:t>
        <a:bodyPr/>
        <a:lstStyle/>
        <a:p>
          <a:endParaRPr lang="zh-CN" altLang="en-US"/>
        </a:p>
      </dgm:t>
    </dgm:pt>
    <dgm:pt modelId="{7D8AE0E4-8AC8-46B5-A50D-15BBAF7F6FCB}" type="sibTrans" cxnId="{65960D04-D55D-49A0-873B-4DF780CE5767}">
      <dgm:prSet/>
      <dgm:spPr/>
      <dgm:t>
        <a:bodyPr/>
        <a:lstStyle/>
        <a:p>
          <a:endParaRPr lang="zh-CN" altLang="en-US"/>
        </a:p>
      </dgm:t>
    </dgm:pt>
    <dgm:pt modelId="{A59A4DA2-7B01-4184-B9AD-C9AFB8B9F601}">
      <dgm:prSet custT="1"/>
      <dgm:spPr/>
      <dgm:t>
        <a:bodyPr/>
        <a:lstStyle/>
        <a:p>
          <a:r>
            <a:rPr lang="zh-CN" altLang="zh-CN" sz="1800" dirty="0"/>
            <a:t>模块：</a:t>
          </a:r>
          <a:r>
            <a:rPr lang="zh-CN" altLang="zh-CN" sz="1600" dirty="0"/>
            <a:t>声明及过程的集合</a:t>
          </a:r>
          <a:endParaRPr lang="en-US" altLang="zh-CN" sz="1800" dirty="0"/>
        </a:p>
      </dgm:t>
    </dgm:pt>
    <dgm:pt modelId="{DF55DE6B-5C62-4DAC-8734-E77618A67C73}" type="parTrans" cxnId="{918AEC90-7A9C-42C2-8C65-DACBF2D92BCE}">
      <dgm:prSet/>
      <dgm:spPr/>
      <dgm:t>
        <a:bodyPr/>
        <a:lstStyle/>
        <a:p>
          <a:endParaRPr lang="zh-CN" altLang="en-US"/>
        </a:p>
      </dgm:t>
    </dgm:pt>
    <dgm:pt modelId="{BFD2D6A3-4BE1-452D-94B8-7608FF32E072}" type="sibTrans" cxnId="{918AEC90-7A9C-42C2-8C65-DACBF2D92BCE}">
      <dgm:prSet/>
      <dgm:spPr/>
      <dgm:t>
        <a:bodyPr/>
        <a:lstStyle/>
        <a:p>
          <a:endParaRPr lang="zh-CN" altLang="en-US"/>
        </a:p>
      </dgm:t>
    </dgm:pt>
    <dgm:pt modelId="{FF931D94-D7E2-4129-B5D7-D5AE21DCB649}" type="pres">
      <dgm:prSet presAssocID="{01D9B1F0-E2F1-4F93-9215-1C04BE836E47}" presName="Name0" presStyleCnt="0">
        <dgm:presLayoutVars>
          <dgm:chMax val="7"/>
          <dgm:chPref val="7"/>
          <dgm:dir/>
        </dgm:presLayoutVars>
      </dgm:prSet>
      <dgm:spPr/>
    </dgm:pt>
    <dgm:pt modelId="{44F8C1C9-0E32-4A7E-BE0D-CC17D35548A8}" type="pres">
      <dgm:prSet presAssocID="{01D9B1F0-E2F1-4F93-9215-1C04BE836E47}" presName="Name1" presStyleCnt="0"/>
      <dgm:spPr/>
    </dgm:pt>
    <dgm:pt modelId="{60E611EF-761A-43F4-8FC2-509C2206175B}" type="pres">
      <dgm:prSet presAssocID="{01D9B1F0-E2F1-4F93-9215-1C04BE836E47}" presName="cycle" presStyleCnt="0"/>
      <dgm:spPr/>
    </dgm:pt>
    <dgm:pt modelId="{8265778B-BE7A-4531-B595-499C945B420C}" type="pres">
      <dgm:prSet presAssocID="{01D9B1F0-E2F1-4F93-9215-1C04BE836E47}" presName="srcNode" presStyleLbl="node1" presStyleIdx="0" presStyleCnt="7"/>
      <dgm:spPr/>
    </dgm:pt>
    <dgm:pt modelId="{00EB5C8A-5E9B-481B-9D7F-86B8A3F0618E}" type="pres">
      <dgm:prSet presAssocID="{01D9B1F0-E2F1-4F93-9215-1C04BE836E47}" presName="conn" presStyleLbl="parChTrans1D2" presStyleIdx="0" presStyleCnt="1"/>
      <dgm:spPr/>
    </dgm:pt>
    <dgm:pt modelId="{7E177999-1449-4CBB-9F4F-73F2DB8B9EF1}" type="pres">
      <dgm:prSet presAssocID="{01D9B1F0-E2F1-4F93-9215-1C04BE836E47}" presName="extraNode" presStyleLbl="node1" presStyleIdx="0" presStyleCnt="7"/>
      <dgm:spPr/>
    </dgm:pt>
    <dgm:pt modelId="{08C246BE-B53F-45AD-8104-4556B99FCDCD}" type="pres">
      <dgm:prSet presAssocID="{01D9B1F0-E2F1-4F93-9215-1C04BE836E47}" presName="dstNode" presStyleLbl="node1" presStyleIdx="0" presStyleCnt="7"/>
      <dgm:spPr/>
    </dgm:pt>
    <dgm:pt modelId="{D96C250D-DE92-4612-8C6F-ACDB666676E2}" type="pres">
      <dgm:prSet presAssocID="{6E9A6AF4-4BE3-4436-A1E0-BD4B34DF67BF}" presName="text_1" presStyleLbl="node1" presStyleIdx="0" presStyleCnt="7" custScaleY="119590" custLinFactNeighborX="-425" custLinFactNeighborY="-2181">
        <dgm:presLayoutVars>
          <dgm:bulletEnabled val="1"/>
        </dgm:presLayoutVars>
      </dgm:prSet>
      <dgm:spPr/>
    </dgm:pt>
    <dgm:pt modelId="{F35B4F85-3165-4AE7-96E6-79A5D698D479}" type="pres">
      <dgm:prSet presAssocID="{6E9A6AF4-4BE3-4436-A1E0-BD4B34DF67BF}" presName="accent_1" presStyleCnt="0"/>
      <dgm:spPr/>
    </dgm:pt>
    <dgm:pt modelId="{EF69D75C-81C8-4F4D-BDFF-C99874F02FAE}" type="pres">
      <dgm:prSet presAssocID="{6E9A6AF4-4BE3-4436-A1E0-BD4B34DF67BF}" presName="accentRepeatNode" presStyleLbl="solidFgAcc1" presStyleIdx="0" presStyleCnt="7" custLinFactNeighborX="-2183"/>
      <dgm:spPr>
        <a:prstGeom prst="star4">
          <a:avLst/>
        </a:prstGeom>
      </dgm:spPr>
    </dgm:pt>
    <dgm:pt modelId="{C14996F1-C62C-4A4F-A904-CF287E23624A}" type="pres">
      <dgm:prSet presAssocID="{3C62D1A4-E1D6-4E17-BF44-42826B8BCD72}" presName="text_2" presStyleLbl="node1" presStyleIdx="1" presStyleCnt="7" custScaleY="119590">
        <dgm:presLayoutVars>
          <dgm:bulletEnabled val="1"/>
        </dgm:presLayoutVars>
      </dgm:prSet>
      <dgm:spPr/>
    </dgm:pt>
    <dgm:pt modelId="{AA4A22C8-6E57-48B8-BAFE-142B558854DB}" type="pres">
      <dgm:prSet presAssocID="{3C62D1A4-E1D6-4E17-BF44-42826B8BCD72}" presName="accent_2" presStyleCnt="0"/>
      <dgm:spPr/>
    </dgm:pt>
    <dgm:pt modelId="{49C07084-4474-40BD-BDC7-8D7FB32E5312}" type="pres">
      <dgm:prSet presAssocID="{3C62D1A4-E1D6-4E17-BF44-42826B8BCD72}" presName="accentRepeatNode" presStyleLbl="solidFgAcc1" presStyleIdx="1" presStyleCnt="7"/>
      <dgm:spPr>
        <a:prstGeom prst="star4">
          <a:avLst/>
        </a:prstGeom>
      </dgm:spPr>
    </dgm:pt>
    <dgm:pt modelId="{4DAB2BAC-0974-4CD5-B5C4-AA92AB6DB159}" type="pres">
      <dgm:prSet presAssocID="{7FE461E2-8203-4E9B-BB74-5451B69B4201}" presName="text_3" presStyleLbl="node1" presStyleIdx="2" presStyleCnt="7" custScaleY="119590">
        <dgm:presLayoutVars>
          <dgm:bulletEnabled val="1"/>
        </dgm:presLayoutVars>
      </dgm:prSet>
      <dgm:spPr/>
    </dgm:pt>
    <dgm:pt modelId="{DF09FAC3-9E12-42BF-B8C8-A5BBE9FE77FF}" type="pres">
      <dgm:prSet presAssocID="{7FE461E2-8203-4E9B-BB74-5451B69B4201}" presName="accent_3" presStyleCnt="0"/>
      <dgm:spPr/>
    </dgm:pt>
    <dgm:pt modelId="{008F7447-0D93-416B-8ECA-CAF5611996DE}" type="pres">
      <dgm:prSet presAssocID="{7FE461E2-8203-4E9B-BB74-5451B69B4201}" presName="accentRepeatNode" presStyleLbl="solidFgAcc1" presStyleIdx="2" presStyleCnt="7"/>
      <dgm:spPr>
        <a:prstGeom prst="star4">
          <a:avLst/>
        </a:prstGeom>
      </dgm:spPr>
    </dgm:pt>
    <dgm:pt modelId="{CB883692-067E-4A88-A46F-F2CE9D8BE0EF}" type="pres">
      <dgm:prSet presAssocID="{749198A6-89BB-4559-8253-8F097C3191F6}" presName="text_4" presStyleLbl="node1" presStyleIdx="3" presStyleCnt="7" custScaleY="119590">
        <dgm:presLayoutVars>
          <dgm:bulletEnabled val="1"/>
        </dgm:presLayoutVars>
      </dgm:prSet>
      <dgm:spPr/>
    </dgm:pt>
    <dgm:pt modelId="{8C8A0174-5CFE-44AB-A4C1-2D66A79D43D1}" type="pres">
      <dgm:prSet presAssocID="{749198A6-89BB-4559-8253-8F097C3191F6}" presName="accent_4" presStyleCnt="0"/>
      <dgm:spPr/>
    </dgm:pt>
    <dgm:pt modelId="{6845AF2A-FD32-4132-AB74-11B57AF3D5D9}" type="pres">
      <dgm:prSet presAssocID="{749198A6-89BB-4559-8253-8F097C3191F6}" presName="accentRepeatNode" presStyleLbl="solidFgAcc1" presStyleIdx="3" presStyleCnt="7"/>
      <dgm:spPr>
        <a:prstGeom prst="star4">
          <a:avLst/>
        </a:prstGeom>
      </dgm:spPr>
    </dgm:pt>
    <dgm:pt modelId="{F66A0E27-E0C4-4B04-9BF1-B998AB4BB945}" type="pres">
      <dgm:prSet presAssocID="{A59A4DA2-7B01-4184-B9AD-C9AFB8B9F601}" presName="text_5" presStyleLbl="node1" presStyleIdx="4" presStyleCnt="7">
        <dgm:presLayoutVars>
          <dgm:bulletEnabled val="1"/>
        </dgm:presLayoutVars>
      </dgm:prSet>
      <dgm:spPr/>
    </dgm:pt>
    <dgm:pt modelId="{4EB0D530-A7CD-4728-BA11-6A62FA7CA32C}" type="pres">
      <dgm:prSet presAssocID="{A59A4DA2-7B01-4184-B9AD-C9AFB8B9F601}" presName="accent_5" presStyleCnt="0"/>
      <dgm:spPr/>
    </dgm:pt>
    <dgm:pt modelId="{5B6A9B39-B88B-47CA-81D2-300D57056A1A}" type="pres">
      <dgm:prSet presAssocID="{A59A4DA2-7B01-4184-B9AD-C9AFB8B9F601}" presName="accentRepeatNode" presStyleLbl="solidFgAcc1" presStyleIdx="4" presStyleCnt="7"/>
      <dgm:spPr>
        <a:prstGeom prst="star4">
          <a:avLst/>
        </a:prstGeom>
      </dgm:spPr>
    </dgm:pt>
    <dgm:pt modelId="{D8B527AD-C778-4E85-A778-7670027B4744}" type="pres">
      <dgm:prSet presAssocID="{B8C5FA8D-88C0-4546-8D34-0E5F0D239FC0}" presName="text_6" presStyleLbl="node1" presStyleIdx="5" presStyleCnt="7">
        <dgm:presLayoutVars>
          <dgm:bulletEnabled val="1"/>
        </dgm:presLayoutVars>
      </dgm:prSet>
      <dgm:spPr/>
    </dgm:pt>
    <dgm:pt modelId="{B86CBDCF-223A-4F80-B3E5-56F568289B49}" type="pres">
      <dgm:prSet presAssocID="{B8C5FA8D-88C0-4546-8D34-0E5F0D239FC0}" presName="accent_6" presStyleCnt="0"/>
      <dgm:spPr/>
    </dgm:pt>
    <dgm:pt modelId="{C5EBF562-4B78-4150-AD6E-D62D09C7797B}" type="pres">
      <dgm:prSet presAssocID="{B8C5FA8D-88C0-4546-8D34-0E5F0D239FC0}" presName="accentRepeatNode" presStyleLbl="solidFgAcc1" presStyleIdx="5" presStyleCnt="7"/>
      <dgm:spPr>
        <a:prstGeom prst="star4">
          <a:avLst/>
        </a:prstGeom>
      </dgm:spPr>
    </dgm:pt>
    <dgm:pt modelId="{A8339DE8-052B-4A7A-AE3D-060CF7019D37}" type="pres">
      <dgm:prSet presAssocID="{4949E70A-FEA3-4F65-9A6B-909C33D5BB42}" presName="text_7" presStyleLbl="node1" presStyleIdx="6" presStyleCnt="7" custScaleY="119590">
        <dgm:presLayoutVars>
          <dgm:bulletEnabled val="1"/>
        </dgm:presLayoutVars>
      </dgm:prSet>
      <dgm:spPr/>
    </dgm:pt>
    <dgm:pt modelId="{5AD3C663-88BA-4EE3-8006-DAAFF2884A07}" type="pres">
      <dgm:prSet presAssocID="{4949E70A-FEA3-4F65-9A6B-909C33D5BB42}" presName="accent_7" presStyleCnt="0"/>
      <dgm:spPr/>
    </dgm:pt>
    <dgm:pt modelId="{C08CB72B-4FE8-4803-BFA7-840999270B3A}" type="pres">
      <dgm:prSet presAssocID="{4949E70A-FEA3-4F65-9A6B-909C33D5BB42}" presName="accentRepeatNode" presStyleLbl="solidFgAcc1" presStyleIdx="6" presStyleCnt="7"/>
      <dgm:spPr>
        <a:prstGeom prst="star4">
          <a:avLst/>
        </a:prstGeom>
      </dgm:spPr>
    </dgm:pt>
  </dgm:ptLst>
  <dgm:cxnLst>
    <dgm:cxn modelId="{65960D04-D55D-49A0-873B-4DF780CE5767}" srcId="{01D9B1F0-E2F1-4F93-9215-1C04BE836E47}" destId="{B8C5FA8D-88C0-4546-8D34-0E5F0D239FC0}" srcOrd="5" destOrd="0" parTransId="{7D63AD27-3CAB-46D3-8AAF-FC5A589AF37F}" sibTransId="{7D8AE0E4-8AC8-46B5-A50D-15BBAF7F6FCB}"/>
    <dgm:cxn modelId="{A8F20B07-2829-4049-8E79-C6EFCA76F28E}" type="presOf" srcId="{749198A6-89BB-4559-8253-8F097C3191F6}" destId="{CB883692-067E-4A88-A46F-F2CE9D8BE0EF}" srcOrd="0" destOrd="0" presId="urn:microsoft.com/office/officeart/2008/layout/VerticalCurvedList"/>
    <dgm:cxn modelId="{4CB5971A-DF24-4703-9B8D-EFF1CB03D4BD}" srcId="{01D9B1F0-E2F1-4F93-9215-1C04BE836E47}" destId="{3C62D1A4-E1D6-4E17-BF44-42826B8BCD72}" srcOrd="1" destOrd="0" parTransId="{7D54204F-9249-41BE-838A-1C52F2AA7041}" sibTransId="{78BAAECC-782B-4588-9186-52613F7E09E8}"/>
    <dgm:cxn modelId="{342EC41B-E40C-4E54-B01F-401CF635BAA0}" type="presOf" srcId="{01D9B1F0-E2F1-4F93-9215-1C04BE836E47}" destId="{FF931D94-D7E2-4129-B5D7-D5AE21DCB649}" srcOrd="0" destOrd="0" presId="urn:microsoft.com/office/officeart/2008/layout/VerticalCurvedList"/>
    <dgm:cxn modelId="{CA1ADF1D-E28B-4497-AE0D-F05B2D19F1EA}" type="presOf" srcId="{A59A4DA2-7B01-4184-B9AD-C9AFB8B9F601}" destId="{F66A0E27-E0C4-4B04-9BF1-B998AB4BB945}" srcOrd="0" destOrd="0" presId="urn:microsoft.com/office/officeart/2008/layout/VerticalCurvedList"/>
    <dgm:cxn modelId="{93D09C37-84E7-4F58-9417-0E180E046734}" type="presOf" srcId="{6E9A6AF4-4BE3-4436-A1E0-BD4B34DF67BF}" destId="{D96C250D-DE92-4612-8C6F-ACDB666676E2}" srcOrd="0" destOrd="0" presId="urn:microsoft.com/office/officeart/2008/layout/VerticalCurvedList"/>
    <dgm:cxn modelId="{8A3EDF72-7EC5-45E4-B1B6-BA9D7DE882C5}" srcId="{01D9B1F0-E2F1-4F93-9215-1C04BE836E47}" destId="{4949E70A-FEA3-4F65-9A6B-909C33D5BB42}" srcOrd="6" destOrd="0" parTransId="{BBE3EFA9-0571-4C4E-A8F9-434ACA0D3568}" sibTransId="{9EF3EC1B-AD72-4C71-B093-E9F41E6BB5DE}"/>
    <dgm:cxn modelId="{0863A182-AD3B-49E7-9EB4-7B1DC71CBC15}" type="presOf" srcId="{B8C5FA8D-88C0-4546-8D34-0E5F0D239FC0}" destId="{D8B527AD-C778-4E85-A778-7670027B4744}" srcOrd="0" destOrd="0" presId="urn:microsoft.com/office/officeart/2008/layout/VerticalCurvedList"/>
    <dgm:cxn modelId="{918AEC90-7A9C-42C2-8C65-DACBF2D92BCE}" srcId="{01D9B1F0-E2F1-4F93-9215-1C04BE836E47}" destId="{A59A4DA2-7B01-4184-B9AD-C9AFB8B9F601}" srcOrd="4" destOrd="0" parTransId="{DF55DE6B-5C62-4DAC-8734-E77618A67C73}" sibTransId="{BFD2D6A3-4BE1-452D-94B8-7608FF32E072}"/>
    <dgm:cxn modelId="{091336A1-8041-4BA1-94B9-0AC546B4DEBF}" type="presOf" srcId="{3C62D1A4-E1D6-4E17-BF44-42826B8BCD72}" destId="{C14996F1-C62C-4A4F-A904-CF287E23624A}" srcOrd="0" destOrd="0" presId="urn:microsoft.com/office/officeart/2008/layout/VerticalCurvedList"/>
    <dgm:cxn modelId="{26C6AEA1-2BF1-40DE-BC45-266D43B4BF2B}" srcId="{01D9B1F0-E2F1-4F93-9215-1C04BE836E47}" destId="{749198A6-89BB-4559-8253-8F097C3191F6}" srcOrd="3" destOrd="0" parTransId="{EC08F17F-A0E3-4667-96AE-2C796A6F65AD}" sibTransId="{E76BCD47-FFDA-4022-90CC-AF40B64FEF04}"/>
    <dgm:cxn modelId="{CD3077BE-2A42-468E-AEE8-555278E802A7}" type="presOf" srcId="{4949E70A-FEA3-4F65-9A6B-909C33D5BB42}" destId="{A8339DE8-052B-4A7A-AE3D-060CF7019D37}" srcOrd="0" destOrd="0" presId="urn:microsoft.com/office/officeart/2008/layout/VerticalCurvedList"/>
    <dgm:cxn modelId="{43E705C0-CFF3-4D50-AA66-6CDDF0E47F1E}" type="presOf" srcId="{13894AC1-1C7B-4988-8DBE-FF1B797C7CD9}" destId="{00EB5C8A-5E9B-481B-9D7F-86B8A3F0618E}" srcOrd="0" destOrd="0" presId="urn:microsoft.com/office/officeart/2008/layout/VerticalCurvedList"/>
    <dgm:cxn modelId="{A957E9C7-787C-485E-B334-4D32ACF26993}" srcId="{01D9B1F0-E2F1-4F93-9215-1C04BE836E47}" destId="{6E9A6AF4-4BE3-4436-A1E0-BD4B34DF67BF}" srcOrd="0" destOrd="0" parTransId="{1CEA98C2-2E39-4C4A-917E-B9582D01C5FC}" sibTransId="{13894AC1-1C7B-4988-8DBE-FF1B797C7CD9}"/>
    <dgm:cxn modelId="{3ABE54C8-59E3-4F2B-A51D-FD682311685D}" srcId="{01D9B1F0-E2F1-4F93-9215-1C04BE836E47}" destId="{7FE461E2-8203-4E9B-BB74-5451B69B4201}" srcOrd="2" destOrd="0" parTransId="{8F70371C-2C4C-4E95-9FA7-8888886710C7}" sibTransId="{B4BDCC39-5255-4DCF-A149-7AB6C8F90D8C}"/>
    <dgm:cxn modelId="{AAEB98FD-B9A0-43FC-AC44-13862B7CB40F}" type="presOf" srcId="{7FE461E2-8203-4E9B-BB74-5451B69B4201}" destId="{4DAB2BAC-0974-4CD5-B5C4-AA92AB6DB159}" srcOrd="0" destOrd="0" presId="urn:microsoft.com/office/officeart/2008/layout/VerticalCurvedList"/>
    <dgm:cxn modelId="{C32C8FE8-1621-4E71-983B-5867D8414E44}" type="presParOf" srcId="{FF931D94-D7E2-4129-B5D7-D5AE21DCB649}" destId="{44F8C1C9-0E32-4A7E-BE0D-CC17D35548A8}" srcOrd="0" destOrd="0" presId="urn:microsoft.com/office/officeart/2008/layout/VerticalCurvedList"/>
    <dgm:cxn modelId="{1A4222A4-EF6B-4625-BDD0-76A193EA6AB2}" type="presParOf" srcId="{44F8C1C9-0E32-4A7E-BE0D-CC17D35548A8}" destId="{60E611EF-761A-43F4-8FC2-509C2206175B}" srcOrd="0" destOrd="0" presId="urn:microsoft.com/office/officeart/2008/layout/VerticalCurvedList"/>
    <dgm:cxn modelId="{59181F4F-0ACF-40CB-AFBB-DD411DCFF771}" type="presParOf" srcId="{60E611EF-761A-43F4-8FC2-509C2206175B}" destId="{8265778B-BE7A-4531-B595-499C945B420C}" srcOrd="0" destOrd="0" presId="urn:microsoft.com/office/officeart/2008/layout/VerticalCurvedList"/>
    <dgm:cxn modelId="{63CE274C-5C09-4087-A610-9E29D418E73F}" type="presParOf" srcId="{60E611EF-761A-43F4-8FC2-509C2206175B}" destId="{00EB5C8A-5E9B-481B-9D7F-86B8A3F0618E}" srcOrd="1" destOrd="0" presId="urn:microsoft.com/office/officeart/2008/layout/VerticalCurvedList"/>
    <dgm:cxn modelId="{1C2F486F-9BA6-49BB-B411-C16D1EF8645F}" type="presParOf" srcId="{60E611EF-761A-43F4-8FC2-509C2206175B}" destId="{7E177999-1449-4CBB-9F4F-73F2DB8B9EF1}" srcOrd="2" destOrd="0" presId="urn:microsoft.com/office/officeart/2008/layout/VerticalCurvedList"/>
    <dgm:cxn modelId="{ADCED2E4-6194-4508-9387-4F2B2DE39423}" type="presParOf" srcId="{60E611EF-761A-43F4-8FC2-509C2206175B}" destId="{08C246BE-B53F-45AD-8104-4556B99FCDCD}" srcOrd="3" destOrd="0" presId="urn:microsoft.com/office/officeart/2008/layout/VerticalCurvedList"/>
    <dgm:cxn modelId="{C7626F81-297D-4EAB-A6D7-934232C18272}" type="presParOf" srcId="{44F8C1C9-0E32-4A7E-BE0D-CC17D35548A8}" destId="{D96C250D-DE92-4612-8C6F-ACDB666676E2}" srcOrd="1" destOrd="0" presId="urn:microsoft.com/office/officeart/2008/layout/VerticalCurvedList"/>
    <dgm:cxn modelId="{91057EDB-46C8-48BB-8B3C-A077A68C48B7}" type="presParOf" srcId="{44F8C1C9-0E32-4A7E-BE0D-CC17D35548A8}" destId="{F35B4F85-3165-4AE7-96E6-79A5D698D479}" srcOrd="2" destOrd="0" presId="urn:microsoft.com/office/officeart/2008/layout/VerticalCurvedList"/>
    <dgm:cxn modelId="{65CF928F-0AF8-45B3-9103-E1A8903D3861}" type="presParOf" srcId="{F35B4F85-3165-4AE7-96E6-79A5D698D479}" destId="{EF69D75C-81C8-4F4D-BDFF-C99874F02FAE}" srcOrd="0" destOrd="0" presId="urn:microsoft.com/office/officeart/2008/layout/VerticalCurvedList"/>
    <dgm:cxn modelId="{49062205-368A-417D-B87E-481499FE7795}" type="presParOf" srcId="{44F8C1C9-0E32-4A7E-BE0D-CC17D35548A8}" destId="{C14996F1-C62C-4A4F-A904-CF287E23624A}" srcOrd="3" destOrd="0" presId="urn:microsoft.com/office/officeart/2008/layout/VerticalCurvedList"/>
    <dgm:cxn modelId="{9DF70611-2FB8-4F27-8672-9C3A35E94C1A}" type="presParOf" srcId="{44F8C1C9-0E32-4A7E-BE0D-CC17D35548A8}" destId="{AA4A22C8-6E57-48B8-BAFE-142B558854DB}" srcOrd="4" destOrd="0" presId="urn:microsoft.com/office/officeart/2008/layout/VerticalCurvedList"/>
    <dgm:cxn modelId="{D9273020-3868-4F3B-A3C5-0020C5850B2D}" type="presParOf" srcId="{AA4A22C8-6E57-48B8-BAFE-142B558854DB}" destId="{49C07084-4474-40BD-BDC7-8D7FB32E5312}" srcOrd="0" destOrd="0" presId="urn:microsoft.com/office/officeart/2008/layout/VerticalCurvedList"/>
    <dgm:cxn modelId="{663EACD6-5A8E-45C4-9592-A211F81843AD}" type="presParOf" srcId="{44F8C1C9-0E32-4A7E-BE0D-CC17D35548A8}" destId="{4DAB2BAC-0974-4CD5-B5C4-AA92AB6DB159}" srcOrd="5" destOrd="0" presId="urn:microsoft.com/office/officeart/2008/layout/VerticalCurvedList"/>
    <dgm:cxn modelId="{3E54260F-DE8F-45A5-8B10-86AD560F62BF}" type="presParOf" srcId="{44F8C1C9-0E32-4A7E-BE0D-CC17D35548A8}" destId="{DF09FAC3-9E12-42BF-B8C8-A5BBE9FE77FF}" srcOrd="6" destOrd="0" presId="urn:microsoft.com/office/officeart/2008/layout/VerticalCurvedList"/>
    <dgm:cxn modelId="{310FF4E3-A2B3-4325-AECF-8D1DE577CC5E}" type="presParOf" srcId="{DF09FAC3-9E12-42BF-B8C8-A5BBE9FE77FF}" destId="{008F7447-0D93-416B-8ECA-CAF5611996DE}" srcOrd="0" destOrd="0" presId="urn:microsoft.com/office/officeart/2008/layout/VerticalCurvedList"/>
    <dgm:cxn modelId="{3C9E9890-EC6E-4364-AB18-0DCBE1FE0FA7}" type="presParOf" srcId="{44F8C1C9-0E32-4A7E-BE0D-CC17D35548A8}" destId="{CB883692-067E-4A88-A46F-F2CE9D8BE0EF}" srcOrd="7" destOrd="0" presId="urn:microsoft.com/office/officeart/2008/layout/VerticalCurvedList"/>
    <dgm:cxn modelId="{E3A3AF67-7478-44F8-898F-85876D0D4777}" type="presParOf" srcId="{44F8C1C9-0E32-4A7E-BE0D-CC17D35548A8}" destId="{8C8A0174-5CFE-44AB-A4C1-2D66A79D43D1}" srcOrd="8" destOrd="0" presId="urn:microsoft.com/office/officeart/2008/layout/VerticalCurvedList"/>
    <dgm:cxn modelId="{1F10C300-0C42-4DC1-8ECB-6ABF35CC0545}" type="presParOf" srcId="{8C8A0174-5CFE-44AB-A4C1-2D66A79D43D1}" destId="{6845AF2A-FD32-4132-AB74-11B57AF3D5D9}" srcOrd="0" destOrd="0" presId="urn:microsoft.com/office/officeart/2008/layout/VerticalCurvedList"/>
    <dgm:cxn modelId="{EBFA6D30-BB58-47D9-8826-106FF88CACEE}" type="presParOf" srcId="{44F8C1C9-0E32-4A7E-BE0D-CC17D35548A8}" destId="{F66A0E27-E0C4-4B04-9BF1-B998AB4BB945}" srcOrd="9" destOrd="0" presId="urn:microsoft.com/office/officeart/2008/layout/VerticalCurvedList"/>
    <dgm:cxn modelId="{6EA4F142-7EDC-4509-A665-D3D3D5B2F20A}" type="presParOf" srcId="{44F8C1C9-0E32-4A7E-BE0D-CC17D35548A8}" destId="{4EB0D530-A7CD-4728-BA11-6A62FA7CA32C}" srcOrd="10" destOrd="0" presId="urn:microsoft.com/office/officeart/2008/layout/VerticalCurvedList"/>
    <dgm:cxn modelId="{D1CA8A27-083E-4FF0-9933-56263ECEFB47}" type="presParOf" srcId="{4EB0D530-A7CD-4728-BA11-6A62FA7CA32C}" destId="{5B6A9B39-B88B-47CA-81D2-300D57056A1A}" srcOrd="0" destOrd="0" presId="urn:microsoft.com/office/officeart/2008/layout/VerticalCurvedList"/>
    <dgm:cxn modelId="{E8D5BC9F-26F9-4915-ACF9-5BFBACC2E5C8}" type="presParOf" srcId="{44F8C1C9-0E32-4A7E-BE0D-CC17D35548A8}" destId="{D8B527AD-C778-4E85-A778-7670027B4744}" srcOrd="11" destOrd="0" presId="urn:microsoft.com/office/officeart/2008/layout/VerticalCurvedList"/>
    <dgm:cxn modelId="{A535E0FC-B8B9-4AB0-A531-6630CAFCC4AF}" type="presParOf" srcId="{44F8C1C9-0E32-4A7E-BE0D-CC17D35548A8}" destId="{B86CBDCF-223A-4F80-B3E5-56F568289B49}" srcOrd="12" destOrd="0" presId="urn:microsoft.com/office/officeart/2008/layout/VerticalCurvedList"/>
    <dgm:cxn modelId="{05B370AE-CD0E-47E6-9DD6-CB10D12ED403}" type="presParOf" srcId="{B86CBDCF-223A-4F80-B3E5-56F568289B49}" destId="{C5EBF562-4B78-4150-AD6E-D62D09C7797B}" srcOrd="0" destOrd="0" presId="urn:microsoft.com/office/officeart/2008/layout/VerticalCurvedList"/>
    <dgm:cxn modelId="{A4299C4E-A710-4F65-8C55-6A146BEEA189}" type="presParOf" srcId="{44F8C1C9-0E32-4A7E-BE0D-CC17D35548A8}" destId="{A8339DE8-052B-4A7A-AE3D-060CF7019D37}" srcOrd="13" destOrd="0" presId="urn:microsoft.com/office/officeart/2008/layout/VerticalCurvedList"/>
    <dgm:cxn modelId="{E6E25F71-808F-4053-9866-4EF5B353A04E}" type="presParOf" srcId="{44F8C1C9-0E32-4A7E-BE0D-CC17D35548A8}" destId="{5AD3C663-88BA-4EE3-8006-DAAFF2884A07}" srcOrd="14" destOrd="0" presId="urn:microsoft.com/office/officeart/2008/layout/VerticalCurvedList"/>
    <dgm:cxn modelId="{527496D3-D599-4385-B3DC-4B30AAEC1941}" type="presParOf" srcId="{5AD3C663-88BA-4EE3-8006-DAAFF2884A07}" destId="{C08CB72B-4FE8-4803-BFA7-840999270B3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B31DBB-0003-41E3-B660-1448FC8C05D7}">
      <dsp:nvSpPr>
        <dsp:cNvPr id="0" name=""/>
        <dsp:cNvSpPr/>
      </dsp:nvSpPr>
      <dsp:spPr>
        <a:xfrm>
          <a:off x="-4755981" y="-728982"/>
          <a:ext cx="5664840" cy="5664840"/>
        </a:xfrm>
        <a:prstGeom prst="blockArc">
          <a:avLst>
            <a:gd name="adj1" fmla="val 18900000"/>
            <a:gd name="adj2" fmla="val 2700000"/>
            <a:gd name="adj3" fmla="val 381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993199-0778-4B10-9003-A7861C5A59AF}">
      <dsp:nvSpPr>
        <dsp:cNvPr id="0" name=""/>
        <dsp:cNvSpPr/>
      </dsp:nvSpPr>
      <dsp:spPr>
        <a:xfrm>
          <a:off x="475988" y="323424"/>
          <a:ext cx="7238968" cy="64718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370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kern="1200" dirty="0"/>
            <a:t>VBA</a:t>
          </a:r>
          <a:r>
            <a:rPr lang="zh-CN" altLang="en-US" sz="3200" kern="1200" dirty="0"/>
            <a:t>的开发环境</a:t>
          </a:r>
          <a:r>
            <a:rPr lang="en-US" altLang="zh-CN" sz="3200" kern="1200" dirty="0"/>
            <a:t>VBE</a:t>
          </a:r>
          <a:endParaRPr lang="zh-CN" altLang="en-US" sz="3200" kern="1200" dirty="0"/>
        </a:p>
      </dsp:txBody>
      <dsp:txXfrm>
        <a:off x="475988" y="323424"/>
        <a:ext cx="7238968" cy="647185"/>
      </dsp:txXfrm>
    </dsp:sp>
    <dsp:sp modelId="{46F6ABF1-5101-47CF-AC31-A99D94AF391D}">
      <dsp:nvSpPr>
        <dsp:cNvPr id="0" name=""/>
        <dsp:cNvSpPr/>
      </dsp:nvSpPr>
      <dsp:spPr>
        <a:xfrm>
          <a:off x="71497" y="242526"/>
          <a:ext cx="808982" cy="8089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6256862-64A1-493C-8918-3E95E69BAC16}">
      <dsp:nvSpPr>
        <dsp:cNvPr id="0" name=""/>
        <dsp:cNvSpPr/>
      </dsp:nvSpPr>
      <dsp:spPr>
        <a:xfrm>
          <a:off x="847034" y="1294371"/>
          <a:ext cx="6867921" cy="647185"/>
        </a:xfrm>
        <a:prstGeom prst="rect">
          <a:avLst/>
        </a:prstGeom>
        <a:gradFill rotWithShape="0">
          <a:gsLst>
            <a:gs pos="0">
              <a:schemeClr val="accent5">
                <a:hueOff val="-4673100"/>
                <a:satOff val="6871"/>
                <a:lumOff val="5882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4673100"/>
                <a:satOff val="6871"/>
                <a:lumOff val="5882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4673100"/>
                <a:satOff val="6871"/>
                <a:lumOff val="5882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370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宏的基本概念</a:t>
          </a:r>
        </a:p>
      </dsp:txBody>
      <dsp:txXfrm>
        <a:off x="847034" y="1294371"/>
        <a:ext cx="6867921" cy="647185"/>
      </dsp:txXfrm>
    </dsp:sp>
    <dsp:sp modelId="{85D1FF51-6189-4428-85AC-0289E8DEEAA8}">
      <dsp:nvSpPr>
        <dsp:cNvPr id="0" name=""/>
        <dsp:cNvSpPr/>
      </dsp:nvSpPr>
      <dsp:spPr>
        <a:xfrm>
          <a:off x="442543" y="1213473"/>
          <a:ext cx="808982" cy="8089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673100"/>
              <a:satOff val="6871"/>
              <a:lumOff val="5882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7B8667-EEC4-4667-AF82-A8A571155D0B}">
      <dsp:nvSpPr>
        <dsp:cNvPr id="0" name=""/>
        <dsp:cNvSpPr/>
      </dsp:nvSpPr>
      <dsp:spPr>
        <a:xfrm>
          <a:off x="847034" y="2265318"/>
          <a:ext cx="6867921" cy="647185"/>
        </a:xfrm>
        <a:prstGeom prst="rect">
          <a:avLst/>
        </a:prstGeom>
        <a:gradFill rotWithShape="0">
          <a:gsLst>
            <a:gs pos="0">
              <a:schemeClr val="accent5">
                <a:hueOff val="-9346199"/>
                <a:satOff val="13742"/>
                <a:lumOff val="11765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9346199"/>
                <a:satOff val="13742"/>
                <a:lumOff val="11765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9346199"/>
                <a:satOff val="13742"/>
                <a:lumOff val="11765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370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录制、编辑、运行宏</a:t>
          </a:r>
        </a:p>
      </dsp:txBody>
      <dsp:txXfrm>
        <a:off x="847034" y="2265318"/>
        <a:ext cx="6867921" cy="647185"/>
      </dsp:txXfrm>
    </dsp:sp>
    <dsp:sp modelId="{25208012-9F80-477C-93FC-E7887A2EAFCD}">
      <dsp:nvSpPr>
        <dsp:cNvPr id="0" name=""/>
        <dsp:cNvSpPr/>
      </dsp:nvSpPr>
      <dsp:spPr>
        <a:xfrm>
          <a:off x="442543" y="2184419"/>
          <a:ext cx="808982" cy="8089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346199"/>
              <a:satOff val="13742"/>
              <a:lumOff val="11765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395D85E-0DE7-48F7-BD39-ECD753FC2203}">
      <dsp:nvSpPr>
        <dsp:cNvPr id="0" name=""/>
        <dsp:cNvSpPr/>
      </dsp:nvSpPr>
      <dsp:spPr>
        <a:xfrm>
          <a:off x="475988" y="3236264"/>
          <a:ext cx="7238968" cy="647185"/>
        </a:xfrm>
        <a:prstGeom prst="rect">
          <a:avLst/>
        </a:prstGeom>
        <a:gradFill rotWithShape="0">
          <a:gsLst>
            <a:gs pos="0">
              <a:schemeClr val="accent5">
                <a:hueOff val="-14019298"/>
                <a:satOff val="20613"/>
                <a:lumOff val="17647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14019298"/>
                <a:satOff val="20613"/>
                <a:lumOff val="17647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14019298"/>
                <a:satOff val="20613"/>
                <a:lumOff val="17647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370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保存带宏的工作簿</a:t>
          </a:r>
        </a:p>
      </dsp:txBody>
      <dsp:txXfrm>
        <a:off x="475988" y="3236264"/>
        <a:ext cx="7238968" cy="647185"/>
      </dsp:txXfrm>
    </dsp:sp>
    <dsp:sp modelId="{713CF6C2-DF5D-4A04-8383-8BC69D952E00}">
      <dsp:nvSpPr>
        <dsp:cNvPr id="0" name=""/>
        <dsp:cNvSpPr/>
      </dsp:nvSpPr>
      <dsp:spPr>
        <a:xfrm>
          <a:off x="71497" y="3155366"/>
          <a:ext cx="808982" cy="8089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4019298"/>
              <a:satOff val="20613"/>
              <a:lumOff val="17647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3747E8-22F2-4C70-B89E-CF8347C9C57B}">
      <dsp:nvSpPr>
        <dsp:cNvPr id="0" name=""/>
        <dsp:cNvSpPr/>
      </dsp:nvSpPr>
      <dsp:spPr>
        <a:xfrm>
          <a:off x="3330596" y="1706749"/>
          <a:ext cx="1111206" cy="111120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VBA</a:t>
          </a:r>
          <a:endParaRPr lang="zh-CN" altLang="en-US" sz="2800" kern="1200" dirty="0"/>
        </a:p>
      </dsp:txBody>
      <dsp:txXfrm>
        <a:off x="3493328" y="1869481"/>
        <a:ext cx="785742" cy="785742"/>
      </dsp:txXfrm>
    </dsp:sp>
    <dsp:sp modelId="{B725DB5C-2B4C-4387-8103-DE785A35E573}">
      <dsp:nvSpPr>
        <dsp:cNvPr id="0" name=""/>
        <dsp:cNvSpPr/>
      </dsp:nvSpPr>
      <dsp:spPr>
        <a:xfrm rot="16200000">
          <a:off x="3779311" y="1308862"/>
          <a:ext cx="213776" cy="404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kern="1200"/>
        </a:p>
      </dsp:txBody>
      <dsp:txXfrm>
        <a:off x="3811378" y="1421833"/>
        <a:ext cx="149643" cy="242713"/>
      </dsp:txXfrm>
    </dsp:sp>
    <dsp:sp modelId="{FED06646-2B68-4CA8-B168-2B667468488D}">
      <dsp:nvSpPr>
        <dsp:cNvPr id="0" name=""/>
        <dsp:cNvSpPr/>
      </dsp:nvSpPr>
      <dsp:spPr>
        <a:xfrm>
          <a:off x="3191696" y="-107049"/>
          <a:ext cx="1389007" cy="141044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使重复的任务自动化</a:t>
          </a:r>
        </a:p>
      </dsp:txBody>
      <dsp:txXfrm>
        <a:off x="3395111" y="99506"/>
        <a:ext cx="982177" cy="997337"/>
      </dsp:txXfrm>
    </dsp:sp>
    <dsp:sp modelId="{DF49D7CC-13B4-4E06-9355-F30356315F8C}">
      <dsp:nvSpPr>
        <dsp:cNvPr id="0" name=""/>
        <dsp:cNvSpPr/>
      </dsp:nvSpPr>
      <dsp:spPr>
        <a:xfrm rot="20520000">
          <a:off x="4495679" y="1826492"/>
          <a:ext cx="218926" cy="404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kern="1200"/>
        </a:p>
      </dsp:txBody>
      <dsp:txXfrm>
        <a:off x="4497286" y="1917544"/>
        <a:ext cx="153248" cy="242713"/>
      </dsp:txXfrm>
    </dsp:sp>
    <dsp:sp modelId="{7BA65D6B-E093-45A1-BD54-B7E4B6F3F0CC}">
      <dsp:nvSpPr>
        <dsp:cNvPr id="0" name=""/>
        <dsp:cNvSpPr/>
      </dsp:nvSpPr>
      <dsp:spPr>
        <a:xfrm>
          <a:off x="4774423" y="1042869"/>
          <a:ext cx="1389007" cy="141044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自定义</a:t>
          </a:r>
          <a:r>
            <a:rPr lang="en-US" altLang="zh-CN" sz="1800" kern="1200" dirty="0"/>
            <a:t>Excel</a:t>
          </a:r>
          <a:r>
            <a:rPr lang="zh-CN" altLang="en-US" sz="1800" kern="1200" dirty="0"/>
            <a:t>功能区和界面</a:t>
          </a:r>
        </a:p>
      </dsp:txBody>
      <dsp:txXfrm>
        <a:off x="4977838" y="1249424"/>
        <a:ext cx="982177" cy="997337"/>
      </dsp:txXfrm>
    </dsp:sp>
    <dsp:sp modelId="{2B4E89DB-9EA7-4EA8-8598-25704B84EDCF}">
      <dsp:nvSpPr>
        <dsp:cNvPr id="0" name=""/>
        <dsp:cNvSpPr/>
      </dsp:nvSpPr>
      <dsp:spPr>
        <a:xfrm rot="3240000">
          <a:off x="4220948" y="2669323"/>
          <a:ext cx="215768" cy="404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kern="1200"/>
        </a:p>
      </dsp:txBody>
      <dsp:txXfrm>
        <a:off x="4234289" y="2724043"/>
        <a:ext cx="151038" cy="242713"/>
      </dsp:txXfrm>
    </dsp:sp>
    <dsp:sp modelId="{23C80C32-985A-4954-ABFF-E53AE986713D}">
      <dsp:nvSpPr>
        <dsp:cNvPr id="0" name=""/>
        <dsp:cNvSpPr/>
      </dsp:nvSpPr>
      <dsp:spPr>
        <a:xfrm>
          <a:off x="4169875" y="2903477"/>
          <a:ext cx="1389007" cy="141044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自定义</a:t>
          </a:r>
          <a:r>
            <a:rPr lang="en-US" altLang="zh-CN" sz="1800" kern="1200" dirty="0"/>
            <a:t>Excel</a:t>
          </a:r>
          <a:r>
            <a:rPr lang="zh-CN" altLang="en-US" sz="1800" kern="1200" dirty="0"/>
            <a:t>，使其成为开发平台</a:t>
          </a:r>
        </a:p>
      </dsp:txBody>
      <dsp:txXfrm>
        <a:off x="4373290" y="3110032"/>
        <a:ext cx="982177" cy="997337"/>
      </dsp:txXfrm>
    </dsp:sp>
    <dsp:sp modelId="{F7F19A9B-0680-4976-A949-EE0699407C79}">
      <dsp:nvSpPr>
        <dsp:cNvPr id="0" name=""/>
        <dsp:cNvSpPr/>
      </dsp:nvSpPr>
      <dsp:spPr>
        <a:xfrm rot="7560000">
          <a:off x="3335682" y="2669323"/>
          <a:ext cx="215768" cy="404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kern="1200"/>
        </a:p>
      </dsp:txBody>
      <dsp:txXfrm rot="10800000">
        <a:off x="3387071" y="2724043"/>
        <a:ext cx="151038" cy="242713"/>
      </dsp:txXfrm>
    </dsp:sp>
    <dsp:sp modelId="{02B700D0-7B25-4E12-B0F4-8C0A45EF6C98}">
      <dsp:nvSpPr>
        <dsp:cNvPr id="0" name=""/>
        <dsp:cNvSpPr/>
      </dsp:nvSpPr>
      <dsp:spPr>
        <a:xfrm>
          <a:off x="2213516" y="2903477"/>
          <a:ext cx="1389007" cy="141044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创建报表</a:t>
          </a:r>
        </a:p>
      </dsp:txBody>
      <dsp:txXfrm>
        <a:off x="2416931" y="3110032"/>
        <a:ext cx="982177" cy="997337"/>
      </dsp:txXfrm>
    </dsp:sp>
    <dsp:sp modelId="{F088780F-83A2-43FF-A8EC-3685A18FDEBD}">
      <dsp:nvSpPr>
        <dsp:cNvPr id="0" name=""/>
        <dsp:cNvSpPr/>
      </dsp:nvSpPr>
      <dsp:spPr>
        <a:xfrm rot="11880000">
          <a:off x="3057793" y="1826492"/>
          <a:ext cx="218926" cy="4045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800" kern="1200"/>
        </a:p>
      </dsp:txBody>
      <dsp:txXfrm rot="10800000">
        <a:off x="3121864" y="1917544"/>
        <a:ext cx="153248" cy="242713"/>
      </dsp:txXfrm>
    </dsp:sp>
    <dsp:sp modelId="{904D5510-79A1-4F27-87EF-8F150C563EEE}">
      <dsp:nvSpPr>
        <dsp:cNvPr id="0" name=""/>
        <dsp:cNvSpPr/>
      </dsp:nvSpPr>
      <dsp:spPr>
        <a:xfrm>
          <a:off x="1608968" y="1042869"/>
          <a:ext cx="1389007" cy="1410447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对数据进行复杂的操作和分析</a:t>
          </a:r>
        </a:p>
      </dsp:txBody>
      <dsp:txXfrm>
        <a:off x="1812383" y="1249424"/>
        <a:ext cx="982177" cy="9973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EB5C8A-5E9B-481B-9D7F-86B8A3F0618E}">
      <dsp:nvSpPr>
        <dsp:cNvPr id="0" name=""/>
        <dsp:cNvSpPr/>
      </dsp:nvSpPr>
      <dsp:spPr>
        <a:xfrm>
          <a:off x="-7484315" y="-1144854"/>
          <a:ext cx="8914445" cy="8914445"/>
        </a:xfrm>
        <a:prstGeom prst="blockArc">
          <a:avLst>
            <a:gd name="adj1" fmla="val 18900000"/>
            <a:gd name="adj2" fmla="val 2700000"/>
            <a:gd name="adj3" fmla="val 242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C250D-DE92-4612-8C6F-ACDB666676E2}">
      <dsp:nvSpPr>
        <dsp:cNvPr id="0" name=""/>
        <dsp:cNvSpPr/>
      </dsp:nvSpPr>
      <dsp:spPr>
        <a:xfrm>
          <a:off x="432800" y="229058"/>
          <a:ext cx="7511730" cy="71999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工程：</a:t>
          </a:r>
          <a:r>
            <a:rPr lang="zh-CN" altLang="en-US" sz="1600" kern="1200" dirty="0"/>
            <a:t>模块、窗体等对象的集合，在</a:t>
          </a:r>
          <a:r>
            <a:rPr lang="en-US" altLang="zh-CN" sz="1600" kern="1200" dirty="0"/>
            <a:t>VBA</a:t>
          </a:r>
          <a:r>
            <a:rPr lang="zh-CN" altLang="en-US" sz="1600" kern="1200" dirty="0"/>
            <a:t>中一个工作簿就是一个工程</a:t>
          </a:r>
          <a:endParaRPr lang="zh-CN" altLang="en-US" sz="1800" kern="1200" dirty="0"/>
        </a:p>
      </dsp:txBody>
      <dsp:txXfrm>
        <a:off x="432800" y="229058"/>
        <a:ext cx="7511730" cy="719998"/>
      </dsp:txXfrm>
    </dsp:sp>
    <dsp:sp modelId="{EF69D75C-81C8-4F4D-BDFF-C99874F02FAE}">
      <dsp:nvSpPr>
        <dsp:cNvPr id="0" name=""/>
        <dsp:cNvSpPr/>
      </dsp:nvSpPr>
      <dsp:spPr>
        <a:xfrm>
          <a:off x="72011" y="225903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4996F1-C62C-4A4F-A904-CF287E23624A}">
      <dsp:nvSpPr>
        <dsp:cNvPr id="0" name=""/>
        <dsp:cNvSpPr/>
      </dsp:nvSpPr>
      <dsp:spPr>
        <a:xfrm>
          <a:off x="1009941" y="1145803"/>
          <a:ext cx="6966514" cy="719998"/>
        </a:xfrm>
        <a:prstGeom prst="rect">
          <a:avLst/>
        </a:prstGeom>
        <a:gradFill rotWithShape="0">
          <a:gsLst>
            <a:gs pos="0">
              <a:schemeClr val="accent5">
                <a:hueOff val="-2336550"/>
                <a:satOff val="3435"/>
                <a:lumOff val="2941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2336550"/>
                <a:satOff val="3435"/>
                <a:lumOff val="2941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2336550"/>
                <a:satOff val="3435"/>
                <a:lumOff val="2941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对象（</a:t>
          </a:r>
          <a:r>
            <a:rPr lang="en-US" altLang="zh-CN" sz="1800" kern="1200" dirty="0"/>
            <a:t>P.11</a:t>
          </a:r>
          <a:r>
            <a:rPr lang="zh-CN" altLang="en-US" sz="1800" kern="1200" dirty="0"/>
            <a:t>）：</a:t>
          </a:r>
          <a:r>
            <a:rPr lang="zh-CN" altLang="en-US" sz="1600" kern="1200" dirty="0"/>
            <a:t>代表应用程序中的元素，比如，工作表、单元格、图表、窗体，或是一份报告</a:t>
          </a:r>
          <a:endParaRPr lang="zh-CN" altLang="en-US" sz="1800" kern="1200" dirty="0"/>
        </a:p>
      </dsp:txBody>
      <dsp:txXfrm>
        <a:off x="1009941" y="1145803"/>
        <a:ext cx="6966514" cy="719998"/>
      </dsp:txXfrm>
    </dsp:sp>
    <dsp:sp modelId="{49C07084-4474-40BD-BDC7-8D7FB32E5312}">
      <dsp:nvSpPr>
        <dsp:cNvPr id="0" name=""/>
        <dsp:cNvSpPr/>
      </dsp:nvSpPr>
      <dsp:spPr>
        <a:xfrm>
          <a:off x="633655" y="1129517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336550"/>
              <a:satOff val="3435"/>
              <a:lumOff val="2941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DAB2BAC-0974-4CD5-B5C4-AA92AB6DB159}">
      <dsp:nvSpPr>
        <dsp:cNvPr id="0" name=""/>
        <dsp:cNvSpPr/>
      </dsp:nvSpPr>
      <dsp:spPr>
        <a:xfrm>
          <a:off x="1308716" y="2048754"/>
          <a:ext cx="6667739" cy="719998"/>
        </a:xfrm>
        <a:prstGeom prst="rect">
          <a:avLst/>
        </a:prstGeom>
        <a:gradFill rotWithShape="0">
          <a:gsLst>
            <a:gs pos="0">
              <a:schemeClr val="accent5">
                <a:hueOff val="-4673100"/>
                <a:satOff val="6871"/>
                <a:lumOff val="5882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4673100"/>
                <a:satOff val="6871"/>
                <a:lumOff val="5882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4673100"/>
                <a:satOff val="6871"/>
                <a:lumOff val="5882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属性（</a:t>
          </a:r>
          <a:r>
            <a:rPr lang="en-US" altLang="en-US" sz="1800" kern="1200" dirty="0"/>
            <a:t>P.13</a:t>
          </a:r>
          <a:r>
            <a:rPr lang="zh-CN" altLang="en-US" sz="1800" kern="1200" dirty="0"/>
            <a:t>）：</a:t>
          </a:r>
          <a:r>
            <a:rPr lang="zh-CN" altLang="en-US" sz="1600" kern="1200" dirty="0"/>
            <a:t>属性定义了对象特性，像大小、颜色、对象状态等</a:t>
          </a:r>
          <a:endParaRPr lang="en-US" altLang="zh-CN" sz="1800" kern="1200" dirty="0"/>
        </a:p>
      </dsp:txBody>
      <dsp:txXfrm>
        <a:off x="1308716" y="2048754"/>
        <a:ext cx="6667739" cy="719998"/>
      </dsp:txXfrm>
    </dsp:sp>
    <dsp:sp modelId="{008F7447-0D93-416B-8ECA-CAF5611996DE}">
      <dsp:nvSpPr>
        <dsp:cNvPr id="0" name=""/>
        <dsp:cNvSpPr/>
      </dsp:nvSpPr>
      <dsp:spPr>
        <a:xfrm>
          <a:off x="932431" y="2032469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673100"/>
              <a:satOff val="6871"/>
              <a:lumOff val="5882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883692-067E-4A88-A46F-F2CE9D8BE0EF}">
      <dsp:nvSpPr>
        <dsp:cNvPr id="0" name=""/>
        <dsp:cNvSpPr/>
      </dsp:nvSpPr>
      <dsp:spPr>
        <a:xfrm>
          <a:off x="1404112" y="2952368"/>
          <a:ext cx="6572342" cy="719998"/>
        </a:xfrm>
        <a:prstGeom prst="rect">
          <a:avLst/>
        </a:prstGeom>
        <a:gradFill rotWithShape="0">
          <a:gsLst>
            <a:gs pos="0">
              <a:schemeClr val="accent5">
                <a:hueOff val="-7009649"/>
                <a:satOff val="10306"/>
                <a:lumOff val="8824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7009649"/>
                <a:satOff val="10306"/>
                <a:lumOff val="8824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7009649"/>
                <a:satOff val="10306"/>
                <a:lumOff val="8824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方法（</a:t>
          </a:r>
          <a:r>
            <a:rPr lang="en-US" altLang="en-US" sz="1800" kern="1200" dirty="0"/>
            <a:t>P.13</a:t>
          </a:r>
          <a:r>
            <a:rPr lang="zh-CN" altLang="en-US" sz="1800" kern="1200" dirty="0"/>
            <a:t>）：</a:t>
          </a:r>
          <a:r>
            <a:rPr lang="zh-CN" altLang="en-US" sz="1600" kern="1200" dirty="0"/>
            <a:t>对象可以执行的动作</a:t>
          </a:r>
          <a:endParaRPr lang="en-US" altLang="zh-CN" sz="1800" kern="1200" dirty="0"/>
        </a:p>
      </dsp:txBody>
      <dsp:txXfrm>
        <a:off x="1404112" y="2952368"/>
        <a:ext cx="6572342" cy="719998"/>
      </dsp:txXfrm>
    </dsp:sp>
    <dsp:sp modelId="{6845AF2A-FD32-4132-AB74-11B57AF3D5D9}">
      <dsp:nvSpPr>
        <dsp:cNvPr id="0" name=""/>
        <dsp:cNvSpPr/>
      </dsp:nvSpPr>
      <dsp:spPr>
        <a:xfrm>
          <a:off x="1027827" y="2936082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009649"/>
              <a:satOff val="10306"/>
              <a:lumOff val="8824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6A0E27-E0C4-4B04-9BF1-B998AB4BB945}">
      <dsp:nvSpPr>
        <dsp:cNvPr id="0" name=""/>
        <dsp:cNvSpPr/>
      </dsp:nvSpPr>
      <dsp:spPr>
        <a:xfrm>
          <a:off x="1308716" y="3914953"/>
          <a:ext cx="6667739" cy="602056"/>
        </a:xfrm>
        <a:prstGeom prst="rect">
          <a:avLst/>
        </a:prstGeom>
        <a:gradFill rotWithShape="0">
          <a:gsLst>
            <a:gs pos="0">
              <a:schemeClr val="accent5">
                <a:hueOff val="-9346199"/>
                <a:satOff val="13742"/>
                <a:lumOff val="11765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9346199"/>
                <a:satOff val="13742"/>
                <a:lumOff val="11765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9346199"/>
                <a:satOff val="13742"/>
                <a:lumOff val="11765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zh-CN" sz="1800" kern="1200" dirty="0"/>
            <a:t>模块：</a:t>
          </a:r>
          <a:r>
            <a:rPr lang="zh-CN" altLang="zh-CN" sz="1600" kern="1200" dirty="0"/>
            <a:t>声明及过程的集合</a:t>
          </a:r>
          <a:endParaRPr lang="en-US" altLang="zh-CN" sz="1800" kern="1200" dirty="0"/>
        </a:p>
      </dsp:txBody>
      <dsp:txXfrm>
        <a:off x="1308716" y="3914953"/>
        <a:ext cx="6667739" cy="602056"/>
      </dsp:txXfrm>
    </dsp:sp>
    <dsp:sp modelId="{5B6A9B39-B88B-47CA-81D2-300D57056A1A}">
      <dsp:nvSpPr>
        <dsp:cNvPr id="0" name=""/>
        <dsp:cNvSpPr/>
      </dsp:nvSpPr>
      <dsp:spPr>
        <a:xfrm>
          <a:off x="932431" y="3839696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346199"/>
              <a:satOff val="13742"/>
              <a:lumOff val="11765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B527AD-C778-4E85-A778-7670027B4744}">
      <dsp:nvSpPr>
        <dsp:cNvPr id="0" name=""/>
        <dsp:cNvSpPr/>
      </dsp:nvSpPr>
      <dsp:spPr>
        <a:xfrm>
          <a:off x="1009941" y="4817905"/>
          <a:ext cx="6966514" cy="602056"/>
        </a:xfrm>
        <a:prstGeom prst="rect">
          <a:avLst/>
        </a:prstGeom>
        <a:gradFill rotWithShape="0">
          <a:gsLst>
            <a:gs pos="0">
              <a:schemeClr val="accent5">
                <a:hueOff val="-11682748"/>
                <a:satOff val="17177"/>
                <a:lumOff val="14706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11682748"/>
                <a:satOff val="17177"/>
                <a:lumOff val="14706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11682748"/>
                <a:satOff val="17177"/>
                <a:lumOff val="14706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过程：</a:t>
          </a:r>
          <a:r>
            <a:rPr lang="zh-CN" altLang="en-US" sz="1600" kern="1200" dirty="0"/>
            <a:t>可单独执行的程序单元</a:t>
          </a:r>
          <a:endParaRPr lang="en-US" altLang="zh-CN" sz="1800" kern="1200" dirty="0"/>
        </a:p>
      </dsp:txBody>
      <dsp:txXfrm>
        <a:off x="1009941" y="4817905"/>
        <a:ext cx="6966514" cy="602056"/>
      </dsp:txXfrm>
    </dsp:sp>
    <dsp:sp modelId="{C5EBF562-4B78-4150-AD6E-D62D09C7797B}">
      <dsp:nvSpPr>
        <dsp:cNvPr id="0" name=""/>
        <dsp:cNvSpPr/>
      </dsp:nvSpPr>
      <dsp:spPr>
        <a:xfrm>
          <a:off x="633655" y="4742648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1682748"/>
              <a:satOff val="17177"/>
              <a:lumOff val="14706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339DE8-052B-4A7A-AE3D-060CF7019D37}">
      <dsp:nvSpPr>
        <dsp:cNvPr id="0" name=""/>
        <dsp:cNvSpPr/>
      </dsp:nvSpPr>
      <dsp:spPr>
        <a:xfrm>
          <a:off x="464725" y="5662548"/>
          <a:ext cx="7511730" cy="719998"/>
        </a:xfrm>
        <a:prstGeom prst="rect">
          <a:avLst/>
        </a:prstGeom>
        <a:gradFill rotWithShape="0">
          <a:gsLst>
            <a:gs pos="0">
              <a:schemeClr val="accent5">
                <a:hueOff val="-14019298"/>
                <a:satOff val="20613"/>
                <a:lumOff val="17647"/>
                <a:alphaOff val="0"/>
                <a:tint val="85000"/>
                <a:shade val="98000"/>
                <a:satMod val="110000"/>
                <a:lumMod val="103000"/>
              </a:schemeClr>
            </a:gs>
            <a:gs pos="50000">
              <a:schemeClr val="accent5">
                <a:hueOff val="-14019298"/>
                <a:satOff val="20613"/>
                <a:lumOff val="17647"/>
                <a:alphaOff val="0"/>
                <a:shade val="85000"/>
                <a:satMod val="105000"/>
                <a:lumMod val="100000"/>
              </a:schemeClr>
            </a:gs>
            <a:gs pos="100000">
              <a:schemeClr val="accent5">
                <a:hueOff val="-14019298"/>
                <a:satOff val="20613"/>
                <a:lumOff val="17647"/>
                <a:alphaOff val="0"/>
                <a:shade val="60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88900" dist="2794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7882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事件：</a:t>
          </a:r>
          <a:r>
            <a:rPr lang="zh-CN" altLang="en-US" sz="1600" kern="1200" dirty="0"/>
            <a:t>是指发生在一个对象上并能被此对象辨别的操作，如打开工作簿</a:t>
          </a:r>
          <a:endParaRPr lang="en-US" altLang="zh-CN" sz="1400" kern="1200" dirty="0">
            <a:latin typeface="Gungsuh" pitchFamily="18" charset="-127"/>
            <a:ea typeface="Gungsuh" pitchFamily="18" charset="-127"/>
          </a:endParaRPr>
        </a:p>
      </dsp:txBody>
      <dsp:txXfrm>
        <a:off x="464725" y="5662548"/>
        <a:ext cx="7511730" cy="719998"/>
      </dsp:txXfrm>
    </dsp:sp>
    <dsp:sp modelId="{C08CB72B-4FE8-4803-BFA7-840999270B3A}">
      <dsp:nvSpPr>
        <dsp:cNvPr id="0" name=""/>
        <dsp:cNvSpPr/>
      </dsp:nvSpPr>
      <dsp:spPr>
        <a:xfrm>
          <a:off x="88440" y="5646262"/>
          <a:ext cx="752570" cy="752570"/>
        </a:xfrm>
        <a:prstGeom prst="star4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4019298"/>
              <a:satOff val="20613"/>
              <a:lumOff val="17647"/>
              <a:alphaOff val="0"/>
            </a:schemeClr>
          </a:solidFill>
          <a:prstDash val="solid"/>
        </a:ln>
        <a:effectLst>
          <a:outerShdw blurRad="50800" dist="15875" dir="5400000" algn="ctr" rotWithShape="0">
            <a:srgbClr val="000000">
              <a:alpha val="6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A6B50-1FA4-4129-97D4-3024498E21A2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B424A-7714-4DA2-910E-BA146CD8FB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151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38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056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85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78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92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05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82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726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6B424A-7714-4DA2-910E-BA146CD8FBF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8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44269"/>
            <a:ext cx="8534400" cy="6675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08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98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93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34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5132" y="3887812"/>
            <a:ext cx="9146751" cy="607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851528"/>
            <a:ext cx="7886700" cy="66967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0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76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7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5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763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242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87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2018-2-24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461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just" defTabSz="914400" rtl="0" eaLnBrk="1" latinLnBrk="0" hangingPunct="1">
        <a:lnSpc>
          <a:spcPct val="100000"/>
        </a:lnSpc>
        <a:spcBef>
          <a:spcPts val="1200"/>
        </a:spcBef>
        <a:spcAft>
          <a:spcPts val="6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just" defTabSz="914400" rtl="0" eaLnBrk="1" latinLnBrk="0" hangingPunct="1">
        <a:lnSpc>
          <a:spcPct val="100000"/>
        </a:lnSpc>
        <a:spcBef>
          <a:spcPts val="200"/>
        </a:spcBef>
        <a:spcAft>
          <a:spcPts val="6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just" defTabSz="914400" rtl="0" eaLnBrk="1" latinLnBrk="0" hangingPunct="1">
        <a:lnSpc>
          <a:spcPct val="100000"/>
        </a:lnSpc>
        <a:spcBef>
          <a:spcPts val="200"/>
        </a:spcBef>
        <a:spcAft>
          <a:spcPts val="6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just" defTabSz="914400" rtl="0" eaLnBrk="1" latinLnBrk="0" hangingPunct="1">
        <a:lnSpc>
          <a:spcPct val="100000"/>
        </a:lnSpc>
        <a:spcBef>
          <a:spcPts val="200"/>
        </a:spcBef>
        <a:spcAft>
          <a:spcPts val="6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just" defTabSz="914400" rtl="0" eaLnBrk="1" latinLnBrk="0" hangingPunct="1">
        <a:lnSpc>
          <a:spcPct val="100000"/>
        </a:lnSpc>
        <a:spcBef>
          <a:spcPts val="200"/>
        </a:spcBef>
        <a:spcAft>
          <a:spcPts val="6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35748;&#35782;&#23439;.xls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39640;&#32423;&#31579;&#36873;.xlsx" TargetMode="External"/><Relationship Id="rId2" Type="http://schemas.openxmlformats.org/officeDocument/2006/relationships/hyperlink" Target="&#33258;&#21160;&#25490;&#24207;.xlsx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4037;&#36164;&#21333;.xls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VBA</a:t>
            </a:r>
            <a:r>
              <a:rPr lang="zh-CN" altLang="en-US" dirty="0"/>
              <a:t>概述</a:t>
            </a: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dirty="0"/>
              <a:t>开发环境</a:t>
            </a:r>
            <a:r>
              <a:rPr lang="en-US" altLang="zh-CN" dirty="0"/>
              <a:t>VBE</a:t>
            </a:r>
            <a:r>
              <a:rPr lang="zh-CN" altLang="en-US" dirty="0"/>
              <a:t>、宏</a:t>
            </a:r>
          </a:p>
        </p:txBody>
      </p:sp>
    </p:spTree>
    <p:extLst>
      <p:ext uri="{BB962C8B-B14F-4D97-AF65-F5344CB8AC3E}">
        <p14:creationId xmlns:p14="http://schemas.microsoft.com/office/powerpoint/2010/main" val="2121407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添加模块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菜单栏“插入”</a:t>
            </a:r>
            <a:r>
              <a:rPr lang="en-US" altLang="zh-CN" dirty="0"/>
              <a:t>|</a:t>
            </a:r>
            <a:r>
              <a:rPr lang="zh-CN" altLang="en-US" dirty="0"/>
              <a:t>“模块”命令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03" b="61590"/>
          <a:stretch/>
        </p:blipFill>
        <p:spPr bwMode="auto">
          <a:xfrm>
            <a:off x="1763688" y="2742676"/>
            <a:ext cx="5369823" cy="3100839"/>
          </a:xfrm>
          <a:prstGeom prst="roundRect">
            <a:avLst>
              <a:gd name="adj" fmla="val 487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>
          <a:xfrm>
            <a:off x="2850319" y="3789040"/>
            <a:ext cx="1640795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11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添加过程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在模块中添加过程，最常见的结构如下：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>
              <a:spcBef>
                <a:spcPts val="2400"/>
              </a:spcBef>
            </a:pPr>
            <a:r>
              <a:rPr lang="zh-CN" altLang="en-US" dirty="0"/>
              <a:t>可以通过“插入”</a:t>
            </a:r>
            <a:r>
              <a:rPr lang="en-US" altLang="zh-CN" dirty="0"/>
              <a:t>|</a:t>
            </a:r>
            <a:r>
              <a:rPr lang="zh-CN" altLang="en-US" dirty="0"/>
              <a:t>“过程”对话框</a:t>
            </a:r>
            <a:endParaRPr lang="en-US" altLang="zh-CN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516703"/>
            <a:ext cx="6192688" cy="1200329"/>
          </a:xfrm>
          <a:prstGeom prst="rect">
            <a:avLst/>
          </a:prstGeom>
          <a:noFill/>
          <a:ln>
            <a:solidFill>
              <a:schemeClr val="bg2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  <a:latin typeface="+mj-lt"/>
              </a:rPr>
              <a:t>Sub </a:t>
            </a:r>
            <a:r>
              <a:rPr lang="zh-CN" altLang="en-US" sz="2000" dirty="0">
                <a:solidFill>
                  <a:schemeClr val="accent6"/>
                </a:solidFill>
                <a:latin typeface="+mj-lt"/>
              </a:rPr>
              <a:t>过程名</a:t>
            </a:r>
            <a:r>
              <a:rPr lang="en-US" altLang="zh-CN" sz="2000" dirty="0">
                <a:solidFill>
                  <a:schemeClr val="accent6"/>
                </a:solidFill>
                <a:latin typeface="+mj-lt"/>
              </a:rPr>
              <a:t>( )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  <a:latin typeface="+mj-lt"/>
              </a:rPr>
              <a:t>    </a:t>
            </a:r>
            <a:r>
              <a:rPr lang="zh-CN" altLang="en-US" sz="2000" dirty="0">
                <a:solidFill>
                  <a:schemeClr val="accent6"/>
                </a:solidFill>
                <a:latin typeface="+mj-lt"/>
              </a:rPr>
              <a:t>程序代码</a:t>
            </a:r>
            <a:endParaRPr lang="en-US" altLang="zh-CN" sz="2000" dirty="0">
              <a:solidFill>
                <a:schemeClr val="accent6"/>
              </a:solidFill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  <a:latin typeface="+mj-lt"/>
              </a:rPr>
              <a:t>End Sub</a:t>
            </a:r>
            <a:endParaRPr lang="zh-CN" altLang="en-US" sz="2000" dirty="0">
              <a:solidFill>
                <a:schemeClr val="accent6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33056"/>
            <a:ext cx="2695575" cy="2762250"/>
          </a:xfrm>
          <a:prstGeom prst="roundRect">
            <a:avLst>
              <a:gd name="adj" fmla="val 419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10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第一个</a:t>
            </a:r>
            <a:r>
              <a:rPr lang="en-US" altLang="zh-CN"/>
              <a:t>VBA</a:t>
            </a:r>
            <a:r>
              <a:rPr lang="zh-CN" altLang="en-US"/>
              <a:t>程序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添加一个模块，再添加一个子过程，如下：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>
              <a:spcBef>
                <a:spcPts val="2400"/>
              </a:spcBef>
            </a:pPr>
            <a:r>
              <a:rPr lang="zh-CN" altLang="en-US" dirty="0"/>
              <a:t>运行该过程查看结果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600" y="2508512"/>
            <a:ext cx="6840760" cy="1166410"/>
          </a:xfrm>
          <a:prstGeom prst="rect">
            <a:avLst/>
          </a:prstGeom>
          <a:noFill/>
          <a:ln>
            <a:solidFill>
              <a:schemeClr val="bg2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Sub Test1()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      Range("A1").Value = "Hello, World! "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accent6"/>
                </a:solidFill>
              </a:rPr>
              <a:t>End Sub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90"/>
          <a:stretch/>
        </p:blipFill>
        <p:spPr bwMode="auto">
          <a:xfrm>
            <a:off x="971600" y="4497042"/>
            <a:ext cx="7410824" cy="648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>
          <a:xfrm>
            <a:off x="5210064" y="4497042"/>
            <a:ext cx="907796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855186" y="4819355"/>
            <a:ext cx="1004846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0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如何引用单元格中的值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zh-CN" altLang="en-US" sz="3200" dirty="0"/>
              <a:t>两种方法：</a:t>
            </a:r>
            <a:endParaRPr lang="en-US" altLang="zh-CN" sz="3200" dirty="0"/>
          </a:p>
          <a:p>
            <a:pPr marL="7429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2800" dirty="0">
                <a:solidFill>
                  <a:schemeClr val="accent6"/>
                </a:solidFill>
              </a:rPr>
              <a:t>Cells(</a:t>
            </a:r>
            <a:r>
              <a:rPr lang="zh-CN" altLang="en-US" sz="2800" dirty="0">
                <a:solidFill>
                  <a:schemeClr val="accent6"/>
                </a:solidFill>
              </a:rPr>
              <a:t>行号</a:t>
            </a:r>
            <a:r>
              <a:rPr lang="en-US" altLang="zh-CN" sz="2800" dirty="0">
                <a:solidFill>
                  <a:schemeClr val="accent6"/>
                </a:solidFill>
              </a:rPr>
              <a:t>, </a:t>
            </a:r>
            <a:r>
              <a:rPr lang="zh-CN" altLang="en-US" sz="2800" dirty="0">
                <a:solidFill>
                  <a:schemeClr val="accent6"/>
                </a:solidFill>
              </a:rPr>
              <a:t>列号</a:t>
            </a:r>
            <a:r>
              <a:rPr lang="en-US" altLang="zh-CN" sz="2800" dirty="0">
                <a:solidFill>
                  <a:schemeClr val="accent6"/>
                </a:solidFill>
              </a:rPr>
              <a:t>).Value</a:t>
            </a:r>
          </a:p>
          <a:p>
            <a:pPr marL="454914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400" dirty="0"/>
              <a:t>如：</a:t>
            </a:r>
            <a:r>
              <a:rPr lang="en-US" altLang="zh-CN" sz="2400" dirty="0">
                <a:solidFill>
                  <a:schemeClr val="accent4"/>
                </a:solidFill>
              </a:rPr>
              <a:t>Cells(5, 3).Value</a:t>
            </a:r>
            <a:r>
              <a:rPr lang="zh-CN" altLang="en-US" sz="2400" dirty="0"/>
              <a:t>，表示引用的是</a:t>
            </a:r>
            <a:r>
              <a:rPr lang="en-US" altLang="zh-CN" sz="2400" dirty="0"/>
              <a:t>C5</a:t>
            </a:r>
            <a:r>
              <a:rPr lang="zh-CN" altLang="en-US" sz="2400" dirty="0"/>
              <a:t>单元格</a:t>
            </a:r>
            <a:endParaRPr lang="en-US" altLang="zh-CN" sz="2400" dirty="0"/>
          </a:p>
          <a:p>
            <a:pPr marL="742950" lvl="1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zh-CN" sz="2800" dirty="0">
                <a:solidFill>
                  <a:schemeClr val="accent6"/>
                </a:solidFill>
              </a:rPr>
              <a:t>Range</a:t>
            </a:r>
            <a:r>
              <a:rPr lang="en-US" altLang="zh-CN" dirty="0">
                <a:solidFill>
                  <a:schemeClr val="accent6"/>
                </a:solidFill>
              </a:rPr>
              <a:t>("</a:t>
            </a:r>
            <a:r>
              <a:rPr lang="zh-CN" altLang="en-US" sz="2800" dirty="0">
                <a:solidFill>
                  <a:schemeClr val="accent6"/>
                </a:solidFill>
              </a:rPr>
              <a:t>单元格地址</a:t>
            </a:r>
            <a:r>
              <a:rPr lang="en-US" altLang="zh-CN" sz="2800" dirty="0">
                <a:solidFill>
                  <a:schemeClr val="accent6"/>
                </a:solidFill>
              </a:rPr>
              <a:t>").Value</a:t>
            </a:r>
          </a:p>
          <a:p>
            <a:pPr marL="454914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400" dirty="0"/>
              <a:t>如：</a:t>
            </a:r>
            <a:r>
              <a:rPr lang="en-US" altLang="zh-CN" sz="2400" dirty="0">
                <a:solidFill>
                  <a:schemeClr val="accent4"/>
                </a:solidFill>
              </a:rPr>
              <a:t>Range(“C5”).Value</a:t>
            </a:r>
            <a:r>
              <a:rPr lang="zh-CN" altLang="en-US" sz="2400" dirty="0"/>
              <a:t>，表示引用的也是</a:t>
            </a:r>
            <a:r>
              <a:rPr lang="en-US" altLang="zh-CN" sz="2400" dirty="0"/>
              <a:t>C5</a:t>
            </a:r>
            <a:r>
              <a:rPr lang="zh-CN" altLang="en-US" sz="2400" dirty="0"/>
              <a:t>单元格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1431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0457263">
            <a:off x="800308" y="1655081"/>
            <a:ext cx="61926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r>
              <a:rPr lang="zh-CN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一开始直接写</a:t>
            </a:r>
            <a:r>
              <a:rPr lang="en-US" altLang="zh-CN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VBA</a:t>
            </a:r>
            <a:r>
              <a:rPr lang="zh-CN" alt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代码有点困难？</a:t>
            </a:r>
          </a:p>
        </p:txBody>
      </p:sp>
      <p:pic>
        <p:nvPicPr>
          <p:cNvPr id="1026" name="Picture 2" descr="C:\Users\bbbb\AppData\Local\Microsoft\Windows\Temporary Internet Files\Content.IE5\PZI7JTUW\MC90043801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6672"/>
            <a:ext cx="1181100" cy="182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 rot="634171">
            <a:off x="3533683" y="4964864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zh-CN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录制宏很好用哦</a:t>
            </a:r>
          </a:p>
        </p:txBody>
      </p:sp>
      <p:pic>
        <p:nvPicPr>
          <p:cNvPr id="1027" name="Picture 3" descr="C:\Users\bbbb\AppData\Local\Microsoft\Windows\Temporary Internet Files\Content.IE5\XE45CM0E\MC9004191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93467"/>
            <a:ext cx="1394460" cy="154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14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什么是宏？（</a:t>
            </a:r>
            <a:r>
              <a:rPr lang="en-US" altLang="zh-CN" dirty="0"/>
              <a:t>P.1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具体学习</a:t>
            </a:r>
            <a:r>
              <a:rPr lang="en-US" altLang="zh-CN" sz="2400" dirty="0"/>
              <a:t>VBA</a:t>
            </a:r>
            <a:r>
              <a:rPr lang="zh-CN" altLang="en-US" sz="2400" dirty="0"/>
              <a:t>之前，先来了解一下“宏”</a:t>
            </a:r>
            <a:endParaRPr lang="en-US" altLang="zh-CN" sz="2400" dirty="0"/>
          </a:p>
          <a:p>
            <a:pPr lvl="1"/>
            <a:r>
              <a:rPr lang="zh-CN" altLang="en-US" sz="2800" dirty="0">
                <a:solidFill>
                  <a:schemeClr val="accent4"/>
                </a:solidFill>
              </a:rPr>
              <a:t>宏</a:t>
            </a:r>
            <a:r>
              <a:rPr lang="zh-CN" altLang="en-US" sz="2400" dirty="0"/>
              <a:t>是通过一次单击就可以应用的命令集，一般用于自动执行一系列重复性操作，以提高工作效率</a:t>
            </a:r>
          </a:p>
          <a:p>
            <a:pPr lvl="1"/>
            <a:r>
              <a:rPr lang="zh-CN" altLang="en-US" sz="2400" dirty="0"/>
              <a:t>本质上</a:t>
            </a:r>
            <a:r>
              <a:rPr lang="zh-CN" altLang="en-US" sz="2400" dirty="0">
                <a:solidFill>
                  <a:schemeClr val="accent6"/>
                </a:solidFill>
              </a:rPr>
              <a:t>宏是保存在 </a:t>
            </a:r>
            <a:r>
              <a:rPr lang="en-US" altLang="zh-CN" sz="2400" dirty="0">
                <a:solidFill>
                  <a:schemeClr val="accent6"/>
                </a:solidFill>
              </a:rPr>
              <a:t>Visual Basic </a:t>
            </a:r>
            <a:r>
              <a:rPr lang="zh-CN" altLang="en-US" sz="2400" dirty="0">
                <a:solidFill>
                  <a:schemeClr val="accent6"/>
                </a:solidFill>
              </a:rPr>
              <a:t>模块中的一组代码</a:t>
            </a:r>
            <a:endParaRPr lang="en-US" altLang="zh-CN" sz="2400" dirty="0">
              <a:solidFill>
                <a:schemeClr val="accent6"/>
              </a:solidFill>
            </a:endParaRPr>
          </a:p>
          <a:p>
            <a:endParaRPr lang="en-US" altLang="zh-CN" sz="2400" dirty="0"/>
          </a:p>
          <a:p>
            <a:r>
              <a:rPr lang="zh-CN" altLang="en-US" sz="2400" dirty="0"/>
              <a:t>例：将</a:t>
            </a:r>
            <a:r>
              <a:rPr lang="zh-CN" altLang="en-US" sz="2400" dirty="0">
                <a:hlinkClick r:id="rId2" action="ppaction://hlinkfile"/>
              </a:rPr>
              <a:t>认识宏</a:t>
            </a:r>
            <a:r>
              <a:rPr lang="zh-CN" altLang="en-US" sz="2400" dirty="0"/>
              <a:t>工作簿</a:t>
            </a:r>
            <a:r>
              <a:rPr lang="en-US" altLang="zh-CN" sz="2400" dirty="0"/>
              <a:t>Sheet1</a:t>
            </a:r>
            <a:r>
              <a:rPr lang="zh-CN" altLang="en-US" sz="2400" dirty="0"/>
              <a:t>工作表中的</a:t>
            </a:r>
            <a:r>
              <a:rPr lang="en-US" altLang="zh-CN" sz="2400" dirty="0"/>
              <a:t>A1</a:t>
            </a:r>
            <a:r>
              <a:rPr lang="zh-CN" altLang="en-US" sz="2400" dirty="0"/>
              <a:t>单元格设置成</a:t>
            </a:r>
            <a:r>
              <a:rPr lang="zh-CN" altLang="en-US" sz="2400" dirty="0">
                <a:solidFill>
                  <a:schemeClr val="accent4"/>
                </a:solidFill>
              </a:rPr>
              <a:t>绿色底纹</a:t>
            </a:r>
            <a:r>
              <a:rPr lang="zh-CN" altLang="en-US" sz="2400" dirty="0"/>
              <a:t>的格式</a:t>
            </a:r>
          </a:p>
        </p:txBody>
      </p:sp>
    </p:spTree>
    <p:extLst>
      <p:ext uri="{BB962C8B-B14F-4D97-AF65-F5344CB8AC3E}">
        <p14:creationId xmlns:p14="http://schemas.microsoft.com/office/powerpoint/2010/main" val="223251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创建宏（</a:t>
            </a:r>
            <a:r>
              <a:rPr lang="en-US" altLang="zh-CN"/>
              <a:t>P.1</a:t>
            </a:r>
            <a:r>
              <a:rPr lang="zh-CN" altLang="en-US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使用宏录入器录制宏，步骤如下：</a:t>
            </a:r>
            <a:endParaRPr lang="en-US" altLang="zh-CN" dirty="0"/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在“开发工具”选项卡上的“代码”组中，单击“录制宏”</a:t>
            </a:r>
            <a:endParaRPr lang="en-US" altLang="zh-CN" dirty="0"/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在弹出的“录制新宏”对话框中进行设置后再单击“确定”开始录制。</a:t>
            </a:r>
            <a:endParaRPr lang="en-US" altLang="zh-CN" dirty="0"/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在工作表中执行某些操作。</a:t>
            </a:r>
            <a:endParaRPr lang="en-US" altLang="zh-CN" dirty="0"/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在“开发工具”选项卡上的“代码”组中，单击“停止录制”。</a:t>
            </a:r>
            <a:endParaRPr lang="en-US" altLang="zh-CN" dirty="0"/>
          </a:p>
          <a:p>
            <a:pPr>
              <a:spcBef>
                <a:spcPts val="2400"/>
              </a:spcBef>
            </a:pPr>
            <a:r>
              <a:rPr lang="zh-CN" altLang="en-US" dirty="0"/>
              <a:t>实践：录制一个修改单元格底纹的宏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90093"/>
            <a:ext cx="3467100" cy="2638425"/>
          </a:xfrm>
          <a:prstGeom prst="roundRect">
            <a:avLst>
              <a:gd name="adj" fmla="val 422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964" y="2891404"/>
            <a:ext cx="2162477" cy="866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 descr="屏幕剪辑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5"/>
          <a:stretch/>
        </p:blipFill>
        <p:spPr>
          <a:xfrm>
            <a:off x="6325537" y="4437112"/>
            <a:ext cx="2181530" cy="938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54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保存带宏的工作簿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保存带宏的工作簿时会弹出如下信息框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76353"/>
            <a:ext cx="6267450" cy="1609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2"/>
          <p:cNvSpPr txBox="1">
            <a:spLocks/>
          </p:cNvSpPr>
          <p:nvPr/>
        </p:nvSpPr>
        <p:spPr>
          <a:xfrm>
            <a:off x="685019" y="4532805"/>
            <a:ext cx="8229600" cy="1800200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60000"/>
              <a:buFont typeface="Wingdings 2"/>
              <a:buChar char=""/>
              <a:defRPr kumimoji="0" sz="3200" kern="1200" baseline="0">
                <a:solidFill>
                  <a:schemeClr val="tx1"/>
                </a:solidFill>
                <a:latin typeface="+mn-lt"/>
                <a:ea typeface="仿宋" pitchFamily="49" charset="-122"/>
                <a:cs typeface="+mn-cs"/>
              </a:defRPr>
            </a:lvl1pPr>
            <a:lvl2pPr marL="742950" indent="-285750" algn="l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60000"/>
              <a:buFont typeface="Wingdings 2"/>
              <a:buChar char=""/>
              <a:defRPr kumimoji="0" sz="2800" kern="1200" baseline="0">
                <a:solidFill>
                  <a:schemeClr val="tx1"/>
                </a:solidFill>
                <a:latin typeface="+mn-lt"/>
                <a:ea typeface="仿宋" pitchFamily="49" charset="-122"/>
                <a:cs typeface="+mn-cs"/>
              </a:defRPr>
            </a:lvl2pPr>
            <a:lvl3pPr marL="1143000" indent="-228600" algn="l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60000"/>
              <a:buFont typeface="Wingdings 2"/>
              <a:buChar char=""/>
              <a:defRPr kumimoji="0" sz="2400" kern="1200" baseline="0">
                <a:solidFill>
                  <a:schemeClr val="tx1"/>
                </a:solidFill>
                <a:latin typeface="+mn-lt"/>
                <a:ea typeface="仿宋" pitchFamily="49" charset="-122"/>
                <a:cs typeface="+mn-cs"/>
              </a:defRPr>
            </a:lvl3pPr>
            <a:lvl4pPr marL="1600200" indent="-228600" algn="l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60000"/>
              <a:buFont typeface="Wingdings 2"/>
              <a:buChar char=""/>
              <a:defRPr kumimoji="0" sz="2000" kern="1200" baseline="0">
                <a:solidFill>
                  <a:schemeClr val="tx1"/>
                </a:solidFill>
                <a:latin typeface="+mn-lt"/>
                <a:ea typeface="仿宋" pitchFamily="49" charset="-122"/>
                <a:cs typeface="+mn-cs"/>
              </a:defRPr>
            </a:lvl4pPr>
            <a:lvl5pPr marL="2057400" indent="-228600" algn="l" rtl="0" eaLnBrk="1" latinLnBrk="0" hangingPunct="1">
              <a:lnSpc>
                <a:spcPct val="110000"/>
              </a:lnSpc>
              <a:spcBef>
                <a:spcPts val="600"/>
              </a:spcBef>
              <a:buClr>
                <a:schemeClr val="tx2"/>
              </a:buClr>
              <a:buSzPct val="60000"/>
              <a:buFont typeface="Wingdings 2"/>
              <a:buChar char=""/>
              <a:defRPr kumimoji="0" sz="2000" kern="1200" baseline="0">
                <a:solidFill>
                  <a:schemeClr val="tx1"/>
                </a:solidFill>
                <a:latin typeface="+mn-lt"/>
                <a:ea typeface="仿宋" pitchFamily="49" charset="-122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Arial" pitchFamily="34" charset="0"/>
                <a:ea typeface="+mn-ea"/>
                <a:cs typeface="Arial" pitchFamily="34" charset="0"/>
              </a:rPr>
              <a:t>需要将工作簿保存为“</a:t>
            </a:r>
            <a:r>
              <a:rPr lang="zh-CN" altLang="en-US" sz="2400" b="1" dirty="0">
                <a:solidFill>
                  <a:schemeClr val="accent6"/>
                </a:solidFill>
                <a:latin typeface="Arial" pitchFamily="34" charset="0"/>
                <a:ea typeface="+mn-ea"/>
                <a:cs typeface="Arial" pitchFamily="34" charset="0"/>
              </a:rPr>
              <a:t>启用宏的工作簿</a:t>
            </a:r>
            <a:r>
              <a:rPr lang="en-US" altLang="zh-CN" sz="2400" b="1" dirty="0">
                <a:solidFill>
                  <a:schemeClr val="accent6"/>
                </a:solidFill>
                <a:latin typeface="Arial" pitchFamily="34" charset="0"/>
                <a:ea typeface="+mn-ea"/>
                <a:cs typeface="Arial" pitchFamily="34" charset="0"/>
              </a:rPr>
              <a:t>(.</a:t>
            </a:r>
            <a:r>
              <a:rPr lang="en-US" altLang="zh-CN" sz="2400" b="1" dirty="0" err="1">
                <a:solidFill>
                  <a:schemeClr val="accent6"/>
                </a:solidFill>
                <a:latin typeface="Arial" pitchFamily="34" charset="0"/>
                <a:ea typeface="+mn-ea"/>
                <a:cs typeface="Arial" pitchFamily="34" charset="0"/>
              </a:rPr>
              <a:t>xlsm</a:t>
            </a:r>
            <a:r>
              <a:rPr lang="en-US" altLang="zh-CN" sz="2400" b="1" dirty="0">
                <a:solidFill>
                  <a:schemeClr val="accent6"/>
                </a:solidFill>
                <a:latin typeface="Arial" pitchFamily="34" charset="0"/>
                <a:ea typeface="+mn-ea"/>
                <a:cs typeface="Arial" pitchFamily="34" charset="0"/>
              </a:rPr>
              <a:t>)</a:t>
            </a:r>
            <a:r>
              <a:rPr lang="zh-CN" altLang="en-US" sz="2400" dirty="0">
                <a:latin typeface="Arial" pitchFamily="34" charset="0"/>
                <a:ea typeface="+mn-ea"/>
                <a:cs typeface="Arial" pitchFamily="34" charset="0"/>
              </a:rPr>
              <a:t>”</a:t>
            </a:r>
            <a:endParaRPr lang="en-US" altLang="zh-CN" sz="2400" dirty="0">
              <a:latin typeface="Arial" pitchFamily="34" charset="0"/>
              <a:ea typeface="+mn-ea"/>
              <a:cs typeface="Arial" pitchFamily="34" charset="0"/>
            </a:endParaRPr>
          </a:p>
          <a:p>
            <a:pPr marL="914400" lvl="1" indent="-457200">
              <a:buSzPct val="85000"/>
              <a:buFont typeface="+mj-ea"/>
              <a:buAutoNum type="circleNumDbPlain"/>
            </a:pPr>
            <a:r>
              <a:rPr lang="zh-CN" altLang="en-US" sz="2000" dirty="0">
                <a:latin typeface="Arial" pitchFamily="34" charset="0"/>
                <a:ea typeface="+mn-ea"/>
                <a:cs typeface="Arial" pitchFamily="34" charset="0"/>
              </a:rPr>
              <a:t>单击“否”按钮，弹出“另存为”对话框</a:t>
            </a:r>
            <a:endParaRPr lang="en-US" altLang="zh-CN" sz="2000" dirty="0">
              <a:latin typeface="Arial" pitchFamily="34" charset="0"/>
              <a:ea typeface="+mn-ea"/>
              <a:cs typeface="Arial" pitchFamily="34" charset="0"/>
            </a:endParaRPr>
          </a:p>
          <a:p>
            <a:pPr marL="914400" lvl="1" indent="-457200">
              <a:buSzPct val="85000"/>
              <a:buFont typeface="+mj-ea"/>
              <a:buAutoNum type="circleNumDbPlain"/>
            </a:pPr>
            <a:r>
              <a:rPr lang="zh-CN" altLang="en-US" sz="2000" dirty="0">
                <a:latin typeface="Arial" pitchFamily="34" charset="0"/>
                <a:ea typeface="+mn-ea"/>
                <a:cs typeface="Arial" pitchFamily="34" charset="0"/>
              </a:rPr>
              <a:t>在“保存类型”下拉列表框中选择“</a:t>
            </a:r>
            <a:r>
              <a:rPr lang="en-US" altLang="zh-CN" sz="2000" dirty="0">
                <a:latin typeface="Arial" pitchFamily="34" charset="0"/>
                <a:ea typeface="+mn-ea"/>
                <a:cs typeface="Arial" pitchFamily="34" charset="0"/>
              </a:rPr>
              <a:t>Excel</a:t>
            </a:r>
            <a:r>
              <a:rPr lang="zh-CN" altLang="en-US" sz="2000" dirty="0">
                <a:latin typeface="Arial" pitchFamily="34" charset="0"/>
                <a:ea typeface="+mn-ea"/>
                <a:cs typeface="Arial" pitchFamily="34" charset="0"/>
              </a:rPr>
              <a:t>启用宏的工作簿</a:t>
            </a:r>
            <a:r>
              <a:rPr lang="en-US" altLang="zh-CN" sz="2000" dirty="0">
                <a:latin typeface="Arial" pitchFamily="34" charset="0"/>
                <a:ea typeface="+mn-ea"/>
                <a:cs typeface="Arial" pitchFamily="34" charset="0"/>
              </a:rPr>
              <a:t>(.</a:t>
            </a:r>
            <a:r>
              <a:rPr lang="en-US" altLang="zh-CN" sz="2000" dirty="0" err="1">
                <a:latin typeface="Arial" pitchFamily="34" charset="0"/>
                <a:ea typeface="+mn-ea"/>
                <a:cs typeface="Arial" pitchFamily="34" charset="0"/>
              </a:rPr>
              <a:t>xlsm</a:t>
            </a:r>
            <a:r>
              <a:rPr lang="en-US" altLang="zh-CN" sz="2000" dirty="0">
                <a:latin typeface="Arial" pitchFamily="34" charset="0"/>
                <a:ea typeface="+mn-ea"/>
                <a:cs typeface="Arial" pitchFamily="34" charset="0"/>
              </a:rPr>
              <a:t>)</a:t>
            </a:r>
            <a:r>
              <a:rPr lang="zh-CN" altLang="en-US" sz="2000" dirty="0">
                <a:latin typeface="Arial" pitchFamily="34" charset="0"/>
                <a:ea typeface="+mn-ea"/>
                <a:cs typeface="Arial" pitchFamily="34" charset="0"/>
              </a:rPr>
              <a:t>”进行保存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3618921" y="3741940"/>
            <a:ext cx="935323" cy="397768"/>
          </a:xfrm>
          <a:prstGeom prst="roundRect">
            <a:avLst/>
          </a:prstGeom>
          <a:solidFill>
            <a:schemeClr val="accent2">
              <a:alpha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79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执行宏</a:t>
            </a:r>
            <a:r>
              <a:rPr lang="en-US" altLang="zh-CN"/>
              <a:t>——</a:t>
            </a:r>
            <a:r>
              <a:rPr lang="zh-CN" altLang="en-US"/>
              <a:t>方法</a:t>
            </a:r>
            <a:r>
              <a:rPr lang="en-US" altLang="zh-CN"/>
              <a:t>1</a:t>
            </a:r>
            <a:r>
              <a:rPr lang="zh-CN" altLang="en-US"/>
              <a:t>（</a:t>
            </a:r>
            <a:r>
              <a:rPr lang="en-US" altLang="zh-CN"/>
              <a:t>P.2</a:t>
            </a:r>
            <a:r>
              <a:rPr lang="zh-CN" altLang="en-US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使用</a:t>
            </a:r>
            <a:r>
              <a:rPr lang="zh-CN" altLang="en-US" dirty="0">
                <a:solidFill>
                  <a:schemeClr val="accent6"/>
                </a:solidFill>
              </a:rPr>
              <a:t>“宏”对话框</a:t>
            </a:r>
            <a:endParaRPr lang="en-US" altLang="zh-CN" dirty="0">
              <a:solidFill>
                <a:schemeClr val="accent6"/>
              </a:solidFill>
            </a:endParaRPr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选择“开发工具”选项卡，在“代码”组中单击“宏”按钮，弹出“宏”对话框</a:t>
            </a:r>
            <a:endParaRPr lang="en-US" altLang="zh-CN" dirty="0"/>
          </a:p>
          <a:p>
            <a:pPr marL="685800" lvl="1" indent="-457200">
              <a:buFont typeface="+mj-ea"/>
              <a:buAutoNum type="circleNumDbPlain"/>
            </a:pPr>
            <a:r>
              <a:rPr lang="zh-CN" altLang="en-US" dirty="0"/>
              <a:t>单击“执行”按钮</a:t>
            </a:r>
            <a:endParaRPr lang="en-US" altLang="zh-CN" dirty="0"/>
          </a:p>
          <a:p>
            <a:pPr lvl="1"/>
            <a:endParaRPr lang="zh-CN" alt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545308"/>
            <a:ext cx="3657600" cy="3138985"/>
          </a:xfrm>
          <a:prstGeom prst="roundRect">
            <a:avLst>
              <a:gd name="adj" fmla="val 406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7380312" y="2924944"/>
            <a:ext cx="1224136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6490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执行宏</a:t>
            </a:r>
            <a:r>
              <a:rPr lang="en-US" altLang="zh-CN"/>
              <a:t>——</a:t>
            </a:r>
            <a:r>
              <a:rPr lang="zh-CN" altLang="en-US"/>
              <a:t>方法</a:t>
            </a:r>
            <a:r>
              <a:rPr lang="en-US" altLang="zh-CN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为宏指定</a:t>
            </a:r>
            <a:r>
              <a:rPr lang="zh-CN" altLang="en-US" dirty="0">
                <a:solidFill>
                  <a:schemeClr val="accent6"/>
                </a:solidFill>
              </a:rPr>
              <a:t>快捷键</a:t>
            </a:r>
            <a:endParaRPr lang="en-US" altLang="zh-CN" dirty="0">
              <a:solidFill>
                <a:schemeClr val="accent6"/>
              </a:solidFill>
            </a:endParaRPr>
          </a:p>
          <a:p>
            <a:pPr lvl="1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dirty="0"/>
              <a:t> 录制宏时可以指定</a:t>
            </a:r>
            <a:endParaRPr lang="en-US" altLang="zh-CN" dirty="0"/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zh-CN" altLang="en-US" dirty="0"/>
              <a:t> 在“宏”对话框中选中要设置的宏，单击“选项</a:t>
            </a:r>
            <a:r>
              <a:rPr lang="en-US" altLang="zh-CN" dirty="0"/>
              <a:t>…</a:t>
            </a:r>
            <a:r>
              <a:rPr lang="zh-CN" altLang="en-US" dirty="0"/>
              <a:t>”按钮</a:t>
            </a:r>
            <a:endParaRPr lang="en-US" altLang="zh-CN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23" y="2276872"/>
            <a:ext cx="4116354" cy="3532692"/>
          </a:xfrm>
          <a:prstGeom prst="roundRect">
            <a:avLst>
              <a:gd name="adj" fmla="val 435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7511066" y="4077072"/>
            <a:ext cx="1224136" cy="4320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281" y="4367671"/>
            <a:ext cx="3295650" cy="2257425"/>
          </a:xfrm>
          <a:prstGeom prst="roundRect">
            <a:avLst>
              <a:gd name="adj" fmla="val 466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椭圆 6"/>
          <p:cNvSpPr/>
          <p:nvPr/>
        </p:nvSpPr>
        <p:spPr>
          <a:xfrm>
            <a:off x="4860031" y="4941168"/>
            <a:ext cx="1647825" cy="58806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2501225"/>
            <a:ext cx="3467100" cy="2638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/>
          <p:cNvSpPr/>
          <p:nvPr/>
        </p:nvSpPr>
        <p:spPr>
          <a:xfrm>
            <a:off x="4921608" y="3140968"/>
            <a:ext cx="1525885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3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5" grpId="0" animBg="1"/>
      <p:bldP spid="7" grpId="0" animBg="1"/>
      <p:bldP spid="9" grpId="0" uiExpand="1" animBg="1"/>
      <p:bldP spid="9" grpId="1" uiExpan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本讲内容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305858"/>
              </p:ext>
            </p:extLst>
          </p:nvPr>
        </p:nvGraphicFramePr>
        <p:xfrm>
          <a:off x="685800" y="2011363"/>
          <a:ext cx="77724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96115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执行宏</a:t>
            </a:r>
            <a:r>
              <a:rPr lang="en-US" altLang="zh-CN"/>
              <a:t>——</a:t>
            </a:r>
            <a:r>
              <a:rPr lang="zh-CN" altLang="en-US"/>
              <a:t>方法</a:t>
            </a:r>
            <a:r>
              <a:rPr lang="en-US" altLang="zh-CN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将宏命令添加至</a:t>
            </a:r>
            <a:r>
              <a:rPr lang="zh-CN" altLang="en-US" dirty="0">
                <a:solidFill>
                  <a:schemeClr val="accent6"/>
                </a:solidFill>
              </a:rPr>
              <a:t>功能区</a:t>
            </a:r>
            <a:r>
              <a:rPr lang="zh-CN" altLang="en-US" dirty="0"/>
              <a:t>或</a:t>
            </a:r>
            <a:r>
              <a:rPr lang="zh-CN" altLang="en-US" dirty="0">
                <a:solidFill>
                  <a:schemeClr val="accent6"/>
                </a:solidFill>
              </a:rPr>
              <a:t>快速工具栏</a:t>
            </a:r>
            <a:endParaRPr lang="en-US" altLang="zh-CN" dirty="0">
              <a:solidFill>
                <a:schemeClr val="accent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95"/>
          <a:stretch/>
        </p:blipFill>
        <p:spPr bwMode="auto">
          <a:xfrm>
            <a:off x="993691" y="2663212"/>
            <a:ext cx="7442026" cy="3862132"/>
          </a:xfrm>
          <a:prstGeom prst="roundRect">
            <a:avLst>
              <a:gd name="adj" fmla="val 392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/>
          <p:cNvSpPr/>
          <p:nvPr/>
        </p:nvSpPr>
        <p:spPr>
          <a:xfrm>
            <a:off x="2267744" y="3156407"/>
            <a:ext cx="2520280" cy="12961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6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运行宏</a:t>
            </a:r>
            <a:r>
              <a:rPr lang="en-US" altLang="zh-CN"/>
              <a:t>——</a:t>
            </a:r>
            <a:r>
              <a:rPr lang="zh-CN" altLang="en-US"/>
              <a:t>方法</a:t>
            </a:r>
            <a:r>
              <a:rPr lang="en-US" altLang="zh-CN"/>
              <a:t>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dirty="0"/>
              <a:t>将宏指定到工作表上的</a:t>
            </a:r>
            <a:r>
              <a:rPr lang="zh-CN" altLang="en-US" dirty="0">
                <a:solidFill>
                  <a:schemeClr val="accent6"/>
                </a:solidFill>
              </a:rPr>
              <a:t>按钮</a:t>
            </a:r>
            <a:r>
              <a:rPr lang="zh-CN" altLang="en-US" dirty="0"/>
              <a:t>（或其它</a:t>
            </a:r>
            <a:r>
              <a:rPr lang="zh-CN" altLang="en-US" dirty="0">
                <a:solidFill>
                  <a:schemeClr val="accent6"/>
                </a:solidFill>
              </a:rPr>
              <a:t>图形对象</a:t>
            </a:r>
            <a:r>
              <a:rPr lang="zh-CN" altLang="en-US" dirty="0"/>
              <a:t>）</a:t>
            </a:r>
            <a:endParaRPr lang="en-US" altLang="zh-CN" dirty="0"/>
          </a:p>
          <a:p>
            <a:pPr marL="685800" lvl="1" indent="-457200">
              <a:spcBef>
                <a:spcPts val="600"/>
              </a:spcBef>
              <a:buFont typeface="+mj-ea"/>
              <a:buAutoNum type="circleNumDbPlain"/>
            </a:pPr>
            <a:r>
              <a:rPr lang="zh-CN" altLang="en-US" dirty="0"/>
              <a:t>插入表单按钮控件</a:t>
            </a:r>
            <a:endParaRPr lang="en-US" altLang="zh-CN" dirty="0"/>
          </a:p>
          <a:p>
            <a:pPr marL="685800" lvl="1" indent="-457200">
              <a:spcBef>
                <a:spcPts val="600"/>
              </a:spcBef>
              <a:buFont typeface="+mj-ea"/>
              <a:buAutoNum type="circleNumDbPlain"/>
            </a:pPr>
            <a:r>
              <a:rPr lang="zh-CN" altLang="en-US" dirty="0"/>
              <a:t>为表单按钮控件指定宏</a:t>
            </a:r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4" t="9397"/>
          <a:stretch/>
        </p:blipFill>
        <p:spPr bwMode="auto">
          <a:xfrm>
            <a:off x="1115616" y="3718732"/>
            <a:ext cx="4746056" cy="2448273"/>
          </a:xfrm>
          <a:prstGeom prst="roundRect">
            <a:avLst>
              <a:gd name="adj" fmla="val 4605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>
          <a:xfrm>
            <a:off x="3131840" y="5013176"/>
            <a:ext cx="431673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" t="9313" r="10132"/>
          <a:stretch/>
        </p:blipFill>
        <p:spPr>
          <a:xfrm>
            <a:off x="5004048" y="3019858"/>
            <a:ext cx="3719377" cy="3649502"/>
          </a:xfrm>
          <a:prstGeom prst="roundRect">
            <a:avLst>
              <a:gd name="adj" fmla="val 379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0" name="直接箭头连接符 9"/>
          <p:cNvCxnSpPr>
            <a:cxnSpLocks/>
          </p:cNvCxnSpPr>
          <p:nvPr/>
        </p:nvCxnSpPr>
        <p:spPr>
          <a:xfrm flipV="1">
            <a:off x="3500296" y="3303562"/>
            <a:ext cx="1935800" cy="17458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28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3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自己录制一个</a:t>
            </a:r>
            <a:r>
              <a:rPr lang="zh-CN" altLang="en-US" sz="2400" dirty="0">
                <a:solidFill>
                  <a:schemeClr val="accent4"/>
                </a:solidFill>
              </a:rPr>
              <a:t>设置单元格边框</a:t>
            </a:r>
            <a:r>
              <a:rPr lang="zh-CN" altLang="en-US" sz="2400" dirty="0"/>
              <a:t>的宏，并用</a:t>
            </a:r>
            <a:r>
              <a:rPr lang="zh-CN" altLang="en-US" sz="2400" dirty="0">
                <a:solidFill>
                  <a:schemeClr val="accent6"/>
                </a:solidFill>
              </a:rPr>
              <a:t>以上四种方法</a:t>
            </a:r>
            <a:r>
              <a:rPr lang="zh-CN" altLang="en-US" sz="2400" dirty="0"/>
              <a:t>运行录制的宏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>
                <a:solidFill>
                  <a:schemeClr val="tx2"/>
                </a:solidFill>
              </a:rPr>
              <a:t>思考：宏的本质是什么？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0231" y="4469086"/>
            <a:ext cx="1797187" cy="198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7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查看宏代码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选择“开发工具”选项卡，在“代码”组中单击“宏”按钮，弹出“宏”对话框</a:t>
            </a:r>
            <a:endParaRPr lang="en-US" altLang="zh-CN" dirty="0"/>
          </a:p>
          <a:p>
            <a:pPr marL="457200" indent="-457200">
              <a:buFont typeface="+mj-ea"/>
              <a:buAutoNum type="circleNumDbPlain"/>
            </a:pPr>
            <a:r>
              <a:rPr lang="zh-CN" altLang="en-US" dirty="0"/>
              <a:t>单击“编辑”按钮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764929"/>
            <a:ext cx="4392488" cy="3769673"/>
          </a:xfrm>
          <a:prstGeom prst="roundRect">
            <a:avLst>
              <a:gd name="adj" fmla="val 512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椭圆 3"/>
          <p:cNvSpPr/>
          <p:nvPr/>
        </p:nvSpPr>
        <p:spPr>
          <a:xfrm>
            <a:off x="7524328" y="3789040"/>
            <a:ext cx="1356277" cy="42017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1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60848"/>
            <a:ext cx="6634361" cy="4522233"/>
          </a:xfrm>
          <a:prstGeom prst="roundRect">
            <a:avLst>
              <a:gd name="adj" fmla="val 376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查看宏代码</a:t>
            </a:r>
          </a:p>
        </p:txBody>
      </p:sp>
      <p:sp>
        <p:nvSpPr>
          <p:cNvPr id="12" name="线形标注 1 11"/>
          <p:cNvSpPr/>
          <p:nvPr/>
        </p:nvSpPr>
        <p:spPr>
          <a:xfrm>
            <a:off x="5724128" y="4797152"/>
            <a:ext cx="1944216" cy="540060"/>
          </a:xfrm>
          <a:prstGeom prst="borderCallout1">
            <a:avLst>
              <a:gd name="adj1" fmla="val 18750"/>
              <a:gd name="adj2" fmla="val -8333"/>
              <a:gd name="adj3" fmla="val -61410"/>
              <a:gd name="adj4" fmla="val -13406"/>
            </a:avLst>
          </a:prstGeom>
          <a:ln w="19050"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VBA</a:t>
            </a:r>
            <a:r>
              <a:rPr lang="zh-CN" altLang="en-US" dirty="0"/>
              <a:t>过程代码</a:t>
            </a:r>
            <a:endParaRPr lang="en-US" altLang="zh-CN" dirty="0"/>
          </a:p>
        </p:txBody>
      </p:sp>
      <p:sp>
        <p:nvSpPr>
          <p:cNvPr id="13" name="圆角矩形标注 12"/>
          <p:cNvSpPr/>
          <p:nvPr/>
        </p:nvSpPr>
        <p:spPr>
          <a:xfrm>
            <a:off x="5090043" y="2132856"/>
            <a:ext cx="2852346" cy="493013"/>
          </a:xfrm>
          <a:prstGeom prst="wedgeRoundRectCallout">
            <a:avLst>
              <a:gd name="adj1" fmla="val -52906"/>
              <a:gd name="adj2" fmla="val 126029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“设置底纹”是宏的名称</a:t>
            </a:r>
          </a:p>
        </p:txBody>
      </p:sp>
    </p:spTree>
    <p:extLst>
      <p:ext uri="{BB962C8B-B14F-4D97-AF65-F5344CB8AC3E}">
        <p14:creationId xmlns:p14="http://schemas.microsoft.com/office/powerpoint/2010/main" val="89722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查看宏代码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796" y="2011680"/>
            <a:ext cx="3886203" cy="420624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Sub </a:t>
            </a:r>
            <a:r>
              <a:rPr lang="zh-CN" altLang="en-US" dirty="0"/>
              <a:t>设置底纹</a:t>
            </a:r>
            <a:r>
              <a:rPr lang="en-US" altLang="zh-CN" dirty="0"/>
              <a:t>()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4"/>
                </a:solidFill>
              </a:rPr>
              <a:t>'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4"/>
                </a:solidFill>
              </a:rPr>
              <a:t>' </a:t>
            </a:r>
            <a:r>
              <a:rPr lang="zh-CN" altLang="en-US" dirty="0">
                <a:solidFill>
                  <a:schemeClr val="accent4"/>
                </a:solidFill>
              </a:rPr>
              <a:t>设置底纹 宏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With </a:t>
            </a:r>
            <a:r>
              <a:rPr lang="en-US" altLang="zh-CN" dirty="0" err="1"/>
              <a:t>Selection.Interior</a:t>
            </a:r>
            <a:endParaRPr lang="en-US" altLang="zh-CN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    .Pattern = </a:t>
            </a:r>
            <a:r>
              <a:rPr lang="en-US" altLang="zh-CN" dirty="0" err="1"/>
              <a:t>xlSolid</a:t>
            </a:r>
            <a:endParaRPr lang="en-US" altLang="zh-CN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PatternColorIndex</a:t>
            </a:r>
            <a:r>
              <a:rPr lang="en-US" altLang="zh-CN" dirty="0"/>
              <a:t> = </a:t>
            </a:r>
            <a:r>
              <a:rPr lang="en-US" altLang="zh-CN" dirty="0" err="1"/>
              <a:t>xlAutomatic</a:t>
            </a:r>
            <a:endParaRPr lang="en-US" altLang="zh-CN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    .Color = 5287936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TintAndShade</a:t>
            </a:r>
            <a:r>
              <a:rPr lang="en-US" altLang="zh-CN" dirty="0"/>
              <a:t> = 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    .</a:t>
            </a:r>
            <a:r>
              <a:rPr lang="en-US" altLang="zh-CN" dirty="0" err="1"/>
              <a:t>PatternTintAndShade</a:t>
            </a:r>
            <a:r>
              <a:rPr lang="en-US" altLang="zh-CN" dirty="0"/>
              <a:t> = 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    End With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End Sub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dirty="0"/>
              <a:t>说明</a:t>
            </a:r>
            <a:endParaRPr lang="en-US" altLang="zh-CN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accent6"/>
                </a:solidFill>
              </a:rPr>
              <a:t>一个宏就是一个 </a:t>
            </a:r>
            <a:r>
              <a:rPr lang="en-US" altLang="zh-CN" dirty="0">
                <a:solidFill>
                  <a:schemeClr val="accent6"/>
                </a:solidFill>
              </a:rPr>
              <a:t>sub </a:t>
            </a:r>
            <a:r>
              <a:rPr lang="zh-CN" altLang="en-US" dirty="0">
                <a:solidFill>
                  <a:schemeClr val="accent6"/>
                </a:solidFill>
              </a:rPr>
              <a:t>过程</a:t>
            </a:r>
            <a:endParaRPr lang="en-US" altLang="zh-CN" dirty="0">
              <a:solidFill>
                <a:schemeClr val="accent6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accent4"/>
                </a:solidFill>
              </a:rPr>
              <a:t>单引号</a:t>
            </a:r>
            <a:r>
              <a:rPr lang="en-US" altLang="zh-CN" dirty="0">
                <a:solidFill>
                  <a:schemeClr val="accent4"/>
                </a:solidFill>
              </a:rPr>
              <a:t>’</a:t>
            </a:r>
            <a:r>
              <a:rPr lang="zh-CN" altLang="en-US" dirty="0">
                <a:solidFill>
                  <a:schemeClr val="accent4"/>
                </a:solidFill>
              </a:rPr>
              <a:t>后为注释内容，不是代码部分</a:t>
            </a:r>
            <a:endParaRPr lang="en-US" altLang="zh-CN" dirty="0">
              <a:solidFill>
                <a:schemeClr val="accent4"/>
              </a:solidFill>
            </a:endParaRP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/>
              <a:t>With</a:t>
            </a:r>
            <a:r>
              <a:rPr lang="zh-CN" altLang="en-US" dirty="0"/>
              <a:t> 语句可以对某个对象执行一系列的语句，而不用重复指出对象的名称</a:t>
            </a:r>
            <a:endParaRPr lang="en-US" altLang="zh-CN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 err="1"/>
              <a:t>Selection.Interior</a:t>
            </a:r>
            <a:r>
              <a:rPr lang="zh-CN" altLang="en-US" dirty="0"/>
              <a:t>表示“选定区域的内部”对象</a:t>
            </a:r>
            <a:endParaRPr lang="en-US" altLang="zh-CN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altLang="zh-CN" dirty="0"/>
              <a:t>Pattern</a:t>
            </a:r>
            <a:r>
              <a:rPr lang="zh-CN" altLang="en-US" dirty="0"/>
              <a:t>等为</a:t>
            </a:r>
            <a:r>
              <a:rPr lang="en-US" altLang="zh-CN" dirty="0"/>
              <a:t>interior</a:t>
            </a:r>
            <a:r>
              <a:rPr lang="zh-CN" altLang="en-US" dirty="0"/>
              <a:t>对象的属性</a:t>
            </a:r>
            <a:endParaRPr lang="en-US" altLang="zh-CN" dirty="0"/>
          </a:p>
        </p:txBody>
      </p:sp>
      <p:sp>
        <p:nvSpPr>
          <p:cNvPr id="5" name="流程图: 可选过程 4"/>
          <p:cNvSpPr/>
          <p:nvPr/>
        </p:nvSpPr>
        <p:spPr>
          <a:xfrm>
            <a:off x="768152" y="5899557"/>
            <a:ext cx="8064896" cy="697795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使用帮助：选择某个关键字，按</a:t>
            </a:r>
            <a:r>
              <a:rPr lang="en-US" altLang="zh-CN" dirty="0"/>
              <a:t>F1</a:t>
            </a:r>
            <a:r>
              <a:rPr lang="zh-CN" altLang="en-US" dirty="0"/>
              <a:t>可弹出帮助系统！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自动排序（</a:t>
            </a:r>
            <a:r>
              <a:rPr lang="en-US" altLang="zh-CN" sz="2400" dirty="0"/>
              <a:t>P.17  </a:t>
            </a:r>
            <a:r>
              <a:rPr lang="zh-CN" altLang="en-US" sz="2400" dirty="0"/>
              <a:t>操作题（</a:t>
            </a:r>
            <a:r>
              <a:rPr lang="en-US" altLang="zh-CN" sz="2400" dirty="0"/>
              <a:t>3</a:t>
            </a:r>
            <a:r>
              <a:rPr lang="zh-CN" altLang="en-US" sz="2400" dirty="0"/>
              <a:t>））</a:t>
            </a:r>
            <a:endParaRPr lang="en-US" altLang="zh-CN" sz="2400" dirty="0"/>
          </a:p>
          <a:p>
            <a:pPr lvl="1"/>
            <a:r>
              <a:rPr lang="zh-CN" altLang="en-US" sz="2400" dirty="0">
                <a:hlinkClick r:id="rId2" action="ppaction://hlinkfile"/>
              </a:rPr>
              <a:t>自动累计</a:t>
            </a:r>
            <a:endParaRPr lang="en-US" altLang="zh-CN" sz="2400" dirty="0"/>
          </a:p>
          <a:p>
            <a:pPr>
              <a:spcBef>
                <a:spcPts val="3600"/>
              </a:spcBef>
            </a:pPr>
            <a:r>
              <a:rPr lang="zh-CN" altLang="en-US" sz="2400" dirty="0"/>
              <a:t>自动完成高级筛选（</a:t>
            </a:r>
            <a:r>
              <a:rPr lang="en-US" altLang="zh-CN" sz="2400" dirty="0"/>
              <a:t>P.17  </a:t>
            </a:r>
            <a:r>
              <a:rPr lang="zh-CN" altLang="en-US" sz="2400" dirty="0"/>
              <a:t>操作题（</a:t>
            </a:r>
            <a:r>
              <a:rPr lang="en-US" altLang="zh-CN" sz="2400" dirty="0"/>
              <a:t>4</a:t>
            </a:r>
            <a:r>
              <a:rPr lang="zh-CN" altLang="en-US" sz="2400" dirty="0"/>
              <a:t>））</a:t>
            </a:r>
            <a:endParaRPr lang="en-US" altLang="zh-CN" sz="2400" dirty="0"/>
          </a:p>
          <a:p>
            <a:pPr lvl="1"/>
            <a:r>
              <a:rPr lang="zh-CN" altLang="en-US" sz="2400" dirty="0">
                <a:hlinkClick r:id="rId3" action="ppaction://hlinkfile"/>
              </a:rPr>
              <a:t>高级筛选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75050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1917" y="2967335"/>
            <a:ext cx="3660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Thank You</a:t>
            </a:r>
            <a:endParaRPr lang="zh-CN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91976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什么是</a:t>
            </a:r>
            <a:r>
              <a:rPr lang="en-US" altLang="zh-CN" dirty="0"/>
              <a:t>VBA</a:t>
            </a:r>
            <a:r>
              <a:rPr lang="zh-CN" altLang="en-US" dirty="0"/>
              <a:t>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>
                <a:latin typeface="Arial" pitchFamily="34" charset="0"/>
                <a:cs typeface="Arial" pitchFamily="34" charset="0"/>
              </a:rPr>
              <a:t>VBA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（</a:t>
            </a:r>
            <a:r>
              <a:rPr lang="en-US" altLang="zh-CN" sz="2800" dirty="0">
                <a:solidFill>
                  <a:schemeClr val="accent4"/>
                </a:solidFill>
                <a:latin typeface="Arial" pitchFamily="34" charset="0"/>
                <a:cs typeface="Arial" pitchFamily="34" charset="0"/>
              </a:rPr>
              <a:t>Visual Basic for Applications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）是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Microsoft Office 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系列组件的</a:t>
            </a:r>
            <a:r>
              <a:rPr lang="zh-CN" alt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内置编程语言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，即应用程序中的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VB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。它“寄生”于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Office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应用程序，是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Office 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套装软件的一个重要组件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</a:pPr>
            <a:r>
              <a:rPr lang="zh-CN" altLang="en-US" sz="2800" dirty="0">
                <a:latin typeface="Arial" pitchFamily="34" charset="0"/>
                <a:cs typeface="Arial" pitchFamily="34" charset="0"/>
              </a:rPr>
              <a:t>使用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VBA 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可以结合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Office 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组件开发应用程序，如</a:t>
            </a:r>
            <a:r>
              <a:rPr lang="zh-CN" alt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在 </a:t>
            </a:r>
            <a:r>
              <a:rPr lang="en-US" altLang="zh-CN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Excel </a:t>
            </a:r>
            <a:r>
              <a:rPr lang="zh-CN" altLang="en-US" sz="28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中自定义函数</a:t>
            </a:r>
            <a:r>
              <a:rPr lang="zh-CN" altLang="en-US" sz="2800" dirty="0">
                <a:latin typeface="Arial" pitchFamily="34" charset="0"/>
                <a:cs typeface="Arial" pitchFamily="34" charset="0"/>
              </a:rPr>
              <a:t>、开发应用程序等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2400"/>
              </a:spcBef>
            </a:pPr>
            <a:r>
              <a:rPr lang="zh-CN" altLang="en-US" sz="2800" dirty="0">
                <a:latin typeface="Arial" pitchFamily="34" charset="0"/>
                <a:cs typeface="Arial" pitchFamily="34" charset="0"/>
              </a:rPr>
              <a:t>例：</a:t>
            </a:r>
            <a:r>
              <a:rPr lang="zh-CN" altLang="en-US" sz="2800" dirty="0">
                <a:latin typeface="Arial" pitchFamily="34" charset="0"/>
                <a:cs typeface="Arial" pitchFamily="34" charset="0"/>
                <a:hlinkClick r:id="rId2" action="ppaction://hlinkfile"/>
              </a:rPr>
              <a:t>认识</a:t>
            </a:r>
            <a:r>
              <a:rPr lang="en-US" altLang="zh-CN" sz="2800" dirty="0">
                <a:latin typeface="Arial" pitchFamily="34" charset="0"/>
                <a:cs typeface="Arial" pitchFamily="34" charset="0"/>
                <a:hlinkClick r:id="rId2" action="ppaction://hlinkfile"/>
              </a:rPr>
              <a:t>VBA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72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Excel</a:t>
            </a:r>
            <a:r>
              <a:rPr lang="zh-CN" altLang="en-US" dirty="0"/>
              <a:t>中使用</a:t>
            </a:r>
            <a:r>
              <a:rPr lang="en-US" altLang="zh-CN" dirty="0"/>
              <a:t>VBA</a:t>
            </a:r>
            <a:r>
              <a:rPr lang="zh-CN" altLang="en-US" dirty="0"/>
              <a:t>功能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0386737"/>
              </p:ext>
            </p:extLst>
          </p:nvPr>
        </p:nvGraphicFramePr>
        <p:xfrm>
          <a:off x="685800" y="2174453"/>
          <a:ext cx="77724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93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</p:spPr>
        <p:txBody>
          <a:bodyPr/>
          <a:lstStyle/>
          <a:p>
            <a:r>
              <a:rPr lang="en-US" altLang="zh-CN" dirty="0"/>
              <a:t>VBA</a:t>
            </a:r>
            <a:r>
              <a:rPr lang="zh-CN" altLang="en-US" dirty="0"/>
              <a:t>开发环境</a:t>
            </a:r>
            <a:r>
              <a:rPr lang="en-US" altLang="zh-CN" dirty="0"/>
              <a:t>VBE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018" y="2011680"/>
            <a:ext cx="8063445" cy="4513664"/>
          </a:xfrm>
        </p:spPr>
        <p:txBody>
          <a:bodyPr>
            <a:normAutofit fontScale="92500"/>
          </a:bodyPr>
          <a:lstStyle/>
          <a:p>
            <a:r>
              <a:rPr lang="en-US" altLang="zh-CN" dirty="0"/>
              <a:t>Office</a:t>
            </a:r>
            <a:r>
              <a:rPr lang="zh-CN" altLang="en-US" dirty="0"/>
              <a:t>提供了</a:t>
            </a:r>
            <a:r>
              <a:rPr lang="en-US" altLang="zh-CN" dirty="0"/>
              <a:t>VBA</a:t>
            </a:r>
            <a:r>
              <a:rPr lang="zh-CN" altLang="en-US" dirty="0"/>
              <a:t>的开发环境，即 </a:t>
            </a:r>
            <a:r>
              <a:rPr lang="en-US" altLang="zh-CN" dirty="0">
                <a:solidFill>
                  <a:schemeClr val="accent6"/>
                </a:solidFill>
              </a:rPr>
              <a:t>Visual Basic </a:t>
            </a:r>
            <a:r>
              <a:rPr lang="zh-CN" altLang="en-US" dirty="0">
                <a:solidFill>
                  <a:schemeClr val="accent6"/>
                </a:solidFill>
              </a:rPr>
              <a:t>编辑器</a:t>
            </a:r>
            <a:r>
              <a:rPr lang="zh-CN" altLang="en-US" dirty="0">
                <a:solidFill>
                  <a:schemeClr val="accent4"/>
                </a:solidFill>
              </a:rPr>
              <a:t>（</a:t>
            </a:r>
            <a:r>
              <a:rPr lang="en-US" altLang="zh-CN" dirty="0">
                <a:solidFill>
                  <a:schemeClr val="accent4"/>
                </a:solidFill>
              </a:rPr>
              <a:t>VBE</a:t>
            </a:r>
            <a:r>
              <a:rPr lang="zh-CN" altLang="en-US" dirty="0">
                <a:solidFill>
                  <a:schemeClr val="accent4"/>
                </a:solidFill>
              </a:rPr>
              <a:t>）</a:t>
            </a:r>
            <a:r>
              <a:rPr lang="zh-CN" altLang="en-US" dirty="0">
                <a:solidFill>
                  <a:schemeClr val="accent6"/>
                </a:solidFill>
              </a:rPr>
              <a:t>窗口</a:t>
            </a:r>
            <a:endParaRPr lang="en-US" altLang="zh-CN" dirty="0">
              <a:solidFill>
                <a:schemeClr val="accent6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>
              <a:spcBef>
                <a:spcPts val="2400"/>
              </a:spcBef>
            </a:pPr>
            <a:r>
              <a:rPr lang="zh-CN" altLang="en-US" dirty="0"/>
              <a:t>在使用</a:t>
            </a:r>
            <a:r>
              <a:rPr lang="en-US" altLang="zh-CN" dirty="0"/>
              <a:t>VBE</a:t>
            </a:r>
            <a:r>
              <a:rPr lang="zh-CN" altLang="en-US" dirty="0"/>
              <a:t>前，</a:t>
            </a:r>
            <a:r>
              <a:rPr lang="zh-CN" altLang="en-US" dirty="0">
                <a:solidFill>
                  <a:schemeClr val="accent6"/>
                </a:solidFill>
              </a:rPr>
              <a:t>必须先运行</a:t>
            </a:r>
            <a:r>
              <a:rPr lang="en-US" altLang="zh-CN" dirty="0">
                <a:solidFill>
                  <a:schemeClr val="accent6"/>
                </a:solidFill>
              </a:rPr>
              <a:t>Office</a:t>
            </a:r>
            <a:r>
              <a:rPr lang="zh-CN" altLang="en-US" dirty="0">
                <a:solidFill>
                  <a:schemeClr val="accent6"/>
                </a:solidFill>
              </a:rPr>
              <a:t>软件</a:t>
            </a:r>
            <a:r>
              <a:rPr lang="zh-CN" altLang="en-US" dirty="0"/>
              <a:t>，如 </a:t>
            </a:r>
            <a:r>
              <a:rPr lang="en-US" altLang="zh-CN" dirty="0">
                <a:solidFill>
                  <a:schemeClr val="accent4"/>
                </a:solidFill>
              </a:rPr>
              <a:t>Excel 2010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372" y="2564904"/>
            <a:ext cx="5467844" cy="3096344"/>
          </a:xfrm>
          <a:prstGeom prst="roundRect">
            <a:avLst>
              <a:gd name="adj" fmla="val 400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6824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019" y="2011680"/>
            <a:ext cx="7772400" cy="4206240"/>
          </a:xfrm>
        </p:spPr>
        <p:txBody>
          <a:bodyPr>
            <a:normAutofit/>
          </a:bodyPr>
          <a:lstStyle/>
          <a:p>
            <a:r>
              <a:rPr lang="zh-CN" altLang="en-US" dirty="0"/>
              <a:t>在</a:t>
            </a:r>
            <a:r>
              <a:rPr lang="en-US" altLang="zh-CN" dirty="0"/>
              <a:t>Excel</a:t>
            </a:r>
            <a:r>
              <a:rPr lang="zh-CN" altLang="en-US" dirty="0"/>
              <a:t>环境中打开</a:t>
            </a:r>
            <a:r>
              <a:rPr lang="en-US" altLang="zh-CN" dirty="0"/>
              <a:t>VBE</a:t>
            </a:r>
            <a:r>
              <a:rPr lang="zh-CN" altLang="en-US" dirty="0"/>
              <a:t>窗口的方法：</a:t>
            </a:r>
            <a:endParaRPr lang="en-US" altLang="zh-CN" dirty="0"/>
          </a:p>
          <a:p>
            <a:pPr marL="971550" lvl="1" indent="-514350">
              <a:buSzPct val="85000"/>
              <a:buFont typeface="+mj-lt"/>
              <a:buAutoNum type="arabicPeriod"/>
            </a:pPr>
            <a:r>
              <a:rPr lang="zh-CN" altLang="en-US" dirty="0"/>
              <a:t>单击“</a:t>
            </a:r>
            <a:r>
              <a:rPr lang="zh-CN" altLang="en-US" b="1" dirty="0"/>
              <a:t>开发工具</a:t>
            </a:r>
            <a:r>
              <a:rPr lang="zh-CN" altLang="en-US" dirty="0"/>
              <a:t>”选项卡中“代码”组中的“</a:t>
            </a:r>
            <a:r>
              <a:rPr lang="en-US" altLang="zh-CN" dirty="0"/>
              <a:t>Visual Basic</a:t>
            </a:r>
            <a:r>
              <a:rPr lang="zh-CN" altLang="en-US" dirty="0"/>
              <a:t>”按钮</a:t>
            </a:r>
            <a:endParaRPr lang="en-US" altLang="zh-CN" dirty="0"/>
          </a:p>
          <a:p>
            <a:pPr lvl="2"/>
            <a:endParaRPr lang="en-US" altLang="zh-CN" dirty="0">
              <a:solidFill>
                <a:srgbClr val="FFFF00"/>
              </a:solidFill>
            </a:endParaRPr>
          </a:p>
          <a:p>
            <a:pPr lvl="2"/>
            <a:endParaRPr lang="en-US" altLang="zh-CN" dirty="0">
              <a:solidFill>
                <a:srgbClr val="FFFF00"/>
              </a:solidFill>
            </a:endParaRPr>
          </a:p>
          <a:p>
            <a:pPr lvl="2"/>
            <a:endParaRPr lang="en-US" altLang="zh-CN" dirty="0">
              <a:solidFill>
                <a:srgbClr val="FFFF00"/>
              </a:solidFill>
            </a:endParaRPr>
          </a:p>
          <a:p>
            <a:pPr lvl="2"/>
            <a:endParaRPr lang="en-US" altLang="zh-CN" dirty="0">
              <a:solidFill>
                <a:srgbClr val="FFFF00"/>
              </a:solidFill>
            </a:endParaRPr>
          </a:p>
          <a:p>
            <a:pPr marL="971550" lvl="1" indent="-514350">
              <a:buSzPct val="85000"/>
              <a:buFont typeface="+mj-lt"/>
              <a:buAutoNum type="arabicPeriod"/>
            </a:pPr>
            <a:endParaRPr lang="en-US" altLang="zh-CN" sz="1400" dirty="0"/>
          </a:p>
          <a:p>
            <a:pPr marL="971550" lvl="1" indent="-514350">
              <a:buSzPct val="85000"/>
              <a:buFont typeface="+mj-lt"/>
              <a:buAutoNum type="arabicPeriod"/>
            </a:pPr>
            <a:endParaRPr lang="en-US" altLang="zh-CN" dirty="0"/>
          </a:p>
          <a:p>
            <a:pPr marL="971550" lvl="1" indent="-514350">
              <a:buSzPct val="85000"/>
              <a:buFont typeface="+mj-lt"/>
              <a:buAutoNum type="arabicPeriod"/>
            </a:pPr>
            <a:r>
              <a:rPr lang="zh-CN" altLang="en-US" dirty="0"/>
              <a:t>按 </a:t>
            </a:r>
            <a:r>
              <a:rPr lang="en-US" altLang="zh-CN" b="1" dirty="0">
                <a:solidFill>
                  <a:schemeClr val="accent6"/>
                </a:solidFill>
              </a:rPr>
              <a:t>Alt + F11 </a:t>
            </a:r>
            <a:r>
              <a:rPr lang="zh-CN" altLang="en-US" dirty="0"/>
              <a:t>组合键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97" b="77542"/>
          <a:stretch/>
        </p:blipFill>
        <p:spPr bwMode="auto">
          <a:xfrm>
            <a:off x="1259632" y="3357562"/>
            <a:ext cx="7558088" cy="1514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</a:t>
            </a:r>
            <a:r>
              <a:rPr lang="en-US" altLang="zh-CN" dirty="0"/>
              <a:t>VBE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259632" y="3789040"/>
            <a:ext cx="960571" cy="8445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“开发工具”选项卡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默认情况下，</a:t>
            </a:r>
            <a:r>
              <a:rPr lang="zh-CN" altLang="en-US" dirty="0">
                <a:solidFill>
                  <a:schemeClr val="accent6"/>
                </a:solidFill>
              </a:rPr>
              <a:t>“开发工具”选项卡没有显示在功能区</a:t>
            </a:r>
            <a:r>
              <a:rPr lang="zh-CN" altLang="en-US" dirty="0"/>
              <a:t>，可通过“自定义功能区”设置将其显示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24944"/>
            <a:ext cx="4968552" cy="3621357"/>
          </a:xfrm>
          <a:prstGeom prst="roundRect">
            <a:avLst>
              <a:gd name="adj" fmla="val 24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4"/>
          <p:cNvSpPr/>
          <p:nvPr/>
        </p:nvSpPr>
        <p:spPr>
          <a:xfrm>
            <a:off x="5007762" y="4643150"/>
            <a:ext cx="1768377" cy="2625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07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7147"/>
            <a:ext cx="8577574" cy="5929615"/>
          </a:xfrm>
          <a:prstGeom prst="roundRect">
            <a:avLst>
              <a:gd name="adj" fmla="val 343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027651" y="406720"/>
            <a:ext cx="2513896" cy="432048"/>
          </a:xfrm>
          <a:prstGeom prst="wedgeRoundRectCallout">
            <a:avLst>
              <a:gd name="adj1" fmla="val -48459"/>
              <a:gd name="adj2" fmla="val 178650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工程资源管理器窗口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6156176" y="2192172"/>
            <a:ext cx="1331615" cy="432048"/>
          </a:xfrm>
          <a:prstGeom prst="wedgeRoundRectCallout">
            <a:avLst>
              <a:gd name="adj1" fmla="val -79433"/>
              <a:gd name="adj2" fmla="val 166105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代码窗口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2051720" y="5229200"/>
            <a:ext cx="1224136" cy="432048"/>
          </a:xfrm>
          <a:prstGeom prst="wedgeRoundRectCallout">
            <a:avLst>
              <a:gd name="adj1" fmla="val -91017"/>
              <a:gd name="adj2" fmla="val -127693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属性窗口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4139952" y="5229200"/>
            <a:ext cx="1224136" cy="432048"/>
          </a:xfrm>
          <a:prstGeom prst="wedgeRoundRectCallout">
            <a:avLst>
              <a:gd name="adj1" fmla="val -75690"/>
              <a:gd name="adj2" fmla="val -129302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立即窗口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6660232" y="5229200"/>
            <a:ext cx="1224136" cy="432048"/>
          </a:xfrm>
          <a:prstGeom prst="wedgeRoundRectCallout">
            <a:avLst>
              <a:gd name="adj1" fmla="val -83860"/>
              <a:gd name="adj2" fmla="val -129302"/>
              <a:gd name="adj3" fmla="val 16667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本地窗口</a:t>
            </a:r>
          </a:p>
        </p:txBody>
      </p:sp>
      <p:sp>
        <p:nvSpPr>
          <p:cNvPr id="9" name="线形标注 1 8"/>
          <p:cNvSpPr/>
          <p:nvPr/>
        </p:nvSpPr>
        <p:spPr>
          <a:xfrm>
            <a:off x="2460885" y="1124744"/>
            <a:ext cx="1390102" cy="436163"/>
          </a:xfrm>
          <a:prstGeom prst="borderCallout1">
            <a:avLst>
              <a:gd name="adj1" fmla="val 18750"/>
              <a:gd name="adj2" fmla="val -8333"/>
              <a:gd name="adj3" fmla="val 162739"/>
              <a:gd name="adj4" fmla="val -60169"/>
            </a:avLst>
          </a:prstGeom>
          <a:ln w="19050"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VBA</a:t>
            </a:r>
            <a:r>
              <a:rPr lang="zh-CN" altLang="en-US" dirty="0"/>
              <a:t>工程</a:t>
            </a:r>
          </a:p>
        </p:txBody>
      </p:sp>
      <p:sp>
        <p:nvSpPr>
          <p:cNvPr id="12" name="线形标注 1 11"/>
          <p:cNvSpPr/>
          <p:nvPr/>
        </p:nvSpPr>
        <p:spPr>
          <a:xfrm>
            <a:off x="2460885" y="1756009"/>
            <a:ext cx="1390102" cy="436163"/>
          </a:xfrm>
          <a:prstGeom prst="borderCallout1">
            <a:avLst>
              <a:gd name="adj1" fmla="val 18750"/>
              <a:gd name="adj2" fmla="val -8333"/>
              <a:gd name="adj3" fmla="val 109869"/>
              <a:gd name="adj4" fmla="val -44023"/>
            </a:avLst>
          </a:prstGeom>
          <a:ln w="19050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工作表对象</a:t>
            </a:r>
          </a:p>
        </p:txBody>
      </p:sp>
      <p:sp>
        <p:nvSpPr>
          <p:cNvPr id="13" name="线形标注 1 12"/>
          <p:cNvSpPr/>
          <p:nvPr/>
        </p:nvSpPr>
        <p:spPr>
          <a:xfrm>
            <a:off x="2460885" y="2370308"/>
            <a:ext cx="1390102" cy="436163"/>
          </a:xfrm>
          <a:prstGeom prst="borderCallout1">
            <a:avLst>
              <a:gd name="adj1" fmla="val 18750"/>
              <a:gd name="adj2" fmla="val -8333"/>
              <a:gd name="adj3" fmla="val 125830"/>
              <a:gd name="adj4" fmla="val -42201"/>
            </a:avLst>
          </a:prstGeom>
          <a:ln w="190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工作簿对象</a:t>
            </a:r>
          </a:p>
        </p:txBody>
      </p:sp>
      <p:sp>
        <p:nvSpPr>
          <p:cNvPr id="14" name="线形标注 1 13"/>
          <p:cNvSpPr/>
          <p:nvPr/>
        </p:nvSpPr>
        <p:spPr>
          <a:xfrm>
            <a:off x="2460885" y="2996952"/>
            <a:ext cx="1390102" cy="436163"/>
          </a:xfrm>
          <a:prstGeom prst="borderCallout1">
            <a:avLst>
              <a:gd name="adj1" fmla="val 18750"/>
              <a:gd name="adj2" fmla="val -8333"/>
              <a:gd name="adj3" fmla="val 58708"/>
              <a:gd name="adj4" fmla="val -36194"/>
            </a:avLst>
          </a:prstGeom>
          <a:ln w="19050"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窗体</a:t>
            </a:r>
          </a:p>
        </p:txBody>
      </p:sp>
      <p:sp>
        <p:nvSpPr>
          <p:cNvPr id="15" name="线形标注 1 14"/>
          <p:cNvSpPr/>
          <p:nvPr/>
        </p:nvSpPr>
        <p:spPr>
          <a:xfrm>
            <a:off x="2460885" y="3599650"/>
            <a:ext cx="1390102" cy="436163"/>
          </a:xfrm>
          <a:prstGeom prst="borderCallout1">
            <a:avLst>
              <a:gd name="adj1" fmla="val 18750"/>
              <a:gd name="adj2" fmla="val -8333"/>
              <a:gd name="adj3" fmla="val 21103"/>
              <a:gd name="adj4" fmla="val -54063"/>
            </a:avLst>
          </a:prstGeom>
          <a:ln w="19050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模块</a:t>
            </a:r>
          </a:p>
        </p:txBody>
      </p:sp>
    </p:spTree>
    <p:extLst>
      <p:ext uri="{BB962C8B-B14F-4D97-AF65-F5344CB8AC3E}">
        <p14:creationId xmlns:p14="http://schemas.microsoft.com/office/powerpoint/2010/main" val="429299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89323446"/>
              </p:ext>
            </p:extLst>
          </p:nvPr>
        </p:nvGraphicFramePr>
        <p:xfrm>
          <a:off x="467544" y="116632"/>
          <a:ext cx="806489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3314" y="2276871"/>
            <a:ext cx="553998" cy="29936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/>
              <a:t>了解几个概念</a:t>
            </a:r>
          </a:p>
        </p:txBody>
      </p:sp>
    </p:spTree>
    <p:extLst>
      <p:ext uri="{BB962C8B-B14F-4D97-AF65-F5344CB8AC3E}">
        <p14:creationId xmlns:p14="http://schemas.microsoft.com/office/powerpoint/2010/main" val="299310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EB5C8A-5E9B-481B-9D7F-86B8A3F06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0EB5C8A-5E9B-481B-9D7F-86B8A3F061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F69D75C-81C8-4F4D-BDFF-C99874F02F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EF69D75C-81C8-4F4D-BDFF-C99874F02F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6C250D-DE92-4612-8C6F-ACDB66667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graphicEl>
                                              <a:dgm id="{D96C250D-DE92-4612-8C6F-ACDB666676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C07084-4474-40BD-BDC7-8D7FB32E5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49C07084-4474-40BD-BDC7-8D7FB32E53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4996F1-C62C-4A4F-A904-CF287E236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C14996F1-C62C-4A4F-A904-CF287E2362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8F7447-0D93-416B-8ECA-CAF561199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008F7447-0D93-416B-8ECA-CAF561199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AB2BAC-0974-4CD5-B5C4-AA92AB6DB1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graphicEl>
                                              <a:dgm id="{4DAB2BAC-0974-4CD5-B5C4-AA92AB6DB1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45AF2A-FD32-4132-AB74-11B57AF3D5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6845AF2A-FD32-4132-AB74-11B57AF3D5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883692-067E-4A88-A46F-F2CE9D8BE0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CB883692-067E-4A88-A46F-F2CE9D8BE0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B6A9B39-B88B-47CA-81D2-300D57056A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5B6A9B39-B88B-47CA-81D2-300D57056A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6A0E27-E0C4-4B04-9BF1-B998AB4BB9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F66A0E27-E0C4-4B04-9BF1-B998AB4BB9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5EBF562-4B78-4150-AD6E-D62D09C779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C5EBF562-4B78-4150-AD6E-D62D09C779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B527AD-C778-4E85-A778-7670027B4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>
                                            <p:graphicEl>
                                              <a:dgm id="{D8B527AD-C778-4E85-A778-7670027B47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8CB72B-4FE8-4803-BFA7-840999270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C08CB72B-4FE8-4803-BFA7-840999270B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339DE8-052B-4A7A-AE3D-060CF7019D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">
                                            <p:graphicEl>
                                              <a:dgm id="{A8339DE8-052B-4A7A-AE3D-060CF7019D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带状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带状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镶边</Template>
  <TotalTime>6188</TotalTime>
  <Words>1049</Words>
  <Application>Microsoft Office PowerPoint</Application>
  <PresentationFormat>全屏显示(4:3)</PresentationFormat>
  <Paragraphs>159</Paragraphs>
  <Slides>27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Gungsuh</vt:lpstr>
      <vt:lpstr>黑体</vt:lpstr>
      <vt:lpstr>宋体</vt:lpstr>
      <vt:lpstr>微软雅黑</vt:lpstr>
      <vt:lpstr>Arial</vt:lpstr>
      <vt:lpstr>Arial Black</vt:lpstr>
      <vt:lpstr>Calibri</vt:lpstr>
      <vt:lpstr>Wingdings</vt:lpstr>
      <vt:lpstr>Wingdings 2</vt:lpstr>
      <vt:lpstr>带状</vt:lpstr>
      <vt:lpstr>VBA概述</vt:lpstr>
      <vt:lpstr>本讲内容</vt:lpstr>
      <vt:lpstr>什么是VBA？</vt:lpstr>
      <vt:lpstr>Excel中使用VBA功能</vt:lpstr>
      <vt:lpstr>VBA开发环境VBE</vt:lpstr>
      <vt:lpstr>进入VBE</vt:lpstr>
      <vt:lpstr>“开发工具”选项卡</vt:lpstr>
      <vt:lpstr>PowerPoint 演示文稿</vt:lpstr>
      <vt:lpstr>PowerPoint 演示文稿</vt:lpstr>
      <vt:lpstr>添加模块</vt:lpstr>
      <vt:lpstr>添加过程</vt:lpstr>
      <vt:lpstr>第一个VBA程序</vt:lpstr>
      <vt:lpstr>如何引用单元格中的值</vt:lpstr>
      <vt:lpstr>PowerPoint 演示文稿</vt:lpstr>
      <vt:lpstr>什么是宏？（P.1）</vt:lpstr>
      <vt:lpstr>创建宏（P.1）</vt:lpstr>
      <vt:lpstr>保存带宏的工作簿</vt:lpstr>
      <vt:lpstr>执行宏——方法1（P.2）</vt:lpstr>
      <vt:lpstr>执行宏——方法2</vt:lpstr>
      <vt:lpstr>执行宏——方法3</vt:lpstr>
      <vt:lpstr>运行宏——方法4</vt:lpstr>
      <vt:lpstr>实践</vt:lpstr>
      <vt:lpstr>查看宏代码</vt:lpstr>
      <vt:lpstr>查看宏代码</vt:lpstr>
      <vt:lpstr>查看宏代码</vt:lpstr>
      <vt:lpstr>实践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第1讲 VBA及宏概述</dc:title>
  <dc:creator>Elva</dc:creator>
  <cp:lastModifiedBy>林永兴</cp:lastModifiedBy>
  <cp:revision>151</cp:revision>
  <dcterms:created xsi:type="dcterms:W3CDTF">2013-02-13T01:10:42Z</dcterms:created>
  <dcterms:modified xsi:type="dcterms:W3CDTF">2018-02-24T05:32:55Z</dcterms:modified>
</cp:coreProperties>
</file>