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 smtClean="0"/>
              <a:t>表</a:t>
            </a:r>
            <a:r>
              <a:rPr lang="en-US" altLang="zh-CN" sz="4800" b="1" dirty="0" smtClean="0"/>
              <a:t>4.5  </a:t>
            </a:r>
            <a:r>
              <a:rPr lang="zh-CN" altLang="en-US" sz="4800" b="1" dirty="0" smtClean="0"/>
              <a:t>数值函数</a:t>
            </a:r>
            <a:endParaRPr lang="zh-CN" altLang="en-US" sz="48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20" y="1844824"/>
            <a:ext cx="803680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 smtClean="0"/>
              <a:t>表</a:t>
            </a:r>
            <a:r>
              <a:rPr lang="en-US" altLang="zh-CN" sz="4800" b="1" dirty="0" smtClean="0"/>
              <a:t>4.6  </a:t>
            </a:r>
            <a:r>
              <a:rPr lang="zh-CN" altLang="en-US" sz="4800" b="1" dirty="0" smtClean="0"/>
              <a:t>字符函数</a:t>
            </a:r>
            <a:endParaRPr lang="zh-CN" altLang="en-US" dirty="0"/>
          </a:p>
        </p:txBody>
      </p:sp>
      <p:sp>
        <p:nvSpPr>
          <p:cNvPr id="4" name="下箭头 3">
            <a:hlinkClick r:id="rId2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46257"/>
            <a:ext cx="7344816" cy="398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 smtClean="0"/>
              <a:t>表</a:t>
            </a:r>
            <a:r>
              <a:rPr lang="en-US" altLang="zh-CN" sz="4800" b="1" dirty="0" smtClean="0"/>
              <a:t>4.7  </a:t>
            </a:r>
            <a:r>
              <a:rPr lang="zh-CN" altLang="en-US" sz="4800" b="1" dirty="0" smtClean="0"/>
              <a:t>日期</a:t>
            </a:r>
            <a:r>
              <a:rPr lang="en-US" altLang="zh-CN" sz="4800" b="1" dirty="0" smtClean="0"/>
              <a:t>/</a:t>
            </a:r>
            <a:r>
              <a:rPr lang="zh-CN" altLang="en-US" sz="4800" b="1" dirty="0" smtClean="0"/>
              <a:t>时间函数</a:t>
            </a:r>
            <a:endParaRPr lang="zh-CN" altLang="en-US" dirty="0"/>
          </a:p>
        </p:txBody>
      </p:sp>
      <p:sp>
        <p:nvSpPr>
          <p:cNvPr id="5" name="下箭头 4">
            <a:hlinkClick r:id="rId2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8284392" cy="310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2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 smtClean="0"/>
              <a:t>表</a:t>
            </a:r>
            <a:r>
              <a:rPr lang="en-US" altLang="zh-CN" sz="4800" b="1" dirty="0" smtClean="0"/>
              <a:t>4.8  </a:t>
            </a:r>
            <a:r>
              <a:rPr lang="zh-CN" altLang="en-US" sz="4800" b="1" dirty="0" smtClean="0"/>
              <a:t>统计函数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9" y="1268760"/>
            <a:ext cx="8004485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</TotalTime>
  <Words>17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表4.5  数值函数</vt:lpstr>
      <vt:lpstr>表4.6  字符函数</vt:lpstr>
      <vt:lpstr>表4.7  日期/时间函数</vt:lpstr>
      <vt:lpstr>表4.8  统计函数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36</cp:revision>
  <dcterms:modified xsi:type="dcterms:W3CDTF">2014-03-04T15:38:29Z</dcterms:modified>
</cp:coreProperties>
</file>