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2" r:id="rId1"/>
  </p:sldMasterIdLst>
  <p:sldIdLst>
    <p:sldId id="256" r:id="rId2"/>
    <p:sldId id="325" r:id="rId3"/>
    <p:sldId id="257" r:id="rId4"/>
    <p:sldId id="348" r:id="rId5"/>
    <p:sldId id="258" r:id="rId6"/>
    <p:sldId id="349" r:id="rId7"/>
    <p:sldId id="340" r:id="rId8"/>
    <p:sldId id="259" r:id="rId9"/>
    <p:sldId id="350" r:id="rId10"/>
    <p:sldId id="260" r:id="rId11"/>
    <p:sldId id="351" r:id="rId12"/>
    <p:sldId id="261" r:id="rId13"/>
    <p:sldId id="262" r:id="rId14"/>
    <p:sldId id="352" r:id="rId15"/>
    <p:sldId id="263" r:id="rId16"/>
    <p:sldId id="326" r:id="rId17"/>
    <p:sldId id="265" r:id="rId18"/>
    <p:sldId id="266" r:id="rId19"/>
    <p:sldId id="264" r:id="rId20"/>
    <p:sldId id="267" r:id="rId21"/>
    <p:sldId id="268" r:id="rId22"/>
    <p:sldId id="328" r:id="rId23"/>
    <p:sldId id="269" r:id="rId24"/>
    <p:sldId id="270" r:id="rId25"/>
    <p:sldId id="354" r:id="rId26"/>
    <p:sldId id="341" r:id="rId27"/>
    <p:sldId id="271" r:id="rId28"/>
    <p:sldId id="342" r:id="rId29"/>
    <p:sldId id="272" r:id="rId30"/>
    <p:sldId id="353" r:id="rId31"/>
    <p:sldId id="344" r:id="rId32"/>
    <p:sldId id="274" r:id="rId33"/>
    <p:sldId id="275" r:id="rId34"/>
    <p:sldId id="276" r:id="rId35"/>
    <p:sldId id="346" r:id="rId36"/>
    <p:sldId id="355" r:id="rId37"/>
    <p:sldId id="277" r:id="rId38"/>
    <p:sldId id="345" r:id="rId39"/>
    <p:sldId id="347" r:id="rId40"/>
    <p:sldId id="357" r:id="rId41"/>
    <p:sldId id="358" r:id="rId42"/>
    <p:sldId id="280" r:id="rId43"/>
    <p:sldId id="281" r:id="rId44"/>
    <p:sldId id="359" r:id="rId45"/>
    <p:sldId id="311" r:id="rId46"/>
    <p:sldId id="360" r:id="rId47"/>
    <p:sldId id="361" r:id="rId48"/>
    <p:sldId id="362" r:id="rId49"/>
    <p:sldId id="363" r:id="rId50"/>
    <p:sldId id="364" r:id="rId51"/>
    <p:sldId id="365" r:id="rId52"/>
    <p:sldId id="366" r:id="rId53"/>
    <p:sldId id="367" r:id="rId54"/>
    <p:sldId id="368" r:id="rId55"/>
    <p:sldId id="369" r:id="rId56"/>
    <p:sldId id="370" r:id="rId57"/>
    <p:sldId id="371" r:id="rId58"/>
    <p:sldId id="372" r:id="rId59"/>
    <p:sldId id="373" r:id="rId60"/>
    <p:sldId id="320" r:id="rId61"/>
    <p:sldId id="321" r:id="rId6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9002"/>
    <a:srgbClr val="FFFF66"/>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566" autoAdjust="0"/>
    <p:restoredTop sz="94669" autoAdjust="0"/>
  </p:normalViewPr>
  <p:slideViewPr>
    <p:cSldViewPr>
      <p:cViewPr varScale="1">
        <p:scale>
          <a:sx n="86" d="100"/>
          <a:sy n="86" d="100"/>
        </p:scale>
        <p:origin x="-90" y="-600"/>
      </p:cViewPr>
      <p:guideLst>
        <p:guide orient="horz" pos="2160"/>
        <p:guide pos="2880"/>
      </p:guideLst>
    </p:cSldViewPr>
  </p:slideViewPr>
  <p:outlineViewPr>
    <p:cViewPr>
      <p:scale>
        <a:sx n="33" d="100"/>
        <a:sy n="33" d="100"/>
      </p:scale>
      <p:origin x="102" y="3947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8D92E1-DFE4-46D2-B91E-680F9402F0AA}" type="doc">
      <dgm:prSet loTypeId="urn:microsoft.com/office/officeart/2005/8/layout/list1" loCatId="list" qsTypeId="urn:microsoft.com/office/officeart/2005/8/quickstyle/3d2" qsCatId="3D" csTypeId="urn:microsoft.com/office/officeart/2005/8/colors/colorful2" csCatId="colorful" phldr="1"/>
      <dgm:spPr/>
      <dgm:t>
        <a:bodyPr/>
        <a:lstStyle/>
        <a:p>
          <a:endParaRPr lang="zh-CN" altLang="en-US"/>
        </a:p>
      </dgm:t>
    </dgm:pt>
    <dgm:pt modelId="{DBB12C7F-CCC1-4A38-8585-245CD88BEA66}">
      <dgm:prSet/>
      <dgm:spPr>
        <a:xfrm>
          <a:off x="409194" y="29578"/>
          <a:ext cx="5728716" cy="560880"/>
        </a:xfrm>
        <a:prstGeom prst="roundRect">
          <a:avLst/>
        </a:prstGeom>
        <a:gradFill rotWithShape="0">
          <a:gsLst>
            <a:gs pos="0">
              <a:srgbClr val="AC66BB">
                <a:hueOff val="0"/>
                <a:satOff val="0"/>
                <a:lumOff val="0"/>
                <a:alphaOff val="0"/>
                <a:shade val="45000"/>
                <a:satMod val="155000"/>
              </a:srgbClr>
            </a:gs>
            <a:gs pos="60000">
              <a:srgbClr val="AC66BB">
                <a:hueOff val="0"/>
                <a:satOff val="0"/>
                <a:lumOff val="0"/>
                <a:alphaOff val="0"/>
                <a:shade val="95000"/>
                <a:satMod val="150000"/>
              </a:srgbClr>
            </a:gs>
            <a:gs pos="100000">
              <a:srgbClr val="AC66BB">
                <a:hueOff val="0"/>
                <a:satOff val="0"/>
                <a:lumOff val="0"/>
                <a:alphaOff val="0"/>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a:lightRig rig="threePt" dir="t">
            <a:rot lat="0" lon="0" rev="7500000"/>
          </a:lightRig>
        </a:scene3d>
        <a:sp3d prstMaterial="plastic">
          <a:bevelT w="127000" h="25400" prst="relaxedInset"/>
        </a:sp3d>
      </dgm:spPr>
      <dgm:t>
        <a:bodyPr/>
        <a:lstStyle/>
        <a:p>
          <a:pPr rtl="0"/>
          <a:r>
            <a:rPr lang="zh-CN" altLang="en-US" b="1" dirty="0" smtClean="0">
              <a:solidFill>
                <a:sysClr val="window" lastClr="FFFFFF"/>
              </a:solidFill>
              <a:latin typeface="Times New Roman"/>
              <a:ea typeface="宋体"/>
              <a:cs typeface="+mn-cs"/>
            </a:rPr>
            <a:t>技能名称：编程语言</a:t>
          </a:r>
          <a:endParaRPr lang="en-US" b="1" dirty="0">
            <a:solidFill>
              <a:sysClr val="window" lastClr="FFFFFF"/>
            </a:solidFill>
            <a:latin typeface="Times New Roman"/>
            <a:ea typeface="+mn-ea"/>
            <a:cs typeface="+mn-cs"/>
          </a:endParaRPr>
        </a:p>
      </dgm:t>
    </dgm:pt>
    <dgm:pt modelId="{7001AEE2-2850-4B49-BF4F-14A22814CBAF}" type="parTrans" cxnId="{888855A0-F6BF-4885-83AF-F36392540987}">
      <dgm:prSet/>
      <dgm:spPr/>
      <dgm:t>
        <a:bodyPr/>
        <a:lstStyle/>
        <a:p>
          <a:endParaRPr lang="zh-CN" altLang="en-US" b="1"/>
        </a:p>
      </dgm:t>
    </dgm:pt>
    <dgm:pt modelId="{72907B70-F49E-4BEF-9A4F-6BD67D5B2E7F}" type="sibTrans" cxnId="{888855A0-F6BF-4885-83AF-F36392540987}">
      <dgm:prSet/>
      <dgm:spPr/>
      <dgm:t>
        <a:bodyPr/>
        <a:lstStyle/>
        <a:p>
          <a:endParaRPr lang="zh-CN" altLang="en-US" b="1"/>
        </a:p>
      </dgm:t>
    </dgm:pt>
    <dgm:pt modelId="{60531271-7310-4A70-8FC5-6948D3D47D2E}">
      <dgm:prSet/>
      <dgm:spPr>
        <a:xfrm>
          <a:off x="0" y="310018"/>
          <a:ext cx="8183880" cy="1436400"/>
        </a:xfrm>
        <a:prstGeom prst="rect">
          <a:avLst/>
        </a:prstGeom>
        <a:solidFill>
          <a:sysClr val="window" lastClr="FFFFFF">
            <a:alpha val="90000"/>
            <a:hueOff val="0"/>
            <a:satOff val="0"/>
            <a:lumOff val="0"/>
            <a:alphaOff val="0"/>
          </a:sysClr>
        </a:solidFill>
        <a:ln w="9525" cap="flat" cmpd="sng" algn="ctr">
          <a:solidFill>
            <a:srgbClr val="AC66BB">
              <a:hueOff val="0"/>
              <a:satOff val="0"/>
              <a:lumOff val="0"/>
              <a:alphaOff val="0"/>
            </a:srgbClr>
          </a:solidFill>
          <a:prstDash val="solid"/>
        </a:ln>
        <a:effectLst>
          <a:outerShdw blurRad="65500" dist="38100" dir="5400000" rotWithShape="0">
            <a:srgbClr val="000000">
              <a:alpha val="40000"/>
            </a:srgbClr>
          </a:outerShdw>
        </a:effectLst>
        <a:scene3d>
          <a:camera prst="orthographicFront"/>
          <a:lightRig rig="threePt" dir="t">
            <a:rot lat="0" lon="0" rev="7500000"/>
          </a:lightRig>
        </a:scene3d>
        <a:sp3d z="152400" extrusionH="63500" prstMaterial="dkEdge">
          <a:bevelT w="135400" h="16350" prst="relaxedInset"/>
          <a:contourClr>
            <a:sysClr val="window" lastClr="FFFFFF"/>
          </a:contourClr>
        </a:sp3d>
      </dgm:spPr>
      <dgm:t>
        <a:bodyPr/>
        <a:lstStyle/>
        <a:p>
          <a:pPr rtl="0"/>
          <a:r>
            <a:rPr lang="zh-CN" altLang="en-US" b="1" dirty="0" smtClean="0">
              <a:solidFill>
                <a:sysClr val="windowText" lastClr="000000">
                  <a:hueOff val="0"/>
                  <a:satOff val="0"/>
                  <a:lumOff val="0"/>
                  <a:alphaOff val="0"/>
                </a:sysClr>
              </a:solidFill>
              <a:latin typeface="Times New Roman"/>
              <a:ea typeface="宋体"/>
              <a:cs typeface="+mn-cs"/>
            </a:rPr>
            <a:t>熟练程度：熟练掌握</a:t>
          </a:r>
          <a:endParaRPr lang="en-US" b="1" dirty="0">
            <a:solidFill>
              <a:sysClr val="windowText" lastClr="000000">
                <a:hueOff val="0"/>
                <a:satOff val="0"/>
                <a:lumOff val="0"/>
                <a:alphaOff val="0"/>
              </a:sysClr>
            </a:solidFill>
            <a:latin typeface="Times New Roman"/>
            <a:ea typeface="+mn-ea"/>
            <a:cs typeface="+mn-cs"/>
          </a:endParaRPr>
        </a:p>
      </dgm:t>
    </dgm:pt>
    <dgm:pt modelId="{DF752B3A-25C7-44B8-B6D3-F60F2D5EB497}" type="parTrans" cxnId="{35BFAE7E-B5B4-4CB6-94E1-27FA658E5707}">
      <dgm:prSet/>
      <dgm:spPr/>
      <dgm:t>
        <a:bodyPr/>
        <a:lstStyle/>
        <a:p>
          <a:endParaRPr lang="zh-CN" altLang="en-US" b="1"/>
        </a:p>
      </dgm:t>
    </dgm:pt>
    <dgm:pt modelId="{90719BC3-F6F9-4B41-B519-4A3240587193}" type="sibTrans" cxnId="{35BFAE7E-B5B4-4CB6-94E1-27FA658E5707}">
      <dgm:prSet/>
      <dgm:spPr/>
      <dgm:t>
        <a:bodyPr/>
        <a:lstStyle/>
        <a:p>
          <a:endParaRPr lang="zh-CN" altLang="en-US" b="1"/>
        </a:p>
      </dgm:t>
    </dgm:pt>
    <dgm:pt modelId="{87817657-CBAE-47D7-9205-EC62762A34BC}">
      <dgm:prSet/>
      <dgm:spPr>
        <a:xfrm>
          <a:off x="0" y="310018"/>
          <a:ext cx="8183880" cy="1436400"/>
        </a:xfrm>
        <a:prstGeom prst="rect">
          <a:avLst/>
        </a:prstGeom>
        <a:solidFill>
          <a:sysClr val="window" lastClr="FFFFFF">
            <a:alpha val="90000"/>
            <a:hueOff val="0"/>
            <a:satOff val="0"/>
            <a:lumOff val="0"/>
            <a:alphaOff val="0"/>
          </a:sysClr>
        </a:solidFill>
        <a:ln w="9525" cap="flat" cmpd="sng" algn="ctr">
          <a:solidFill>
            <a:srgbClr val="AC66BB">
              <a:hueOff val="0"/>
              <a:satOff val="0"/>
              <a:lumOff val="0"/>
              <a:alphaOff val="0"/>
            </a:srgbClr>
          </a:solidFill>
          <a:prstDash val="solid"/>
        </a:ln>
        <a:effectLst>
          <a:outerShdw blurRad="65500" dist="38100" dir="5400000" rotWithShape="0">
            <a:srgbClr val="000000">
              <a:alpha val="40000"/>
            </a:srgbClr>
          </a:outerShdw>
        </a:effectLst>
        <a:scene3d>
          <a:camera prst="orthographicFront"/>
          <a:lightRig rig="threePt" dir="t">
            <a:rot lat="0" lon="0" rev="7500000"/>
          </a:lightRig>
        </a:scene3d>
        <a:sp3d z="152400" extrusionH="63500" prstMaterial="dkEdge">
          <a:bevelT w="135400" h="16350" prst="relaxedInset"/>
          <a:contourClr>
            <a:sysClr val="window" lastClr="FFFFFF"/>
          </a:contourClr>
        </a:sp3d>
      </dgm:spPr>
      <dgm:t>
        <a:bodyPr/>
        <a:lstStyle/>
        <a:p>
          <a:pPr rtl="0"/>
          <a:r>
            <a:rPr lang="zh-CN" altLang="en-US" b="1" dirty="0" smtClean="0">
              <a:solidFill>
                <a:sysClr val="windowText" lastClr="000000">
                  <a:hueOff val="0"/>
                  <a:satOff val="0"/>
                  <a:lumOff val="0"/>
                  <a:alphaOff val="0"/>
                </a:sysClr>
              </a:solidFill>
              <a:latin typeface="Times New Roman"/>
              <a:ea typeface="宋体"/>
              <a:cs typeface="+mn-cs"/>
            </a:rPr>
            <a:t>技能描述：</a:t>
          </a:r>
          <a:r>
            <a:rPr lang="en-US" b="1" dirty="0" smtClean="0">
              <a:solidFill>
                <a:sysClr val="windowText" lastClr="000000">
                  <a:hueOff val="0"/>
                  <a:satOff val="0"/>
                  <a:lumOff val="0"/>
                  <a:alphaOff val="0"/>
                </a:sysClr>
              </a:solidFill>
              <a:latin typeface="Times New Roman"/>
              <a:ea typeface="+mn-ea"/>
              <a:cs typeface="+mn-cs"/>
            </a:rPr>
            <a:t>Visual Basic</a:t>
          </a:r>
          <a:r>
            <a:rPr lang="zh-CN" altLang="en-US" b="1" dirty="0" smtClean="0">
              <a:solidFill>
                <a:sysClr val="windowText" lastClr="000000">
                  <a:hueOff val="0"/>
                  <a:satOff val="0"/>
                  <a:lumOff val="0"/>
                  <a:alphaOff val="0"/>
                </a:sysClr>
              </a:solidFill>
              <a:latin typeface="Times New Roman"/>
              <a:ea typeface="宋体"/>
              <a:cs typeface="+mn-cs"/>
            </a:rPr>
            <a:t>、</a:t>
          </a:r>
          <a:r>
            <a:rPr lang="en-US" b="1" dirty="0" smtClean="0">
              <a:solidFill>
                <a:sysClr val="windowText" lastClr="000000">
                  <a:hueOff val="0"/>
                  <a:satOff val="0"/>
                  <a:lumOff val="0"/>
                  <a:alphaOff val="0"/>
                </a:sysClr>
              </a:solidFill>
              <a:latin typeface="Times New Roman"/>
              <a:ea typeface="+mn-ea"/>
              <a:cs typeface="+mn-cs"/>
            </a:rPr>
            <a:t>JAVA</a:t>
          </a:r>
          <a:r>
            <a:rPr lang="zh-CN" altLang="en-US" b="1" dirty="0" smtClean="0">
              <a:solidFill>
                <a:sysClr val="windowText" lastClr="000000">
                  <a:hueOff val="0"/>
                  <a:satOff val="0"/>
                  <a:lumOff val="0"/>
                  <a:alphaOff val="0"/>
                </a:sysClr>
              </a:solidFill>
              <a:latin typeface="Times New Roman"/>
              <a:ea typeface="宋体"/>
              <a:cs typeface="+mn-cs"/>
            </a:rPr>
            <a:t>、</a:t>
          </a:r>
          <a:r>
            <a:rPr lang="en-US" b="1" dirty="0" smtClean="0">
              <a:solidFill>
                <a:sysClr val="windowText" lastClr="000000">
                  <a:hueOff val="0"/>
                  <a:satOff val="0"/>
                  <a:lumOff val="0"/>
                  <a:alphaOff val="0"/>
                </a:sysClr>
              </a:solidFill>
              <a:latin typeface="Times New Roman"/>
              <a:ea typeface="+mn-ea"/>
              <a:cs typeface="+mn-cs"/>
            </a:rPr>
            <a:t>SQL Server</a:t>
          </a:r>
          <a:r>
            <a:rPr lang="zh-CN" altLang="en-US" b="1" dirty="0" smtClean="0">
              <a:solidFill>
                <a:sysClr val="windowText" lastClr="000000">
                  <a:hueOff val="0"/>
                  <a:satOff val="0"/>
                  <a:lumOff val="0"/>
                  <a:alphaOff val="0"/>
                </a:sysClr>
              </a:solidFill>
              <a:latin typeface="Times New Roman"/>
              <a:ea typeface="宋体"/>
              <a:cs typeface="+mn-cs"/>
            </a:rPr>
            <a:t>、</a:t>
          </a:r>
          <a:r>
            <a:rPr lang="en-US" b="1" dirty="0" smtClean="0">
              <a:solidFill>
                <a:sysClr val="windowText" lastClr="000000">
                  <a:hueOff val="0"/>
                  <a:satOff val="0"/>
                  <a:lumOff val="0"/>
                  <a:alphaOff val="0"/>
                </a:sysClr>
              </a:solidFill>
              <a:latin typeface="Times New Roman"/>
              <a:ea typeface="+mn-ea"/>
              <a:cs typeface="+mn-cs"/>
            </a:rPr>
            <a:t>VBScript</a:t>
          </a:r>
          <a:r>
            <a:rPr lang="zh-CN" altLang="en-US" b="1" dirty="0" smtClean="0">
              <a:solidFill>
                <a:sysClr val="windowText" lastClr="000000">
                  <a:hueOff val="0"/>
                  <a:satOff val="0"/>
                  <a:lumOff val="0"/>
                  <a:alphaOff val="0"/>
                </a:sysClr>
              </a:solidFill>
              <a:latin typeface="Times New Roman"/>
              <a:ea typeface="宋体"/>
              <a:cs typeface="+mn-cs"/>
            </a:rPr>
            <a:t>等语言。</a:t>
          </a:r>
          <a:endParaRPr lang="en-US" b="1" dirty="0">
            <a:solidFill>
              <a:sysClr val="windowText" lastClr="000000">
                <a:hueOff val="0"/>
                <a:satOff val="0"/>
                <a:lumOff val="0"/>
                <a:alphaOff val="0"/>
              </a:sysClr>
            </a:solidFill>
            <a:latin typeface="Times New Roman"/>
            <a:ea typeface="+mn-ea"/>
            <a:cs typeface="+mn-cs"/>
          </a:endParaRPr>
        </a:p>
      </dgm:t>
    </dgm:pt>
    <dgm:pt modelId="{F73D8503-946A-4F77-83D3-915605500BD1}" type="parTrans" cxnId="{97DB5710-AA5E-486D-9C10-924FCD6D94C1}">
      <dgm:prSet/>
      <dgm:spPr/>
      <dgm:t>
        <a:bodyPr/>
        <a:lstStyle/>
        <a:p>
          <a:endParaRPr lang="zh-CN" altLang="en-US" b="1"/>
        </a:p>
      </dgm:t>
    </dgm:pt>
    <dgm:pt modelId="{06A96790-8E96-4860-A4F1-C83CDE456B16}" type="sibTrans" cxnId="{97DB5710-AA5E-486D-9C10-924FCD6D94C1}">
      <dgm:prSet/>
      <dgm:spPr/>
      <dgm:t>
        <a:bodyPr/>
        <a:lstStyle/>
        <a:p>
          <a:endParaRPr lang="zh-CN" altLang="en-US" b="1"/>
        </a:p>
      </dgm:t>
    </dgm:pt>
    <dgm:pt modelId="{A6B56001-FE34-4DC6-9D84-5BACB967EA36}">
      <dgm:prSet/>
      <dgm:spPr>
        <a:xfrm>
          <a:off x="409194" y="1849018"/>
          <a:ext cx="5728716" cy="560880"/>
        </a:xfrm>
        <a:prstGeom prst="roundRect">
          <a:avLst/>
        </a:prstGeom>
        <a:gradFill rotWithShape="0">
          <a:gsLst>
            <a:gs pos="0">
              <a:srgbClr val="AC66BB">
                <a:hueOff val="-8103780"/>
                <a:satOff val="16667"/>
                <a:lumOff val="-1274"/>
                <a:alphaOff val="0"/>
                <a:shade val="45000"/>
                <a:satMod val="155000"/>
              </a:srgbClr>
            </a:gs>
            <a:gs pos="60000">
              <a:srgbClr val="AC66BB">
                <a:hueOff val="-8103780"/>
                <a:satOff val="16667"/>
                <a:lumOff val="-1274"/>
                <a:alphaOff val="0"/>
                <a:shade val="95000"/>
                <a:satMod val="150000"/>
              </a:srgbClr>
            </a:gs>
            <a:gs pos="100000">
              <a:srgbClr val="AC66BB">
                <a:hueOff val="-8103780"/>
                <a:satOff val="16667"/>
                <a:lumOff val="-1274"/>
                <a:alphaOff val="0"/>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a:lightRig rig="threePt" dir="t">
            <a:rot lat="0" lon="0" rev="7500000"/>
          </a:lightRig>
        </a:scene3d>
        <a:sp3d prstMaterial="plastic">
          <a:bevelT w="127000" h="25400" prst="relaxedInset"/>
        </a:sp3d>
      </dgm:spPr>
      <dgm:t>
        <a:bodyPr/>
        <a:lstStyle/>
        <a:p>
          <a:pPr rtl="0"/>
          <a:r>
            <a:rPr lang="zh-CN" altLang="en-US" b="1" dirty="0" smtClean="0">
              <a:solidFill>
                <a:sysClr val="window" lastClr="FFFFFF"/>
              </a:solidFill>
              <a:latin typeface="Times New Roman"/>
              <a:ea typeface="宋体"/>
              <a:cs typeface="+mn-cs"/>
            </a:rPr>
            <a:t>技能名称：计算机软、硬件，计算机操作</a:t>
          </a:r>
          <a:endParaRPr lang="en-US" b="1" dirty="0">
            <a:solidFill>
              <a:sysClr val="window" lastClr="FFFFFF"/>
            </a:solidFill>
            <a:latin typeface="Times New Roman"/>
            <a:ea typeface="+mn-ea"/>
            <a:cs typeface="+mn-cs"/>
          </a:endParaRPr>
        </a:p>
      </dgm:t>
    </dgm:pt>
    <dgm:pt modelId="{1F668DBB-7E70-4C0E-8EF3-CF97246C8DB5}" type="parTrans" cxnId="{C42E70BD-AEAA-4888-970D-A6C31E3AF9FA}">
      <dgm:prSet/>
      <dgm:spPr/>
      <dgm:t>
        <a:bodyPr/>
        <a:lstStyle/>
        <a:p>
          <a:endParaRPr lang="zh-CN" altLang="en-US" b="1"/>
        </a:p>
      </dgm:t>
    </dgm:pt>
    <dgm:pt modelId="{EEAD084B-84F5-4738-A325-2BC802739EB8}" type="sibTrans" cxnId="{C42E70BD-AEAA-4888-970D-A6C31E3AF9FA}">
      <dgm:prSet/>
      <dgm:spPr/>
      <dgm:t>
        <a:bodyPr/>
        <a:lstStyle/>
        <a:p>
          <a:endParaRPr lang="zh-CN" altLang="en-US" b="1"/>
        </a:p>
      </dgm:t>
    </dgm:pt>
    <dgm:pt modelId="{D3A38DD1-43BF-4BF1-919E-BDD5E87A37B1}">
      <dgm:prSet/>
      <dgm:spPr>
        <a:xfrm>
          <a:off x="0" y="2129458"/>
          <a:ext cx="8183880" cy="822937"/>
        </a:xfrm>
        <a:prstGeom prst="rect">
          <a:avLst/>
        </a:prstGeom>
        <a:solidFill>
          <a:sysClr val="window" lastClr="FFFFFF">
            <a:alpha val="90000"/>
            <a:hueOff val="0"/>
            <a:satOff val="0"/>
            <a:lumOff val="0"/>
            <a:alphaOff val="0"/>
          </a:sysClr>
        </a:solidFill>
        <a:ln w="9525" cap="flat" cmpd="sng" algn="ctr">
          <a:solidFill>
            <a:srgbClr val="AC66BB">
              <a:hueOff val="-8103780"/>
              <a:satOff val="16667"/>
              <a:lumOff val="-1274"/>
              <a:alphaOff val="0"/>
            </a:srgbClr>
          </a:solidFill>
          <a:prstDash val="solid"/>
        </a:ln>
        <a:effectLst>
          <a:outerShdw blurRad="65500" dist="38100" dir="5400000" rotWithShape="0">
            <a:srgbClr val="000000">
              <a:alpha val="40000"/>
            </a:srgbClr>
          </a:outerShdw>
        </a:effectLst>
        <a:scene3d>
          <a:camera prst="orthographicFront"/>
          <a:lightRig rig="threePt" dir="t">
            <a:rot lat="0" lon="0" rev="7500000"/>
          </a:lightRig>
        </a:scene3d>
        <a:sp3d z="152400" extrusionH="63500" prstMaterial="dkEdge">
          <a:bevelT w="135400" h="16350" prst="relaxedInset"/>
          <a:contourClr>
            <a:sysClr val="window" lastClr="FFFFFF"/>
          </a:contourClr>
        </a:sp3d>
      </dgm:spPr>
      <dgm:t>
        <a:bodyPr/>
        <a:lstStyle/>
        <a:p>
          <a:pPr rtl="0"/>
          <a:r>
            <a:rPr lang="zh-CN" altLang="en-US" b="1" dirty="0" smtClean="0">
              <a:solidFill>
                <a:sysClr val="windowText" lastClr="000000">
                  <a:hueOff val="0"/>
                  <a:satOff val="0"/>
                  <a:lumOff val="0"/>
                  <a:alphaOff val="0"/>
                </a:sysClr>
              </a:solidFill>
              <a:latin typeface="Times New Roman"/>
              <a:ea typeface="宋体"/>
              <a:cs typeface="+mn-cs"/>
            </a:rPr>
            <a:t>熟练程度：熟练操作</a:t>
          </a:r>
          <a:endParaRPr lang="en-US" b="1" dirty="0">
            <a:solidFill>
              <a:sysClr val="windowText" lastClr="000000">
                <a:hueOff val="0"/>
                <a:satOff val="0"/>
                <a:lumOff val="0"/>
                <a:alphaOff val="0"/>
              </a:sysClr>
            </a:solidFill>
            <a:latin typeface="Times New Roman"/>
            <a:ea typeface="+mn-ea"/>
            <a:cs typeface="+mn-cs"/>
          </a:endParaRPr>
        </a:p>
      </dgm:t>
    </dgm:pt>
    <dgm:pt modelId="{F754D056-D125-477F-BF08-885C801A15C1}" type="parTrans" cxnId="{804E9CC6-7A4E-4F99-8E64-35ACC040DC0C}">
      <dgm:prSet/>
      <dgm:spPr/>
      <dgm:t>
        <a:bodyPr/>
        <a:lstStyle/>
        <a:p>
          <a:endParaRPr lang="zh-CN" altLang="en-US" b="1"/>
        </a:p>
      </dgm:t>
    </dgm:pt>
    <dgm:pt modelId="{0945CFBA-37E5-4881-BC21-F2EBC0362326}" type="sibTrans" cxnId="{804E9CC6-7A4E-4F99-8E64-35ACC040DC0C}">
      <dgm:prSet/>
      <dgm:spPr/>
      <dgm:t>
        <a:bodyPr/>
        <a:lstStyle/>
        <a:p>
          <a:endParaRPr lang="zh-CN" altLang="en-US" b="1"/>
        </a:p>
      </dgm:t>
    </dgm:pt>
    <dgm:pt modelId="{423DC84B-16DD-4611-9160-DFC2DD0BCE65}">
      <dgm:prSet/>
      <dgm:spPr>
        <a:xfrm>
          <a:off x="409194" y="3054996"/>
          <a:ext cx="5728716" cy="560880"/>
        </a:xfrm>
        <a:prstGeom prst="roundRect">
          <a:avLst/>
        </a:prstGeom>
        <a:gradFill rotWithShape="0">
          <a:gsLst>
            <a:gs pos="0">
              <a:srgbClr val="AC66BB">
                <a:hueOff val="-16207560"/>
                <a:satOff val="33334"/>
                <a:lumOff val="-2549"/>
                <a:alphaOff val="0"/>
                <a:shade val="45000"/>
                <a:satMod val="155000"/>
              </a:srgbClr>
            </a:gs>
            <a:gs pos="60000">
              <a:srgbClr val="AC66BB">
                <a:hueOff val="-16207560"/>
                <a:satOff val="33334"/>
                <a:lumOff val="-2549"/>
                <a:alphaOff val="0"/>
                <a:shade val="95000"/>
                <a:satMod val="150000"/>
              </a:srgbClr>
            </a:gs>
            <a:gs pos="100000">
              <a:srgbClr val="AC66BB">
                <a:hueOff val="-16207560"/>
                <a:satOff val="33334"/>
                <a:lumOff val="-2549"/>
                <a:alphaOff val="0"/>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a:lightRig rig="threePt" dir="t">
            <a:rot lat="0" lon="0" rev="7500000"/>
          </a:lightRig>
        </a:scene3d>
        <a:sp3d prstMaterial="plastic">
          <a:bevelT w="127000" h="25400" prst="relaxedInset"/>
        </a:sp3d>
      </dgm:spPr>
      <dgm:t>
        <a:bodyPr/>
        <a:lstStyle/>
        <a:p>
          <a:pPr rtl="0"/>
          <a:r>
            <a:rPr lang="zh-CN" altLang="en-US" b="1" dirty="0" smtClean="0">
              <a:solidFill>
                <a:sysClr val="window" lastClr="FFFFFF"/>
              </a:solidFill>
              <a:latin typeface="Times New Roman"/>
              <a:ea typeface="宋体"/>
              <a:cs typeface="+mn-cs"/>
            </a:rPr>
            <a:t>其他技能</a:t>
          </a:r>
          <a:endParaRPr lang="zh-CN" altLang="en-US" b="1" dirty="0">
            <a:solidFill>
              <a:sysClr val="window" lastClr="FFFFFF"/>
            </a:solidFill>
            <a:latin typeface="Times New Roman"/>
            <a:ea typeface="宋体"/>
            <a:cs typeface="+mn-cs"/>
          </a:endParaRPr>
        </a:p>
      </dgm:t>
    </dgm:pt>
    <dgm:pt modelId="{0069CF5E-3E79-48DC-B432-B681ECA537B7}" type="parTrans" cxnId="{E4BE73D5-C4E0-438C-B59A-07094AA4B193}">
      <dgm:prSet/>
      <dgm:spPr/>
      <dgm:t>
        <a:bodyPr/>
        <a:lstStyle/>
        <a:p>
          <a:endParaRPr lang="zh-CN" altLang="en-US" b="1"/>
        </a:p>
      </dgm:t>
    </dgm:pt>
    <dgm:pt modelId="{013E7DF4-2E6B-471E-8D61-2CE058D449CD}" type="sibTrans" cxnId="{E4BE73D5-C4E0-438C-B59A-07094AA4B193}">
      <dgm:prSet/>
      <dgm:spPr/>
      <dgm:t>
        <a:bodyPr/>
        <a:lstStyle/>
        <a:p>
          <a:endParaRPr lang="zh-CN" altLang="en-US" b="1"/>
        </a:p>
      </dgm:t>
    </dgm:pt>
    <dgm:pt modelId="{1E6477BE-BC70-47FD-9E46-5147A0A411C5}">
      <dgm:prSet/>
      <dgm:spPr>
        <a:xfrm>
          <a:off x="0" y="3335436"/>
          <a:ext cx="8183880" cy="822937"/>
        </a:xfrm>
        <a:prstGeom prst="rect">
          <a:avLst/>
        </a:prstGeom>
        <a:solidFill>
          <a:sysClr val="window" lastClr="FFFFFF">
            <a:alpha val="90000"/>
            <a:hueOff val="0"/>
            <a:satOff val="0"/>
            <a:lumOff val="0"/>
            <a:alphaOff val="0"/>
          </a:sysClr>
        </a:solidFill>
        <a:ln w="9525" cap="flat" cmpd="sng" algn="ctr">
          <a:solidFill>
            <a:srgbClr val="AC66BB">
              <a:hueOff val="-16207560"/>
              <a:satOff val="33334"/>
              <a:lumOff val="-2549"/>
              <a:alphaOff val="0"/>
            </a:srgbClr>
          </a:solidFill>
          <a:prstDash val="solid"/>
        </a:ln>
        <a:effectLst>
          <a:outerShdw blurRad="65500" dist="38100" dir="5400000" rotWithShape="0">
            <a:srgbClr val="000000">
              <a:alpha val="40000"/>
            </a:srgbClr>
          </a:outerShdw>
        </a:effectLst>
        <a:scene3d>
          <a:camera prst="orthographicFront"/>
          <a:lightRig rig="threePt" dir="t">
            <a:rot lat="0" lon="0" rev="7500000"/>
          </a:lightRig>
        </a:scene3d>
        <a:sp3d z="152400" extrusionH="63500" prstMaterial="dkEdge">
          <a:bevelT w="135400" h="16350" prst="relaxedInset"/>
          <a:contourClr>
            <a:sysClr val="window" lastClr="FFFFFF"/>
          </a:contourClr>
        </a:sp3d>
      </dgm:spPr>
      <dgm:t>
        <a:bodyPr/>
        <a:lstStyle/>
        <a:p>
          <a:r>
            <a:rPr lang="zh-CN" altLang="en-US" b="1" dirty="0" smtClean="0">
              <a:solidFill>
                <a:sysClr val="windowText" lastClr="000000">
                  <a:hueOff val="0"/>
                  <a:satOff val="0"/>
                  <a:lumOff val="0"/>
                  <a:alphaOff val="0"/>
                </a:sysClr>
              </a:solidFill>
              <a:latin typeface="Times New Roman"/>
              <a:ea typeface="宋体"/>
              <a:cs typeface="+mn-cs"/>
            </a:rPr>
            <a:t>擅长</a:t>
          </a:r>
          <a:r>
            <a:rPr lang="en-US" b="1" dirty="0" smtClean="0">
              <a:solidFill>
                <a:sysClr val="windowText" lastClr="000000">
                  <a:hueOff val="0"/>
                  <a:satOff val="0"/>
                  <a:lumOff val="0"/>
                  <a:alphaOff val="0"/>
                </a:sysClr>
              </a:solidFill>
              <a:latin typeface="Times New Roman"/>
              <a:ea typeface="+mn-ea"/>
              <a:cs typeface="+mn-cs"/>
            </a:rPr>
            <a:t>Dreamweaver</a:t>
          </a:r>
          <a:r>
            <a:rPr lang="zh-CN" altLang="en-US" b="1" dirty="0" smtClean="0">
              <a:solidFill>
                <a:sysClr val="windowText" lastClr="000000">
                  <a:hueOff val="0"/>
                  <a:satOff val="0"/>
                  <a:lumOff val="0"/>
                  <a:alphaOff val="0"/>
                </a:sysClr>
              </a:solidFill>
              <a:latin typeface="Times New Roman"/>
              <a:ea typeface="宋体"/>
              <a:cs typeface="+mn-cs"/>
            </a:rPr>
            <a:t>、</a:t>
          </a:r>
          <a:r>
            <a:rPr lang="en-US" b="1" dirty="0" smtClean="0">
              <a:solidFill>
                <a:sysClr val="windowText" lastClr="000000">
                  <a:hueOff val="0"/>
                  <a:satOff val="0"/>
                  <a:lumOff val="0"/>
                  <a:alphaOff val="0"/>
                </a:sysClr>
              </a:solidFill>
              <a:latin typeface="Times New Roman"/>
              <a:ea typeface="+mn-ea"/>
              <a:cs typeface="+mn-cs"/>
            </a:rPr>
            <a:t>Flash</a:t>
          </a:r>
          <a:r>
            <a:rPr lang="zh-CN" altLang="en-US" b="1" dirty="0" smtClean="0">
              <a:solidFill>
                <a:sysClr val="windowText" lastClr="000000">
                  <a:hueOff val="0"/>
                  <a:satOff val="0"/>
                  <a:lumOff val="0"/>
                  <a:alphaOff val="0"/>
                </a:sysClr>
              </a:solidFill>
              <a:latin typeface="Times New Roman"/>
              <a:ea typeface="宋体"/>
              <a:cs typeface="+mn-cs"/>
            </a:rPr>
            <a:t>、</a:t>
          </a:r>
          <a:r>
            <a:rPr lang="en-US" b="1" dirty="0" smtClean="0">
              <a:solidFill>
                <a:sysClr val="windowText" lastClr="000000">
                  <a:hueOff val="0"/>
                  <a:satOff val="0"/>
                  <a:lumOff val="0"/>
                  <a:alphaOff val="0"/>
                </a:sysClr>
              </a:solidFill>
              <a:latin typeface="Times New Roman"/>
              <a:ea typeface="+mn-ea"/>
              <a:cs typeface="+mn-cs"/>
            </a:rPr>
            <a:t>Photoshop</a:t>
          </a:r>
          <a:r>
            <a:rPr lang="zh-CN" altLang="en-US" b="1" dirty="0" smtClean="0">
              <a:solidFill>
                <a:sysClr val="windowText" lastClr="000000">
                  <a:hueOff val="0"/>
                  <a:satOff val="0"/>
                  <a:lumOff val="0"/>
                  <a:alphaOff val="0"/>
                </a:sysClr>
              </a:solidFill>
              <a:latin typeface="Times New Roman"/>
              <a:ea typeface="宋体"/>
              <a:cs typeface="+mn-cs"/>
            </a:rPr>
            <a:t>等软件搞网页制作。</a:t>
          </a:r>
          <a:endParaRPr lang="zh-CN" altLang="en-US" b="1" dirty="0">
            <a:solidFill>
              <a:sysClr val="windowText" lastClr="000000">
                <a:hueOff val="0"/>
                <a:satOff val="0"/>
                <a:lumOff val="0"/>
                <a:alphaOff val="0"/>
              </a:sysClr>
            </a:solidFill>
            <a:latin typeface="Times New Roman"/>
            <a:ea typeface="宋体"/>
            <a:cs typeface="+mn-cs"/>
          </a:endParaRPr>
        </a:p>
      </dgm:t>
    </dgm:pt>
    <dgm:pt modelId="{22CB4837-57DC-4682-A6BE-26530976859F}" type="parTrans" cxnId="{4CB63ABC-7FA4-4001-B4AE-C5BDC5079722}">
      <dgm:prSet/>
      <dgm:spPr/>
      <dgm:t>
        <a:bodyPr/>
        <a:lstStyle/>
        <a:p>
          <a:endParaRPr lang="zh-CN" altLang="en-US" b="1"/>
        </a:p>
      </dgm:t>
    </dgm:pt>
    <dgm:pt modelId="{7A44751D-9130-4994-BEC8-DE56B79A88C4}" type="sibTrans" cxnId="{4CB63ABC-7FA4-4001-B4AE-C5BDC5079722}">
      <dgm:prSet/>
      <dgm:spPr/>
      <dgm:t>
        <a:bodyPr/>
        <a:lstStyle/>
        <a:p>
          <a:endParaRPr lang="zh-CN" altLang="en-US" b="1"/>
        </a:p>
      </dgm:t>
    </dgm:pt>
    <dgm:pt modelId="{6A935EBC-B1D8-4AF3-8AFA-5BC3D0347F9C}" type="pres">
      <dgm:prSet presAssocID="{0A8D92E1-DFE4-46D2-B91E-680F9402F0AA}" presName="linear" presStyleCnt="0">
        <dgm:presLayoutVars>
          <dgm:dir/>
          <dgm:animLvl val="lvl"/>
          <dgm:resizeHandles val="exact"/>
        </dgm:presLayoutVars>
      </dgm:prSet>
      <dgm:spPr/>
      <dgm:t>
        <a:bodyPr/>
        <a:lstStyle/>
        <a:p>
          <a:endParaRPr lang="zh-CN" altLang="en-US"/>
        </a:p>
      </dgm:t>
    </dgm:pt>
    <dgm:pt modelId="{84A6BD38-9971-4D36-81BE-140A32A2B985}" type="pres">
      <dgm:prSet presAssocID="{DBB12C7F-CCC1-4A38-8585-245CD88BEA66}" presName="parentLin" presStyleCnt="0"/>
      <dgm:spPr/>
    </dgm:pt>
    <dgm:pt modelId="{A29C0745-2770-4511-91F3-B6FF26713DC5}" type="pres">
      <dgm:prSet presAssocID="{DBB12C7F-CCC1-4A38-8585-245CD88BEA66}" presName="parentLeftMargin" presStyleLbl="node1" presStyleIdx="0" presStyleCnt="3"/>
      <dgm:spPr/>
      <dgm:t>
        <a:bodyPr/>
        <a:lstStyle/>
        <a:p>
          <a:endParaRPr lang="zh-CN" altLang="en-US"/>
        </a:p>
      </dgm:t>
    </dgm:pt>
    <dgm:pt modelId="{D0424F0A-BB16-4541-B951-BD5A02D3241C}" type="pres">
      <dgm:prSet presAssocID="{DBB12C7F-CCC1-4A38-8585-245CD88BEA66}" presName="parentText" presStyleLbl="node1" presStyleIdx="0" presStyleCnt="3">
        <dgm:presLayoutVars>
          <dgm:chMax val="0"/>
          <dgm:bulletEnabled val="1"/>
        </dgm:presLayoutVars>
      </dgm:prSet>
      <dgm:spPr/>
      <dgm:t>
        <a:bodyPr/>
        <a:lstStyle/>
        <a:p>
          <a:endParaRPr lang="zh-CN" altLang="en-US"/>
        </a:p>
      </dgm:t>
    </dgm:pt>
    <dgm:pt modelId="{70CBDA49-3A9D-4327-8220-4B4B8F2227D6}" type="pres">
      <dgm:prSet presAssocID="{DBB12C7F-CCC1-4A38-8585-245CD88BEA66}" presName="negativeSpace" presStyleCnt="0"/>
      <dgm:spPr/>
    </dgm:pt>
    <dgm:pt modelId="{290CB3FC-845E-46BB-AAF0-29F80B2150D9}" type="pres">
      <dgm:prSet presAssocID="{DBB12C7F-CCC1-4A38-8585-245CD88BEA66}" presName="childText" presStyleLbl="conFgAcc1" presStyleIdx="0" presStyleCnt="3">
        <dgm:presLayoutVars>
          <dgm:bulletEnabled val="1"/>
        </dgm:presLayoutVars>
      </dgm:prSet>
      <dgm:spPr/>
      <dgm:t>
        <a:bodyPr/>
        <a:lstStyle/>
        <a:p>
          <a:endParaRPr lang="zh-CN" altLang="en-US"/>
        </a:p>
      </dgm:t>
    </dgm:pt>
    <dgm:pt modelId="{87264240-4137-460E-AABD-4C66F2C45166}" type="pres">
      <dgm:prSet presAssocID="{72907B70-F49E-4BEF-9A4F-6BD67D5B2E7F}" presName="spaceBetweenRectangles" presStyleCnt="0"/>
      <dgm:spPr/>
    </dgm:pt>
    <dgm:pt modelId="{41569A46-D602-47ED-B888-CF8A53C250B4}" type="pres">
      <dgm:prSet presAssocID="{A6B56001-FE34-4DC6-9D84-5BACB967EA36}" presName="parentLin" presStyleCnt="0"/>
      <dgm:spPr/>
    </dgm:pt>
    <dgm:pt modelId="{EEF453F8-E140-49BA-A636-415F5E83A698}" type="pres">
      <dgm:prSet presAssocID="{A6B56001-FE34-4DC6-9D84-5BACB967EA36}" presName="parentLeftMargin" presStyleLbl="node1" presStyleIdx="0" presStyleCnt="3"/>
      <dgm:spPr/>
      <dgm:t>
        <a:bodyPr/>
        <a:lstStyle/>
        <a:p>
          <a:endParaRPr lang="zh-CN" altLang="en-US"/>
        </a:p>
      </dgm:t>
    </dgm:pt>
    <dgm:pt modelId="{55631AF1-95EA-44A6-BE77-A6258CA49B98}" type="pres">
      <dgm:prSet presAssocID="{A6B56001-FE34-4DC6-9D84-5BACB967EA36}" presName="parentText" presStyleLbl="node1" presStyleIdx="1" presStyleCnt="3">
        <dgm:presLayoutVars>
          <dgm:chMax val="0"/>
          <dgm:bulletEnabled val="1"/>
        </dgm:presLayoutVars>
      </dgm:prSet>
      <dgm:spPr/>
      <dgm:t>
        <a:bodyPr/>
        <a:lstStyle/>
        <a:p>
          <a:endParaRPr lang="zh-CN" altLang="en-US"/>
        </a:p>
      </dgm:t>
    </dgm:pt>
    <dgm:pt modelId="{B0A48BB6-C3FE-4E7D-ADCF-8BC0816E26D4}" type="pres">
      <dgm:prSet presAssocID="{A6B56001-FE34-4DC6-9D84-5BACB967EA36}" presName="negativeSpace" presStyleCnt="0"/>
      <dgm:spPr/>
    </dgm:pt>
    <dgm:pt modelId="{EA6156C6-8C46-4DB0-9FA5-88EA267B9C99}" type="pres">
      <dgm:prSet presAssocID="{A6B56001-FE34-4DC6-9D84-5BACB967EA36}" presName="childText" presStyleLbl="conFgAcc1" presStyleIdx="1" presStyleCnt="3">
        <dgm:presLayoutVars>
          <dgm:bulletEnabled val="1"/>
        </dgm:presLayoutVars>
      </dgm:prSet>
      <dgm:spPr/>
      <dgm:t>
        <a:bodyPr/>
        <a:lstStyle/>
        <a:p>
          <a:endParaRPr lang="zh-CN" altLang="en-US"/>
        </a:p>
      </dgm:t>
    </dgm:pt>
    <dgm:pt modelId="{2A1E8660-D69C-4E55-B0FB-FC666E3C51A1}" type="pres">
      <dgm:prSet presAssocID="{EEAD084B-84F5-4738-A325-2BC802739EB8}" presName="spaceBetweenRectangles" presStyleCnt="0"/>
      <dgm:spPr/>
    </dgm:pt>
    <dgm:pt modelId="{035063BC-C90C-43A5-B8E9-1A0E2A610300}" type="pres">
      <dgm:prSet presAssocID="{423DC84B-16DD-4611-9160-DFC2DD0BCE65}" presName="parentLin" presStyleCnt="0"/>
      <dgm:spPr/>
    </dgm:pt>
    <dgm:pt modelId="{5D60200C-CDF0-4224-9D95-8244FA8A236C}" type="pres">
      <dgm:prSet presAssocID="{423DC84B-16DD-4611-9160-DFC2DD0BCE65}" presName="parentLeftMargin" presStyleLbl="node1" presStyleIdx="1" presStyleCnt="3"/>
      <dgm:spPr/>
      <dgm:t>
        <a:bodyPr/>
        <a:lstStyle/>
        <a:p>
          <a:endParaRPr lang="zh-CN" altLang="en-US"/>
        </a:p>
      </dgm:t>
    </dgm:pt>
    <dgm:pt modelId="{6E0141B5-4E0E-49FF-88CC-6772482EE623}" type="pres">
      <dgm:prSet presAssocID="{423DC84B-16DD-4611-9160-DFC2DD0BCE65}" presName="parentText" presStyleLbl="node1" presStyleIdx="2" presStyleCnt="3">
        <dgm:presLayoutVars>
          <dgm:chMax val="0"/>
          <dgm:bulletEnabled val="1"/>
        </dgm:presLayoutVars>
      </dgm:prSet>
      <dgm:spPr/>
      <dgm:t>
        <a:bodyPr/>
        <a:lstStyle/>
        <a:p>
          <a:endParaRPr lang="zh-CN" altLang="en-US"/>
        </a:p>
      </dgm:t>
    </dgm:pt>
    <dgm:pt modelId="{300545E9-080A-45A3-9DB4-AD1E8CC74AFB}" type="pres">
      <dgm:prSet presAssocID="{423DC84B-16DD-4611-9160-DFC2DD0BCE65}" presName="negativeSpace" presStyleCnt="0"/>
      <dgm:spPr/>
    </dgm:pt>
    <dgm:pt modelId="{D8413EC2-8D7B-4F01-AA09-F93AD2E8C973}" type="pres">
      <dgm:prSet presAssocID="{423DC84B-16DD-4611-9160-DFC2DD0BCE65}" presName="childText" presStyleLbl="conFgAcc1" presStyleIdx="2" presStyleCnt="3">
        <dgm:presLayoutVars>
          <dgm:bulletEnabled val="1"/>
        </dgm:presLayoutVars>
      </dgm:prSet>
      <dgm:spPr/>
      <dgm:t>
        <a:bodyPr/>
        <a:lstStyle/>
        <a:p>
          <a:endParaRPr lang="zh-CN" altLang="en-US"/>
        </a:p>
      </dgm:t>
    </dgm:pt>
  </dgm:ptLst>
  <dgm:cxnLst>
    <dgm:cxn modelId="{F34D34EA-EACC-4A04-84F2-7BE26C87BD99}" type="presOf" srcId="{DBB12C7F-CCC1-4A38-8585-245CD88BEA66}" destId="{D0424F0A-BB16-4541-B951-BD5A02D3241C}" srcOrd="1" destOrd="0" presId="urn:microsoft.com/office/officeart/2005/8/layout/list1"/>
    <dgm:cxn modelId="{35BFAE7E-B5B4-4CB6-94E1-27FA658E5707}" srcId="{DBB12C7F-CCC1-4A38-8585-245CD88BEA66}" destId="{60531271-7310-4A70-8FC5-6948D3D47D2E}" srcOrd="0" destOrd="0" parTransId="{DF752B3A-25C7-44B8-B6D3-F60F2D5EB497}" sibTransId="{90719BC3-F6F9-4B41-B519-4A3240587193}"/>
    <dgm:cxn modelId="{5D9FBA94-B8D8-46E3-9E07-0EF8174600A4}" type="presOf" srcId="{A6B56001-FE34-4DC6-9D84-5BACB967EA36}" destId="{EEF453F8-E140-49BA-A636-415F5E83A698}" srcOrd="0" destOrd="0" presId="urn:microsoft.com/office/officeart/2005/8/layout/list1"/>
    <dgm:cxn modelId="{97E7E9C9-A231-4E2B-9AE2-4B2803719A83}" type="presOf" srcId="{DBB12C7F-CCC1-4A38-8585-245CD88BEA66}" destId="{A29C0745-2770-4511-91F3-B6FF26713DC5}" srcOrd="0" destOrd="0" presId="urn:microsoft.com/office/officeart/2005/8/layout/list1"/>
    <dgm:cxn modelId="{804E9CC6-7A4E-4F99-8E64-35ACC040DC0C}" srcId="{A6B56001-FE34-4DC6-9D84-5BACB967EA36}" destId="{D3A38DD1-43BF-4BF1-919E-BDD5E87A37B1}" srcOrd="0" destOrd="0" parTransId="{F754D056-D125-477F-BF08-885C801A15C1}" sibTransId="{0945CFBA-37E5-4881-BC21-F2EBC0362326}"/>
    <dgm:cxn modelId="{E0A465CE-3FF9-4DEE-A12E-76EE72B0CC56}" type="presOf" srcId="{A6B56001-FE34-4DC6-9D84-5BACB967EA36}" destId="{55631AF1-95EA-44A6-BE77-A6258CA49B98}" srcOrd="1" destOrd="0" presId="urn:microsoft.com/office/officeart/2005/8/layout/list1"/>
    <dgm:cxn modelId="{8CCDE49F-4479-4F0A-A88D-63D1BCA99BF6}" type="presOf" srcId="{60531271-7310-4A70-8FC5-6948D3D47D2E}" destId="{290CB3FC-845E-46BB-AAF0-29F80B2150D9}" srcOrd="0" destOrd="0" presId="urn:microsoft.com/office/officeart/2005/8/layout/list1"/>
    <dgm:cxn modelId="{B5AEFB7A-F035-4615-BF9D-30B9403A84BA}" type="presOf" srcId="{423DC84B-16DD-4611-9160-DFC2DD0BCE65}" destId="{5D60200C-CDF0-4224-9D95-8244FA8A236C}" srcOrd="0" destOrd="0" presId="urn:microsoft.com/office/officeart/2005/8/layout/list1"/>
    <dgm:cxn modelId="{CF19B7F0-9E15-4DBC-AAB6-A7B8AA2A02E1}" type="presOf" srcId="{423DC84B-16DD-4611-9160-DFC2DD0BCE65}" destId="{6E0141B5-4E0E-49FF-88CC-6772482EE623}" srcOrd="1" destOrd="0" presId="urn:microsoft.com/office/officeart/2005/8/layout/list1"/>
    <dgm:cxn modelId="{4CB63ABC-7FA4-4001-B4AE-C5BDC5079722}" srcId="{423DC84B-16DD-4611-9160-DFC2DD0BCE65}" destId="{1E6477BE-BC70-47FD-9E46-5147A0A411C5}" srcOrd="0" destOrd="0" parTransId="{22CB4837-57DC-4682-A6BE-26530976859F}" sibTransId="{7A44751D-9130-4994-BEC8-DE56B79A88C4}"/>
    <dgm:cxn modelId="{D251834B-3CD4-4D5A-8E17-D1DC869095E7}" type="presOf" srcId="{87817657-CBAE-47D7-9205-EC62762A34BC}" destId="{290CB3FC-845E-46BB-AAF0-29F80B2150D9}" srcOrd="0" destOrd="1" presId="urn:microsoft.com/office/officeart/2005/8/layout/list1"/>
    <dgm:cxn modelId="{888855A0-F6BF-4885-83AF-F36392540987}" srcId="{0A8D92E1-DFE4-46D2-B91E-680F9402F0AA}" destId="{DBB12C7F-CCC1-4A38-8585-245CD88BEA66}" srcOrd="0" destOrd="0" parTransId="{7001AEE2-2850-4B49-BF4F-14A22814CBAF}" sibTransId="{72907B70-F49E-4BEF-9A4F-6BD67D5B2E7F}"/>
    <dgm:cxn modelId="{C42E70BD-AEAA-4888-970D-A6C31E3AF9FA}" srcId="{0A8D92E1-DFE4-46D2-B91E-680F9402F0AA}" destId="{A6B56001-FE34-4DC6-9D84-5BACB967EA36}" srcOrd="1" destOrd="0" parTransId="{1F668DBB-7E70-4C0E-8EF3-CF97246C8DB5}" sibTransId="{EEAD084B-84F5-4738-A325-2BC802739EB8}"/>
    <dgm:cxn modelId="{E4BE73D5-C4E0-438C-B59A-07094AA4B193}" srcId="{0A8D92E1-DFE4-46D2-B91E-680F9402F0AA}" destId="{423DC84B-16DD-4611-9160-DFC2DD0BCE65}" srcOrd="2" destOrd="0" parTransId="{0069CF5E-3E79-48DC-B432-B681ECA537B7}" sibTransId="{013E7DF4-2E6B-471E-8D61-2CE058D449CD}"/>
    <dgm:cxn modelId="{68E62035-074C-489B-902E-64491D36CC05}" type="presOf" srcId="{1E6477BE-BC70-47FD-9E46-5147A0A411C5}" destId="{D8413EC2-8D7B-4F01-AA09-F93AD2E8C973}" srcOrd="0" destOrd="0" presId="urn:microsoft.com/office/officeart/2005/8/layout/list1"/>
    <dgm:cxn modelId="{97DB5710-AA5E-486D-9C10-924FCD6D94C1}" srcId="{DBB12C7F-CCC1-4A38-8585-245CD88BEA66}" destId="{87817657-CBAE-47D7-9205-EC62762A34BC}" srcOrd="1" destOrd="0" parTransId="{F73D8503-946A-4F77-83D3-915605500BD1}" sibTransId="{06A96790-8E96-4860-A4F1-C83CDE456B16}"/>
    <dgm:cxn modelId="{58B6D04F-7CBC-4EFB-90A7-C25E2B923DF9}" type="presOf" srcId="{D3A38DD1-43BF-4BF1-919E-BDD5E87A37B1}" destId="{EA6156C6-8C46-4DB0-9FA5-88EA267B9C99}" srcOrd="0" destOrd="0" presId="urn:microsoft.com/office/officeart/2005/8/layout/list1"/>
    <dgm:cxn modelId="{4F065CCE-E20D-46B0-9161-6CFFE822F3C0}" type="presOf" srcId="{0A8D92E1-DFE4-46D2-B91E-680F9402F0AA}" destId="{6A935EBC-B1D8-4AF3-8AFA-5BC3D0347F9C}" srcOrd="0" destOrd="0" presId="urn:microsoft.com/office/officeart/2005/8/layout/list1"/>
    <dgm:cxn modelId="{73B15CFE-BF66-4B61-A597-4E3D49D4EB01}" type="presParOf" srcId="{6A935EBC-B1D8-4AF3-8AFA-5BC3D0347F9C}" destId="{84A6BD38-9971-4D36-81BE-140A32A2B985}" srcOrd="0" destOrd="0" presId="urn:microsoft.com/office/officeart/2005/8/layout/list1"/>
    <dgm:cxn modelId="{C12CFC61-7F30-4F0D-8BD4-9D153CEBE26B}" type="presParOf" srcId="{84A6BD38-9971-4D36-81BE-140A32A2B985}" destId="{A29C0745-2770-4511-91F3-B6FF26713DC5}" srcOrd="0" destOrd="0" presId="urn:microsoft.com/office/officeart/2005/8/layout/list1"/>
    <dgm:cxn modelId="{9323FD6D-9632-4153-9644-9D7DA92FACBA}" type="presParOf" srcId="{84A6BD38-9971-4D36-81BE-140A32A2B985}" destId="{D0424F0A-BB16-4541-B951-BD5A02D3241C}" srcOrd="1" destOrd="0" presId="urn:microsoft.com/office/officeart/2005/8/layout/list1"/>
    <dgm:cxn modelId="{F0BC1FD9-0DE1-4E4A-92B3-D1A94FCE847E}" type="presParOf" srcId="{6A935EBC-B1D8-4AF3-8AFA-5BC3D0347F9C}" destId="{70CBDA49-3A9D-4327-8220-4B4B8F2227D6}" srcOrd="1" destOrd="0" presId="urn:microsoft.com/office/officeart/2005/8/layout/list1"/>
    <dgm:cxn modelId="{15002580-73C8-43CD-931F-9C65FA5E458B}" type="presParOf" srcId="{6A935EBC-B1D8-4AF3-8AFA-5BC3D0347F9C}" destId="{290CB3FC-845E-46BB-AAF0-29F80B2150D9}" srcOrd="2" destOrd="0" presId="urn:microsoft.com/office/officeart/2005/8/layout/list1"/>
    <dgm:cxn modelId="{33A63FD6-6B83-45C8-AC94-A88D49B868AA}" type="presParOf" srcId="{6A935EBC-B1D8-4AF3-8AFA-5BC3D0347F9C}" destId="{87264240-4137-460E-AABD-4C66F2C45166}" srcOrd="3" destOrd="0" presId="urn:microsoft.com/office/officeart/2005/8/layout/list1"/>
    <dgm:cxn modelId="{207C2B7A-94DB-49F9-8C06-123DDCAC47D7}" type="presParOf" srcId="{6A935EBC-B1D8-4AF3-8AFA-5BC3D0347F9C}" destId="{41569A46-D602-47ED-B888-CF8A53C250B4}" srcOrd="4" destOrd="0" presId="urn:microsoft.com/office/officeart/2005/8/layout/list1"/>
    <dgm:cxn modelId="{5BAD2F99-C505-4B86-A614-4E7F373C83FB}" type="presParOf" srcId="{41569A46-D602-47ED-B888-CF8A53C250B4}" destId="{EEF453F8-E140-49BA-A636-415F5E83A698}" srcOrd="0" destOrd="0" presId="urn:microsoft.com/office/officeart/2005/8/layout/list1"/>
    <dgm:cxn modelId="{C028A415-53B9-462D-9517-1919F80EDEB4}" type="presParOf" srcId="{41569A46-D602-47ED-B888-CF8A53C250B4}" destId="{55631AF1-95EA-44A6-BE77-A6258CA49B98}" srcOrd="1" destOrd="0" presId="urn:microsoft.com/office/officeart/2005/8/layout/list1"/>
    <dgm:cxn modelId="{F01F04B2-41EF-4AD4-A2D1-3A6479D672FE}" type="presParOf" srcId="{6A935EBC-B1D8-4AF3-8AFA-5BC3D0347F9C}" destId="{B0A48BB6-C3FE-4E7D-ADCF-8BC0816E26D4}" srcOrd="5" destOrd="0" presId="urn:microsoft.com/office/officeart/2005/8/layout/list1"/>
    <dgm:cxn modelId="{04DADB44-FB1C-4985-8DB9-ABAB955E99C2}" type="presParOf" srcId="{6A935EBC-B1D8-4AF3-8AFA-5BC3D0347F9C}" destId="{EA6156C6-8C46-4DB0-9FA5-88EA267B9C99}" srcOrd="6" destOrd="0" presId="urn:microsoft.com/office/officeart/2005/8/layout/list1"/>
    <dgm:cxn modelId="{71D1AC56-5485-42CA-97FD-A7189CDE4CF4}" type="presParOf" srcId="{6A935EBC-B1D8-4AF3-8AFA-5BC3D0347F9C}" destId="{2A1E8660-D69C-4E55-B0FB-FC666E3C51A1}" srcOrd="7" destOrd="0" presId="urn:microsoft.com/office/officeart/2005/8/layout/list1"/>
    <dgm:cxn modelId="{20C4AE0E-5486-406E-91BD-62AC0FD2996F}" type="presParOf" srcId="{6A935EBC-B1D8-4AF3-8AFA-5BC3D0347F9C}" destId="{035063BC-C90C-43A5-B8E9-1A0E2A610300}" srcOrd="8" destOrd="0" presId="urn:microsoft.com/office/officeart/2005/8/layout/list1"/>
    <dgm:cxn modelId="{27FF79B0-CF18-482C-AD4C-5C03EBE99142}" type="presParOf" srcId="{035063BC-C90C-43A5-B8E9-1A0E2A610300}" destId="{5D60200C-CDF0-4224-9D95-8244FA8A236C}" srcOrd="0" destOrd="0" presId="urn:microsoft.com/office/officeart/2005/8/layout/list1"/>
    <dgm:cxn modelId="{72419A8F-E1A8-4E34-A329-87CA81AF577B}" type="presParOf" srcId="{035063BC-C90C-43A5-B8E9-1A0E2A610300}" destId="{6E0141B5-4E0E-49FF-88CC-6772482EE623}" srcOrd="1" destOrd="0" presId="urn:microsoft.com/office/officeart/2005/8/layout/list1"/>
    <dgm:cxn modelId="{8EB32EAE-FE84-44ED-83D9-7FC9D629979B}" type="presParOf" srcId="{6A935EBC-B1D8-4AF3-8AFA-5BC3D0347F9C}" destId="{300545E9-080A-45A3-9DB4-AD1E8CC74AFB}" srcOrd="9" destOrd="0" presId="urn:microsoft.com/office/officeart/2005/8/layout/list1"/>
    <dgm:cxn modelId="{E3DF056C-50D7-45BB-8223-DEB50E33D2D8}" type="presParOf" srcId="{6A935EBC-B1D8-4AF3-8AFA-5BC3D0347F9C}" destId="{D8413EC2-8D7B-4F01-AA09-F93AD2E8C973}" srcOrd="10" destOrd="0" presId="urn:microsoft.com/office/officeart/2005/8/layout/list1"/>
  </dgm:cxnLst>
  <dgm:bg/>
  <dgm:whole/>
</dgm:dataModel>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zh-CN" altLang="en-US">
                  <a:ea typeface="宋体" pitchFamily="2" charset="-122"/>
                </a:endParaRPr>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zh-CN" altLang="en-US">
                  <a:ea typeface="宋体" pitchFamily="2" charset="-122"/>
                </a:endParaRPr>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zh-CN" altLang="en-US">
                  <a:ea typeface="宋体" pitchFamily="2" charset="-122"/>
                </a:endParaRPr>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zh-CN" altLang="en-US">
                  <a:ea typeface="宋体" pitchFamily="2" charset="-122"/>
                </a:endParaRPr>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zh-CN" altLang="en-US">
                <a:ea typeface="宋体" pitchFamily="2" charset="-122"/>
              </a:endParaRPr>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zh-CN" altLang="en-US">
                <a:ea typeface="宋体" pitchFamily="2" charset="-122"/>
              </a:endParaRPr>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zh-CN" altLang="en-US">
                <a:ea typeface="宋体" pitchFamily="2" charset="-122"/>
              </a:endParaRPr>
            </a:p>
          </p:txBody>
        </p:sp>
      </p:grpSp>
      <p:sp>
        <p:nvSpPr>
          <p:cNvPr id="65548" name="Rectangle 12"/>
          <p:cNvSpPr>
            <a:spLocks noGrp="1" noChangeArrowheads="1"/>
          </p:cNvSpPr>
          <p:nvPr>
            <p:ph type="ctrTitle"/>
          </p:nvPr>
        </p:nvSpPr>
        <p:spPr>
          <a:xfrm>
            <a:off x="990600" y="1828800"/>
            <a:ext cx="7772400" cy="1143000"/>
          </a:xfrm>
        </p:spPr>
        <p:txBody>
          <a:bodyPr/>
          <a:lstStyle>
            <a:lvl1pPr>
              <a:defRPr/>
            </a:lvl1pPr>
          </a:lstStyle>
          <a:p>
            <a:r>
              <a:rPr lang="zh-CN" altLang="en-US" smtClean="0"/>
              <a:t>单击此处编辑母版标题样式</a:t>
            </a:r>
            <a:endParaRPr lang="zh-CN" altLang="en-US"/>
          </a:p>
        </p:txBody>
      </p:sp>
      <p:sp>
        <p:nvSpPr>
          <p:cNvPr id="65549"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zh-CN" altLang="en-US" smtClean="0"/>
              <a:t>单击此处编辑母版副标题样式</a:t>
            </a:r>
            <a:endParaRPr lang="zh-CN" altLang="en-US"/>
          </a:p>
        </p:txBody>
      </p:sp>
      <p:sp>
        <p:nvSpPr>
          <p:cNvPr id="14" name="Rectangle 14"/>
          <p:cNvSpPr>
            <a:spLocks noGrp="1" noChangeArrowheads="1"/>
          </p:cNvSpPr>
          <p:nvPr>
            <p:ph type="dt" sz="half" idx="10"/>
          </p:nvPr>
        </p:nvSpPr>
        <p:spPr>
          <a:xfrm>
            <a:off x="990600" y="6248400"/>
            <a:ext cx="1905000" cy="457200"/>
          </a:xfrm>
        </p:spPr>
        <p:txBody>
          <a:bodyPr/>
          <a:lstStyle>
            <a:lvl1pPr>
              <a:defRPr>
                <a:solidFill>
                  <a:schemeClr val="bg2"/>
                </a:solidFill>
              </a:defRPr>
            </a:lvl1pPr>
          </a:lstStyle>
          <a:p>
            <a:pPr>
              <a:defRPr/>
            </a:pPr>
            <a:endParaRPr lang="en-US" altLang="zh-CN"/>
          </a:p>
        </p:txBody>
      </p:sp>
      <p:sp>
        <p:nvSpPr>
          <p:cNvPr id="15" name="Rectangle 15"/>
          <p:cNvSpPr>
            <a:spLocks noGrp="1" noChangeArrowheads="1"/>
          </p:cNvSpPr>
          <p:nvPr>
            <p:ph type="ftr" sz="quarter" idx="11"/>
          </p:nvPr>
        </p:nvSpPr>
        <p:spPr>
          <a:xfrm>
            <a:off x="3429000" y="6248400"/>
            <a:ext cx="2895600" cy="457200"/>
          </a:xfrm>
        </p:spPr>
        <p:txBody>
          <a:bodyPr/>
          <a:lstStyle>
            <a:lvl1pPr>
              <a:defRPr>
                <a:solidFill>
                  <a:schemeClr val="bg2"/>
                </a:solidFill>
              </a:defRPr>
            </a:lvl1pPr>
          </a:lstStyle>
          <a:p>
            <a:pPr>
              <a:defRPr/>
            </a:pPr>
            <a:endParaRPr lang="en-US" altLang="zh-CN"/>
          </a:p>
        </p:txBody>
      </p:sp>
      <p:sp>
        <p:nvSpPr>
          <p:cNvPr id="16" name="Rectangle 16"/>
          <p:cNvSpPr>
            <a:spLocks noGrp="1" noChangeArrowheads="1"/>
          </p:cNvSpPr>
          <p:nvPr>
            <p:ph type="sldNum" sz="quarter" idx="12"/>
          </p:nvPr>
        </p:nvSpPr>
        <p:spPr>
          <a:xfrm>
            <a:off x="6858000" y="6248400"/>
            <a:ext cx="1905000" cy="457200"/>
          </a:xfrm>
        </p:spPr>
        <p:txBody>
          <a:bodyPr/>
          <a:lstStyle>
            <a:lvl1pPr>
              <a:defRPr smtClean="0">
                <a:solidFill>
                  <a:schemeClr val="bg2"/>
                </a:solidFill>
              </a:defRPr>
            </a:lvl1pPr>
          </a:lstStyle>
          <a:p>
            <a:pPr>
              <a:defRPr/>
            </a:pPr>
            <a:fld id="{CB77C17E-C829-4564-9784-0D5FF0606168}"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a:ln/>
        </p:spPr>
        <p:txBody>
          <a:bodyPr/>
          <a:lstStyle>
            <a:lvl1pPr>
              <a:defRPr/>
            </a:lvl1pPr>
          </a:lstStyle>
          <a:p>
            <a:pPr>
              <a:defRPr/>
            </a:pPr>
            <a:fld id="{28334B43-2870-4E5D-8264-5340ABE850CA}"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617538"/>
            <a:ext cx="1951038" cy="55149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617538"/>
            <a:ext cx="5700712" cy="55149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a:ln/>
        </p:spPr>
        <p:txBody>
          <a:bodyPr/>
          <a:lstStyle>
            <a:lvl1pPr>
              <a:defRPr/>
            </a:lvl1pPr>
          </a:lstStyle>
          <a:p>
            <a:pPr>
              <a:defRPr/>
            </a:pPr>
            <a:fld id="{FAF0FF2D-4215-4DEA-BBF4-10E6F1CEB401}"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71537" y="642918"/>
            <a:ext cx="7572429" cy="1143000"/>
          </a:xfrm>
        </p:spPr>
        <p:txBody>
          <a:bodyPr/>
          <a:lstStyle/>
          <a:p>
            <a:r>
              <a:rPr lang="zh-CN" altLang="en-US"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a:ln/>
        </p:spPr>
        <p:txBody>
          <a:bodyPr/>
          <a:lstStyle>
            <a:lvl1pPr>
              <a:defRPr/>
            </a:lvl1pPr>
          </a:lstStyle>
          <a:p>
            <a:pPr>
              <a:defRPr/>
            </a:pPr>
            <a:fld id="{135EC4D0-70B8-4535-9BAF-E2D474E30A4A}"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a:ln/>
        </p:spPr>
        <p:txBody>
          <a:bodyPr/>
          <a:lstStyle>
            <a:lvl1pPr>
              <a:defRPr/>
            </a:lvl1pPr>
          </a:lstStyle>
          <a:p>
            <a:pPr>
              <a:defRPr/>
            </a:pPr>
            <a:fld id="{D26B0BB9-BBE9-44B1-9A74-9128516B4FA8}"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0034" y="2000240"/>
            <a:ext cx="4071966" cy="4114800"/>
          </a:xfrm>
        </p:spPr>
        <p:txBody>
          <a:bodyPr/>
          <a:lstStyle>
            <a:lvl1pPr>
              <a:defRPr sz="3200"/>
            </a:lvl1pPr>
            <a:lvl2pPr>
              <a:defRPr sz="2800"/>
            </a:lvl2pPr>
            <a:lvl3pPr>
              <a:defRPr sz="2400"/>
            </a:lvl3pPr>
            <a:lvl4pPr>
              <a:defRPr sz="20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3438" y="2000240"/>
            <a:ext cx="4025898" cy="4114800"/>
          </a:xfrm>
        </p:spPr>
        <p:txBody>
          <a:bodyPr/>
          <a:lstStyle>
            <a:lvl1pPr>
              <a:defRPr sz="3200"/>
            </a:lvl1pPr>
            <a:lvl2pPr>
              <a:defRPr sz="2800"/>
            </a:lvl2pPr>
            <a:lvl3pPr>
              <a:defRPr sz="2400"/>
            </a:lvl3pPr>
            <a:lvl4pPr>
              <a:defRPr sz="20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a:ln/>
        </p:spPr>
        <p:txBody>
          <a:bodyPr/>
          <a:lstStyle>
            <a:lvl1pPr>
              <a:defRPr/>
            </a:lvl1pPr>
          </a:lstStyle>
          <a:p>
            <a:pPr>
              <a:defRPr/>
            </a:pPr>
            <a:fld id="{42B6FAB0-16A7-43C8-B22C-1FBF334A373E}"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13"/>
          <p:cNvSpPr>
            <a:spLocks noGrp="1" noChangeArrowheads="1"/>
          </p:cNvSpPr>
          <p:nvPr>
            <p:ph type="sldNum" sz="quarter" idx="12"/>
          </p:nvPr>
        </p:nvSpPr>
        <p:spPr>
          <a:ln/>
        </p:spPr>
        <p:txBody>
          <a:bodyPr/>
          <a:lstStyle>
            <a:lvl1pPr>
              <a:defRPr/>
            </a:lvl1pPr>
          </a:lstStyle>
          <a:p>
            <a:pPr>
              <a:defRPr/>
            </a:pPr>
            <a:fld id="{1B98BB8A-A50B-4F96-BFD4-1E629EA20921}"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13"/>
          <p:cNvSpPr>
            <a:spLocks noGrp="1" noChangeArrowheads="1"/>
          </p:cNvSpPr>
          <p:nvPr>
            <p:ph type="sldNum" sz="quarter" idx="12"/>
          </p:nvPr>
        </p:nvSpPr>
        <p:spPr>
          <a:ln/>
        </p:spPr>
        <p:txBody>
          <a:bodyPr/>
          <a:lstStyle>
            <a:lvl1pPr>
              <a:defRPr/>
            </a:lvl1pPr>
          </a:lstStyle>
          <a:p>
            <a:pPr>
              <a:defRPr/>
            </a:pPr>
            <a:fld id="{19C4E421-3BD7-4C27-B031-23B5016EDC92}"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13"/>
          <p:cNvSpPr>
            <a:spLocks noGrp="1" noChangeArrowheads="1"/>
          </p:cNvSpPr>
          <p:nvPr>
            <p:ph type="sldNum" sz="quarter" idx="12"/>
          </p:nvPr>
        </p:nvSpPr>
        <p:spPr>
          <a:ln/>
        </p:spPr>
        <p:txBody>
          <a:bodyPr/>
          <a:lstStyle>
            <a:lvl1pPr>
              <a:defRPr/>
            </a:lvl1pPr>
          </a:lstStyle>
          <a:p>
            <a:pPr>
              <a:defRPr/>
            </a:pPr>
            <a:fld id="{5A7A5691-2CBB-4523-B70D-480407965381}"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a:ln/>
        </p:spPr>
        <p:txBody>
          <a:bodyPr/>
          <a:lstStyle>
            <a:lvl1pPr>
              <a:defRPr/>
            </a:lvl1pPr>
          </a:lstStyle>
          <a:p>
            <a:pPr>
              <a:defRPr/>
            </a:pPr>
            <a:fld id="{495B44C7-DF27-4898-8609-85B4DD80064E}"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a:ln/>
        </p:spPr>
        <p:txBody>
          <a:bodyPr/>
          <a:lstStyle>
            <a:lvl1pPr>
              <a:defRPr/>
            </a:lvl1pPr>
          </a:lstStyle>
          <a:p>
            <a:pPr>
              <a:defRPr/>
            </a:pPr>
            <a:fld id="{AD46F89E-D951-4C70-8222-5AB8807D9F92}"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a:defRPr/>
            </a:pPr>
            <a:endParaRPr lang="zh-CN" altLang="en-US">
              <a:ea typeface="宋体" pitchFamily="2" charset="-122"/>
            </a:endParaRPr>
          </a:p>
        </p:txBody>
      </p:sp>
      <p:sp>
        <p:nvSpPr>
          <p:cNvPr id="64515"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a:defRPr/>
            </a:pPr>
            <a:endParaRPr lang="zh-CN" altLang="en-US">
              <a:ea typeface="宋体" pitchFamily="2" charset="-122"/>
            </a:endParaRPr>
          </a:p>
        </p:txBody>
      </p:sp>
      <p:sp>
        <p:nvSpPr>
          <p:cNvPr id="64516"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a:defRPr/>
            </a:pPr>
            <a:endParaRPr lang="zh-CN" altLang="en-US">
              <a:ea typeface="宋体" pitchFamily="2" charset="-122"/>
            </a:endParaRPr>
          </a:p>
        </p:txBody>
      </p:sp>
      <p:sp>
        <p:nvSpPr>
          <p:cNvPr id="64517"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defRPr/>
            </a:pPr>
            <a:endParaRPr lang="zh-CN" altLang="en-US">
              <a:ea typeface="宋体" pitchFamily="2" charset="-122"/>
            </a:endParaRPr>
          </a:p>
        </p:txBody>
      </p:sp>
      <p:sp>
        <p:nvSpPr>
          <p:cNvPr id="64518"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a:defRPr/>
            </a:pPr>
            <a:endParaRPr lang="zh-CN" altLang="en-US">
              <a:ea typeface="宋体" pitchFamily="2" charset="-122"/>
            </a:endParaRPr>
          </a:p>
        </p:txBody>
      </p:sp>
      <p:sp>
        <p:nvSpPr>
          <p:cNvPr id="64519"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a:defRPr/>
            </a:pPr>
            <a:endParaRPr lang="zh-CN" altLang="en-US">
              <a:ea typeface="宋体" pitchFamily="2" charset="-122"/>
            </a:endParaRPr>
          </a:p>
        </p:txBody>
      </p:sp>
      <p:sp>
        <p:nvSpPr>
          <p:cNvPr id="64520" name="Rectangle 8"/>
          <p:cNvSpPr>
            <a:spLocks noChangeArrowheads="1"/>
          </p:cNvSpPr>
          <p:nvPr/>
        </p:nvSpPr>
        <p:spPr bwMode="gray">
          <a:xfrm>
            <a:off x="442913" y="1766888"/>
            <a:ext cx="8226425" cy="46037"/>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a:defRPr/>
            </a:pPr>
            <a:endParaRPr lang="zh-CN" altLang="en-US">
              <a:ea typeface="宋体" pitchFamily="2" charset="-122"/>
            </a:endParaRPr>
          </a:p>
        </p:txBody>
      </p:sp>
      <p:sp>
        <p:nvSpPr>
          <p:cNvPr id="64521" name="Rectangle 9"/>
          <p:cNvSpPr>
            <a:spLocks noGrp="1" noChangeArrowheads="1"/>
          </p:cNvSpPr>
          <p:nvPr>
            <p:ph type="title"/>
          </p:nvPr>
        </p:nvSpPr>
        <p:spPr bwMode="auto">
          <a:xfrm>
            <a:off x="1071563" y="642938"/>
            <a:ext cx="7572375"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zh-CN" altLang="en-US" dirty="0" smtClean="0"/>
              <a:t>单击此处编辑母版标题样式</a:t>
            </a:r>
          </a:p>
        </p:txBody>
      </p:sp>
      <p:sp>
        <p:nvSpPr>
          <p:cNvPr id="1034" name="Rectangle 10"/>
          <p:cNvSpPr>
            <a:spLocks noGrp="1" noChangeArrowheads="1"/>
          </p:cNvSpPr>
          <p:nvPr>
            <p:ph type="body" idx="1"/>
          </p:nvPr>
        </p:nvSpPr>
        <p:spPr bwMode="auto">
          <a:xfrm>
            <a:off x="571500" y="2000250"/>
            <a:ext cx="8072438"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4523" name="Rectangle 11"/>
          <p:cNvSpPr>
            <a:spLocks noGrp="1" noChangeArrowheads="1"/>
          </p:cNvSpPr>
          <p:nvPr>
            <p:ph type="dt" sz="half" idx="2"/>
          </p:nvPr>
        </p:nvSpPr>
        <p:spPr bwMode="auto">
          <a:xfrm>
            <a:off x="9144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0" sz="1400">
                <a:ea typeface="宋体" pitchFamily="2" charset="-122"/>
              </a:defRPr>
            </a:lvl1pPr>
          </a:lstStyle>
          <a:p>
            <a:pPr>
              <a:defRPr/>
            </a:pPr>
            <a:endParaRPr lang="en-US" altLang="zh-CN"/>
          </a:p>
        </p:txBody>
      </p:sp>
      <p:sp>
        <p:nvSpPr>
          <p:cNvPr id="64524" name="Rectangle 12"/>
          <p:cNvSpPr>
            <a:spLocks noGrp="1" noChangeArrowheads="1"/>
          </p:cNvSpPr>
          <p:nvPr>
            <p:ph type="ftr" sz="quarter" idx="3"/>
          </p:nvPr>
        </p:nvSpPr>
        <p:spPr bwMode="auto">
          <a:xfrm>
            <a:off x="3352800" y="63246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kumimoji="0" sz="1400">
                <a:ea typeface="宋体" pitchFamily="2" charset="-122"/>
              </a:defRPr>
            </a:lvl1pPr>
          </a:lstStyle>
          <a:p>
            <a:pPr>
              <a:defRPr/>
            </a:pPr>
            <a:endParaRPr lang="en-US" altLang="zh-CN"/>
          </a:p>
        </p:txBody>
      </p:sp>
      <p:sp>
        <p:nvSpPr>
          <p:cNvPr id="64525" name="Rectangle 13"/>
          <p:cNvSpPr>
            <a:spLocks noGrp="1" noChangeArrowheads="1"/>
          </p:cNvSpPr>
          <p:nvPr>
            <p:ph type="sldNum" sz="quarter" idx="4"/>
          </p:nvPr>
        </p:nvSpPr>
        <p:spPr bwMode="auto">
          <a:xfrm>
            <a:off x="6781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0" sz="1400" smtClean="0">
                <a:ea typeface="宋体" pitchFamily="2" charset="-122"/>
              </a:defRPr>
            </a:lvl1pPr>
          </a:lstStyle>
          <a:p>
            <a:pPr>
              <a:defRPr/>
            </a:pPr>
            <a:fld id="{52FDB13A-81DE-43FD-A122-B57AEB33B0F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34" r:id="rId1"/>
    <p:sldLayoutId id="2147483733" r:id="rId2"/>
    <p:sldLayoutId id="2147483732" r:id="rId3"/>
    <p:sldLayoutId id="2147483731" r:id="rId4"/>
    <p:sldLayoutId id="2147483730" r:id="rId5"/>
    <p:sldLayoutId id="2147483729" r:id="rId6"/>
    <p:sldLayoutId id="2147483728" r:id="rId7"/>
    <p:sldLayoutId id="2147483727" r:id="rId8"/>
    <p:sldLayoutId id="2147483726" r:id="rId9"/>
    <p:sldLayoutId id="2147483725" r:id="rId10"/>
    <p:sldLayoutId id="2147483724" r:id="rId11"/>
  </p:sldLayoutIdLst>
  <p:txStyles>
    <p:titleStyle>
      <a:lvl1pPr algn="l" rtl="0" fontAlgn="base">
        <a:spcBef>
          <a:spcPct val="0"/>
        </a:spcBef>
        <a:spcAft>
          <a:spcPct val="0"/>
        </a:spcAft>
        <a:defRPr kumimoji="1" sz="4400" b="1">
          <a:solidFill>
            <a:srgbClr val="FF9933"/>
          </a:solidFill>
          <a:effectLst>
            <a:outerShdw blurRad="38100" dist="38100" dir="2700000" algn="tl">
              <a:srgbClr val="000000">
                <a:alpha val="43137"/>
              </a:srgbClr>
            </a:outerShdw>
          </a:effectLst>
          <a:latin typeface="Comic Sans MS" pitchFamily="66" charset="0"/>
          <a:ea typeface="隶书" pitchFamily="49" charset="-122"/>
          <a:cs typeface="隶书"/>
        </a:defRPr>
      </a:lvl1pPr>
      <a:lvl2pPr algn="l" rtl="0" fontAlgn="base">
        <a:spcBef>
          <a:spcPct val="0"/>
        </a:spcBef>
        <a:spcAft>
          <a:spcPct val="0"/>
        </a:spcAft>
        <a:defRPr kumimoji="1" sz="4400" b="1">
          <a:solidFill>
            <a:srgbClr val="FF9933"/>
          </a:solidFill>
          <a:latin typeface="Comic Sans MS" pitchFamily="66" charset="0"/>
          <a:ea typeface="隶书" pitchFamily="49" charset="-122"/>
          <a:cs typeface="隶书"/>
        </a:defRPr>
      </a:lvl2pPr>
      <a:lvl3pPr algn="l" rtl="0" fontAlgn="base">
        <a:spcBef>
          <a:spcPct val="0"/>
        </a:spcBef>
        <a:spcAft>
          <a:spcPct val="0"/>
        </a:spcAft>
        <a:defRPr kumimoji="1" sz="4400" b="1">
          <a:solidFill>
            <a:srgbClr val="FF9933"/>
          </a:solidFill>
          <a:latin typeface="Comic Sans MS" pitchFamily="66" charset="0"/>
          <a:ea typeface="隶书" pitchFamily="49" charset="-122"/>
          <a:cs typeface="隶书"/>
        </a:defRPr>
      </a:lvl3pPr>
      <a:lvl4pPr algn="l" rtl="0" fontAlgn="base">
        <a:spcBef>
          <a:spcPct val="0"/>
        </a:spcBef>
        <a:spcAft>
          <a:spcPct val="0"/>
        </a:spcAft>
        <a:defRPr kumimoji="1" sz="4400" b="1">
          <a:solidFill>
            <a:srgbClr val="FF9933"/>
          </a:solidFill>
          <a:latin typeface="Comic Sans MS" pitchFamily="66" charset="0"/>
          <a:ea typeface="隶书" pitchFamily="49" charset="-122"/>
          <a:cs typeface="隶书"/>
        </a:defRPr>
      </a:lvl4pPr>
      <a:lvl5pPr algn="l" rtl="0" fontAlgn="base">
        <a:spcBef>
          <a:spcPct val="0"/>
        </a:spcBef>
        <a:spcAft>
          <a:spcPct val="0"/>
        </a:spcAft>
        <a:defRPr kumimoji="1" sz="4400" b="1">
          <a:solidFill>
            <a:srgbClr val="FF9933"/>
          </a:solidFill>
          <a:latin typeface="Comic Sans MS" pitchFamily="66" charset="0"/>
          <a:ea typeface="隶书" pitchFamily="49" charset="-122"/>
          <a:cs typeface="隶书"/>
        </a:defRPr>
      </a:lvl5pPr>
      <a:lvl6pPr marL="457200" algn="l" rtl="0" eaLnBrk="1" fontAlgn="base" hangingPunct="1">
        <a:spcBef>
          <a:spcPct val="0"/>
        </a:spcBef>
        <a:spcAft>
          <a:spcPct val="0"/>
        </a:spcAft>
        <a:defRPr kumimoji="1" sz="4400">
          <a:solidFill>
            <a:schemeClr val="tx2"/>
          </a:solidFill>
          <a:latin typeface="Tahoma" pitchFamily="34" charset="0"/>
          <a:ea typeface="宋体" pitchFamily="2" charset="-122"/>
        </a:defRPr>
      </a:lvl6pPr>
      <a:lvl7pPr marL="914400" algn="l" rtl="0" eaLnBrk="1" fontAlgn="base" hangingPunct="1">
        <a:spcBef>
          <a:spcPct val="0"/>
        </a:spcBef>
        <a:spcAft>
          <a:spcPct val="0"/>
        </a:spcAft>
        <a:defRPr kumimoji="1" sz="4400">
          <a:solidFill>
            <a:schemeClr val="tx2"/>
          </a:solidFill>
          <a:latin typeface="Tahoma" pitchFamily="34" charset="0"/>
          <a:ea typeface="宋体" pitchFamily="2" charset="-122"/>
        </a:defRPr>
      </a:lvl7pPr>
      <a:lvl8pPr marL="1371600" algn="l" rtl="0" eaLnBrk="1" fontAlgn="base" hangingPunct="1">
        <a:spcBef>
          <a:spcPct val="0"/>
        </a:spcBef>
        <a:spcAft>
          <a:spcPct val="0"/>
        </a:spcAft>
        <a:defRPr kumimoji="1" sz="4400">
          <a:solidFill>
            <a:schemeClr val="tx2"/>
          </a:solidFill>
          <a:latin typeface="Tahoma" pitchFamily="34" charset="0"/>
          <a:ea typeface="宋体" pitchFamily="2" charset="-122"/>
        </a:defRPr>
      </a:lvl8pPr>
      <a:lvl9pPr marL="1828800" algn="l" rtl="0" eaLnBrk="1" fontAlgn="base" hangingPunct="1">
        <a:spcBef>
          <a:spcPct val="0"/>
        </a:spcBef>
        <a:spcAft>
          <a:spcPct val="0"/>
        </a:spcAft>
        <a:defRPr kumimoji="1" sz="4400">
          <a:solidFill>
            <a:schemeClr val="tx2"/>
          </a:solidFill>
          <a:latin typeface="Tahoma" pitchFamily="34" charset="0"/>
          <a:ea typeface="宋体" pitchFamily="2" charset="-122"/>
        </a:defRPr>
      </a:lvl9pPr>
    </p:titleStyle>
    <p:bodyStyle>
      <a:lvl1pPr marL="342900" indent="-342900" algn="l" rtl="0" fontAlgn="base">
        <a:spcBef>
          <a:spcPct val="20000"/>
        </a:spcBef>
        <a:spcAft>
          <a:spcPct val="0"/>
        </a:spcAft>
        <a:buClr>
          <a:schemeClr val="accent2"/>
        </a:buClr>
        <a:buSzPct val="60000"/>
        <a:buFont typeface="Wingdings" pitchFamily="2" charset="2"/>
        <a:buChar char="n"/>
        <a:defRPr kumimoji="1" sz="3200" b="1">
          <a:solidFill>
            <a:schemeClr val="tx1"/>
          </a:solidFill>
          <a:latin typeface="Comic Sans MS" pitchFamily="66" charset="0"/>
          <a:ea typeface="+mn-ea"/>
          <a:cs typeface="+mn-cs"/>
        </a:defRPr>
      </a:lvl1pPr>
      <a:lvl2pPr marL="742950" indent="-285750" algn="l" rtl="0" fontAlgn="base">
        <a:spcBef>
          <a:spcPct val="20000"/>
        </a:spcBef>
        <a:spcAft>
          <a:spcPct val="0"/>
        </a:spcAft>
        <a:buClr>
          <a:schemeClr val="accent1"/>
        </a:buClr>
        <a:buSzPct val="80000"/>
        <a:buFont typeface="Wingdings" pitchFamily="2" charset="2"/>
        <a:buChar char="Ø"/>
        <a:defRPr kumimoji="1" sz="3000" b="1">
          <a:solidFill>
            <a:schemeClr val="tx1"/>
          </a:solidFill>
          <a:latin typeface="Comic Sans MS" pitchFamily="66" charset="0"/>
          <a:ea typeface="+mn-ea"/>
        </a:defRPr>
      </a:lvl2pPr>
      <a:lvl3pPr marL="1143000" indent="-228600" algn="l" rtl="0" fontAlgn="base">
        <a:spcBef>
          <a:spcPct val="20000"/>
        </a:spcBef>
        <a:spcAft>
          <a:spcPct val="0"/>
        </a:spcAft>
        <a:buClr>
          <a:srgbClr val="FEB80A"/>
        </a:buClr>
        <a:buSzPct val="80000"/>
        <a:buFont typeface="Wingdings" pitchFamily="2" charset="2"/>
        <a:buChar char="ü"/>
        <a:defRPr kumimoji="1" sz="2800" b="1">
          <a:solidFill>
            <a:schemeClr val="tx1"/>
          </a:solidFill>
          <a:latin typeface="Comic Sans MS" pitchFamily="66" charset="0"/>
          <a:ea typeface="+mn-ea"/>
        </a:defRPr>
      </a:lvl3pPr>
      <a:lvl4pPr marL="1600200" indent="-228600" algn="l" rtl="0" fontAlgn="base">
        <a:spcBef>
          <a:spcPct val="20000"/>
        </a:spcBef>
        <a:spcAft>
          <a:spcPct val="0"/>
        </a:spcAft>
        <a:buClr>
          <a:schemeClr val="accent2"/>
        </a:buClr>
        <a:buSzPct val="55000"/>
        <a:buFont typeface="Wingdings" pitchFamily="2" charset="2"/>
        <a:buChar char="n"/>
        <a:defRPr kumimoji="1" sz="2400" b="1">
          <a:solidFill>
            <a:schemeClr val="tx1"/>
          </a:solidFill>
          <a:latin typeface="Comic Sans MS" pitchFamily="66" charset="0"/>
          <a:ea typeface="+mn-ea"/>
        </a:defRPr>
      </a:lvl4pPr>
      <a:lvl5pPr marL="2057400" indent="-228600" algn="l" rtl="0" fontAlgn="base">
        <a:spcBef>
          <a:spcPct val="20000"/>
        </a:spcBef>
        <a:spcAft>
          <a:spcPct val="0"/>
        </a:spcAft>
        <a:buClr>
          <a:schemeClr val="accent1"/>
        </a:buClr>
        <a:buSzPct val="50000"/>
        <a:buFont typeface="Wingdings" pitchFamily="2" charset="2"/>
        <a:buChar char="n"/>
        <a:defRPr kumimoji="1" sz="2000" b="1">
          <a:solidFill>
            <a:schemeClr val="tx1"/>
          </a:solidFill>
          <a:latin typeface="Comic Sans MS" pitchFamily="66" charset="0"/>
          <a:ea typeface="+mn-ea"/>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a:defRPr/>
            </a:pPr>
            <a:r>
              <a:rPr lang="zh-CN" altLang="en-US" dirty="0" smtClean="0">
                <a:cs typeface="+mj-cs"/>
              </a:rPr>
              <a:t>第</a:t>
            </a:r>
            <a:r>
              <a:rPr lang="en-US" altLang="zh-CN" dirty="0" smtClean="0">
                <a:cs typeface="+mj-cs"/>
              </a:rPr>
              <a:t>6</a:t>
            </a:r>
            <a:r>
              <a:rPr lang="zh-CN" altLang="en-US" dirty="0" smtClean="0">
                <a:cs typeface="+mj-cs"/>
              </a:rPr>
              <a:t>章  </a:t>
            </a:r>
            <a:r>
              <a:rPr lang="en-US" altLang="zh-CN" dirty="0" smtClean="0">
                <a:cs typeface="+mj-cs"/>
              </a:rPr>
              <a:t>PowerPoint 2007</a:t>
            </a:r>
            <a:br>
              <a:rPr lang="en-US" altLang="zh-CN" dirty="0" smtClean="0">
                <a:cs typeface="+mj-cs"/>
              </a:rPr>
            </a:br>
            <a:r>
              <a:rPr lang="en-US" altLang="zh-CN" dirty="0" smtClean="0">
                <a:cs typeface="+mj-cs"/>
              </a:rPr>
              <a:t>        </a:t>
            </a:r>
            <a:r>
              <a:rPr lang="zh-CN" altLang="en-US" dirty="0" smtClean="0">
                <a:cs typeface="+mj-cs"/>
              </a:rPr>
              <a:t>的使用 </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22530" name="Rectangle 3"/>
          <p:cNvSpPr>
            <a:spLocks noGrp="1" noChangeArrowheads="1"/>
          </p:cNvSpPr>
          <p:nvPr>
            <p:ph idx="1"/>
          </p:nvPr>
        </p:nvSpPr>
        <p:spPr/>
        <p:txBody>
          <a:bodyPr/>
          <a:lstStyle/>
          <a:p>
            <a:r>
              <a:rPr lang="zh-CN" altLang="en-US" smtClean="0"/>
              <a:t>实作</a:t>
            </a:r>
            <a:r>
              <a:rPr lang="en-US" altLang="zh-CN" smtClean="0"/>
              <a:t>6</a:t>
            </a:r>
            <a:r>
              <a:rPr lang="zh-CN" altLang="en-US" smtClean="0"/>
              <a:t>：选定幻灯片</a:t>
            </a:r>
            <a:endParaRPr lang="en-US" altLang="zh-CN" smtClean="0"/>
          </a:p>
          <a:p>
            <a:pPr lvl="1"/>
            <a:r>
              <a:rPr lang="en-US" altLang="zh-CN" smtClean="0"/>
              <a:t>1</a:t>
            </a:r>
            <a:r>
              <a:rPr lang="zh-CN" altLang="en-US" smtClean="0"/>
              <a:t>）选定一张幻灯片</a:t>
            </a:r>
            <a:endParaRPr lang="en-US" altLang="zh-CN" smtClean="0"/>
          </a:p>
          <a:p>
            <a:pPr lvl="1"/>
            <a:r>
              <a:rPr lang="en-US" altLang="zh-CN" smtClean="0"/>
              <a:t>2</a:t>
            </a:r>
            <a:r>
              <a:rPr lang="zh-CN" altLang="en-US" smtClean="0"/>
              <a:t>）选定多张连续的幻灯片</a:t>
            </a:r>
            <a:endParaRPr lang="en-US" altLang="zh-CN" smtClean="0"/>
          </a:p>
          <a:p>
            <a:pPr lvl="1"/>
            <a:r>
              <a:rPr lang="en-US" altLang="zh-CN" smtClean="0"/>
              <a:t>3</a:t>
            </a:r>
            <a:r>
              <a:rPr lang="zh-CN" altLang="en-US" smtClean="0"/>
              <a:t>）选定多张不连续的幻灯片</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23554" name="Rectangle 3"/>
          <p:cNvSpPr>
            <a:spLocks noGrp="1" noChangeArrowheads="1"/>
          </p:cNvSpPr>
          <p:nvPr>
            <p:ph idx="1"/>
          </p:nvPr>
        </p:nvSpPr>
        <p:spPr/>
        <p:txBody>
          <a:bodyPr/>
          <a:lstStyle/>
          <a:p>
            <a:r>
              <a:rPr lang="zh-CN" altLang="en-US" smtClean="0"/>
              <a:t>实作</a:t>
            </a:r>
            <a:r>
              <a:rPr lang="en-US" altLang="zh-CN" smtClean="0"/>
              <a:t>7</a:t>
            </a:r>
            <a:r>
              <a:rPr lang="zh-CN" altLang="en-US" smtClean="0"/>
              <a:t>：插入幻灯片</a:t>
            </a:r>
            <a:endParaRPr lang="en-US" altLang="zh-CN" smtClean="0"/>
          </a:p>
          <a:p>
            <a:pPr lvl="1"/>
            <a:r>
              <a:rPr lang="en-US" altLang="zh-CN" smtClean="0"/>
              <a:t>1</a:t>
            </a:r>
            <a:r>
              <a:rPr lang="zh-CN" altLang="en-US" smtClean="0"/>
              <a:t>）在演示文稿第</a:t>
            </a:r>
            <a:r>
              <a:rPr lang="en-US" altLang="zh-CN" smtClean="0"/>
              <a:t>5</a:t>
            </a:r>
            <a:r>
              <a:rPr lang="zh-CN" altLang="en-US" smtClean="0"/>
              <a:t>张幻灯片之后插入一张新幻灯片，内容如图</a:t>
            </a:r>
            <a:r>
              <a:rPr lang="en-US" altLang="zh-CN" smtClean="0"/>
              <a:t>5-7</a:t>
            </a:r>
            <a:r>
              <a:rPr lang="zh-CN" altLang="en-US" smtClean="0"/>
              <a:t>所示</a:t>
            </a:r>
            <a:endParaRPr lang="en-US" altLang="zh-CN" smtClean="0"/>
          </a:p>
          <a:p>
            <a:pPr lvl="2"/>
            <a:r>
              <a:rPr lang="zh-CN" altLang="en-US" smtClean="0"/>
              <a:t>选定第</a:t>
            </a:r>
            <a:r>
              <a:rPr lang="en-US" altLang="zh-CN" smtClean="0"/>
              <a:t>5</a:t>
            </a:r>
            <a:r>
              <a:rPr lang="zh-CN" altLang="en-US" smtClean="0"/>
              <a:t>张幻灯片</a:t>
            </a:r>
            <a:endParaRPr lang="en-US" altLang="zh-CN" smtClean="0"/>
          </a:p>
          <a:p>
            <a:pPr lvl="2"/>
            <a:r>
              <a:rPr lang="zh-CN" altLang="en-US" smtClean="0"/>
              <a:t>单击“开始”选项卡，在“幻灯片”组中单击</a:t>
            </a:r>
            <a:r>
              <a:rPr lang="en-US" smtClean="0"/>
              <a:t>   </a:t>
            </a:r>
            <a:r>
              <a:rPr lang="zh-CN" altLang="en-US" smtClean="0"/>
              <a:t>“新建幻灯片”按钮</a:t>
            </a:r>
            <a:r>
              <a:rPr lang="en-US" altLang="zh-CN" smtClean="0"/>
              <a:t>……</a:t>
            </a:r>
            <a:endParaRPr lang="zh-CN" altLang="en-US" smtClean="0"/>
          </a:p>
        </p:txBody>
      </p:sp>
      <p:pic>
        <p:nvPicPr>
          <p:cNvPr id="23555" name="Picture 4"/>
          <p:cNvPicPr>
            <a:picLocks noChangeAspect="1" noChangeArrowheads="1"/>
          </p:cNvPicPr>
          <p:nvPr/>
        </p:nvPicPr>
        <p:blipFill>
          <a:blip r:embed="rId2"/>
          <a:srcRect/>
          <a:stretch>
            <a:fillRect/>
          </a:stretch>
        </p:blipFill>
        <p:spPr bwMode="auto">
          <a:xfrm>
            <a:off x="2571750" y="4572000"/>
            <a:ext cx="428625" cy="381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14338" name="Rectangle 3"/>
          <p:cNvSpPr>
            <a:spLocks noGrp="1" noChangeArrowheads="1"/>
          </p:cNvSpPr>
          <p:nvPr>
            <p:ph idx="1"/>
          </p:nvPr>
        </p:nvSpPr>
        <p:spPr/>
        <p:txBody>
          <a:bodyPr>
            <a:normAutofit lnSpcReduction="10000"/>
          </a:bodyPr>
          <a:lstStyle/>
          <a:p>
            <a:pPr>
              <a:defRPr/>
            </a:pPr>
            <a:r>
              <a:rPr lang="zh-CN" altLang="en-US" dirty="0" smtClean="0"/>
              <a:t>实作</a:t>
            </a:r>
            <a:r>
              <a:rPr lang="en-US" altLang="zh-CN" dirty="0" smtClean="0"/>
              <a:t>8</a:t>
            </a:r>
            <a:r>
              <a:rPr lang="zh-CN" altLang="en-US" dirty="0" smtClean="0"/>
              <a:t>：移动</a:t>
            </a:r>
            <a:r>
              <a:rPr lang="en-US" altLang="zh-CN" dirty="0" smtClean="0"/>
              <a:t>/</a:t>
            </a:r>
            <a:r>
              <a:rPr lang="zh-CN" altLang="en-US" dirty="0" smtClean="0"/>
              <a:t>复制幻灯片</a:t>
            </a:r>
            <a:endParaRPr lang="en-US" altLang="zh-CN" dirty="0" smtClean="0"/>
          </a:p>
          <a:p>
            <a:pPr lvl="2">
              <a:defRPr/>
            </a:pPr>
            <a:r>
              <a:rPr lang="zh-CN" altLang="en-US" dirty="0" smtClean="0"/>
              <a:t>选定要移动</a:t>
            </a:r>
            <a:r>
              <a:rPr lang="en-US" altLang="zh-CN" dirty="0" smtClean="0"/>
              <a:t>/</a:t>
            </a:r>
            <a:r>
              <a:rPr lang="zh-CN" altLang="en-US" dirty="0" smtClean="0"/>
              <a:t>复制的幻灯片</a:t>
            </a:r>
            <a:endParaRPr lang="en-US" altLang="zh-CN" dirty="0" smtClean="0"/>
          </a:p>
          <a:p>
            <a:pPr lvl="2">
              <a:defRPr/>
            </a:pPr>
            <a:r>
              <a:rPr lang="zh-CN" altLang="en-US" dirty="0" smtClean="0"/>
              <a:t>方法</a:t>
            </a:r>
            <a:r>
              <a:rPr lang="en-US" altLang="zh-CN" dirty="0" smtClean="0"/>
              <a:t>1</a:t>
            </a:r>
            <a:r>
              <a:rPr lang="zh-CN" altLang="en-US" dirty="0" smtClean="0"/>
              <a:t>：直接拖动可以移动，按住</a:t>
            </a:r>
            <a:r>
              <a:rPr lang="en-US" altLang="zh-CN" dirty="0" smtClean="0"/>
              <a:t>Ctrl</a:t>
            </a:r>
            <a:r>
              <a:rPr lang="zh-CN" altLang="en-US" dirty="0" smtClean="0"/>
              <a:t>键并拖动则可以复制</a:t>
            </a:r>
            <a:endParaRPr lang="en-US" altLang="zh-CN" dirty="0" smtClean="0"/>
          </a:p>
          <a:p>
            <a:pPr lvl="2">
              <a:defRPr/>
            </a:pPr>
            <a:r>
              <a:rPr lang="zh-CN" altLang="en-US" dirty="0" smtClean="0"/>
              <a:t>方法</a:t>
            </a:r>
            <a:r>
              <a:rPr lang="en-US" altLang="zh-CN" dirty="0" smtClean="0"/>
              <a:t>2</a:t>
            </a:r>
            <a:r>
              <a:rPr lang="zh-CN" altLang="en-US" dirty="0" smtClean="0"/>
              <a:t>：</a:t>
            </a:r>
            <a:endParaRPr lang="en-US" altLang="zh-CN" dirty="0" smtClean="0"/>
          </a:p>
          <a:p>
            <a:pPr lvl="3">
              <a:defRPr/>
            </a:pPr>
            <a:r>
              <a:rPr lang="zh-CN" altLang="en-US" dirty="0" smtClean="0"/>
              <a:t>单击“开始”选项卡，在“剪贴板”组中单击 </a:t>
            </a:r>
            <a:r>
              <a:rPr lang="en-US" dirty="0" smtClean="0"/>
              <a:t> </a:t>
            </a:r>
            <a:r>
              <a:rPr lang="zh-CN" altLang="en-US" dirty="0" smtClean="0"/>
              <a:t>“剪切”</a:t>
            </a:r>
            <a:r>
              <a:rPr lang="en-US" altLang="zh-CN" dirty="0" smtClean="0"/>
              <a:t>/   </a:t>
            </a:r>
            <a:r>
              <a:rPr lang="zh-CN" altLang="en-US" dirty="0" smtClean="0"/>
              <a:t>“复制”按钮</a:t>
            </a:r>
            <a:endParaRPr lang="en-US" altLang="zh-CN" dirty="0" smtClean="0"/>
          </a:p>
          <a:p>
            <a:pPr lvl="3">
              <a:defRPr/>
            </a:pPr>
            <a:r>
              <a:rPr lang="zh-CN" altLang="en-US" dirty="0" smtClean="0"/>
              <a:t>选定目标位置处的幻灯片，在“剪贴板”组中单击 </a:t>
            </a:r>
            <a:r>
              <a:rPr lang="en-US" dirty="0" smtClean="0"/>
              <a:t>  </a:t>
            </a:r>
            <a:r>
              <a:rPr lang="zh-CN" altLang="en-US" dirty="0" smtClean="0"/>
              <a:t>“粘贴”按钮，将在选定幻灯片之后粘贴要移动</a:t>
            </a:r>
            <a:r>
              <a:rPr lang="en-US" altLang="zh-CN" dirty="0" smtClean="0"/>
              <a:t>/</a:t>
            </a:r>
            <a:r>
              <a:rPr lang="zh-CN" altLang="en-US" dirty="0" smtClean="0"/>
              <a:t>复制的幻灯片</a:t>
            </a:r>
          </a:p>
        </p:txBody>
      </p:sp>
      <p:pic>
        <p:nvPicPr>
          <p:cNvPr id="24579" name="图片 6"/>
          <p:cNvPicPr>
            <a:picLocks noChangeAspect="1"/>
          </p:cNvPicPr>
          <p:nvPr/>
        </p:nvPicPr>
        <p:blipFill>
          <a:blip r:embed="rId2"/>
          <a:srcRect/>
          <a:stretch>
            <a:fillRect/>
          </a:stretch>
        </p:blipFill>
        <p:spPr bwMode="auto">
          <a:xfrm>
            <a:off x="8429625" y="4357688"/>
            <a:ext cx="214313" cy="292100"/>
          </a:xfrm>
          <a:prstGeom prst="rect">
            <a:avLst/>
          </a:prstGeom>
          <a:noFill/>
          <a:ln w="9525">
            <a:noFill/>
            <a:miter lim="800000"/>
            <a:headEnd/>
            <a:tailEnd/>
          </a:ln>
        </p:spPr>
      </p:pic>
      <p:pic>
        <p:nvPicPr>
          <p:cNvPr id="24580" name="图片 8"/>
          <p:cNvPicPr>
            <a:picLocks noChangeAspect="1"/>
          </p:cNvPicPr>
          <p:nvPr/>
        </p:nvPicPr>
        <p:blipFill>
          <a:blip r:embed="rId3"/>
          <a:srcRect/>
          <a:stretch>
            <a:fillRect/>
          </a:stretch>
        </p:blipFill>
        <p:spPr bwMode="auto">
          <a:xfrm>
            <a:off x="3714750" y="4714875"/>
            <a:ext cx="319088" cy="276225"/>
          </a:xfrm>
          <a:prstGeom prst="rect">
            <a:avLst/>
          </a:prstGeom>
          <a:noFill/>
          <a:ln w="9525">
            <a:noFill/>
            <a:miter lim="800000"/>
            <a:headEnd/>
            <a:tailEnd/>
          </a:ln>
        </p:spPr>
      </p:pic>
      <p:pic>
        <p:nvPicPr>
          <p:cNvPr id="24581" name="图片 9"/>
          <p:cNvPicPr>
            <a:picLocks noChangeAspect="1"/>
          </p:cNvPicPr>
          <p:nvPr/>
        </p:nvPicPr>
        <p:blipFill>
          <a:blip r:embed="rId4"/>
          <a:srcRect/>
          <a:stretch>
            <a:fillRect/>
          </a:stretch>
        </p:blipFill>
        <p:spPr bwMode="auto">
          <a:xfrm>
            <a:off x="3000375" y="5429250"/>
            <a:ext cx="254000" cy="2905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25602" name="Rectangle 3"/>
          <p:cNvSpPr>
            <a:spLocks noGrp="1" noChangeArrowheads="1"/>
          </p:cNvSpPr>
          <p:nvPr>
            <p:ph idx="1"/>
          </p:nvPr>
        </p:nvSpPr>
        <p:spPr/>
        <p:txBody>
          <a:bodyPr/>
          <a:lstStyle/>
          <a:p>
            <a:r>
              <a:rPr lang="zh-CN" altLang="en-US" smtClean="0"/>
              <a:t>实作</a:t>
            </a:r>
            <a:r>
              <a:rPr lang="en-US" altLang="zh-CN" smtClean="0"/>
              <a:t>9</a:t>
            </a:r>
            <a:r>
              <a:rPr lang="zh-CN" altLang="en-US" smtClean="0"/>
              <a:t>：删除幻灯片</a:t>
            </a:r>
            <a:endParaRPr lang="en-US" altLang="zh-CN" smtClean="0"/>
          </a:p>
          <a:p>
            <a:pPr lvl="1"/>
            <a:r>
              <a:rPr lang="en-US" altLang="zh-CN" smtClean="0"/>
              <a:t>1</a:t>
            </a:r>
            <a:r>
              <a:rPr lang="zh-CN" altLang="en-US" smtClean="0"/>
              <a:t>）根据需要删除多余的幻灯片</a:t>
            </a:r>
            <a:endParaRPr lang="en-US" altLang="zh-CN" smtClean="0"/>
          </a:p>
          <a:p>
            <a:pPr lvl="2"/>
            <a:r>
              <a:rPr lang="zh-CN" altLang="en-US" smtClean="0"/>
              <a:t>方法</a:t>
            </a:r>
            <a:r>
              <a:rPr lang="en-US" altLang="zh-CN" smtClean="0"/>
              <a:t>1</a:t>
            </a:r>
            <a:r>
              <a:rPr lang="zh-CN" altLang="en-US" smtClean="0"/>
              <a:t>：单击“开始”选项卡，在“幻灯片”组中单击</a:t>
            </a:r>
            <a:r>
              <a:rPr lang="en-US" smtClean="0"/>
              <a:t>       </a:t>
            </a:r>
            <a:r>
              <a:rPr lang="zh-CN" altLang="en-US" smtClean="0"/>
              <a:t>按钮</a:t>
            </a:r>
            <a:endParaRPr lang="en-US" altLang="zh-CN" smtClean="0"/>
          </a:p>
          <a:p>
            <a:pPr lvl="2"/>
            <a:r>
              <a:rPr lang="zh-CN" altLang="en-US" smtClean="0"/>
              <a:t>方法</a:t>
            </a:r>
            <a:r>
              <a:rPr lang="en-US" altLang="zh-CN" smtClean="0"/>
              <a:t>2</a:t>
            </a:r>
            <a:r>
              <a:rPr lang="zh-CN" altLang="en-US" smtClean="0"/>
              <a:t>：右击所选幻灯片，在弹出菜单中单击“删除幻灯片”命令</a:t>
            </a:r>
            <a:endParaRPr lang="en-US" altLang="zh-CN" smtClean="0"/>
          </a:p>
          <a:p>
            <a:pPr lvl="2"/>
            <a:r>
              <a:rPr lang="zh-CN" altLang="en-US" smtClean="0"/>
              <a:t>方法</a:t>
            </a:r>
            <a:r>
              <a:rPr lang="en-US" altLang="zh-CN" smtClean="0"/>
              <a:t>3</a:t>
            </a:r>
            <a:r>
              <a:rPr lang="zh-CN" altLang="en-US" smtClean="0"/>
              <a:t>：按</a:t>
            </a:r>
            <a:r>
              <a:rPr lang="en-US" altLang="zh-CN" smtClean="0"/>
              <a:t>Delete</a:t>
            </a:r>
            <a:r>
              <a:rPr lang="zh-CN" altLang="en-US" smtClean="0"/>
              <a:t>键</a:t>
            </a:r>
          </a:p>
        </p:txBody>
      </p:sp>
      <p:pic>
        <p:nvPicPr>
          <p:cNvPr id="25603" name="图片 5"/>
          <p:cNvPicPr>
            <a:picLocks noChangeAspect="1"/>
          </p:cNvPicPr>
          <p:nvPr/>
        </p:nvPicPr>
        <p:blipFill>
          <a:blip r:embed="rId2"/>
          <a:srcRect/>
          <a:stretch>
            <a:fillRect/>
          </a:stretch>
        </p:blipFill>
        <p:spPr bwMode="auto">
          <a:xfrm>
            <a:off x="3286125" y="3643313"/>
            <a:ext cx="852488" cy="2524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26626" name="内容占位符 2"/>
          <p:cNvSpPr>
            <a:spLocks noGrp="1"/>
          </p:cNvSpPr>
          <p:nvPr>
            <p:ph idx="1"/>
          </p:nvPr>
        </p:nvSpPr>
        <p:spPr/>
        <p:txBody>
          <a:bodyPr/>
          <a:lstStyle/>
          <a:p>
            <a:r>
              <a:rPr lang="zh-CN" altLang="en-US" smtClean="0"/>
              <a:t>实作</a:t>
            </a:r>
            <a:r>
              <a:rPr lang="en-US" altLang="zh-CN" smtClean="0"/>
              <a:t>10</a:t>
            </a:r>
            <a:r>
              <a:rPr lang="zh-CN" altLang="en-US" smtClean="0"/>
              <a:t>：退出</a:t>
            </a:r>
            <a:r>
              <a:rPr lang="en-US" altLang="zh-CN" smtClean="0"/>
              <a:t>PowerPoint</a:t>
            </a:r>
          </a:p>
          <a:p>
            <a:pPr lvl="2"/>
            <a:r>
              <a:rPr lang="zh-CN" altLang="en-US" smtClean="0"/>
              <a:t>方法</a:t>
            </a:r>
            <a:r>
              <a:rPr lang="en-US" altLang="zh-CN" smtClean="0"/>
              <a:t>1</a:t>
            </a:r>
            <a:r>
              <a:rPr lang="zh-CN" altLang="en-US" smtClean="0"/>
              <a:t>：单击</a:t>
            </a:r>
            <a:r>
              <a:rPr lang="en-US" altLang="zh-CN" smtClean="0"/>
              <a:t>PowerPoint</a:t>
            </a:r>
            <a:r>
              <a:rPr lang="zh-CN" altLang="en-US" smtClean="0"/>
              <a:t>窗口右上角的</a:t>
            </a:r>
            <a:r>
              <a:rPr lang="en-US" smtClean="0"/>
              <a:t>   </a:t>
            </a:r>
            <a:r>
              <a:rPr lang="zh-CN" altLang="en-US" smtClean="0"/>
              <a:t>按钮</a:t>
            </a:r>
          </a:p>
          <a:p>
            <a:pPr lvl="2"/>
            <a:r>
              <a:rPr lang="zh-CN" altLang="en-US" smtClean="0"/>
              <a:t>方法</a:t>
            </a:r>
            <a:r>
              <a:rPr lang="en-US" altLang="zh-CN" smtClean="0"/>
              <a:t>2</a:t>
            </a:r>
            <a:r>
              <a:rPr lang="zh-CN" altLang="en-US" smtClean="0"/>
              <a:t>：右击任务栏上</a:t>
            </a:r>
            <a:r>
              <a:rPr lang="en-US" altLang="zh-CN" smtClean="0"/>
              <a:t>PowerPoint</a:t>
            </a:r>
            <a:r>
              <a:rPr lang="zh-CN" altLang="en-US" smtClean="0"/>
              <a:t>的窗口按钮，弹出菜单，单击“关闭”命令</a:t>
            </a:r>
          </a:p>
          <a:p>
            <a:pPr lvl="2"/>
            <a:r>
              <a:rPr lang="zh-CN" altLang="en-US" smtClean="0"/>
              <a:t>方法</a:t>
            </a:r>
            <a:r>
              <a:rPr lang="en-US" altLang="zh-CN" smtClean="0"/>
              <a:t>3</a:t>
            </a:r>
            <a:r>
              <a:rPr lang="zh-CN" altLang="en-US" smtClean="0"/>
              <a:t>：单击“</a:t>
            </a:r>
            <a:r>
              <a:rPr lang="en-US" altLang="zh-CN" smtClean="0"/>
              <a:t>Office</a:t>
            </a:r>
            <a:r>
              <a:rPr lang="zh-CN" altLang="en-US" smtClean="0"/>
              <a:t>按钮”</a:t>
            </a:r>
            <a:r>
              <a:rPr lang="en-US" smtClean="0"/>
              <a:t>    </a:t>
            </a:r>
            <a:r>
              <a:rPr lang="zh-CN" altLang="en-US" smtClean="0"/>
              <a:t>→    </a:t>
            </a:r>
            <a:r>
              <a:rPr lang="en-US" smtClean="0"/>
              <a:t>   </a:t>
            </a:r>
            <a:r>
              <a:rPr lang="zh-CN" altLang="en-US" smtClean="0"/>
              <a:t>按钮</a:t>
            </a:r>
          </a:p>
          <a:p>
            <a:pPr lvl="2"/>
            <a:r>
              <a:rPr lang="zh-CN" altLang="en-US" smtClean="0"/>
              <a:t>方法</a:t>
            </a:r>
            <a:r>
              <a:rPr lang="en-US" altLang="zh-CN" smtClean="0"/>
              <a:t>4</a:t>
            </a:r>
            <a:r>
              <a:rPr lang="zh-CN" altLang="en-US" smtClean="0"/>
              <a:t>：按</a:t>
            </a:r>
            <a:r>
              <a:rPr lang="en-US" altLang="zh-CN" smtClean="0"/>
              <a:t>Alt+F4</a:t>
            </a:r>
            <a:r>
              <a:rPr lang="zh-CN" altLang="en-US" smtClean="0"/>
              <a:t>键</a:t>
            </a:r>
          </a:p>
        </p:txBody>
      </p:sp>
      <p:sp>
        <p:nvSpPr>
          <p:cNvPr id="26627"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pic>
        <p:nvPicPr>
          <p:cNvPr id="26628" name="图片 5"/>
          <p:cNvPicPr>
            <a:picLocks noChangeAspect="1" noChangeArrowheads="1"/>
          </p:cNvPicPr>
          <p:nvPr/>
        </p:nvPicPr>
        <p:blipFill>
          <a:blip r:embed="rId2"/>
          <a:srcRect/>
          <a:stretch>
            <a:fillRect/>
          </a:stretch>
        </p:blipFill>
        <p:spPr bwMode="auto">
          <a:xfrm>
            <a:off x="7858125" y="2714625"/>
            <a:ext cx="357188" cy="214313"/>
          </a:xfrm>
          <a:prstGeom prst="rect">
            <a:avLst/>
          </a:prstGeom>
          <a:noFill/>
          <a:ln w="9525">
            <a:noFill/>
            <a:miter lim="800000"/>
            <a:headEnd/>
            <a:tailEnd/>
          </a:ln>
        </p:spPr>
      </p:pic>
      <p:pic>
        <p:nvPicPr>
          <p:cNvPr id="26629" name="图片 6"/>
          <p:cNvPicPr>
            <a:picLocks noChangeAspect="1"/>
          </p:cNvPicPr>
          <p:nvPr/>
        </p:nvPicPr>
        <p:blipFill>
          <a:blip r:embed="rId3"/>
          <a:srcRect/>
          <a:stretch>
            <a:fillRect/>
          </a:stretch>
        </p:blipFill>
        <p:spPr bwMode="auto">
          <a:xfrm>
            <a:off x="7358063" y="4572000"/>
            <a:ext cx="1485900" cy="233363"/>
          </a:xfrm>
          <a:prstGeom prst="rect">
            <a:avLst/>
          </a:prstGeom>
          <a:noFill/>
          <a:ln w="9525">
            <a:noFill/>
            <a:miter lim="800000"/>
            <a:headEnd/>
            <a:tailEnd/>
          </a:ln>
        </p:spPr>
      </p:pic>
      <p:pic>
        <p:nvPicPr>
          <p:cNvPr id="26630" name="图片 7" descr="按钮图像"/>
          <p:cNvPicPr>
            <a:picLocks noChangeAspect="1" noChangeArrowheads="1"/>
          </p:cNvPicPr>
          <p:nvPr/>
        </p:nvPicPr>
        <p:blipFill>
          <a:blip r:embed="rId4"/>
          <a:srcRect/>
          <a:stretch>
            <a:fillRect/>
          </a:stretch>
        </p:blipFill>
        <p:spPr bwMode="auto">
          <a:xfrm>
            <a:off x="6286500" y="4500563"/>
            <a:ext cx="571500" cy="50482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071563" y="642938"/>
            <a:ext cx="7572375" cy="1143000"/>
          </a:xfrm>
        </p:spPr>
        <p:txBody>
          <a:bodyPr/>
          <a:lstStyle/>
          <a:p>
            <a:pPr>
              <a:defRPr/>
            </a:pPr>
            <a:r>
              <a:rPr lang="zh-CN" altLang="en-US" sz="4000" dirty="0" smtClean="0">
                <a:cs typeface="+mj-cs"/>
              </a:rPr>
              <a:t>任务三：掌握</a:t>
            </a:r>
            <a:r>
              <a:rPr lang="en-US" altLang="zh-CN" sz="4000" dirty="0" smtClean="0">
                <a:cs typeface="+mj-cs"/>
              </a:rPr>
              <a:t>PowerPoint</a:t>
            </a:r>
            <a:r>
              <a:rPr lang="zh-CN" altLang="en-US" sz="4000" dirty="0" smtClean="0">
                <a:cs typeface="+mj-cs"/>
              </a:rPr>
              <a:t>的编辑</a:t>
            </a:r>
          </a:p>
        </p:txBody>
      </p:sp>
      <p:sp>
        <p:nvSpPr>
          <p:cNvPr id="27650" name="Rectangle 3"/>
          <p:cNvSpPr>
            <a:spLocks noGrp="1" noChangeArrowheads="1"/>
          </p:cNvSpPr>
          <p:nvPr>
            <p:ph idx="1"/>
          </p:nvPr>
        </p:nvSpPr>
        <p:spPr/>
        <p:txBody>
          <a:bodyPr/>
          <a:lstStyle/>
          <a:p>
            <a:r>
              <a:rPr lang="zh-CN" altLang="en-US" smtClean="0"/>
              <a:t>实作</a:t>
            </a:r>
            <a:r>
              <a:rPr lang="en-US" altLang="zh-CN" smtClean="0"/>
              <a:t>1</a:t>
            </a:r>
            <a:r>
              <a:rPr lang="zh-CN" altLang="en-US" smtClean="0"/>
              <a:t>：编辑文本和图片</a:t>
            </a:r>
            <a:endParaRPr lang="en-US" altLang="zh-CN" smtClean="0"/>
          </a:p>
          <a:p>
            <a:pPr lvl="1"/>
            <a:r>
              <a:rPr lang="en-US" altLang="zh-CN" smtClean="0"/>
              <a:t>1</a:t>
            </a:r>
            <a:r>
              <a:rPr lang="zh-CN" altLang="en-US" smtClean="0"/>
              <a:t>）新建一个空白演示文稿，第</a:t>
            </a:r>
            <a:r>
              <a:rPr lang="en-US" altLang="zh-CN" smtClean="0"/>
              <a:t>1</a:t>
            </a:r>
            <a:r>
              <a:rPr lang="zh-CN" altLang="en-US" smtClean="0"/>
              <a:t>张幻灯片版式为“标题幻灯片”，第</a:t>
            </a:r>
            <a:r>
              <a:rPr lang="en-US" altLang="zh-CN" smtClean="0"/>
              <a:t>2</a:t>
            </a:r>
            <a:r>
              <a:rPr lang="zh-CN" altLang="en-US" smtClean="0"/>
              <a:t>张幻灯片版式为“两栏内容”</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28674" name="Rectangle 3"/>
          <p:cNvSpPr>
            <a:spLocks noGrp="1" noChangeArrowheads="1"/>
          </p:cNvSpPr>
          <p:nvPr>
            <p:ph idx="1"/>
          </p:nvPr>
        </p:nvSpPr>
        <p:spPr/>
        <p:txBody>
          <a:bodyPr/>
          <a:lstStyle/>
          <a:p>
            <a:pPr lvl="1"/>
            <a:r>
              <a:rPr lang="en-US" altLang="zh-CN" smtClean="0"/>
              <a:t>2</a:t>
            </a:r>
            <a:r>
              <a:rPr lang="zh-CN" altLang="en-US" smtClean="0"/>
              <a:t>）在第</a:t>
            </a:r>
            <a:r>
              <a:rPr lang="en-US" altLang="zh-CN" smtClean="0"/>
              <a:t>1</a:t>
            </a:r>
            <a:r>
              <a:rPr lang="zh-CN" altLang="en-US" smtClean="0"/>
              <a:t>张幻灯片的标题处输入“</a:t>
            </a:r>
            <a:r>
              <a:rPr lang="en-US" altLang="zh-CN" smtClean="0"/>
              <a:t>PowerPoint 2007”</a:t>
            </a:r>
            <a:r>
              <a:rPr lang="zh-CN" altLang="en-US" smtClean="0"/>
              <a:t>，并设置格式为：华文行楷、</a:t>
            </a:r>
            <a:r>
              <a:rPr lang="en-US" altLang="zh-CN" smtClean="0"/>
              <a:t>72</a:t>
            </a:r>
            <a:r>
              <a:rPr lang="zh-CN" altLang="en-US" smtClean="0"/>
              <a:t>磅、加粗、加阴影、自定义颜色（红色：</a:t>
            </a:r>
            <a:r>
              <a:rPr lang="en-US" altLang="zh-CN" smtClean="0"/>
              <a:t>59</a:t>
            </a:r>
            <a:r>
              <a:rPr lang="zh-CN" altLang="en-US" smtClean="0"/>
              <a:t>；绿色：</a:t>
            </a:r>
            <a:r>
              <a:rPr lang="en-US" altLang="zh-CN" smtClean="0"/>
              <a:t>140</a:t>
            </a:r>
            <a:r>
              <a:rPr lang="zh-CN" altLang="en-US" smtClean="0"/>
              <a:t>；蓝色：</a:t>
            </a:r>
            <a:r>
              <a:rPr lang="en-US" altLang="zh-CN" smtClean="0"/>
              <a:t>247</a:t>
            </a:r>
            <a:r>
              <a:rPr lang="zh-CN" altLang="en-US" smtClean="0"/>
              <a:t>）。插入一幅图片衬于文字下方，再为图片添加一个你喜欢的边框（可调整边框的角度），营造出生动的相框效果。最后简单设置动画</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071563" y="642938"/>
            <a:ext cx="7572375" cy="1143000"/>
          </a:xfrm>
        </p:spPr>
        <p:txBody>
          <a:bodyPr/>
          <a:lstStyle/>
          <a:p>
            <a:pPr>
              <a:defRPr/>
            </a:pPr>
            <a:endParaRPr lang="zh-CN" altLang="en-US">
              <a:cs typeface="+mj-cs"/>
            </a:endParaRPr>
          </a:p>
        </p:txBody>
      </p:sp>
      <p:sp>
        <p:nvSpPr>
          <p:cNvPr id="29698" name="Rectangle 3"/>
          <p:cNvSpPr>
            <a:spLocks noGrp="1" noChangeArrowheads="1"/>
          </p:cNvSpPr>
          <p:nvPr>
            <p:ph idx="1"/>
          </p:nvPr>
        </p:nvSpPr>
        <p:spPr>
          <a:xfrm>
            <a:off x="357188" y="2000250"/>
            <a:ext cx="8286750" cy="4114800"/>
          </a:xfrm>
        </p:spPr>
        <p:txBody>
          <a:bodyPr/>
          <a:lstStyle/>
          <a:p>
            <a:pPr lvl="1"/>
            <a:r>
              <a:rPr lang="en-US" altLang="zh-CN" smtClean="0"/>
              <a:t>3</a:t>
            </a:r>
            <a:r>
              <a:rPr lang="zh-CN" altLang="en-US" smtClean="0"/>
              <a:t>）在第</a:t>
            </a:r>
            <a:r>
              <a:rPr lang="en-US" altLang="zh-CN" smtClean="0"/>
              <a:t>2</a:t>
            </a:r>
            <a:r>
              <a:rPr lang="zh-CN" altLang="en-US" smtClean="0"/>
              <a:t>张幻灯片的标题处输入“第一节”。在文本处的第</a:t>
            </a:r>
            <a:r>
              <a:rPr lang="en-US" altLang="zh-CN" smtClean="0"/>
              <a:t>1</a:t>
            </a:r>
            <a:r>
              <a:rPr lang="zh-CN" altLang="en-US" smtClean="0"/>
              <a:t>行输入“基本操作”，第</a:t>
            </a:r>
            <a:r>
              <a:rPr lang="en-US" altLang="zh-CN" smtClean="0"/>
              <a:t>2</a:t>
            </a:r>
            <a:r>
              <a:rPr lang="zh-CN" altLang="en-US" smtClean="0"/>
              <a:t>行输入“编辑文本”，第</a:t>
            </a:r>
            <a:r>
              <a:rPr lang="en-US" altLang="zh-CN" smtClean="0"/>
              <a:t>3</a:t>
            </a:r>
            <a:r>
              <a:rPr lang="zh-CN" altLang="en-US" smtClean="0"/>
              <a:t>行输入“插入图片”，并给这三行添加项目符号。插入一幅你喜欢的图片。插入文本框，标注制作人和制作时间</a:t>
            </a:r>
            <a:endParaRPr lang="en-US" altLang="zh-CN" smtClean="0"/>
          </a:p>
          <a:p>
            <a:pPr lvl="1"/>
            <a:r>
              <a:rPr lang="en-US" altLang="zh-CN" smtClean="0"/>
              <a:t>4</a:t>
            </a:r>
            <a:r>
              <a:rPr lang="zh-CN" altLang="en-US" smtClean="0"/>
              <a:t>）自行制作其余幻灯片</a:t>
            </a:r>
            <a:endParaRPr lang="en-US" altLang="zh-CN" smtClean="0"/>
          </a:p>
          <a:p>
            <a:pPr lvl="1"/>
            <a:r>
              <a:rPr lang="en-US" altLang="zh-CN" smtClean="0"/>
              <a:t>5</a:t>
            </a:r>
            <a:r>
              <a:rPr lang="zh-CN" altLang="en-US" smtClean="0"/>
              <a:t>）将此演示文稿命名为“编辑示例</a:t>
            </a:r>
            <a:r>
              <a:rPr lang="en-US" altLang="zh-CN" smtClean="0"/>
              <a:t>.pptx”</a:t>
            </a:r>
            <a:r>
              <a:rPr lang="zh-CN" altLang="en-US" smtClean="0"/>
              <a:t>，保存</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071563" y="642938"/>
            <a:ext cx="7572375" cy="1143000"/>
          </a:xfrm>
        </p:spPr>
        <p:txBody>
          <a:bodyPr/>
          <a:lstStyle/>
          <a:p>
            <a:pPr>
              <a:defRPr/>
            </a:pPr>
            <a:endParaRPr lang="zh-CN" altLang="en-US">
              <a:cs typeface="+mj-cs"/>
            </a:endParaRPr>
          </a:p>
        </p:txBody>
      </p:sp>
      <p:sp>
        <p:nvSpPr>
          <p:cNvPr id="30722" name="Rectangle 5"/>
          <p:cNvSpPr>
            <a:spLocks noChangeArrowheads="1"/>
          </p:cNvSpPr>
          <p:nvPr/>
        </p:nvSpPr>
        <p:spPr bwMode="auto">
          <a:xfrm>
            <a:off x="0" y="1900238"/>
            <a:ext cx="9144000" cy="0"/>
          </a:xfrm>
          <a:prstGeom prst="rect">
            <a:avLst/>
          </a:prstGeom>
          <a:noFill/>
          <a:ln w="9525">
            <a:noFill/>
            <a:miter lim="800000"/>
            <a:headEnd/>
            <a:tailEnd/>
          </a:ln>
        </p:spPr>
        <p:txBody>
          <a:bodyPr wrap="none" anchor="ctr">
            <a:spAutoFit/>
          </a:bodyPr>
          <a:lstStyle/>
          <a:p>
            <a:endParaRPr lang="zh-CN" altLang="en-US"/>
          </a:p>
        </p:txBody>
      </p:sp>
      <p:sp>
        <p:nvSpPr>
          <p:cNvPr id="30723" name="Rectangle 7"/>
          <p:cNvSpPr>
            <a:spLocks noChangeArrowheads="1"/>
          </p:cNvSpPr>
          <p:nvPr/>
        </p:nvSpPr>
        <p:spPr bwMode="auto">
          <a:xfrm>
            <a:off x="0" y="2571750"/>
            <a:ext cx="9144000" cy="0"/>
          </a:xfrm>
          <a:prstGeom prst="rect">
            <a:avLst/>
          </a:prstGeom>
          <a:noFill/>
          <a:ln w="9525">
            <a:noFill/>
            <a:miter lim="800000"/>
            <a:headEnd/>
            <a:tailEnd/>
          </a:ln>
        </p:spPr>
        <p:txBody>
          <a:bodyPr wrap="none" anchor="ctr">
            <a:spAutoFit/>
          </a:bodyPr>
          <a:lstStyle/>
          <a:p>
            <a:endParaRPr lang="zh-CN" altLang="en-US"/>
          </a:p>
        </p:txBody>
      </p:sp>
      <p:pic>
        <p:nvPicPr>
          <p:cNvPr id="30724" name="Picture 2"/>
          <p:cNvPicPr>
            <a:picLocks noChangeAspect="1" noChangeArrowheads="1"/>
          </p:cNvPicPr>
          <p:nvPr/>
        </p:nvPicPr>
        <p:blipFill>
          <a:blip r:embed="rId2"/>
          <a:srcRect/>
          <a:stretch>
            <a:fillRect/>
          </a:stretch>
        </p:blipFill>
        <p:spPr bwMode="auto">
          <a:xfrm>
            <a:off x="1428750" y="1971675"/>
            <a:ext cx="6500813" cy="48863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071563" y="642938"/>
            <a:ext cx="7572375" cy="1143000"/>
          </a:xfrm>
        </p:spPr>
        <p:txBody>
          <a:bodyPr/>
          <a:lstStyle/>
          <a:p>
            <a:pPr>
              <a:defRPr/>
            </a:pPr>
            <a:endParaRPr lang="zh-CN" altLang="en-US">
              <a:cs typeface="+mj-cs"/>
            </a:endParaRPr>
          </a:p>
        </p:txBody>
      </p:sp>
      <p:sp>
        <p:nvSpPr>
          <p:cNvPr id="31746"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31747" name="Rectangle 7"/>
          <p:cNvSpPr>
            <a:spLocks noChangeArrowheads="1"/>
          </p:cNvSpPr>
          <p:nvPr/>
        </p:nvSpPr>
        <p:spPr bwMode="auto">
          <a:xfrm>
            <a:off x="0" y="2566988"/>
            <a:ext cx="9144000" cy="0"/>
          </a:xfrm>
          <a:prstGeom prst="rect">
            <a:avLst/>
          </a:prstGeom>
          <a:noFill/>
          <a:ln w="9525">
            <a:noFill/>
            <a:miter lim="800000"/>
            <a:headEnd/>
            <a:tailEnd/>
          </a:ln>
        </p:spPr>
        <p:txBody>
          <a:bodyPr wrap="none" anchor="ctr">
            <a:spAutoFit/>
          </a:bodyPr>
          <a:lstStyle/>
          <a:p>
            <a:endParaRPr lang="zh-CN" altLang="en-US"/>
          </a:p>
        </p:txBody>
      </p:sp>
      <p:pic>
        <p:nvPicPr>
          <p:cNvPr id="31748" name="Picture 2"/>
          <p:cNvPicPr>
            <a:picLocks noChangeAspect="1" noChangeArrowheads="1"/>
          </p:cNvPicPr>
          <p:nvPr/>
        </p:nvPicPr>
        <p:blipFill>
          <a:blip r:embed="rId2"/>
          <a:srcRect/>
          <a:stretch>
            <a:fillRect/>
          </a:stretch>
        </p:blipFill>
        <p:spPr bwMode="auto">
          <a:xfrm>
            <a:off x="1428750" y="1971675"/>
            <a:ext cx="6500813" cy="48863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ctrTitle"/>
          </p:nvPr>
        </p:nvSpPr>
        <p:spPr/>
        <p:txBody>
          <a:bodyPr/>
          <a:lstStyle/>
          <a:p>
            <a:pPr>
              <a:defRPr/>
            </a:pPr>
            <a:r>
              <a:rPr lang="zh-CN" altLang="en-US" dirty="0" smtClean="0">
                <a:cs typeface="+mj-cs"/>
              </a:rPr>
              <a:t>第</a:t>
            </a:r>
            <a:r>
              <a:rPr lang="en-US" altLang="zh-CN" dirty="0" smtClean="0">
                <a:cs typeface="+mj-cs"/>
              </a:rPr>
              <a:t>1</a:t>
            </a:r>
            <a:r>
              <a:rPr lang="zh-CN" altLang="en-US" dirty="0" smtClean="0">
                <a:cs typeface="+mj-cs"/>
              </a:rPr>
              <a:t>讲  </a:t>
            </a:r>
            <a:r>
              <a:rPr lang="en-US" altLang="zh-CN" dirty="0" smtClean="0">
                <a:cs typeface="+mj-cs"/>
              </a:rPr>
              <a:t>PowerPoint</a:t>
            </a:r>
            <a:r>
              <a:rPr lang="zh-CN" altLang="en-US" dirty="0" smtClean="0">
                <a:cs typeface="+mj-cs"/>
              </a:rPr>
              <a:t>的</a:t>
            </a:r>
            <a:br>
              <a:rPr lang="zh-CN" altLang="en-US" dirty="0" smtClean="0">
                <a:cs typeface="+mj-cs"/>
              </a:rPr>
            </a:br>
            <a:r>
              <a:rPr lang="zh-CN" altLang="en-US" dirty="0" smtClean="0">
                <a:cs typeface="+mj-cs"/>
              </a:rPr>
              <a:t>        基本操作和编辑 </a:t>
            </a:r>
          </a:p>
        </p:txBody>
      </p:sp>
      <p:sp>
        <p:nvSpPr>
          <p:cNvPr id="14338" name="副标题 2"/>
          <p:cNvSpPr>
            <a:spLocks noGrp="1"/>
          </p:cNvSpPr>
          <p:nvPr>
            <p:ph type="subTitle" idx="1"/>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071563" y="642938"/>
            <a:ext cx="7572375" cy="1143000"/>
          </a:xfrm>
        </p:spPr>
        <p:txBody>
          <a:bodyPr/>
          <a:lstStyle/>
          <a:p>
            <a:pPr>
              <a:defRPr/>
            </a:pPr>
            <a:r>
              <a:rPr lang="zh-CN" altLang="en-US" smtClean="0">
                <a:cs typeface="+mj-cs"/>
              </a:rPr>
              <a:t>本次课重点内容小结 </a:t>
            </a:r>
          </a:p>
        </p:txBody>
      </p:sp>
      <p:sp>
        <p:nvSpPr>
          <p:cNvPr id="32770" name="Rectangle 3"/>
          <p:cNvSpPr>
            <a:spLocks noGrp="1" noChangeArrowheads="1"/>
          </p:cNvSpPr>
          <p:nvPr>
            <p:ph idx="1"/>
          </p:nvPr>
        </p:nvSpPr>
        <p:spPr/>
        <p:txBody>
          <a:bodyPr/>
          <a:lstStyle/>
          <a:p>
            <a:r>
              <a:rPr lang="en-US" altLang="zh-CN" sz="3000" smtClean="0"/>
              <a:t>1.</a:t>
            </a:r>
            <a:r>
              <a:rPr lang="zh-CN" altLang="en-US" sz="3000" smtClean="0"/>
              <a:t>演示文稿就是一个</a:t>
            </a:r>
            <a:r>
              <a:rPr lang="en-US" altLang="zh-CN" sz="3000" smtClean="0"/>
              <a:t>PowerPoint</a:t>
            </a:r>
            <a:r>
              <a:rPr lang="zh-CN" altLang="en-US" sz="3000" smtClean="0"/>
              <a:t>文件，扩展名为“</a:t>
            </a:r>
            <a:r>
              <a:rPr lang="en-US" altLang="zh-CN" sz="3000" smtClean="0"/>
              <a:t>.pptx”</a:t>
            </a:r>
          </a:p>
          <a:p>
            <a:r>
              <a:rPr lang="en-US" altLang="zh-CN" sz="3000" smtClean="0"/>
              <a:t>2.</a:t>
            </a:r>
            <a:r>
              <a:rPr lang="zh-CN" altLang="en-US" sz="3000" smtClean="0"/>
              <a:t>演示文稿中的每一页称为幻灯片，一个演示文稿由若干张幻灯片组成</a:t>
            </a:r>
          </a:p>
          <a:p>
            <a:r>
              <a:rPr lang="en-US" altLang="zh-CN" sz="3000" smtClean="0"/>
              <a:t>3.</a:t>
            </a:r>
            <a:r>
              <a:rPr lang="zh-CN" altLang="en-US" sz="3000" smtClean="0"/>
              <a:t>演示文稿的新建和保存</a:t>
            </a:r>
          </a:p>
          <a:p>
            <a:r>
              <a:rPr lang="en-US" altLang="zh-CN" sz="3000" smtClean="0"/>
              <a:t>4.</a:t>
            </a:r>
            <a:r>
              <a:rPr lang="zh-CN" altLang="en-US" sz="3000" smtClean="0"/>
              <a:t>幻灯片的选定、插入、移动、复制和删除</a:t>
            </a:r>
          </a:p>
          <a:p>
            <a:r>
              <a:rPr lang="en-US" altLang="zh-CN" sz="3000" smtClean="0"/>
              <a:t>5.</a:t>
            </a:r>
            <a:r>
              <a:rPr lang="zh-CN" altLang="en-US" sz="3000" smtClean="0"/>
              <a:t>文本和图片的编辑 </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071563" y="642938"/>
            <a:ext cx="7572375" cy="1143000"/>
          </a:xfrm>
        </p:spPr>
        <p:txBody>
          <a:bodyPr/>
          <a:lstStyle/>
          <a:p>
            <a:pPr>
              <a:defRPr/>
            </a:pPr>
            <a:r>
              <a:rPr lang="zh-CN" altLang="en-US" smtClean="0">
                <a:cs typeface="+mj-cs"/>
              </a:rPr>
              <a:t>课外作业布置</a:t>
            </a:r>
          </a:p>
        </p:txBody>
      </p:sp>
      <p:sp>
        <p:nvSpPr>
          <p:cNvPr id="33794" name="Rectangle 3"/>
          <p:cNvSpPr>
            <a:spLocks noGrp="1" noChangeArrowheads="1"/>
          </p:cNvSpPr>
          <p:nvPr>
            <p:ph idx="1"/>
          </p:nvPr>
        </p:nvSpPr>
        <p:spPr/>
        <p:txBody>
          <a:bodyPr/>
          <a:lstStyle/>
          <a:p>
            <a:r>
              <a:rPr lang="en-US" altLang="zh-CN" smtClean="0"/>
              <a:t>1.</a:t>
            </a:r>
            <a:r>
              <a:rPr lang="zh-CN" altLang="en-US" smtClean="0"/>
              <a:t>第</a:t>
            </a:r>
            <a:r>
              <a:rPr lang="en-US" altLang="zh-CN" smtClean="0"/>
              <a:t>6</a:t>
            </a:r>
            <a:r>
              <a:rPr lang="zh-CN" altLang="en-US" smtClean="0"/>
              <a:t>章 实训</a:t>
            </a:r>
            <a:r>
              <a:rPr lang="en-US" altLang="zh-CN" smtClean="0"/>
              <a:t>1-2</a:t>
            </a:r>
          </a:p>
          <a:p>
            <a:r>
              <a:rPr lang="en-US" altLang="zh-CN" smtClean="0"/>
              <a:t>2.</a:t>
            </a:r>
            <a:r>
              <a:rPr lang="zh-CN" altLang="en-US" smtClean="0"/>
              <a:t>预习</a:t>
            </a:r>
            <a:r>
              <a:rPr lang="en-US" altLang="zh-CN" smtClean="0"/>
              <a:t>6.2</a:t>
            </a:r>
            <a:r>
              <a:rPr lang="zh-CN" altLang="en-US" smtClean="0"/>
              <a:t>、</a:t>
            </a:r>
            <a:r>
              <a:rPr lang="en-US" altLang="zh-CN" smtClean="0"/>
              <a:t>6.3 </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ctrTitle"/>
          </p:nvPr>
        </p:nvSpPr>
        <p:spPr/>
        <p:txBody>
          <a:bodyPr/>
          <a:lstStyle/>
          <a:p>
            <a:pPr>
              <a:defRPr/>
            </a:pPr>
            <a:r>
              <a:rPr lang="zh-CN" altLang="en-US" dirty="0" smtClean="0">
                <a:cs typeface="+mj-cs"/>
              </a:rPr>
              <a:t>第</a:t>
            </a:r>
            <a:r>
              <a:rPr lang="en-US" altLang="zh-CN" dirty="0" smtClean="0">
                <a:cs typeface="+mj-cs"/>
              </a:rPr>
              <a:t>2</a:t>
            </a:r>
            <a:r>
              <a:rPr lang="zh-CN" altLang="en-US" dirty="0" smtClean="0">
                <a:cs typeface="+mj-cs"/>
              </a:rPr>
              <a:t>讲  </a:t>
            </a:r>
            <a:r>
              <a:rPr lang="en-US" altLang="zh-CN" dirty="0" smtClean="0">
                <a:cs typeface="+mj-cs"/>
              </a:rPr>
              <a:t>PowerPoint</a:t>
            </a:r>
            <a:r>
              <a:rPr lang="zh-CN" altLang="en-US" dirty="0" smtClean="0">
                <a:cs typeface="+mj-cs"/>
              </a:rPr>
              <a:t>的</a:t>
            </a:r>
            <a:br>
              <a:rPr lang="zh-CN" altLang="en-US" dirty="0" smtClean="0">
                <a:cs typeface="+mj-cs"/>
              </a:rPr>
            </a:br>
            <a:r>
              <a:rPr lang="zh-CN" altLang="en-US" dirty="0" smtClean="0">
                <a:cs typeface="+mj-cs"/>
              </a:rPr>
              <a:t>        效果设计和放映</a:t>
            </a:r>
          </a:p>
        </p:txBody>
      </p:sp>
      <p:sp>
        <p:nvSpPr>
          <p:cNvPr id="34818" name="副标题 2"/>
          <p:cNvSpPr>
            <a:spLocks noGrp="1"/>
          </p:cNvSpPr>
          <p:nvPr>
            <p:ph type="subTitle" idx="1"/>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071563" y="642938"/>
            <a:ext cx="7572375" cy="1143000"/>
          </a:xfrm>
        </p:spPr>
        <p:txBody>
          <a:bodyPr/>
          <a:lstStyle/>
          <a:p>
            <a:pPr>
              <a:defRPr/>
            </a:pPr>
            <a:r>
              <a:rPr lang="zh-CN" altLang="en-US" dirty="0" smtClean="0">
                <a:cs typeface="+mj-cs"/>
              </a:rPr>
              <a:t>复习并导入新课 </a:t>
            </a:r>
          </a:p>
        </p:txBody>
      </p:sp>
      <p:sp>
        <p:nvSpPr>
          <p:cNvPr id="35842" name="Rectangle 3"/>
          <p:cNvSpPr>
            <a:spLocks noGrp="1" noChangeArrowheads="1"/>
          </p:cNvSpPr>
          <p:nvPr>
            <p:ph idx="1"/>
          </p:nvPr>
        </p:nvSpPr>
        <p:spPr/>
        <p:txBody>
          <a:bodyPr/>
          <a:lstStyle/>
          <a:p>
            <a:r>
              <a:rPr lang="zh-CN" altLang="en-US" smtClean="0"/>
              <a:t>提问：</a:t>
            </a:r>
          </a:p>
          <a:p>
            <a:pPr lvl="1"/>
            <a:r>
              <a:rPr lang="en-US" altLang="zh-CN" smtClean="0"/>
              <a:t>1.</a:t>
            </a:r>
            <a:r>
              <a:rPr lang="zh-CN" altLang="en-US" smtClean="0"/>
              <a:t>演示文稿的扩展名是什么？</a:t>
            </a:r>
          </a:p>
          <a:p>
            <a:pPr lvl="1"/>
            <a:r>
              <a:rPr lang="en-US" altLang="zh-CN" smtClean="0"/>
              <a:t>2.</a:t>
            </a:r>
            <a:r>
              <a:rPr lang="zh-CN" altLang="en-US" smtClean="0"/>
              <a:t>新建演示文稿有哪些方法？演示操作</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071563" y="642938"/>
            <a:ext cx="7572375" cy="1143000"/>
          </a:xfrm>
        </p:spPr>
        <p:txBody>
          <a:bodyPr>
            <a:normAutofit/>
          </a:bodyPr>
          <a:lstStyle/>
          <a:p>
            <a:r>
              <a:rPr lang="en-US" altLang="zh-CN" smtClean="0">
                <a:effectLst>
                  <a:outerShdw blurRad="38100" dist="38100" dir="2700000" algn="tl">
                    <a:srgbClr val="C0C0C0"/>
                  </a:outerShdw>
                </a:effectLst>
                <a:ea typeface="隶书"/>
              </a:rPr>
              <a:t>6.2 </a:t>
            </a:r>
            <a:r>
              <a:rPr lang="zh-CN" altLang="en-US" smtClean="0">
                <a:effectLst>
                  <a:outerShdw blurRad="38100" dist="38100" dir="2700000" algn="tl">
                    <a:srgbClr val="C0C0C0"/>
                  </a:outerShdw>
                </a:effectLst>
                <a:ea typeface="隶书"/>
              </a:rPr>
              <a:t>演示文稿的外观设计</a:t>
            </a:r>
          </a:p>
        </p:txBody>
      </p:sp>
      <p:pic>
        <p:nvPicPr>
          <p:cNvPr id="36866" name="图片 4"/>
          <p:cNvPicPr>
            <a:picLocks noChangeAspect="1"/>
          </p:cNvPicPr>
          <p:nvPr/>
        </p:nvPicPr>
        <p:blipFill>
          <a:blip r:embed="rId2"/>
          <a:srcRect/>
          <a:stretch>
            <a:fillRect/>
          </a:stretch>
        </p:blipFill>
        <p:spPr bwMode="auto">
          <a:xfrm>
            <a:off x="785813" y="2000250"/>
            <a:ext cx="7639050" cy="48577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071563" y="642938"/>
            <a:ext cx="7572375" cy="1143000"/>
          </a:xfrm>
        </p:spPr>
        <p:txBody>
          <a:bodyPr>
            <a:normAutofit fontScale="90000"/>
          </a:bodyPr>
          <a:lstStyle/>
          <a:p>
            <a:pPr>
              <a:defRPr/>
            </a:pPr>
            <a:r>
              <a:rPr lang="zh-CN" altLang="en-US" dirty="0" smtClean="0">
                <a:cs typeface="+mj-cs"/>
              </a:rPr>
              <a:t>任务一：掌握</a:t>
            </a:r>
            <a:r>
              <a:rPr lang="en-US" altLang="zh-CN" dirty="0" smtClean="0">
                <a:cs typeface="+mj-cs"/>
              </a:rPr>
              <a:t>PowerPoint</a:t>
            </a:r>
            <a:r>
              <a:rPr lang="zh-CN" altLang="en-US" dirty="0" smtClean="0">
                <a:cs typeface="+mj-cs"/>
              </a:rPr>
              <a:t>的</a:t>
            </a:r>
            <a:r>
              <a:rPr lang="en-US" altLang="zh-CN" dirty="0" smtClean="0">
                <a:cs typeface="+mj-cs"/>
              </a:rPr>
              <a:t/>
            </a:r>
            <a:br>
              <a:rPr lang="en-US" altLang="zh-CN" dirty="0" smtClean="0">
                <a:cs typeface="+mj-cs"/>
              </a:rPr>
            </a:br>
            <a:r>
              <a:rPr lang="en-US" altLang="zh-CN" dirty="0" smtClean="0">
                <a:cs typeface="+mj-cs"/>
              </a:rPr>
              <a:t>          </a:t>
            </a:r>
            <a:r>
              <a:rPr lang="zh-CN" altLang="en-US" dirty="0" smtClean="0">
                <a:cs typeface="+mj-cs"/>
              </a:rPr>
              <a:t>效果设计</a:t>
            </a:r>
          </a:p>
        </p:txBody>
      </p:sp>
      <p:sp>
        <p:nvSpPr>
          <p:cNvPr id="37890" name="Rectangle 3"/>
          <p:cNvSpPr>
            <a:spLocks noGrp="1" noChangeArrowheads="1"/>
          </p:cNvSpPr>
          <p:nvPr>
            <p:ph idx="1"/>
          </p:nvPr>
        </p:nvSpPr>
        <p:spPr/>
        <p:txBody>
          <a:bodyPr/>
          <a:lstStyle/>
          <a:p>
            <a:r>
              <a:rPr lang="zh-CN" altLang="en-US" smtClean="0"/>
              <a:t>实作</a:t>
            </a:r>
            <a:r>
              <a:rPr lang="en-US" altLang="zh-CN" smtClean="0"/>
              <a:t>1</a:t>
            </a:r>
            <a:r>
              <a:rPr lang="zh-CN" altLang="en-US" smtClean="0"/>
              <a:t>：应用主题</a:t>
            </a:r>
            <a:endParaRPr lang="en-US" altLang="zh-CN" smtClean="0"/>
          </a:p>
          <a:p>
            <a:pPr lvl="1"/>
            <a:r>
              <a:rPr lang="zh-CN" altLang="en-US" smtClean="0"/>
              <a:t>主题：包含预先定义好颜色、字体和对象效果，在很多时候还包含背景，它是经专业设计的，可以在任何时候应用到演示文稿中，以创建独特的外观</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38914" name="内容占位符 2"/>
          <p:cNvSpPr>
            <a:spLocks noGrp="1"/>
          </p:cNvSpPr>
          <p:nvPr>
            <p:ph idx="1"/>
          </p:nvPr>
        </p:nvSpPr>
        <p:spPr/>
        <p:txBody>
          <a:bodyPr/>
          <a:lstStyle/>
          <a:p>
            <a:pPr lvl="1"/>
            <a:r>
              <a:rPr lang="en-US" altLang="zh-CN" smtClean="0"/>
              <a:t>1</a:t>
            </a:r>
            <a:r>
              <a:rPr lang="zh-CN" altLang="en-US" smtClean="0"/>
              <a:t>）打开演示文稿“个人简历示例</a:t>
            </a:r>
            <a:r>
              <a:rPr lang="en-US" altLang="zh-CN" smtClean="0"/>
              <a:t>.pptx</a:t>
            </a:r>
            <a:r>
              <a:rPr lang="zh-CN" altLang="en-US" smtClean="0"/>
              <a:t>”</a:t>
            </a:r>
            <a:endParaRPr lang="en-US" altLang="zh-CN" smtClean="0"/>
          </a:p>
          <a:p>
            <a:pPr lvl="1"/>
            <a:r>
              <a:rPr lang="en-US" altLang="zh-CN" smtClean="0"/>
              <a:t>2</a:t>
            </a:r>
            <a:r>
              <a:rPr lang="zh-CN" altLang="en-US" smtClean="0"/>
              <a:t>）将整份演示文稿应用为“视点”主题，主题字体为</a:t>
            </a:r>
            <a:r>
              <a:rPr lang="en-US" altLang="zh-CN" smtClean="0"/>
              <a:t>office</a:t>
            </a:r>
            <a:r>
              <a:rPr lang="zh-CN" altLang="en-US" smtClean="0"/>
              <a:t>经典（黑体标题，宋体正文），主题颜色重新自定义</a:t>
            </a:r>
            <a:endParaRPr lang="en-US" altLang="zh-CN" smtClean="0"/>
          </a:p>
          <a:p>
            <a:pPr lvl="2"/>
            <a:r>
              <a:rPr lang="zh-CN" altLang="en-US" smtClean="0"/>
              <a:t>单击“设计”选项卡，在“主题”组中进行选定</a:t>
            </a:r>
            <a:r>
              <a:rPr lang="en-US" altLang="zh-CN" smtClean="0"/>
              <a:t>……</a:t>
            </a:r>
            <a:endParaRPr lang="zh-CN" altLang="en-US" smtClean="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39938" name="Rectangle 3"/>
          <p:cNvSpPr>
            <a:spLocks noGrp="1" noChangeArrowheads="1"/>
          </p:cNvSpPr>
          <p:nvPr>
            <p:ph idx="1"/>
          </p:nvPr>
        </p:nvSpPr>
        <p:spPr/>
        <p:txBody>
          <a:bodyPr/>
          <a:lstStyle/>
          <a:p>
            <a:r>
              <a:rPr lang="zh-CN" altLang="en-US" smtClean="0"/>
              <a:t>实作</a:t>
            </a:r>
            <a:r>
              <a:rPr lang="en-US" altLang="zh-CN" smtClean="0"/>
              <a:t>2</a:t>
            </a:r>
            <a:r>
              <a:rPr lang="zh-CN" altLang="en-US" smtClean="0"/>
              <a:t>：应用幻灯片版式</a:t>
            </a:r>
            <a:endParaRPr lang="en-US" altLang="zh-CN" smtClean="0"/>
          </a:p>
          <a:p>
            <a:pPr lvl="1">
              <a:spcBef>
                <a:spcPts val="725"/>
              </a:spcBef>
            </a:pPr>
            <a:r>
              <a:rPr lang="zh-CN" altLang="en-US" smtClean="0"/>
              <a:t>幻灯片版式：幻灯片版式是指各种对象（如标题、文本、表格、图表、</a:t>
            </a:r>
            <a:r>
              <a:rPr lang="en-US" altLang="zh-CN" smtClean="0"/>
              <a:t>SmartArt</a:t>
            </a:r>
            <a:r>
              <a:rPr lang="zh-CN" altLang="en-US" smtClean="0"/>
              <a:t>图形、图片等）在幻灯片上排列分布的布局格式</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40962" name="内容占位符 2"/>
          <p:cNvSpPr>
            <a:spLocks noGrp="1"/>
          </p:cNvSpPr>
          <p:nvPr>
            <p:ph idx="1"/>
          </p:nvPr>
        </p:nvSpPr>
        <p:spPr/>
        <p:txBody>
          <a:bodyPr/>
          <a:lstStyle/>
          <a:p>
            <a:pPr lvl="1"/>
            <a:r>
              <a:rPr lang="en-US" altLang="zh-CN" smtClean="0"/>
              <a:t>1</a:t>
            </a:r>
            <a:r>
              <a:rPr lang="zh-CN" altLang="en-US" smtClean="0"/>
              <a:t>）将第</a:t>
            </a:r>
            <a:r>
              <a:rPr lang="en-US" altLang="zh-CN" smtClean="0"/>
              <a:t>1</a:t>
            </a:r>
            <a:r>
              <a:rPr lang="zh-CN" altLang="en-US" smtClean="0"/>
              <a:t>、</a:t>
            </a:r>
            <a:r>
              <a:rPr lang="en-US" altLang="zh-CN" smtClean="0"/>
              <a:t>3</a:t>
            </a:r>
            <a:r>
              <a:rPr lang="zh-CN" altLang="en-US" smtClean="0"/>
              <a:t>张幻灯片的版式设计为“标题幻灯片”</a:t>
            </a:r>
            <a:endParaRPr lang="en-US" altLang="zh-CN" smtClean="0"/>
          </a:p>
          <a:p>
            <a:pPr lvl="1"/>
            <a:r>
              <a:rPr lang="en-US" altLang="zh-CN" smtClean="0"/>
              <a:t>2</a:t>
            </a:r>
            <a:r>
              <a:rPr lang="zh-CN" altLang="en-US" smtClean="0"/>
              <a:t>）将第</a:t>
            </a:r>
            <a:r>
              <a:rPr lang="en-US" altLang="zh-CN" smtClean="0"/>
              <a:t>2</a:t>
            </a:r>
            <a:r>
              <a:rPr lang="zh-CN" altLang="en-US" smtClean="0"/>
              <a:t>张幻灯片的版式设计为“两栏内容”，并插入一幅你喜欢的图片</a:t>
            </a:r>
            <a:endParaRPr lang="en-US" altLang="zh-CN" smtClean="0"/>
          </a:p>
          <a:p>
            <a:pPr lvl="1"/>
            <a:r>
              <a:rPr lang="en-US" altLang="zh-CN" smtClean="0"/>
              <a:t>3</a:t>
            </a:r>
            <a:r>
              <a:rPr lang="zh-CN" altLang="en-US" smtClean="0"/>
              <a:t>）其余为默认版式，即“标题和内容”</a:t>
            </a:r>
            <a:endParaRPr lang="en-US" altLang="zh-CN" smtClean="0"/>
          </a:p>
          <a:p>
            <a:pPr lvl="2"/>
            <a:r>
              <a:rPr lang="zh-CN" altLang="en-US" smtClean="0"/>
              <a:t>选定幻灯片</a:t>
            </a:r>
            <a:endParaRPr lang="en-US" altLang="zh-CN" smtClean="0"/>
          </a:p>
          <a:p>
            <a:pPr lvl="2"/>
            <a:r>
              <a:rPr lang="zh-CN" altLang="en-US" smtClean="0"/>
              <a:t>单击“开始”选项卡，在“幻灯片”组中单击       按钮</a:t>
            </a:r>
            <a:r>
              <a:rPr lang="en-US" altLang="zh-CN" smtClean="0"/>
              <a:t>……</a:t>
            </a:r>
            <a:endParaRPr lang="zh-CN" altLang="en-US" smtClean="0"/>
          </a:p>
        </p:txBody>
      </p:sp>
      <p:pic>
        <p:nvPicPr>
          <p:cNvPr id="40963" name="Picture 2"/>
          <p:cNvPicPr>
            <a:picLocks noChangeAspect="1" noChangeArrowheads="1"/>
          </p:cNvPicPr>
          <p:nvPr/>
        </p:nvPicPr>
        <p:blipFill>
          <a:blip r:embed="rId2"/>
          <a:srcRect/>
          <a:stretch>
            <a:fillRect/>
          </a:stretch>
        </p:blipFill>
        <p:spPr bwMode="auto">
          <a:xfrm>
            <a:off x="2571750" y="5572125"/>
            <a:ext cx="1000125" cy="3333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30723" name="Rectangle 3"/>
          <p:cNvSpPr>
            <a:spLocks noGrp="1" noChangeArrowheads="1"/>
          </p:cNvSpPr>
          <p:nvPr>
            <p:ph idx="1"/>
          </p:nvPr>
        </p:nvSpPr>
        <p:spPr/>
        <p:txBody>
          <a:bodyPr>
            <a:normAutofit fontScale="92500" lnSpcReduction="20000"/>
          </a:bodyPr>
          <a:lstStyle/>
          <a:p>
            <a:pPr>
              <a:defRPr/>
            </a:pPr>
            <a:r>
              <a:rPr lang="zh-CN" altLang="en-US" sz="3500" dirty="0" smtClean="0"/>
              <a:t>实作</a:t>
            </a:r>
            <a:r>
              <a:rPr lang="en-US" altLang="zh-CN" sz="3500" dirty="0" smtClean="0"/>
              <a:t>3</a:t>
            </a:r>
            <a:r>
              <a:rPr lang="zh-CN" altLang="en-US" sz="3500" dirty="0" smtClean="0"/>
              <a:t>：修改幻灯片母版</a:t>
            </a:r>
            <a:endParaRPr lang="en-US" altLang="zh-CN" sz="3500" dirty="0" smtClean="0"/>
          </a:p>
          <a:p>
            <a:pPr lvl="1">
              <a:defRPr/>
            </a:pPr>
            <a:r>
              <a:rPr lang="zh-CN" altLang="en-US" dirty="0" smtClean="0"/>
              <a:t>幻灯片母版是幻灯片层次结构中的顶级幻灯片，它存储有关演示文稿的主题和幻灯片版式的所有信息，包括背景、颜色、字体、效果、占位符大小和位置</a:t>
            </a:r>
            <a:endParaRPr lang="en-US" altLang="zh-CN" dirty="0" smtClean="0"/>
          </a:p>
          <a:p>
            <a:pPr lvl="1">
              <a:defRPr/>
            </a:pPr>
            <a:r>
              <a:rPr lang="zh-CN" altLang="en-US" dirty="0" smtClean="0"/>
              <a:t>每个演示文稿至少包含一个幻灯片母版。如果更改了幻灯片母版的样式，则演示文稿中的每张幻灯片的样式将统一更改，包括其后添加到演示文稿中的幻灯片。所以，使用幻灯片母版的优点就是可以节省编辑时间，不必在每张幻灯片上重复键入相同内容</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071563" y="642938"/>
            <a:ext cx="7572375" cy="1143000"/>
          </a:xfrm>
        </p:spPr>
        <p:txBody>
          <a:bodyPr/>
          <a:lstStyle/>
          <a:p>
            <a:pPr>
              <a:defRPr/>
            </a:pPr>
            <a:r>
              <a:rPr lang="en-US" altLang="zh-CN" sz="3600" dirty="0" smtClean="0">
                <a:cs typeface="+mj-cs"/>
              </a:rPr>
              <a:t>6.1 </a:t>
            </a:r>
            <a:r>
              <a:rPr lang="zh-CN" altLang="en-US" sz="3600" dirty="0" smtClean="0">
                <a:cs typeface="+mj-cs"/>
              </a:rPr>
              <a:t>演示文稿的基本操作</a:t>
            </a:r>
            <a:br>
              <a:rPr lang="zh-CN" altLang="en-US" sz="3600" dirty="0" smtClean="0">
                <a:cs typeface="+mj-cs"/>
              </a:rPr>
            </a:br>
            <a:r>
              <a:rPr lang="zh-CN" altLang="en-US" sz="3600" dirty="0" smtClean="0">
                <a:cs typeface="+mj-cs"/>
              </a:rPr>
              <a:t>任务一：了解</a:t>
            </a:r>
            <a:r>
              <a:rPr altLang="zh-CN" sz="3600" dirty="0" smtClean="0">
                <a:cs typeface="+mj-cs"/>
              </a:rPr>
              <a:t>PowerPoint</a:t>
            </a:r>
            <a:r>
              <a:rPr lang="zh-CN" sz="3600" dirty="0" smtClean="0">
                <a:cs typeface="+mj-cs"/>
              </a:rPr>
              <a:t>的主要功能</a:t>
            </a:r>
            <a:endParaRPr lang="zh-CN" altLang="en-US" sz="3600" dirty="0" smtClean="0">
              <a:cs typeface="+mj-cs"/>
            </a:endParaRPr>
          </a:p>
        </p:txBody>
      </p:sp>
      <p:sp>
        <p:nvSpPr>
          <p:cNvPr id="9219" name="Rectangle 3"/>
          <p:cNvSpPr>
            <a:spLocks noGrp="1" noChangeArrowheads="1"/>
          </p:cNvSpPr>
          <p:nvPr>
            <p:ph idx="1"/>
          </p:nvPr>
        </p:nvSpPr>
        <p:spPr/>
        <p:txBody>
          <a:bodyPr>
            <a:normAutofit fontScale="92500" lnSpcReduction="20000"/>
          </a:bodyPr>
          <a:lstStyle/>
          <a:p>
            <a:pPr>
              <a:defRPr/>
            </a:pPr>
            <a:r>
              <a:rPr lang="en-US" dirty="0" smtClean="0"/>
              <a:t>PowerPoint</a:t>
            </a:r>
            <a:r>
              <a:rPr lang="zh-CN" altLang="en-US" dirty="0" smtClean="0"/>
              <a:t>是</a:t>
            </a:r>
            <a:r>
              <a:rPr lang="en-US" dirty="0" smtClean="0"/>
              <a:t>Office</a:t>
            </a:r>
            <a:r>
              <a:rPr lang="zh-CN" altLang="en-US" dirty="0" smtClean="0"/>
              <a:t>系列产品之一，用它可以制作产品的宣传广告，制作教学课件、电子贺卡等</a:t>
            </a:r>
            <a:endParaRPr lang="en-US" altLang="zh-CN" dirty="0" smtClean="0"/>
          </a:p>
          <a:p>
            <a:pPr lvl="1">
              <a:defRPr/>
            </a:pPr>
            <a:r>
              <a:rPr lang="zh-CN" altLang="en-US" dirty="0" smtClean="0"/>
              <a:t>在产品演示或学术研讨中使用</a:t>
            </a:r>
            <a:r>
              <a:rPr lang="en-US" dirty="0" smtClean="0"/>
              <a:t>PowerPoint</a:t>
            </a:r>
            <a:r>
              <a:rPr lang="zh-CN" altLang="en-US" dirty="0" smtClean="0"/>
              <a:t>会使讲解更加形象和生动，更具有表现力和说服力</a:t>
            </a:r>
            <a:endParaRPr lang="en-US" altLang="zh-CN" dirty="0" smtClean="0"/>
          </a:p>
          <a:p>
            <a:pPr lvl="1">
              <a:defRPr/>
            </a:pPr>
            <a:r>
              <a:rPr lang="zh-CN" altLang="en-US" dirty="0" smtClean="0"/>
              <a:t>用</a:t>
            </a:r>
            <a:r>
              <a:rPr lang="en-US" dirty="0" smtClean="0"/>
              <a:t>PowerPoint</a:t>
            </a:r>
            <a:r>
              <a:rPr lang="zh-CN" altLang="en-US" dirty="0" smtClean="0"/>
              <a:t>制作的演示文稿可以在计算机或投影仪上播放</a:t>
            </a:r>
            <a:endParaRPr lang="en-US" altLang="zh-CN" dirty="0" smtClean="0"/>
          </a:p>
          <a:p>
            <a:pPr lvl="1">
              <a:defRPr/>
            </a:pPr>
            <a:r>
              <a:rPr lang="en-US" dirty="0" smtClean="0"/>
              <a:t>PowerPoint</a:t>
            </a:r>
            <a:r>
              <a:rPr lang="zh-CN" altLang="en-US" dirty="0" smtClean="0"/>
              <a:t>还具有强大的联机协作功能，利用它可以召开网络会议</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3" name="内容占位符 2"/>
          <p:cNvSpPr>
            <a:spLocks noGrp="1"/>
          </p:cNvSpPr>
          <p:nvPr>
            <p:ph idx="1"/>
          </p:nvPr>
        </p:nvSpPr>
        <p:spPr/>
        <p:txBody>
          <a:bodyPr>
            <a:normAutofit fontScale="92500"/>
          </a:bodyPr>
          <a:lstStyle/>
          <a:p>
            <a:pPr lvl="1">
              <a:defRPr/>
            </a:pPr>
            <a:r>
              <a:rPr lang="en-US" altLang="zh-CN" dirty="0" smtClean="0"/>
              <a:t>1</a:t>
            </a:r>
            <a:r>
              <a:rPr lang="zh-CN" altLang="en-US" dirty="0" smtClean="0"/>
              <a:t>）按图中所示设计所有幻灯片的第一、二级项目符号</a:t>
            </a:r>
          </a:p>
          <a:p>
            <a:pPr lvl="1">
              <a:defRPr/>
            </a:pPr>
            <a:r>
              <a:rPr lang="en-US" altLang="zh-CN" dirty="0" smtClean="0"/>
              <a:t>2</a:t>
            </a:r>
            <a:r>
              <a:rPr lang="zh-CN" altLang="en-US" dirty="0" smtClean="0"/>
              <a:t>）为所有幻灯片的标题设置艺术字样式</a:t>
            </a:r>
          </a:p>
          <a:p>
            <a:pPr lvl="1">
              <a:defRPr/>
            </a:pPr>
            <a:r>
              <a:rPr lang="en-US" altLang="zh-CN" dirty="0" smtClean="0"/>
              <a:t>3</a:t>
            </a:r>
            <a:r>
              <a:rPr lang="zh-CN" altLang="en-US" dirty="0" smtClean="0"/>
              <a:t>）在第</a:t>
            </a:r>
            <a:r>
              <a:rPr lang="en-US" dirty="0" smtClean="0"/>
              <a:t>1</a:t>
            </a:r>
            <a:r>
              <a:rPr lang="zh-CN" altLang="en-US" dirty="0" smtClean="0"/>
              <a:t>、</a:t>
            </a:r>
            <a:r>
              <a:rPr lang="en-US" dirty="0" smtClean="0"/>
              <a:t>3</a:t>
            </a:r>
            <a:r>
              <a:rPr lang="zh-CN" altLang="en-US" dirty="0" smtClean="0"/>
              <a:t>张幻灯片的顶部添加一行文本</a:t>
            </a:r>
            <a:endParaRPr lang="en-US" altLang="zh-CN" dirty="0" smtClean="0"/>
          </a:p>
          <a:p>
            <a:pPr lvl="1">
              <a:defRPr/>
            </a:pPr>
            <a:endParaRPr lang="en-US" altLang="zh-CN" dirty="0" smtClean="0"/>
          </a:p>
          <a:p>
            <a:pPr lvl="1">
              <a:defRPr/>
            </a:pPr>
            <a:r>
              <a:rPr lang="en-US" altLang="zh-CN" dirty="0" smtClean="0"/>
              <a:t>4</a:t>
            </a:r>
            <a:r>
              <a:rPr lang="zh-CN" altLang="en-US" dirty="0" smtClean="0"/>
              <a:t>）将第</a:t>
            </a:r>
            <a:r>
              <a:rPr lang="en-US" dirty="0" smtClean="0"/>
              <a:t>1</a:t>
            </a:r>
            <a:r>
              <a:rPr lang="zh-CN" altLang="en-US" dirty="0" smtClean="0"/>
              <a:t>、</a:t>
            </a:r>
            <a:r>
              <a:rPr lang="en-US" dirty="0" smtClean="0"/>
              <a:t>3</a:t>
            </a:r>
            <a:r>
              <a:rPr lang="zh-CN" altLang="en-US" dirty="0" smtClean="0"/>
              <a:t>张幻灯片的副标题自定义颜色</a:t>
            </a:r>
            <a:endParaRPr lang="en-US" altLang="zh-CN" dirty="0" smtClean="0"/>
          </a:p>
          <a:p>
            <a:pPr lvl="2">
              <a:defRPr/>
            </a:pPr>
            <a:r>
              <a:rPr lang="zh-CN" altLang="en-US" dirty="0" smtClean="0"/>
              <a:t>单击“视图”视图选项卡，在“演示文稿”视图组中单击</a:t>
            </a:r>
            <a:r>
              <a:rPr lang="en-GB" dirty="0" smtClean="0"/>
              <a:t>    </a:t>
            </a:r>
            <a:r>
              <a:rPr lang="zh-CN" altLang="en-US" dirty="0" smtClean="0"/>
              <a:t>“幻灯片母版”按钮</a:t>
            </a:r>
            <a:r>
              <a:rPr lang="en-US" altLang="zh-CN" dirty="0" smtClean="0"/>
              <a:t>……</a:t>
            </a:r>
            <a:endParaRPr lang="zh-CN" altLang="en-US" dirty="0" smtClean="0"/>
          </a:p>
          <a:p>
            <a:pPr lvl="2">
              <a:defRPr/>
            </a:pPr>
            <a:endParaRPr lang="zh-CN" altLang="en-US" dirty="0"/>
          </a:p>
        </p:txBody>
      </p:sp>
      <p:pic>
        <p:nvPicPr>
          <p:cNvPr id="43011" name="Picture 2"/>
          <p:cNvPicPr>
            <a:picLocks noChangeAspect="1" noChangeArrowheads="1"/>
          </p:cNvPicPr>
          <p:nvPr/>
        </p:nvPicPr>
        <p:blipFill>
          <a:blip r:embed="rId2"/>
          <a:srcRect/>
          <a:stretch>
            <a:fillRect/>
          </a:stretch>
        </p:blipFill>
        <p:spPr bwMode="auto">
          <a:xfrm>
            <a:off x="3643313" y="5500688"/>
            <a:ext cx="357187" cy="285750"/>
          </a:xfrm>
          <a:prstGeom prst="rect">
            <a:avLst/>
          </a:prstGeom>
          <a:noFill/>
          <a:ln w="9525">
            <a:noFill/>
            <a:miter lim="800000"/>
            <a:headEnd/>
            <a:tailEnd/>
          </a:ln>
        </p:spPr>
      </p:pic>
      <p:sp>
        <p:nvSpPr>
          <p:cNvPr id="8" name="TextBox 7"/>
          <p:cNvSpPr txBox="1"/>
          <p:nvPr/>
        </p:nvSpPr>
        <p:spPr>
          <a:xfrm>
            <a:off x="1928794" y="4000504"/>
            <a:ext cx="3071834" cy="461665"/>
          </a:xfrm>
          <a:prstGeom prst="rect">
            <a:avLst/>
          </a:prstGeom>
          <a:gradFill rotWithShape="1">
            <a:gsLst>
              <a:gs pos="0">
                <a:srgbClr val="B83D68">
                  <a:shade val="45000"/>
                  <a:satMod val="155000"/>
                </a:srgbClr>
              </a:gs>
              <a:gs pos="60000">
                <a:srgbClr val="B83D68">
                  <a:shade val="95000"/>
                  <a:satMod val="150000"/>
                </a:srgbClr>
              </a:gs>
              <a:gs pos="100000">
                <a:srgbClr val="B83D68">
                  <a:tint val="87000"/>
                  <a:satMod val="250000"/>
                </a:srgbClr>
              </a:gs>
            </a:gsLst>
            <a:lin ang="16200000" scaled="0"/>
          </a:gradFill>
          <a:ln>
            <a:noFill/>
          </a:ln>
          <a:effectLst>
            <a:glow rad="63500">
              <a:srgbClr val="F9B639">
                <a:satMod val="175000"/>
                <a:alpha val="40000"/>
              </a:srgbClr>
            </a:glow>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a:spAutoFit/>
          </a:bodyPr>
          <a:lstStyle/>
          <a:p>
            <a:pPr algn="ctr" fontAlgn="auto">
              <a:spcBef>
                <a:spcPts val="0"/>
              </a:spcBef>
              <a:spcAft>
                <a:spcPts val="0"/>
              </a:spcAft>
              <a:defRPr/>
            </a:pPr>
            <a:r>
              <a:rPr lang="zh-CN" altLang="en-US" sz="2400" b="1" kern="0" dirty="0">
                <a:solidFill>
                  <a:sysClr val="window" lastClr="FFFFFF"/>
                </a:solidFill>
                <a:latin typeface="华文隶书" pitchFamily="2" charset="-122"/>
                <a:ea typeface="华文隶书" pitchFamily="2" charset="-122"/>
              </a:rPr>
              <a:t>个人简历制作示例</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44034" name="内容占位符 2"/>
          <p:cNvSpPr>
            <a:spLocks noGrp="1"/>
          </p:cNvSpPr>
          <p:nvPr>
            <p:ph idx="1"/>
          </p:nvPr>
        </p:nvSpPr>
        <p:spPr/>
        <p:txBody>
          <a:bodyPr/>
          <a:lstStyle/>
          <a:p>
            <a:r>
              <a:rPr lang="zh-CN" altLang="en-US" smtClean="0"/>
              <a:t>实作</a:t>
            </a:r>
            <a:r>
              <a:rPr lang="en-US" altLang="zh-CN" smtClean="0"/>
              <a:t>4</a:t>
            </a:r>
            <a:r>
              <a:rPr lang="zh-CN" altLang="en-US" smtClean="0"/>
              <a:t>：转化</a:t>
            </a:r>
            <a:r>
              <a:rPr lang="en-US" altLang="zh-CN" smtClean="0"/>
              <a:t>SmartArt</a:t>
            </a:r>
            <a:r>
              <a:rPr lang="zh-CN" altLang="en-US" smtClean="0"/>
              <a:t>图形</a:t>
            </a:r>
            <a:endParaRPr lang="en-US" altLang="zh-CN" smtClean="0"/>
          </a:p>
          <a:p>
            <a:pPr lvl="1"/>
            <a:r>
              <a:rPr lang="en-US" altLang="zh-CN" smtClean="0"/>
              <a:t>1</a:t>
            </a:r>
            <a:r>
              <a:rPr lang="zh-CN" altLang="en-US" smtClean="0"/>
              <a:t>）将第</a:t>
            </a:r>
            <a:r>
              <a:rPr lang="en-US" altLang="zh-CN" smtClean="0"/>
              <a:t>4</a:t>
            </a:r>
            <a:r>
              <a:rPr lang="zh-CN" altLang="en-US" smtClean="0"/>
              <a:t>张幻灯片的文本转换为</a:t>
            </a:r>
            <a:r>
              <a:rPr lang="en-US" altLang="zh-CN" smtClean="0"/>
              <a:t>SmartArt</a:t>
            </a:r>
            <a:r>
              <a:rPr lang="zh-CN" altLang="en-US" smtClean="0"/>
              <a:t>图形，调整其大小并设置格式</a:t>
            </a:r>
            <a:endParaRPr lang="en-US" altLang="zh-CN" smtClean="0"/>
          </a:p>
          <a:p>
            <a:pPr lvl="2"/>
            <a:r>
              <a:rPr lang="zh-CN" altLang="en-US" smtClean="0"/>
              <a:t>选定第</a:t>
            </a:r>
            <a:r>
              <a:rPr lang="en-US" altLang="zh-CN" smtClean="0"/>
              <a:t>4</a:t>
            </a:r>
            <a:r>
              <a:rPr lang="zh-CN" altLang="en-US" smtClean="0"/>
              <a:t>张幻灯片的文本，在其上右击，弹出菜单，单击“转换为</a:t>
            </a:r>
            <a:r>
              <a:rPr lang="en-US" altLang="zh-CN" smtClean="0"/>
              <a:t>SmartArt</a:t>
            </a:r>
            <a:r>
              <a:rPr lang="zh-CN" altLang="en-US" smtClean="0"/>
              <a:t>”</a:t>
            </a:r>
            <a:r>
              <a:rPr lang="en-US" altLang="zh-CN" smtClean="0"/>
              <a:t>……</a:t>
            </a:r>
          </a:p>
        </p:txBody>
      </p:sp>
      <p:graphicFrame>
        <p:nvGraphicFramePr>
          <p:cNvPr id="7" name="内容占位符 3"/>
          <p:cNvGraphicFramePr>
            <a:graphicFrameLocks/>
          </p:cNvGraphicFramePr>
          <p:nvPr/>
        </p:nvGraphicFramePr>
        <p:xfrm>
          <a:off x="785786" y="4500570"/>
          <a:ext cx="7715304" cy="23574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45058" name="Rectangle 3"/>
          <p:cNvSpPr>
            <a:spLocks noGrp="1" noChangeArrowheads="1"/>
          </p:cNvSpPr>
          <p:nvPr>
            <p:ph idx="1"/>
          </p:nvPr>
        </p:nvSpPr>
        <p:spPr/>
        <p:txBody>
          <a:bodyPr/>
          <a:lstStyle/>
          <a:p>
            <a:r>
              <a:rPr lang="zh-CN" altLang="en-US" smtClean="0"/>
              <a:t>实作</a:t>
            </a:r>
            <a:r>
              <a:rPr lang="en-US" altLang="zh-CN" smtClean="0"/>
              <a:t>5</a:t>
            </a:r>
            <a:r>
              <a:rPr lang="zh-CN" altLang="en-US" smtClean="0"/>
              <a:t>：改变背景</a:t>
            </a:r>
            <a:endParaRPr lang="en-US" altLang="zh-CN" smtClean="0"/>
          </a:p>
          <a:p>
            <a:pPr lvl="1"/>
            <a:r>
              <a:rPr lang="en-US" altLang="zh-CN" smtClean="0"/>
              <a:t>1</a:t>
            </a:r>
            <a:r>
              <a:rPr lang="zh-CN" altLang="en-US" smtClean="0"/>
              <a:t>）将第</a:t>
            </a:r>
            <a:r>
              <a:rPr lang="en-US" altLang="zh-CN" smtClean="0"/>
              <a:t>5</a:t>
            </a:r>
            <a:r>
              <a:rPr lang="zh-CN" altLang="en-US" smtClean="0"/>
              <a:t>张幻灯片的背景设置为一幅图片</a:t>
            </a:r>
            <a:endParaRPr lang="en-US" altLang="zh-CN" smtClean="0"/>
          </a:p>
          <a:p>
            <a:pPr lvl="1"/>
            <a:r>
              <a:rPr lang="en-US" altLang="zh-CN" smtClean="0"/>
              <a:t>2</a:t>
            </a:r>
            <a:r>
              <a:rPr lang="zh-CN" altLang="en-US" smtClean="0"/>
              <a:t>）将第</a:t>
            </a:r>
            <a:r>
              <a:rPr lang="en-US" altLang="zh-CN" smtClean="0"/>
              <a:t>6</a:t>
            </a:r>
            <a:r>
              <a:rPr lang="zh-CN" altLang="en-US" smtClean="0"/>
              <a:t>张幻灯片的背景设置为填充预设“彩虹出岫</a:t>
            </a:r>
            <a:r>
              <a:rPr lang="en-US" altLang="zh-CN" smtClean="0"/>
              <a:t>Ⅱ</a:t>
            </a:r>
            <a:r>
              <a:rPr lang="zh-CN" altLang="en-US" smtClean="0"/>
              <a:t>、射线”</a:t>
            </a:r>
            <a:endParaRPr lang="en-US" altLang="zh-CN" smtClean="0"/>
          </a:p>
          <a:p>
            <a:pPr lvl="2"/>
            <a:r>
              <a:rPr lang="zh-CN" altLang="en-US" smtClean="0"/>
              <a:t>选定幻灯片</a:t>
            </a:r>
            <a:endParaRPr lang="en-US" altLang="zh-CN" smtClean="0"/>
          </a:p>
          <a:p>
            <a:pPr lvl="2"/>
            <a:r>
              <a:rPr lang="zh-CN" altLang="en-US" smtClean="0"/>
              <a:t>单击“设计”选项卡，在“背景”组中单击       </a:t>
            </a:r>
            <a:r>
              <a:rPr lang="en-US" smtClean="0"/>
              <a:t>   </a:t>
            </a:r>
            <a:r>
              <a:rPr lang="zh-CN" altLang="en-US" smtClean="0"/>
              <a:t>按钮→“设置背景格式”命令</a:t>
            </a:r>
            <a:r>
              <a:rPr lang="en-US" altLang="zh-CN" smtClean="0"/>
              <a:t>……</a:t>
            </a:r>
            <a:endParaRPr lang="zh-CN" altLang="en-US" smtClean="0"/>
          </a:p>
        </p:txBody>
      </p:sp>
      <p:pic>
        <p:nvPicPr>
          <p:cNvPr id="45059" name="Picture 4"/>
          <p:cNvPicPr>
            <a:picLocks noChangeAspect="1" noChangeArrowheads="1"/>
          </p:cNvPicPr>
          <p:nvPr/>
        </p:nvPicPr>
        <p:blipFill>
          <a:blip r:embed="rId2"/>
          <a:srcRect/>
          <a:stretch>
            <a:fillRect/>
          </a:stretch>
        </p:blipFill>
        <p:spPr bwMode="auto">
          <a:xfrm>
            <a:off x="2286000" y="5214938"/>
            <a:ext cx="1143000" cy="2682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46082" name="Rectangle 3"/>
          <p:cNvSpPr>
            <a:spLocks noGrp="1" noChangeArrowheads="1"/>
          </p:cNvSpPr>
          <p:nvPr>
            <p:ph idx="1"/>
          </p:nvPr>
        </p:nvSpPr>
        <p:spPr/>
        <p:txBody>
          <a:bodyPr/>
          <a:lstStyle/>
          <a:p>
            <a:r>
              <a:rPr lang="zh-CN" altLang="en-US" smtClean="0"/>
              <a:t>实作</a:t>
            </a:r>
            <a:r>
              <a:rPr lang="en-US" altLang="zh-CN" smtClean="0"/>
              <a:t>6</a:t>
            </a:r>
            <a:r>
              <a:rPr lang="zh-CN" altLang="en-US" smtClean="0"/>
              <a:t>：添加幻灯片编号</a:t>
            </a:r>
            <a:endParaRPr lang="en-US" altLang="zh-CN" smtClean="0"/>
          </a:p>
          <a:p>
            <a:pPr lvl="1"/>
            <a:r>
              <a:rPr lang="en-US" altLang="zh-CN" smtClean="0"/>
              <a:t>1</a:t>
            </a:r>
            <a:r>
              <a:rPr lang="zh-CN" altLang="en-US" smtClean="0"/>
              <a:t>）给每张幻灯片添加编号</a:t>
            </a:r>
            <a:endParaRPr lang="en-US" altLang="zh-CN" smtClean="0"/>
          </a:p>
          <a:p>
            <a:pPr lvl="2"/>
            <a:r>
              <a:rPr lang="zh-CN" altLang="en-US" smtClean="0"/>
              <a:t>单击“插入”选项卡，在“文本”组中单击</a:t>
            </a:r>
            <a:r>
              <a:rPr lang="en-US" smtClean="0"/>
              <a:t>  </a:t>
            </a:r>
            <a:r>
              <a:rPr lang="zh-CN" altLang="en-US" smtClean="0"/>
              <a:t>“页眉和页脚”按钮</a:t>
            </a:r>
            <a:r>
              <a:rPr lang="en-US" altLang="zh-CN" smtClean="0"/>
              <a:t>……</a:t>
            </a:r>
            <a:endParaRPr lang="zh-CN" altLang="en-US" smtClean="0"/>
          </a:p>
        </p:txBody>
      </p:sp>
      <p:pic>
        <p:nvPicPr>
          <p:cNvPr id="46083" name="Picture 4"/>
          <p:cNvPicPr>
            <a:picLocks noChangeAspect="1" noChangeArrowheads="1"/>
          </p:cNvPicPr>
          <p:nvPr/>
        </p:nvPicPr>
        <p:blipFill>
          <a:blip r:embed="rId2"/>
          <a:srcRect/>
          <a:stretch>
            <a:fillRect/>
          </a:stretch>
        </p:blipFill>
        <p:spPr bwMode="auto">
          <a:xfrm>
            <a:off x="2214563" y="3643313"/>
            <a:ext cx="285750" cy="381000"/>
          </a:xfrm>
          <a:prstGeom prst="rect">
            <a:avLst/>
          </a:prstGeom>
          <a:noFill/>
          <a:ln w="9525">
            <a:noFill/>
            <a:miter lim="800000"/>
            <a:headEnd/>
            <a:tailEnd/>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928688" y="642938"/>
            <a:ext cx="8001000" cy="1143000"/>
          </a:xfrm>
        </p:spPr>
        <p:txBody>
          <a:bodyPr/>
          <a:lstStyle/>
          <a:p>
            <a:pPr>
              <a:defRPr/>
            </a:pPr>
            <a:r>
              <a:rPr altLang="zh-CN" sz="3200" dirty="0" smtClean="0">
                <a:cs typeface="+mj-cs"/>
              </a:rPr>
              <a:t>6.3 </a:t>
            </a:r>
            <a:r>
              <a:rPr lang="zh-CN" sz="3200" dirty="0" smtClean="0">
                <a:cs typeface="+mj-cs"/>
              </a:rPr>
              <a:t>幻灯片的动画设计及放映</a:t>
            </a:r>
            <a:r>
              <a:rPr altLang="zh-CN" sz="3200" dirty="0" smtClean="0">
                <a:cs typeface="+mj-cs"/>
              </a:rPr>
              <a:t/>
            </a:r>
            <a:br>
              <a:rPr altLang="zh-CN" sz="3200" dirty="0" smtClean="0">
                <a:cs typeface="+mj-cs"/>
              </a:rPr>
            </a:br>
            <a:r>
              <a:rPr lang="zh-CN" sz="3200" dirty="0" smtClean="0">
                <a:cs typeface="+mj-cs"/>
              </a:rPr>
              <a:t>任务二：掌握</a:t>
            </a:r>
            <a:r>
              <a:rPr altLang="zh-CN" sz="3200" dirty="0" smtClean="0">
                <a:cs typeface="+mj-cs"/>
              </a:rPr>
              <a:t>PowerPoint</a:t>
            </a:r>
            <a:r>
              <a:rPr lang="zh-CN" sz="3200" dirty="0" smtClean="0">
                <a:cs typeface="+mj-cs"/>
              </a:rPr>
              <a:t>的动画设计及放映</a:t>
            </a:r>
            <a:endParaRPr lang="zh-CN" altLang="en-US" sz="3200" dirty="0" smtClean="0">
              <a:cs typeface="+mj-cs"/>
            </a:endParaRPr>
          </a:p>
        </p:txBody>
      </p:sp>
      <p:sp>
        <p:nvSpPr>
          <p:cNvPr id="47106" name="Rectangle 3"/>
          <p:cNvSpPr>
            <a:spLocks noGrp="1" noChangeArrowheads="1"/>
          </p:cNvSpPr>
          <p:nvPr>
            <p:ph idx="1"/>
          </p:nvPr>
        </p:nvSpPr>
        <p:spPr/>
        <p:txBody>
          <a:bodyPr/>
          <a:lstStyle/>
          <a:p>
            <a:r>
              <a:rPr lang="zh-CN" altLang="en-US" smtClean="0"/>
              <a:t>实作</a:t>
            </a:r>
            <a:r>
              <a:rPr lang="en-US" altLang="zh-CN" smtClean="0"/>
              <a:t>1</a:t>
            </a:r>
            <a:r>
              <a:rPr lang="zh-CN" altLang="en-US" smtClean="0"/>
              <a:t>：设计动画</a:t>
            </a:r>
            <a:endParaRPr lang="en-US" altLang="zh-CN" smtClean="0"/>
          </a:p>
          <a:p>
            <a:pPr lvl="1"/>
            <a:r>
              <a:rPr lang="zh-CN" altLang="en-US" smtClean="0"/>
              <a:t>动画：是可以添加到文本或其他对象（如图片、图表、声音、视频等）中的特殊视听效果</a:t>
            </a:r>
            <a:endParaRPr lang="en-US" altLang="zh-CN" smtClean="0"/>
          </a:p>
          <a:p>
            <a:pPr lvl="1"/>
            <a:r>
              <a:rPr lang="zh-CN" altLang="en-US" smtClean="0"/>
              <a:t>在</a:t>
            </a:r>
            <a:r>
              <a:rPr lang="en-US" altLang="zh-CN" smtClean="0"/>
              <a:t>PowerPoint 2007</a:t>
            </a:r>
            <a:r>
              <a:rPr lang="zh-CN" altLang="en-US" smtClean="0"/>
              <a:t>中，一般可以使用两种方法来设置动画效果：预设动画和自定义动画</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43010" name="内容占位符 2"/>
          <p:cNvSpPr>
            <a:spLocks noGrp="1"/>
          </p:cNvSpPr>
          <p:nvPr>
            <p:ph idx="1"/>
          </p:nvPr>
        </p:nvSpPr>
        <p:spPr>
          <a:xfrm>
            <a:off x="571500" y="2000250"/>
            <a:ext cx="8072438" cy="4357688"/>
          </a:xfrm>
        </p:spPr>
        <p:txBody>
          <a:bodyPr>
            <a:normAutofit fontScale="92500" lnSpcReduction="10000"/>
          </a:bodyPr>
          <a:lstStyle/>
          <a:p>
            <a:pPr lvl="1">
              <a:defRPr/>
            </a:pPr>
            <a:r>
              <a:rPr lang="en-US" altLang="zh-CN" dirty="0" smtClean="0"/>
              <a:t>1</a:t>
            </a:r>
            <a:r>
              <a:rPr lang="zh-CN" altLang="en-US" dirty="0" smtClean="0"/>
              <a:t>）将第</a:t>
            </a:r>
            <a:r>
              <a:rPr lang="en-US" altLang="zh-CN" dirty="0" smtClean="0"/>
              <a:t>1</a:t>
            </a:r>
            <a:r>
              <a:rPr lang="zh-CN" altLang="en-US" dirty="0" smtClean="0"/>
              <a:t>张幻灯片标题的动画设置为“单击鼠标时 弹跳”，慢速，添加“风铃”声音，动画文本“按字母”发送。副标题的动画设置为“在前一事件后</a:t>
            </a:r>
            <a:r>
              <a:rPr lang="en-US" altLang="zh-CN" dirty="0" smtClean="0"/>
              <a:t>1</a:t>
            </a:r>
            <a:r>
              <a:rPr lang="zh-CN" altLang="en-US" dirty="0" smtClean="0"/>
              <a:t>秒 右侧 切入”，“按段落”组合文本</a:t>
            </a:r>
          </a:p>
          <a:p>
            <a:pPr lvl="1">
              <a:defRPr/>
            </a:pPr>
            <a:r>
              <a:rPr lang="en-US" altLang="zh-CN" dirty="0" smtClean="0"/>
              <a:t>2</a:t>
            </a:r>
            <a:r>
              <a:rPr lang="zh-CN" altLang="en-US" dirty="0" smtClean="0"/>
              <a:t>）自定义其他幻灯片上各对象的动画效</a:t>
            </a:r>
            <a:endParaRPr lang="en-US" altLang="zh-CN" dirty="0" smtClean="0"/>
          </a:p>
          <a:p>
            <a:pPr lvl="2">
              <a:defRPr/>
            </a:pPr>
            <a:r>
              <a:rPr lang="zh-CN" altLang="en-US" sz="2600" dirty="0" smtClean="0"/>
              <a:t>方法</a:t>
            </a:r>
            <a:r>
              <a:rPr lang="en-US" altLang="zh-CN" sz="2600" dirty="0" smtClean="0"/>
              <a:t>1</a:t>
            </a:r>
            <a:r>
              <a:rPr lang="zh-CN" altLang="en-US" sz="2600" dirty="0" smtClean="0"/>
              <a:t>：单击“动画”选项卡的“动画”组中的</a:t>
            </a:r>
            <a:r>
              <a:rPr lang="en-US" altLang="zh-CN" sz="2600" dirty="0" smtClean="0"/>
              <a:t>        </a:t>
            </a:r>
            <a:r>
              <a:rPr lang="zh-CN" altLang="en-US" sz="2600" dirty="0" smtClean="0"/>
              <a:t>按钮，在“自定义动画”窗格中进行设计</a:t>
            </a:r>
            <a:r>
              <a:rPr lang="en-US" altLang="zh-CN" sz="2600" dirty="0" smtClean="0"/>
              <a:t>……</a:t>
            </a:r>
          </a:p>
          <a:p>
            <a:pPr lvl="2">
              <a:defRPr/>
            </a:pPr>
            <a:r>
              <a:rPr lang="zh-CN" altLang="en-US" sz="2600" dirty="0" smtClean="0"/>
              <a:t>方法</a:t>
            </a:r>
            <a:r>
              <a:rPr lang="en-US" altLang="zh-CN" sz="2600" dirty="0" smtClean="0"/>
              <a:t>2</a:t>
            </a:r>
            <a:r>
              <a:rPr lang="zh-CN" altLang="en-US" sz="2600" dirty="0" smtClean="0"/>
              <a:t>：单击“动画”选项卡的“动画”组中的</a:t>
            </a:r>
            <a:r>
              <a:rPr lang="en-US" sz="2600" dirty="0" smtClean="0"/>
              <a:t>      </a:t>
            </a:r>
            <a:r>
              <a:rPr lang="zh-CN" altLang="en-US" sz="2600" dirty="0" smtClean="0"/>
              <a:t>列表框的下拉箭头，从弹出下拉列表中选择所需的动画效果</a:t>
            </a:r>
            <a:r>
              <a:rPr lang="en-US" altLang="zh-CN" sz="2600" dirty="0" smtClean="0"/>
              <a:t>……</a:t>
            </a:r>
            <a:endParaRPr lang="zh-CN" altLang="en-US" sz="2600" dirty="0" smtClean="0"/>
          </a:p>
          <a:p>
            <a:pPr>
              <a:defRPr/>
            </a:pPr>
            <a:endParaRPr lang="zh-CN" altLang="en-US" sz="3000" dirty="0" smtClean="0"/>
          </a:p>
        </p:txBody>
      </p:sp>
      <p:pic>
        <p:nvPicPr>
          <p:cNvPr id="48131" name="图片 4"/>
          <p:cNvPicPr>
            <a:picLocks noChangeAspect="1"/>
          </p:cNvPicPr>
          <p:nvPr/>
        </p:nvPicPr>
        <p:blipFill>
          <a:blip r:embed="rId2"/>
          <a:srcRect/>
          <a:stretch>
            <a:fillRect/>
          </a:stretch>
        </p:blipFill>
        <p:spPr bwMode="auto">
          <a:xfrm>
            <a:off x="8143875" y="5286375"/>
            <a:ext cx="642938" cy="214313"/>
          </a:xfrm>
          <a:prstGeom prst="rect">
            <a:avLst/>
          </a:prstGeom>
          <a:noFill/>
          <a:ln w="9525">
            <a:noFill/>
            <a:miter lim="800000"/>
            <a:headEnd/>
            <a:tailEnd/>
          </a:ln>
        </p:spPr>
      </p:pic>
      <p:pic>
        <p:nvPicPr>
          <p:cNvPr id="48132" name="图片 5"/>
          <p:cNvPicPr>
            <a:picLocks noChangeAspect="1"/>
          </p:cNvPicPr>
          <p:nvPr/>
        </p:nvPicPr>
        <p:blipFill>
          <a:blip r:embed="rId3"/>
          <a:srcRect/>
          <a:stretch>
            <a:fillRect/>
          </a:stretch>
        </p:blipFill>
        <p:spPr bwMode="auto">
          <a:xfrm>
            <a:off x="8143875" y="4500563"/>
            <a:ext cx="857250" cy="2428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47107" name="Rectangle 3"/>
          <p:cNvSpPr>
            <a:spLocks noGrp="1" noChangeArrowheads="1"/>
          </p:cNvSpPr>
          <p:nvPr>
            <p:ph idx="1"/>
          </p:nvPr>
        </p:nvSpPr>
        <p:spPr/>
        <p:txBody>
          <a:bodyPr>
            <a:normAutofit lnSpcReduction="10000"/>
          </a:bodyPr>
          <a:lstStyle/>
          <a:p>
            <a:pPr>
              <a:defRPr/>
            </a:pPr>
            <a:r>
              <a:rPr lang="zh-CN" altLang="en-US" dirty="0" smtClean="0"/>
              <a:t>实作</a:t>
            </a:r>
            <a:r>
              <a:rPr lang="en-US" altLang="zh-CN" dirty="0" smtClean="0"/>
              <a:t>2</a:t>
            </a:r>
            <a:r>
              <a:rPr lang="zh-CN" altLang="en-US" dirty="0" smtClean="0"/>
              <a:t>：放映幻灯片</a:t>
            </a:r>
            <a:endParaRPr lang="en-US" altLang="zh-CN" dirty="0" smtClean="0"/>
          </a:p>
          <a:p>
            <a:pPr lvl="2">
              <a:defRPr/>
            </a:pPr>
            <a:r>
              <a:rPr lang="zh-CN" altLang="en-US" dirty="0" smtClean="0"/>
              <a:t>方法</a:t>
            </a:r>
            <a:r>
              <a:rPr lang="en-US" dirty="0" smtClean="0"/>
              <a:t>1</a:t>
            </a:r>
            <a:r>
              <a:rPr lang="zh-CN" altLang="en-US" dirty="0" smtClean="0"/>
              <a:t>：单击状态栏中的“幻灯片放映”按钮</a:t>
            </a:r>
            <a:r>
              <a:rPr lang="en-US" dirty="0" smtClean="0"/>
              <a:t>   </a:t>
            </a:r>
            <a:r>
              <a:rPr lang="zh-CN" altLang="en-US" dirty="0" smtClean="0"/>
              <a:t>（从当前幻灯片开始放映）</a:t>
            </a:r>
          </a:p>
          <a:p>
            <a:pPr lvl="2">
              <a:defRPr/>
            </a:pPr>
            <a:r>
              <a:rPr lang="zh-CN" altLang="en-US" dirty="0" smtClean="0"/>
              <a:t>方法</a:t>
            </a:r>
            <a:r>
              <a:rPr lang="en-US" dirty="0" smtClean="0"/>
              <a:t>2</a:t>
            </a:r>
            <a:r>
              <a:rPr lang="zh-CN" altLang="en-US" dirty="0" smtClean="0"/>
              <a:t>：单击“视图”选项卡的“演示文稿视图”组中的 “幻灯片放映”按钮  </a:t>
            </a:r>
            <a:r>
              <a:rPr lang="en-US" dirty="0" smtClean="0"/>
              <a:t> </a:t>
            </a:r>
            <a:r>
              <a:rPr lang="zh-CN" altLang="en-US" dirty="0" smtClean="0"/>
              <a:t>（从第</a:t>
            </a:r>
            <a:r>
              <a:rPr lang="en-US" dirty="0" smtClean="0"/>
              <a:t>1</a:t>
            </a:r>
            <a:r>
              <a:rPr lang="zh-CN" altLang="en-US" dirty="0" smtClean="0"/>
              <a:t>张幻灯片开始放映）</a:t>
            </a:r>
          </a:p>
          <a:p>
            <a:pPr lvl="2">
              <a:defRPr/>
            </a:pPr>
            <a:r>
              <a:rPr lang="zh-CN" altLang="en-US" dirty="0" smtClean="0"/>
              <a:t>方法</a:t>
            </a:r>
            <a:r>
              <a:rPr lang="en-US" dirty="0" smtClean="0"/>
              <a:t>3</a:t>
            </a:r>
            <a:r>
              <a:rPr lang="zh-CN" altLang="en-US" dirty="0" smtClean="0"/>
              <a:t>：单击“幻灯片放映”选项卡的“开始放映幻灯片”组中的 “从头开始”按钮</a:t>
            </a:r>
            <a:r>
              <a:rPr lang="en-US" dirty="0" smtClean="0"/>
              <a:t>    </a:t>
            </a:r>
            <a:r>
              <a:rPr lang="zh-CN" altLang="en-US" dirty="0" smtClean="0"/>
              <a:t>或“从当前幻灯片开始”按钮</a:t>
            </a:r>
            <a:r>
              <a:rPr lang="en-US" dirty="0" smtClean="0"/>
              <a:t> </a:t>
            </a:r>
            <a:r>
              <a:rPr lang="zh-CN" altLang="en-US" dirty="0" smtClean="0"/>
              <a:t>   </a:t>
            </a:r>
          </a:p>
        </p:txBody>
      </p:sp>
      <p:pic>
        <p:nvPicPr>
          <p:cNvPr id="49155" name="图片 5"/>
          <p:cNvPicPr>
            <a:picLocks noChangeAspect="1"/>
          </p:cNvPicPr>
          <p:nvPr/>
        </p:nvPicPr>
        <p:blipFill>
          <a:blip r:embed="rId2"/>
          <a:srcRect/>
          <a:stretch>
            <a:fillRect/>
          </a:stretch>
        </p:blipFill>
        <p:spPr bwMode="auto">
          <a:xfrm>
            <a:off x="2286000" y="3000375"/>
            <a:ext cx="327025" cy="290513"/>
          </a:xfrm>
          <a:prstGeom prst="rect">
            <a:avLst/>
          </a:prstGeom>
          <a:noFill/>
          <a:ln w="9525">
            <a:noFill/>
            <a:miter lim="800000"/>
            <a:headEnd/>
            <a:tailEnd/>
          </a:ln>
        </p:spPr>
      </p:pic>
      <p:pic>
        <p:nvPicPr>
          <p:cNvPr id="49156" name="图片 6"/>
          <p:cNvPicPr>
            <a:picLocks noChangeAspect="1"/>
          </p:cNvPicPr>
          <p:nvPr/>
        </p:nvPicPr>
        <p:blipFill>
          <a:blip r:embed="rId3"/>
          <a:srcRect/>
          <a:stretch>
            <a:fillRect/>
          </a:stretch>
        </p:blipFill>
        <p:spPr bwMode="auto">
          <a:xfrm>
            <a:off x="7500938" y="3786188"/>
            <a:ext cx="290512" cy="290512"/>
          </a:xfrm>
          <a:prstGeom prst="rect">
            <a:avLst/>
          </a:prstGeom>
          <a:noFill/>
          <a:ln w="9525">
            <a:noFill/>
            <a:miter lim="800000"/>
            <a:headEnd/>
            <a:tailEnd/>
          </a:ln>
        </p:spPr>
      </p:pic>
      <p:pic>
        <p:nvPicPr>
          <p:cNvPr id="49157" name="图片 7"/>
          <p:cNvPicPr>
            <a:picLocks noChangeAspect="1"/>
          </p:cNvPicPr>
          <p:nvPr/>
        </p:nvPicPr>
        <p:blipFill>
          <a:blip r:embed="rId4"/>
          <a:srcRect/>
          <a:stretch>
            <a:fillRect/>
          </a:stretch>
        </p:blipFill>
        <p:spPr bwMode="auto">
          <a:xfrm>
            <a:off x="6572250" y="5429250"/>
            <a:ext cx="307975" cy="290513"/>
          </a:xfrm>
          <a:prstGeom prst="rect">
            <a:avLst/>
          </a:prstGeom>
          <a:noFill/>
          <a:ln w="9525">
            <a:noFill/>
            <a:miter lim="800000"/>
            <a:headEnd/>
            <a:tailEnd/>
          </a:ln>
        </p:spPr>
      </p:pic>
      <p:pic>
        <p:nvPicPr>
          <p:cNvPr id="49158" name="图片 8"/>
          <p:cNvPicPr>
            <a:picLocks noChangeAspect="1"/>
          </p:cNvPicPr>
          <p:nvPr/>
        </p:nvPicPr>
        <p:blipFill>
          <a:blip r:embed="rId3"/>
          <a:srcRect/>
          <a:stretch>
            <a:fillRect/>
          </a:stretch>
        </p:blipFill>
        <p:spPr bwMode="auto">
          <a:xfrm>
            <a:off x="8501063" y="5072063"/>
            <a:ext cx="290512" cy="2905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50178" name="Rectangle 3"/>
          <p:cNvSpPr>
            <a:spLocks noGrp="1" noChangeArrowheads="1"/>
          </p:cNvSpPr>
          <p:nvPr>
            <p:ph idx="1"/>
          </p:nvPr>
        </p:nvSpPr>
        <p:spPr/>
        <p:txBody>
          <a:bodyPr/>
          <a:lstStyle/>
          <a:p>
            <a:r>
              <a:rPr lang="zh-CN" altLang="en-US" smtClean="0"/>
              <a:t>实作</a:t>
            </a:r>
            <a:r>
              <a:rPr lang="en-US" altLang="zh-CN" smtClean="0"/>
              <a:t>3</a:t>
            </a:r>
            <a:r>
              <a:rPr lang="zh-CN" altLang="en-US" smtClean="0"/>
              <a:t>：设置幻灯片切换效果</a:t>
            </a:r>
            <a:endParaRPr lang="en-US" altLang="zh-CN" smtClean="0"/>
          </a:p>
          <a:p>
            <a:pPr lvl="1"/>
            <a:r>
              <a:rPr lang="zh-CN" altLang="en-US" smtClean="0"/>
              <a:t>切换效果：是指所有或部分幻灯片的一种出现方式，是添加在幻灯片之间的一种特殊效果</a:t>
            </a:r>
            <a:endParaRPr lang="en-US" altLang="zh-CN" smtClean="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51202" name="内容占位符 2"/>
          <p:cNvSpPr>
            <a:spLocks noGrp="1"/>
          </p:cNvSpPr>
          <p:nvPr>
            <p:ph idx="1"/>
          </p:nvPr>
        </p:nvSpPr>
        <p:spPr/>
        <p:txBody>
          <a:bodyPr/>
          <a:lstStyle/>
          <a:p>
            <a:pPr lvl="1"/>
            <a:r>
              <a:rPr lang="en-US" altLang="zh-CN" smtClean="0"/>
              <a:t>1</a:t>
            </a:r>
            <a:r>
              <a:rPr lang="zh-CN" altLang="en-US" smtClean="0"/>
              <a:t>）将第</a:t>
            </a:r>
            <a:r>
              <a:rPr lang="en-US" altLang="zh-CN" smtClean="0"/>
              <a:t>1</a:t>
            </a:r>
            <a:r>
              <a:rPr lang="zh-CN" altLang="en-US" smtClean="0"/>
              <a:t>、</a:t>
            </a:r>
            <a:r>
              <a:rPr lang="en-US" altLang="zh-CN" smtClean="0"/>
              <a:t>3</a:t>
            </a:r>
            <a:r>
              <a:rPr lang="zh-CN" altLang="en-US" smtClean="0"/>
              <a:t>张幻灯片的切换效果设置为“新闻快报”，慢速</a:t>
            </a:r>
          </a:p>
          <a:p>
            <a:pPr lvl="1"/>
            <a:r>
              <a:rPr lang="en-US" altLang="zh-CN" smtClean="0"/>
              <a:t>2</a:t>
            </a:r>
            <a:r>
              <a:rPr lang="zh-CN" altLang="en-US" smtClean="0"/>
              <a:t>）其他幻灯片的切换效果设置为“溶解”</a:t>
            </a:r>
          </a:p>
          <a:p>
            <a:pPr lvl="2"/>
            <a:r>
              <a:rPr lang="zh-CN" altLang="en-US" smtClean="0"/>
              <a:t>选定幻灯片</a:t>
            </a:r>
          </a:p>
          <a:p>
            <a:pPr lvl="2"/>
            <a:r>
              <a:rPr lang="zh-CN" altLang="en-US" smtClean="0"/>
              <a:t>单击“动画”选项卡，在“切换到此幻灯片”组中进行设置</a:t>
            </a:r>
            <a:r>
              <a:rPr lang="en-US" altLang="zh-CN" smtClean="0"/>
              <a:t>……</a:t>
            </a:r>
            <a:endParaRPr lang="zh-CN" altLang="en-US" smtClean="0"/>
          </a:p>
        </p:txBody>
      </p:sp>
      <p:pic>
        <p:nvPicPr>
          <p:cNvPr id="51203" name="图片 4"/>
          <p:cNvPicPr>
            <a:picLocks noChangeAspect="1"/>
          </p:cNvPicPr>
          <p:nvPr/>
        </p:nvPicPr>
        <p:blipFill>
          <a:blip r:embed="rId2"/>
          <a:srcRect/>
          <a:stretch>
            <a:fillRect/>
          </a:stretch>
        </p:blipFill>
        <p:spPr bwMode="auto">
          <a:xfrm>
            <a:off x="6143625" y="4572000"/>
            <a:ext cx="2114550" cy="2286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52226" name="内容占位符 2"/>
          <p:cNvSpPr>
            <a:spLocks noGrp="1"/>
          </p:cNvSpPr>
          <p:nvPr>
            <p:ph idx="1"/>
          </p:nvPr>
        </p:nvSpPr>
        <p:spPr/>
        <p:txBody>
          <a:bodyPr/>
          <a:lstStyle/>
          <a:p>
            <a:r>
              <a:rPr lang="zh-CN" altLang="en-US" smtClean="0"/>
              <a:t>实作</a:t>
            </a:r>
            <a:r>
              <a:rPr lang="en-US" altLang="zh-CN" smtClean="0"/>
              <a:t>4</a:t>
            </a:r>
            <a:r>
              <a:rPr lang="zh-CN" altLang="en-US" smtClean="0"/>
              <a:t>：设置幻灯片的放映时间</a:t>
            </a:r>
            <a:endParaRPr lang="en-US" altLang="zh-CN" smtClean="0"/>
          </a:p>
          <a:p>
            <a:pPr lvl="1"/>
            <a:r>
              <a:rPr lang="en-US" altLang="zh-CN" smtClean="0"/>
              <a:t>1</a:t>
            </a:r>
            <a:r>
              <a:rPr lang="zh-CN" altLang="en-US" smtClean="0"/>
              <a:t>）第</a:t>
            </a:r>
            <a:r>
              <a:rPr lang="en-US" altLang="zh-CN" smtClean="0"/>
              <a:t>1</a:t>
            </a:r>
            <a:r>
              <a:rPr lang="zh-CN" altLang="en-US" smtClean="0"/>
              <a:t>、</a:t>
            </a:r>
            <a:r>
              <a:rPr lang="en-US" altLang="zh-CN" smtClean="0"/>
              <a:t>3</a:t>
            </a:r>
            <a:r>
              <a:rPr lang="zh-CN" altLang="en-US" smtClean="0"/>
              <a:t>张幻灯片的放映时间设置为“</a:t>
            </a:r>
            <a:r>
              <a:rPr lang="en-US" altLang="zh-CN" smtClean="0"/>
              <a:t>20</a:t>
            </a:r>
            <a:r>
              <a:rPr lang="zh-CN" altLang="en-US" smtClean="0"/>
              <a:t>秒”</a:t>
            </a:r>
            <a:endParaRPr lang="en-US" altLang="zh-CN" smtClean="0"/>
          </a:p>
          <a:p>
            <a:pPr lvl="1"/>
            <a:r>
              <a:rPr lang="en-US" altLang="zh-CN" smtClean="0"/>
              <a:t>2</a:t>
            </a:r>
            <a:r>
              <a:rPr lang="zh-CN" altLang="en-US" smtClean="0"/>
              <a:t>）其他幻灯片的放映时间自定</a:t>
            </a:r>
            <a:endParaRPr lang="en-US" altLang="zh-CN" smtClean="0"/>
          </a:p>
          <a:p>
            <a:pPr lvl="2"/>
            <a:r>
              <a:rPr lang="zh-CN" altLang="en-US" smtClean="0"/>
              <a:t>方法</a:t>
            </a:r>
            <a:r>
              <a:rPr lang="en-US" altLang="zh-CN" smtClean="0"/>
              <a:t>1</a:t>
            </a:r>
            <a:r>
              <a:rPr lang="zh-CN" altLang="en-US" smtClean="0"/>
              <a:t>：单击“幻灯片放映”选项卡的“设置”组中的</a:t>
            </a:r>
            <a:r>
              <a:rPr lang="en-US" smtClean="0"/>
              <a:t>        </a:t>
            </a:r>
            <a:r>
              <a:rPr lang="zh-CN" altLang="en-US" smtClean="0"/>
              <a:t>按钮</a:t>
            </a:r>
            <a:r>
              <a:rPr lang="en-US" altLang="zh-CN" smtClean="0"/>
              <a:t>……</a:t>
            </a:r>
          </a:p>
          <a:p>
            <a:pPr lvl="2"/>
            <a:r>
              <a:rPr lang="zh-CN" altLang="en-US" smtClean="0"/>
              <a:t>方法</a:t>
            </a:r>
            <a:r>
              <a:rPr lang="en-US" altLang="zh-CN" smtClean="0"/>
              <a:t>2</a:t>
            </a:r>
            <a:r>
              <a:rPr lang="zh-CN" altLang="en-US" smtClean="0"/>
              <a:t>：单击“动画”选项卡，在换片方式中，选中</a:t>
            </a:r>
            <a:r>
              <a:rPr lang="en-US" smtClean="0"/>
              <a:t>                  </a:t>
            </a:r>
            <a:r>
              <a:rPr lang="zh-CN" altLang="en-US" smtClean="0"/>
              <a:t>，并设置其后的时间</a:t>
            </a:r>
            <a:r>
              <a:rPr lang="en-US" altLang="zh-CN" smtClean="0"/>
              <a:t>……</a:t>
            </a:r>
            <a:endParaRPr lang="zh-CN" altLang="en-US" smtClean="0"/>
          </a:p>
        </p:txBody>
      </p:sp>
      <p:pic>
        <p:nvPicPr>
          <p:cNvPr id="52227" name="图片 5"/>
          <p:cNvPicPr>
            <a:picLocks noChangeAspect="1"/>
          </p:cNvPicPr>
          <p:nvPr/>
        </p:nvPicPr>
        <p:blipFill>
          <a:blip r:embed="rId2"/>
          <a:srcRect/>
          <a:stretch>
            <a:fillRect/>
          </a:stretch>
        </p:blipFill>
        <p:spPr bwMode="auto">
          <a:xfrm>
            <a:off x="3643313" y="4714875"/>
            <a:ext cx="1143000" cy="273050"/>
          </a:xfrm>
          <a:prstGeom prst="rect">
            <a:avLst/>
          </a:prstGeom>
          <a:noFill/>
          <a:ln w="9525">
            <a:noFill/>
            <a:miter lim="800000"/>
            <a:headEnd/>
            <a:tailEnd/>
          </a:ln>
        </p:spPr>
      </p:pic>
      <p:pic>
        <p:nvPicPr>
          <p:cNvPr id="52228" name="图片 6"/>
          <p:cNvPicPr>
            <a:picLocks noChangeAspect="1"/>
          </p:cNvPicPr>
          <p:nvPr/>
        </p:nvPicPr>
        <p:blipFill>
          <a:blip r:embed="rId3"/>
          <a:srcRect/>
          <a:stretch>
            <a:fillRect/>
          </a:stretch>
        </p:blipFill>
        <p:spPr bwMode="auto">
          <a:xfrm>
            <a:off x="3286125" y="5643563"/>
            <a:ext cx="2582863" cy="2047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071563" y="642938"/>
            <a:ext cx="7572375" cy="1143000"/>
          </a:xfrm>
        </p:spPr>
        <p:txBody>
          <a:bodyPr>
            <a:normAutofit fontScale="90000"/>
          </a:bodyPr>
          <a:lstStyle/>
          <a:p>
            <a:pPr>
              <a:defRPr/>
            </a:pPr>
            <a:r>
              <a:rPr lang="zh-CN" altLang="en-US" dirty="0" smtClean="0">
                <a:cs typeface="+mj-cs"/>
              </a:rPr>
              <a:t>任务二：掌握</a:t>
            </a:r>
            <a:r>
              <a:rPr lang="en-US" altLang="zh-CN" dirty="0" smtClean="0">
                <a:cs typeface="+mj-cs"/>
              </a:rPr>
              <a:t>PowerPoint</a:t>
            </a:r>
            <a:r>
              <a:rPr lang="zh-CN" dirty="0" smtClean="0">
                <a:cs typeface="+mj-cs"/>
              </a:rPr>
              <a:t>的</a:t>
            </a:r>
            <a:r>
              <a:rPr lang="en-US" altLang="zh-CN" dirty="0" smtClean="0">
                <a:cs typeface="+mj-cs"/>
              </a:rPr>
              <a:t/>
            </a:r>
            <a:br>
              <a:rPr lang="en-US" altLang="zh-CN" dirty="0" smtClean="0">
                <a:cs typeface="+mj-cs"/>
              </a:rPr>
            </a:br>
            <a:r>
              <a:rPr lang="en-US" altLang="zh-CN" dirty="0" smtClean="0">
                <a:cs typeface="+mj-cs"/>
              </a:rPr>
              <a:t>          </a:t>
            </a:r>
            <a:r>
              <a:rPr lang="zh-CN" altLang="en-US" dirty="0" smtClean="0">
                <a:cs typeface="+mj-cs"/>
              </a:rPr>
              <a:t>基本操作</a:t>
            </a:r>
          </a:p>
        </p:txBody>
      </p:sp>
      <p:sp>
        <p:nvSpPr>
          <p:cNvPr id="16386" name="Rectangle 3"/>
          <p:cNvSpPr>
            <a:spLocks noGrp="1" noChangeArrowheads="1"/>
          </p:cNvSpPr>
          <p:nvPr>
            <p:ph idx="1"/>
          </p:nvPr>
        </p:nvSpPr>
        <p:spPr/>
        <p:txBody>
          <a:bodyPr/>
          <a:lstStyle/>
          <a:p>
            <a:r>
              <a:rPr lang="zh-CN" altLang="en-US" smtClean="0"/>
              <a:t>实作</a:t>
            </a:r>
            <a:r>
              <a:rPr lang="en-US" altLang="zh-CN" smtClean="0"/>
              <a:t>1</a:t>
            </a:r>
            <a:r>
              <a:rPr lang="zh-CN" altLang="en-US" smtClean="0"/>
              <a:t>：启动</a:t>
            </a:r>
            <a:r>
              <a:rPr lang="en-US" altLang="zh-CN" smtClean="0"/>
              <a:t>PowerPoint</a:t>
            </a:r>
          </a:p>
          <a:p>
            <a:pPr lvl="2"/>
            <a:r>
              <a:rPr lang="zh-CN" altLang="en-US" smtClean="0"/>
              <a:t>方法</a:t>
            </a:r>
            <a:r>
              <a:rPr lang="en-US" altLang="zh-CN" smtClean="0"/>
              <a:t>1</a:t>
            </a:r>
            <a:r>
              <a:rPr lang="zh-CN" altLang="en-US" smtClean="0"/>
              <a:t>：单击“开始”→“程序”→</a:t>
            </a:r>
            <a:r>
              <a:rPr lang="en-US" altLang="zh-CN" smtClean="0"/>
              <a:t>Microsoft Office</a:t>
            </a:r>
            <a:r>
              <a:rPr lang="zh-CN" altLang="en-US" smtClean="0"/>
              <a:t>→</a:t>
            </a:r>
            <a:r>
              <a:rPr lang="en-US" altLang="zh-CN" smtClean="0"/>
              <a:t>Microsoft Office PowerPoint 2007</a:t>
            </a:r>
            <a:r>
              <a:rPr lang="zh-CN" altLang="en-US" smtClean="0"/>
              <a:t>命令</a:t>
            </a:r>
          </a:p>
          <a:p>
            <a:pPr lvl="2"/>
            <a:r>
              <a:rPr lang="zh-CN" altLang="en-US" smtClean="0"/>
              <a:t>方法</a:t>
            </a:r>
            <a:r>
              <a:rPr lang="en-US" altLang="zh-CN" smtClean="0"/>
              <a:t>2</a:t>
            </a:r>
            <a:r>
              <a:rPr lang="zh-CN" altLang="en-US" smtClean="0"/>
              <a:t>：双击桌面上的</a:t>
            </a:r>
            <a:r>
              <a:rPr lang="en-US" smtClean="0"/>
              <a:t>    </a:t>
            </a:r>
            <a:r>
              <a:rPr lang="zh-CN" altLang="en-US" smtClean="0"/>
              <a:t>快捷图标</a:t>
            </a:r>
          </a:p>
          <a:p>
            <a:pPr lvl="2"/>
            <a:r>
              <a:rPr lang="zh-CN" altLang="en-US" smtClean="0"/>
              <a:t>方法</a:t>
            </a:r>
            <a:r>
              <a:rPr lang="en-US" altLang="zh-CN" smtClean="0"/>
              <a:t>3</a:t>
            </a:r>
            <a:r>
              <a:rPr lang="zh-CN" altLang="en-US" smtClean="0"/>
              <a:t>：在“</a:t>
            </a:r>
            <a:r>
              <a:rPr lang="en-US" altLang="zh-CN" smtClean="0"/>
              <a:t>Windows</a:t>
            </a:r>
            <a:r>
              <a:rPr lang="zh-CN" altLang="en-US" smtClean="0"/>
              <a:t>资源管理器”中，双击</a:t>
            </a:r>
            <a:r>
              <a:rPr lang="en-US" altLang="zh-CN" smtClean="0"/>
              <a:t>PowerPoint</a:t>
            </a:r>
            <a:r>
              <a:rPr lang="zh-CN" altLang="en-US" smtClean="0"/>
              <a:t>文件，将启动</a:t>
            </a:r>
            <a:r>
              <a:rPr lang="en-US" altLang="zh-CN" smtClean="0"/>
              <a:t>PowerPoint</a:t>
            </a:r>
            <a:r>
              <a:rPr lang="zh-CN" altLang="en-US" smtClean="0"/>
              <a:t>程序并打开该文件</a:t>
            </a:r>
          </a:p>
        </p:txBody>
      </p:sp>
      <p:pic>
        <p:nvPicPr>
          <p:cNvPr id="16387" name="图片 3"/>
          <p:cNvPicPr>
            <a:picLocks/>
          </p:cNvPicPr>
          <p:nvPr/>
        </p:nvPicPr>
        <p:blipFill>
          <a:blip r:embed="rId2"/>
          <a:srcRect/>
          <a:stretch>
            <a:fillRect/>
          </a:stretch>
        </p:blipFill>
        <p:spPr bwMode="auto">
          <a:xfrm>
            <a:off x="5286375" y="4000500"/>
            <a:ext cx="504825" cy="4333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53250" name="内容占位符 2"/>
          <p:cNvSpPr>
            <a:spLocks noGrp="1"/>
          </p:cNvSpPr>
          <p:nvPr>
            <p:ph idx="1"/>
          </p:nvPr>
        </p:nvSpPr>
        <p:spPr/>
        <p:txBody>
          <a:bodyPr/>
          <a:lstStyle/>
          <a:p>
            <a:r>
              <a:rPr lang="zh-CN" altLang="en-US" smtClean="0"/>
              <a:t>实作</a:t>
            </a:r>
            <a:r>
              <a:rPr lang="en-US" altLang="zh-CN" smtClean="0"/>
              <a:t>5</a:t>
            </a:r>
            <a:r>
              <a:rPr lang="zh-CN" altLang="en-US" smtClean="0"/>
              <a:t>：设置幻灯片的放映方式</a:t>
            </a:r>
            <a:endParaRPr lang="en-US" altLang="zh-CN" smtClean="0"/>
          </a:p>
          <a:p>
            <a:pPr lvl="1"/>
            <a:r>
              <a:rPr lang="en-US" altLang="zh-CN" smtClean="0"/>
              <a:t>1</a:t>
            </a:r>
            <a:r>
              <a:rPr lang="zh-CN" altLang="en-US" smtClean="0"/>
              <a:t>）将幻灯片的放映方式设置为“展台浏览”</a:t>
            </a:r>
            <a:endParaRPr lang="en-US" altLang="zh-CN" smtClean="0"/>
          </a:p>
          <a:p>
            <a:pPr lvl="2"/>
            <a:r>
              <a:rPr lang="zh-CN" altLang="en-US" smtClean="0"/>
              <a:t>单击“幻灯片放映”选项卡的“设置”组中的“设置幻灯片放映”按钮    </a:t>
            </a:r>
            <a:r>
              <a:rPr lang="en-US" altLang="zh-CN" smtClean="0"/>
              <a:t>……</a:t>
            </a:r>
            <a:endParaRPr lang="zh-CN" altLang="en-US" smtClean="0"/>
          </a:p>
        </p:txBody>
      </p:sp>
      <p:pic>
        <p:nvPicPr>
          <p:cNvPr id="53251" name="图片 3"/>
          <p:cNvPicPr>
            <a:picLocks noChangeAspect="1"/>
          </p:cNvPicPr>
          <p:nvPr/>
        </p:nvPicPr>
        <p:blipFill>
          <a:blip r:embed="rId2"/>
          <a:srcRect/>
          <a:stretch>
            <a:fillRect/>
          </a:stretch>
        </p:blipFill>
        <p:spPr bwMode="auto">
          <a:xfrm>
            <a:off x="6572250" y="3643313"/>
            <a:ext cx="304800" cy="304800"/>
          </a:xfrm>
          <a:prstGeom prst="rect">
            <a:avLst/>
          </a:prstGeom>
          <a:noFill/>
          <a:ln w="9525">
            <a:noFill/>
            <a:miter lim="800000"/>
            <a:headEnd/>
            <a:tailEnd/>
          </a:ln>
        </p:spPr>
      </p:pic>
      <p:pic>
        <p:nvPicPr>
          <p:cNvPr id="53252" name="图片 4"/>
          <p:cNvPicPr>
            <a:picLocks noChangeAspect="1"/>
          </p:cNvPicPr>
          <p:nvPr/>
        </p:nvPicPr>
        <p:blipFill>
          <a:blip r:embed="rId3"/>
          <a:srcRect/>
          <a:stretch>
            <a:fillRect/>
          </a:stretch>
        </p:blipFill>
        <p:spPr bwMode="auto">
          <a:xfrm>
            <a:off x="2786063" y="4003675"/>
            <a:ext cx="3654425" cy="285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lstStyle/>
          <a:p>
            <a:pPr>
              <a:defRPr/>
            </a:pPr>
            <a:endParaRPr lang="zh-CN" altLang="en-US" dirty="0">
              <a:cs typeface="+mj-cs"/>
            </a:endParaRPr>
          </a:p>
        </p:txBody>
      </p:sp>
      <p:sp>
        <p:nvSpPr>
          <p:cNvPr id="54274" name="内容占位符 2"/>
          <p:cNvSpPr>
            <a:spLocks noGrp="1"/>
          </p:cNvSpPr>
          <p:nvPr>
            <p:ph sz="half" idx="1"/>
          </p:nvPr>
        </p:nvSpPr>
        <p:spPr>
          <a:xfrm>
            <a:off x="500063" y="2000250"/>
            <a:ext cx="4071937" cy="4114800"/>
          </a:xfrm>
        </p:spPr>
        <p:txBody>
          <a:bodyPr/>
          <a:lstStyle/>
          <a:p>
            <a:r>
              <a:rPr lang="zh-CN" altLang="en-US" sz="2800" smtClean="0"/>
              <a:t>实作</a:t>
            </a:r>
            <a:r>
              <a:rPr lang="en-US" altLang="zh-CN" sz="2800" smtClean="0"/>
              <a:t>6</a:t>
            </a:r>
            <a:r>
              <a:rPr lang="zh-CN" altLang="en-US" sz="2800" smtClean="0"/>
              <a:t>：打包演示文稿</a:t>
            </a:r>
            <a:endParaRPr lang="en-US" altLang="zh-CN" sz="2800" smtClean="0"/>
          </a:p>
          <a:p>
            <a:pPr lvl="1">
              <a:buClr>
                <a:srgbClr val="FFC000"/>
              </a:buClr>
              <a:buFont typeface="Wingdings" pitchFamily="2" charset="2"/>
              <a:buChar char="ü"/>
            </a:pPr>
            <a:r>
              <a:rPr lang="zh-CN" altLang="en-US" sz="2400" smtClean="0"/>
              <a:t>打开需要打包的演示文稿</a:t>
            </a:r>
          </a:p>
          <a:p>
            <a:pPr lvl="1">
              <a:buClr>
                <a:srgbClr val="FFC000"/>
              </a:buClr>
              <a:buFont typeface="Wingdings" pitchFamily="2" charset="2"/>
              <a:buChar char="ü"/>
            </a:pPr>
            <a:r>
              <a:rPr lang="zh-CN" altLang="en-US" sz="2400" smtClean="0"/>
              <a:t>单击   </a:t>
            </a:r>
            <a:r>
              <a:rPr lang="en-US" sz="2400" smtClean="0"/>
              <a:t> </a:t>
            </a:r>
            <a:r>
              <a:rPr lang="zh-CN" altLang="en-US" sz="2400" smtClean="0"/>
              <a:t>按钮→“发布”→“</a:t>
            </a:r>
            <a:r>
              <a:rPr lang="en-US" altLang="zh-CN" sz="2400" smtClean="0"/>
              <a:t>CD</a:t>
            </a:r>
            <a:r>
              <a:rPr lang="zh-CN" altLang="en-US" sz="2400" smtClean="0"/>
              <a:t>数据包”命令，弹出对话框</a:t>
            </a:r>
            <a:endParaRPr lang="en-US" altLang="zh-CN" sz="2400" smtClean="0"/>
          </a:p>
          <a:p>
            <a:pPr lvl="1">
              <a:buClr>
                <a:srgbClr val="FFC000"/>
              </a:buClr>
              <a:buFont typeface="Wingdings" pitchFamily="2" charset="2"/>
              <a:buChar char="ü"/>
            </a:pPr>
            <a:r>
              <a:rPr lang="zh-CN" altLang="en-US" sz="2400" smtClean="0"/>
              <a:t>单击“复制到文件夹”按钮，弹出对话框</a:t>
            </a:r>
            <a:endParaRPr lang="en-US" altLang="zh-CN" sz="2400" smtClean="0"/>
          </a:p>
          <a:p>
            <a:pPr lvl="1">
              <a:buClr>
                <a:srgbClr val="FFC000"/>
              </a:buClr>
              <a:buFont typeface="Wingdings" pitchFamily="2" charset="2"/>
              <a:buChar char="ü"/>
            </a:pPr>
            <a:r>
              <a:rPr lang="zh-CN" altLang="en-US" sz="2400" smtClean="0"/>
              <a:t>设置复制后的“名称”和“位置”，单击“确定”按钮</a:t>
            </a:r>
            <a:endParaRPr lang="en-US" altLang="zh-CN" sz="2400" smtClean="0"/>
          </a:p>
        </p:txBody>
      </p:sp>
      <p:pic>
        <p:nvPicPr>
          <p:cNvPr id="54275" name="图片 3"/>
          <p:cNvPicPr>
            <a:picLocks noChangeAspect="1"/>
          </p:cNvPicPr>
          <p:nvPr/>
        </p:nvPicPr>
        <p:blipFill>
          <a:blip r:embed="rId2"/>
          <a:srcRect/>
          <a:stretch>
            <a:fillRect/>
          </a:stretch>
        </p:blipFill>
        <p:spPr bwMode="auto">
          <a:xfrm>
            <a:off x="2000250" y="3357563"/>
            <a:ext cx="444500" cy="423862"/>
          </a:xfrm>
          <a:prstGeom prst="rect">
            <a:avLst/>
          </a:prstGeom>
          <a:noFill/>
          <a:ln w="9525">
            <a:noFill/>
            <a:miter lim="800000"/>
            <a:headEnd/>
            <a:tailEnd/>
          </a:ln>
        </p:spPr>
      </p:pic>
      <p:pic>
        <p:nvPicPr>
          <p:cNvPr id="54276" name="图片 4"/>
          <p:cNvPicPr>
            <a:picLocks noChangeAspect="1"/>
          </p:cNvPicPr>
          <p:nvPr/>
        </p:nvPicPr>
        <p:blipFill>
          <a:blip r:embed="rId3"/>
          <a:srcRect/>
          <a:stretch>
            <a:fillRect/>
          </a:stretch>
        </p:blipFill>
        <p:spPr bwMode="auto">
          <a:xfrm>
            <a:off x="4643438" y="2643188"/>
            <a:ext cx="3748087" cy="2000250"/>
          </a:xfrm>
          <a:prstGeom prst="rect">
            <a:avLst/>
          </a:prstGeom>
          <a:noFill/>
          <a:ln w="9525">
            <a:noFill/>
            <a:miter lim="800000"/>
            <a:headEnd/>
            <a:tailEnd/>
          </a:ln>
        </p:spPr>
      </p:pic>
      <p:pic>
        <p:nvPicPr>
          <p:cNvPr id="54277" name="图片 5"/>
          <p:cNvPicPr>
            <a:picLocks noChangeAspect="1"/>
          </p:cNvPicPr>
          <p:nvPr/>
        </p:nvPicPr>
        <p:blipFill>
          <a:blip r:embed="rId4"/>
          <a:srcRect/>
          <a:stretch>
            <a:fillRect/>
          </a:stretch>
        </p:blipFill>
        <p:spPr bwMode="auto">
          <a:xfrm>
            <a:off x="4643438" y="5143500"/>
            <a:ext cx="3763962" cy="1214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071563" y="642938"/>
            <a:ext cx="7572375" cy="1143000"/>
          </a:xfrm>
        </p:spPr>
        <p:txBody>
          <a:bodyPr/>
          <a:lstStyle/>
          <a:p>
            <a:pPr>
              <a:defRPr/>
            </a:pPr>
            <a:r>
              <a:rPr lang="zh-CN" altLang="en-US" dirty="0" smtClean="0">
                <a:cs typeface="+mj-cs"/>
              </a:rPr>
              <a:t>本次课重点内容小结 </a:t>
            </a:r>
          </a:p>
        </p:txBody>
      </p:sp>
      <p:sp>
        <p:nvSpPr>
          <p:cNvPr id="55298" name="Rectangle 3"/>
          <p:cNvSpPr>
            <a:spLocks noGrp="1" noChangeArrowheads="1"/>
          </p:cNvSpPr>
          <p:nvPr>
            <p:ph idx="1"/>
          </p:nvPr>
        </p:nvSpPr>
        <p:spPr/>
        <p:txBody>
          <a:bodyPr/>
          <a:lstStyle/>
          <a:p>
            <a:r>
              <a:rPr lang="en-US" altLang="zh-CN" smtClean="0"/>
              <a:t>1.</a:t>
            </a:r>
            <a:r>
              <a:rPr lang="zh-CN" altLang="en-US" smtClean="0"/>
              <a:t>设计主题、版式、母版、</a:t>
            </a:r>
            <a:r>
              <a:rPr lang="en-US" altLang="zh-CN" smtClean="0"/>
              <a:t>SmartArt</a:t>
            </a:r>
            <a:r>
              <a:rPr lang="zh-CN" altLang="en-US" smtClean="0"/>
              <a:t>图形、背景、幻灯片编号</a:t>
            </a:r>
          </a:p>
          <a:p>
            <a:r>
              <a:rPr lang="en-US" altLang="zh-CN" smtClean="0"/>
              <a:t>2.</a:t>
            </a:r>
            <a:r>
              <a:rPr lang="zh-CN" altLang="en-US" smtClean="0"/>
              <a:t>设计幻灯片的动画和切换效果</a:t>
            </a:r>
          </a:p>
          <a:p>
            <a:r>
              <a:rPr lang="en-US" altLang="zh-CN" smtClean="0"/>
              <a:t>3.</a:t>
            </a:r>
            <a:r>
              <a:rPr lang="zh-CN" altLang="en-US" smtClean="0"/>
              <a:t>放映演示文稿 </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071563" y="642938"/>
            <a:ext cx="7572375" cy="1143000"/>
          </a:xfrm>
        </p:spPr>
        <p:txBody>
          <a:bodyPr/>
          <a:lstStyle/>
          <a:p>
            <a:pPr>
              <a:defRPr/>
            </a:pPr>
            <a:r>
              <a:rPr lang="zh-CN" altLang="en-US" dirty="0" smtClean="0">
                <a:cs typeface="+mj-cs"/>
              </a:rPr>
              <a:t>课外作业布置 </a:t>
            </a:r>
          </a:p>
        </p:txBody>
      </p:sp>
      <p:sp>
        <p:nvSpPr>
          <p:cNvPr id="56322" name="Rectangle 3"/>
          <p:cNvSpPr>
            <a:spLocks noGrp="1" noChangeArrowheads="1"/>
          </p:cNvSpPr>
          <p:nvPr>
            <p:ph idx="1"/>
          </p:nvPr>
        </p:nvSpPr>
        <p:spPr/>
        <p:txBody>
          <a:bodyPr/>
          <a:lstStyle/>
          <a:p>
            <a:r>
              <a:rPr lang="en-US" altLang="zh-CN" smtClean="0"/>
              <a:t>1.</a:t>
            </a:r>
            <a:r>
              <a:rPr lang="zh-CN" altLang="en-US" smtClean="0"/>
              <a:t>第</a:t>
            </a:r>
            <a:r>
              <a:rPr lang="en-US" altLang="zh-CN" smtClean="0"/>
              <a:t>6</a:t>
            </a:r>
            <a:r>
              <a:rPr lang="zh-CN" altLang="en-US" smtClean="0"/>
              <a:t>章 实训</a:t>
            </a:r>
            <a:r>
              <a:rPr lang="en-US" altLang="zh-CN" smtClean="0"/>
              <a:t>3</a:t>
            </a:r>
            <a:r>
              <a:rPr lang="zh-CN" altLang="en-US" smtClean="0"/>
              <a:t>、</a:t>
            </a:r>
            <a:r>
              <a:rPr lang="en-US" altLang="zh-CN" smtClean="0"/>
              <a:t>4</a:t>
            </a:r>
          </a:p>
          <a:p>
            <a:r>
              <a:rPr lang="en-US" altLang="zh-CN" smtClean="0"/>
              <a:t>2.</a:t>
            </a:r>
            <a:r>
              <a:rPr lang="zh-CN" altLang="en-US" smtClean="0"/>
              <a:t>预习</a:t>
            </a:r>
            <a:r>
              <a:rPr lang="en-US" altLang="zh-CN" smtClean="0"/>
              <a:t>6.4</a:t>
            </a:r>
            <a:r>
              <a:rPr lang="zh-CN" altLang="en-US" smtClean="0"/>
              <a:t>、</a:t>
            </a:r>
            <a:r>
              <a:rPr lang="en-US" altLang="zh-CN" smtClean="0"/>
              <a:t>6.5</a:t>
            </a:r>
            <a:endParaRPr lang="zh-CN" altLang="en-US" smtClean="0"/>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pPr>
              <a:defRPr/>
            </a:pPr>
            <a:r>
              <a:rPr lang="zh-CN" altLang="en-US" dirty="0" smtClean="0">
                <a:cs typeface="+mj-cs"/>
              </a:rPr>
              <a:t>第</a:t>
            </a:r>
            <a:r>
              <a:rPr lang="en-US" altLang="zh-CN" dirty="0" smtClean="0">
                <a:cs typeface="+mj-cs"/>
              </a:rPr>
              <a:t>3</a:t>
            </a:r>
            <a:r>
              <a:rPr lang="zh-CN" altLang="en-US" dirty="0" smtClean="0">
                <a:cs typeface="+mj-cs"/>
              </a:rPr>
              <a:t>讲 </a:t>
            </a:r>
            <a:r>
              <a:rPr lang="en-US" altLang="zh-CN" dirty="0" smtClean="0">
                <a:cs typeface="+mj-cs"/>
              </a:rPr>
              <a:t> </a:t>
            </a:r>
            <a:r>
              <a:rPr lang="zh-CN" altLang="en-US" dirty="0" smtClean="0">
                <a:cs typeface="+mj-cs"/>
              </a:rPr>
              <a:t>制作交互式多媒体</a:t>
            </a:r>
            <a:r>
              <a:rPr lang="en-US" altLang="zh-CN" dirty="0" smtClean="0">
                <a:cs typeface="+mj-cs"/>
              </a:rPr>
              <a:t/>
            </a:r>
            <a:br>
              <a:rPr lang="en-US" altLang="zh-CN" dirty="0" smtClean="0">
                <a:cs typeface="+mj-cs"/>
              </a:rPr>
            </a:br>
            <a:r>
              <a:rPr lang="en-US" altLang="zh-CN" dirty="0" smtClean="0">
                <a:cs typeface="+mj-cs"/>
              </a:rPr>
              <a:t>        </a:t>
            </a:r>
            <a:r>
              <a:rPr lang="zh-CN" altLang="en-US" dirty="0" smtClean="0">
                <a:cs typeface="+mj-cs"/>
              </a:rPr>
              <a:t>演示文稿</a:t>
            </a:r>
            <a:endParaRPr lang="zh-CN" altLang="en-US" dirty="0">
              <a:cs typeface="+mj-cs"/>
            </a:endParaRPr>
          </a:p>
        </p:txBody>
      </p:sp>
      <p:sp>
        <p:nvSpPr>
          <p:cNvPr id="57346" name="副标题 4"/>
          <p:cNvSpPr>
            <a:spLocks noGrp="1"/>
          </p:cNvSpPr>
          <p:nvPr>
            <p:ph type="subTitle" idx="1"/>
          </p:nvPr>
        </p:nvSpPr>
        <p:spPr/>
        <p:txBody>
          <a:bodyPr/>
          <a:lstStyle/>
          <a:p>
            <a:endParaRPr lang="zh-CN" altLang="en-US" smtClean="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1071563" y="642938"/>
            <a:ext cx="7572375" cy="1143000"/>
          </a:xfrm>
        </p:spPr>
        <p:txBody>
          <a:bodyPr/>
          <a:lstStyle/>
          <a:p>
            <a:pPr>
              <a:defRPr/>
            </a:pPr>
            <a:r>
              <a:rPr lang="zh-CN" altLang="en-US" dirty="0" smtClean="0">
                <a:cs typeface="+mj-cs"/>
              </a:rPr>
              <a:t>复习并导入新课</a:t>
            </a:r>
          </a:p>
        </p:txBody>
      </p:sp>
      <p:sp>
        <p:nvSpPr>
          <p:cNvPr id="52227" name="Rectangle 3"/>
          <p:cNvSpPr>
            <a:spLocks noGrp="1" noChangeArrowheads="1"/>
          </p:cNvSpPr>
          <p:nvPr>
            <p:ph idx="1"/>
          </p:nvPr>
        </p:nvSpPr>
        <p:spPr/>
        <p:txBody>
          <a:bodyPr/>
          <a:lstStyle/>
          <a:p>
            <a:r>
              <a:rPr lang="zh-CN" altLang="en-US" smtClean="0"/>
              <a:t>提问：</a:t>
            </a:r>
          </a:p>
          <a:p>
            <a:pPr lvl="1"/>
            <a:r>
              <a:rPr lang="en-US" altLang="zh-CN" smtClean="0"/>
              <a:t>1.</a:t>
            </a:r>
            <a:r>
              <a:rPr lang="zh-CN" altLang="en-US" smtClean="0"/>
              <a:t>演示文稿的外观设计有哪些方法？</a:t>
            </a:r>
            <a:endParaRPr lang="en-US" altLang="zh-CN" smtClean="0"/>
          </a:p>
          <a:p>
            <a:pPr lvl="2"/>
            <a:r>
              <a:rPr lang="zh-CN" altLang="en-US" smtClean="0"/>
              <a:t>应用主题、幻灯片版式、母版、</a:t>
            </a:r>
            <a:r>
              <a:rPr lang="en-US" altLang="zh-CN" smtClean="0"/>
              <a:t>SmartArt</a:t>
            </a:r>
            <a:r>
              <a:rPr lang="zh-CN" altLang="en-US" smtClean="0"/>
              <a:t>图形、背景</a:t>
            </a:r>
            <a:r>
              <a:rPr lang="en-US" altLang="zh-CN" smtClean="0"/>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2227">
                                            <p:txEl>
                                              <p:pRg st="2" end="2"/>
                                            </p:txEl>
                                          </p:spTgt>
                                        </p:tgtEl>
                                        <p:attrNameLst>
                                          <p:attrName>style.visibility</p:attrName>
                                        </p:attrNameLst>
                                      </p:cBhvr>
                                      <p:to>
                                        <p:strVal val="visible"/>
                                      </p:to>
                                    </p:set>
                                    <p:anim to="" calcmode="lin" valueType="num">
                                      <p:cBhvr>
                                        <p:cTn id="7" dur="1" fill="hold"/>
                                        <p:tgtEl>
                                          <p:spTgt spid="52227">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1563" y="642938"/>
            <a:ext cx="7572375" cy="1143000"/>
          </a:xfrm>
        </p:spPr>
        <p:txBody>
          <a:bodyPr>
            <a:normAutofit fontScale="90000"/>
          </a:bodyPr>
          <a:lstStyle/>
          <a:p>
            <a:pPr>
              <a:defRPr/>
            </a:pPr>
            <a:r>
              <a:rPr altLang="zh-CN" dirty="0" smtClean="0">
                <a:cs typeface="+mj-cs"/>
              </a:rPr>
              <a:t>6.4 </a:t>
            </a:r>
            <a:r>
              <a:rPr lang="zh-CN" dirty="0" smtClean="0">
                <a:cs typeface="+mj-cs"/>
              </a:rPr>
              <a:t>创建交互式演示文稿</a:t>
            </a:r>
            <a:r>
              <a:rPr altLang="zh-CN" dirty="0" smtClean="0">
                <a:cs typeface="+mj-cs"/>
              </a:rPr>
              <a:t/>
            </a:r>
            <a:br>
              <a:rPr altLang="zh-CN" dirty="0" smtClean="0">
                <a:cs typeface="+mj-cs"/>
              </a:rPr>
            </a:br>
            <a:r>
              <a:rPr lang="zh-CN" dirty="0" smtClean="0">
                <a:cs typeface="+mj-cs"/>
              </a:rPr>
              <a:t>任务一：掌握超级链接的使用</a:t>
            </a:r>
            <a:endParaRPr lang="zh-CN" altLang="en-US" dirty="0">
              <a:cs typeface="+mj-cs"/>
            </a:endParaRPr>
          </a:p>
        </p:txBody>
      </p:sp>
      <p:sp>
        <p:nvSpPr>
          <p:cNvPr id="59394" name="内容占位符 2"/>
          <p:cNvSpPr>
            <a:spLocks noGrp="1"/>
          </p:cNvSpPr>
          <p:nvPr>
            <p:ph idx="1"/>
          </p:nvPr>
        </p:nvSpPr>
        <p:spPr/>
        <p:txBody>
          <a:bodyPr/>
          <a:lstStyle/>
          <a:p>
            <a:r>
              <a:rPr lang="zh-CN" altLang="en-US" smtClean="0"/>
              <a:t>实作</a:t>
            </a:r>
            <a:r>
              <a:rPr lang="en-US" altLang="zh-CN" smtClean="0"/>
              <a:t>1</a:t>
            </a:r>
            <a:r>
              <a:rPr lang="zh-CN" altLang="en-US" smtClean="0"/>
              <a:t>：使用超级链接</a:t>
            </a:r>
            <a:endParaRPr lang="en-US" altLang="zh-CN" smtClean="0"/>
          </a:p>
          <a:p>
            <a:pPr lvl="1"/>
            <a:r>
              <a:rPr lang="zh-CN" altLang="en-US" smtClean="0"/>
              <a:t>超级链接：超链接就是从文本的一个位置跳转到另一个位置</a:t>
            </a:r>
            <a:endParaRPr lang="en-US" altLang="zh-CN" smtClean="0"/>
          </a:p>
          <a:p>
            <a:pPr lvl="1"/>
            <a:r>
              <a:rPr lang="zh-CN" altLang="en-US" smtClean="0"/>
              <a:t>在</a:t>
            </a:r>
            <a:r>
              <a:rPr lang="en-US" altLang="zh-CN" smtClean="0"/>
              <a:t>PowerPoint 2007</a:t>
            </a:r>
            <a:r>
              <a:rPr lang="zh-CN" altLang="en-US" smtClean="0"/>
              <a:t>中，超链接可以从一张幻灯片跳转到同一演示文稿的另一张幻灯片或其他演示文稿、</a:t>
            </a:r>
            <a:r>
              <a:rPr lang="en-US" altLang="zh-CN" smtClean="0"/>
              <a:t>Word</a:t>
            </a:r>
            <a:r>
              <a:rPr lang="zh-CN" altLang="en-US" smtClean="0"/>
              <a:t>文档、</a:t>
            </a:r>
            <a:r>
              <a:rPr lang="en-US" altLang="zh-CN" smtClean="0"/>
              <a:t>Excel</a:t>
            </a:r>
            <a:r>
              <a:rPr lang="zh-CN" altLang="en-US" smtClean="0"/>
              <a:t>工作簿、应用程序、</a:t>
            </a:r>
            <a:r>
              <a:rPr lang="en-US" altLang="zh-CN" smtClean="0"/>
              <a:t>Web</a:t>
            </a:r>
            <a:r>
              <a:rPr lang="zh-CN" altLang="en-US" smtClean="0"/>
              <a:t>网页、电子邮件地址等</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内容占位符 2"/>
          <p:cNvSpPr>
            <a:spLocks noGrp="1"/>
          </p:cNvSpPr>
          <p:nvPr>
            <p:ph idx="1"/>
          </p:nvPr>
        </p:nvSpPr>
        <p:spPr>
          <a:xfrm>
            <a:off x="571500" y="1214438"/>
            <a:ext cx="8072438" cy="4114800"/>
          </a:xfrm>
        </p:spPr>
        <p:txBody>
          <a:bodyPr/>
          <a:lstStyle/>
          <a:p>
            <a:r>
              <a:rPr lang="en-US" altLang="zh-CN" smtClean="0"/>
              <a:t>1</a:t>
            </a:r>
            <a:r>
              <a:rPr lang="zh-CN" altLang="en-US" smtClean="0"/>
              <a:t>）超级链接到本文档中的其他幻灯片</a:t>
            </a:r>
            <a:endParaRPr lang="en-US" altLang="zh-CN" smtClean="0"/>
          </a:p>
          <a:p>
            <a:pPr lvl="1">
              <a:spcBef>
                <a:spcPct val="0"/>
              </a:spcBef>
            </a:pPr>
            <a:r>
              <a:rPr lang="zh-CN" altLang="en-US" sz="2800" smtClean="0"/>
              <a:t>分别为第</a:t>
            </a:r>
            <a:r>
              <a:rPr lang="en-US" altLang="zh-CN" sz="2800" smtClean="0"/>
              <a:t>1</a:t>
            </a:r>
            <a:r>
              <a:rPr lang="zh-CN" altLang="en-US" sz="2800" smtClean="0"/>
              <a:t>张幻灯片的</a:t>
            </a:r>
            <a:r>
              <a:rPr lang="en-US" altLang="zh-CN" sz="2800" smtClean="0"/>
              <a:t>5</a:t>
            </a:r>
            <a:r>
              <a:rPr lang="zh-CN" altLang="en-US" sz="2800" smtClean="0"/>
              <a:t>项副标题创建超级链接</a:t>
            </a:r>
            <a:endParaRPr lang="en-US" altLang="zh-CN" sz="2800" smtClean="0"/>
          </a:p>
          <a:p>
            <a:pPr lvl="2">
              <a:spcBef>
                <a:spcPct val="0"/>
              </a:spcBef>
            </a:pPr>
            <a:r>
              <a:rPr lang="zh-CN" altLang="en-US" sz="2400" smtClean="0"/>
              <a:t>选定要创建超级链接的文本</a:t>
            </a:r>
            <a:endParaRPr lang="en-US" altLang="zh-CN" sz="2400" smtClean="0"/>
          </a:p>
          <a:p>
            <a:pPr lvl="2">
              <a:spcBef>
                <a:spcPct val="0"/>
              </a:spcBef>
            </a:pPr>
            <a:r>
              <a:rPr lang="zh-CN" altLang="en-US" sz="2400" smtClean="0"/>
              <a:t>单击“插入”选项卡的“链接”组中的 “超链接”按钮</a:t>
            </a:r>
            <a:r>
              <a:rPr lang="en-US" sz="2400" smtClean="0"/>
              <a:t>    </a:t>
            </a:r>
          </a:p>
          <a:p>
            <a:pPr lvl="2">
              <a:spcBef>
                <a:spcPct val="0"/>
              </a:spcBef>
            </a:pPr>
            <a:r>
              <a:rPr lang="zh-CN" altLang="en-US" sz="2400" smtClean="0"/>
              <a:t>弹出对话框，单击“链接到”栏中的  </a:t>
            </a:r>
            <a:r>
              <a:rPr lang="en-US" sz="2400" smtClean="0"/>
              <a:t>      </a:t>
            </a:r>
            <a:r>
              <a:rPr lang="zh-CN" altLang="en-US" sz="2400" smtClean="0"/>
              <a:t>→选择要链接到的幻灯片</a:t>
            </a:r>
            <a:r>
              <a:rPr lang="en-US" altLang="zh-CN" sz="2400" smtClean="0"/>
              <a:t>……</a:t>
            </a:r>
          </a:p>
        </p:txBody>
      </p:sp>
      <p:pic>
        <p:nvPicPr>
          <p:cNvPr id="60418" name="图片 3"/>
          <p:cNvPicPr>
            <a:picLocks noChangeAspect="1"/>
          </p:cNvPicPr>
          <p:nvPr/>
        </p:nvPicPr>
        <p:blipFill>
          <a:blip r:embed="rId2"/>
          <a:srcRect/>
          <a:stretch>
            <a:fillRect/>
          </a:stretch>
        </p:blipFill>
        <p:spPr bwMode="auto">
          <a:xfrm>
            <a:off x="2500313" y="3357563"/>
            <a:ext cx="290512" cy="290512"/>
          </a:xfrm>
          <a:prstGeom prst="rect">
            <a:avLst/>
          </a:prstGeom>
          <a:noFill/>
          <a:ln w="9525">
            <a:noFill/>
            <a:miter lim="800000"/>
            <a:headEnd/>
            <a:tailEnd/>
          </a:ln>
        </p:spPr>
      </p:pic>
      <p:pic>
        <p:nvPicPr>
          <p:cNvPr id="60419" name="图片 4"/>
          <p:cNvPicPr>
            <a:picLocks noChangeAspect="1"/>
          </p:cNvPicPr>
          <p:nvPr/>
        </p:nvPicPr>
        <p:blipFill>
          <a:blip r:embed="rId3"/>
          <a:srcRect/>
          <a:stretch>
            <a:fillRect/>
          </a:stretch>
        </p:blipFill>
        <p:spPr bwMode="auto">
          <a:xfrm>
            <a:off x="6858000" y="3571875"/>
            <a:ext cx="874713" cy="500063"/>
          </a:xfrm>
          <a:prstGeom prst="rect">
            <a:avLst/>
          </a:prstGeom>
          <a:noFill/>
          <a:ln w="9525">
            <a:noFill/>
            <a:miter lim="800000"/>
            <a:headEnd/>
            <a:tailEnd/>
          </a:ln>
        </p:spPr>
      </p:pic>
      <p:pic>
        <p:nvPicPr>
          <p:cNvPr id="60420" name="图片 5"/>
          <p:cNvPicPr>
            <a:picLocks noChangeAspect="1"/>
          </p:cNvPicPr>
          <p:nvPr/>
        </p:nvPicPr>
        <p:blipFill>
          <a:blip r:embed="rId4"/>
          <a:srcRect/>
          <a:stretch>
            <a:fillRect/>
          </a:stretch>
        </p:blipFill>
        <p:spPr bwMode="auto">
          <a:xfrm>
            <a:off x="2143125" y="4503738"/>
            <a:ext cx="5000625" cy="2354262"/>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内容占位符 2"/>
          <p:cNvSpPr>
            <a:spLocks noGrp="1"/>
          </p:cNvSpPr>
          <p:nvPr>
            <p:ph idx="1"/>
          </p:nvPr>
        </p:nvSpPr>
        <p:spPr>
          <a:xfrm>
            <a:off x="571500" y="1214438"/>
            <a:ext cx="8072438" cy="4114800"/>
          </a:xfrm>
        </p:spPr>
        <p:txBody>
          <a:bodyPr/>
          <a:lstStyle/>
          <a:p>
            <a:r>
              <a:rPr lang="en-US" altLang="zh-CN" smtClean="0"/>
              <a:t>2</a:t>
            </a:r>
            <a:r>
              <a:rPr lang="zh-CN" altLang="en-US" smtClean="0"/>
              <a:t>）超级链接到其他文件或</a:t>
            </a:r>
            <a:r>
              <a:rPr lang="en-US" altLang="zh-CN" smtClean="0"/>
              <a:t>Web</a:t>
            </a:r>
            <a:r>
              <a:rPr lang="zh-CN" altLang="en-US" smtClean="0"/>
              <a:t>页</a:t>
            </a:r>
            <a:endParaRPr lang="en-US" altLang="zh-CN" smtClean="0"/>
          </a:p>
          <a:p>
            <a:pPr lvl="1"/>
            <a:r>
              <a:rPr lang="zh-CN" altLang="en-US" sz="2800" smtClean="0"/>
              <a:t>分别为第</a:t>
            </a:r>
            <a:r>
              <a:rPr lang="en-US" altLang="zh-CN" sz="2800" smtClean="0"/>
              <a:t>7</a:t>
            </a:r>
            <a:r>
              <a:rPr lang="zh-CN" altLang="en-US" sz="2800" smtClean="0"/>
              <a:t>张幻灯片上文本中的各个项目创建超级链接</a:t>
            </a:r>
            <a:endParaRPr lang="en-US" altLang="zh-CN" sz="2800" smtClean="0"/>
          </a:p>
          <a:p>
            <a:pPr lvl="2"/>
            <a:r>
              <a:rPr lang="zh-CN" altLang="en-US" sz="2400" smtClean="0"/>
              <a:t>右击要创建超级链接的文本→单击“超链接”命令</a:t>
            </a:r>
            <a:endParaRPr lang="en-US" altLang="zh-CN" sz="2400" smtClean="0"/>
          </a:p>
          <a:p>
            <a:pPr lvl="2"/>
            <a:r>
              <a:rPr lang="zh-CN" altLang="en-US" sz="2400" smtClean="0"/>
              <a:t>弹出对话框，单击“链接到”栏中的      </a:t>
            </a:r>
            <a:endParaRPr lang="en-US" altLang="zh-CN" sz="2400" smtClean="0"/>
          </a:p>
          <a:p>
            <a:pPr lvl="2"/>
            <a:r>
              <a:rPr lang="zh-CN" altLang="en-US" sz="2400" smtClean="0"/>
              <a:t>按图中所示的</a:t>
            </a:r>
            <a:r>
              <a:rPr lang="en-US" altLang="zh-CN" sz="2400" smtClean="0"/>
              <a:t>3</a:t>
            </a:r>
            <a:r>
              <a:rPr lang="zh-CN" altLang="en-US" sz="2400" smtClean="0"/>
              <a:t>种方式之一，输入文件名或网页地址</a:t>
            </a:r>
            <a:r>
              <a:rPr lang="en-US" altLang="zh-CN" sz="2400" smtClean="0"/>
              <a:t>……</a:t>
            </a:r>
            <a:endParaRPr lang="zh-CN" altLang="en-US" sz="2400" smtClean="0"/>
          </a:p>
        </p:txBody>
      </p:sp>
      <p:pic>
        <p:nvPicPr>
          <p:cNvPr id="61442" name="图片 4"/>
          <p:cNvPicPr>
            <a:picLocks noChangeAspect="1"/>
          </p:cNvPicPr>
          <p:nvPr/>
        </p:nvPicPr>
        <p:blipFill>
          <a:blip r:embed="rId2"/>
          <a:srcRect/>
          <a:stretch>
            <a:fillRect/>
          </a:stretch>
        </p:blipFill>
        <p:spPr bwMode="auto">
          <a:xfrm>
            <a:off x="6786563" y="3143250"/>
            <a:ext cx="849312" cy="471488"/>
          </a:xfrm>
          <a:prstGeom prst="rect">
            <a:avLst/>
          </a:prstGeom>
          <a:noFill/>
          <a:ln w="9525">
            <a:noFill/>
            <a:miter lim="800000"/>
            <a:headEnd/>
            <a:tailEnd/>
          </a:ln>
        </p:spPr>
      </p:pic>
      <p:pic>
        <p:nvPicPr>
          <p:cNvPr id="61443" name="图片 5"/>
          <p:cNvPicPr>
            <a:picLocks noChangeAspect="1"/>
          </p:cNvPicPr>
          <p:nvPr/>
        </p:nvPicPr>
        <p:blipFill>
          <a:blip r:embed="rId3"/>
          <a:srcRect/>
          <a:stretch>
            <a:fillRect/>
          </a:stretch>
        </p:blipFill>
        <p:spPr bwMode="auto">
          <a:xfrm>
            <a:off x="2071688" y="4402138"/>
            <a:ext cx="5214937" cy="2455862"/>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内容占位符 2"/>
          <p:cNvSpPr>
            <a:spLocks noGrp="1"/>
          </p:cNvSpPr>
          <p:nvPr>
            <p:ph idx="1"/>
          </p:nvPr>
        </p:nvSpPr>
        <p:spPr>
          <a:xfrm>
            <a:off x="571500" y="1214438"/>
            <a:ext cx="8072438" cy="4114800"/>
          </a:xfrm>
        </p:spPr>
        <p:txBody>
          <a:bodyPr/>
          <a:lstStyle/>
          <a:p>
            <a:r>
              <a:rPr lang="en-US" altLang="zh-CN" smtClean="0"/>
              <a:t>3</a:t>
            </a:r>
            <a:r>
              <a:rPr lang="zh-CN" altLang="en-US" smtClean="0"/>
              <a:t>）超级链接到电子邮件</a:t>
            </a:r>
            <a:endParaRPr lang="en-US" altLang="zh-CN" smtClean="0"/>
          </a:p>
          <a:p>
            <a:pPr lvl="1">
              <a:spcBef>
                <a:spcPct val="0"/>
              </a:spcBef>
            </a:pPr>
            <a:r>
              <a:rPr lang="zh-CN" altLang="en-US" sz="2800" smtClean="0"/>
              <a:t>为第</a:t>
            </a:r>
            <a:r>
              <a:rPr lang="en-US" altLang="zh-CN" sz="2800" smtClean="0"/>
              <a:t>7</a:t>
            </a:r>
            <a:r>
              <a:rPr lang="zh-CN" altLang="en-US" sz="2800" smtClean="0"/>
              <a:t>张幻灯片的电子邮件地址创建为无下划线的超级链接效果</a:t>
            </a:r>
            <a:endParaRPr lang="en-US" altLang="zh-CN" sz="2800" smtClean="0"/>
          </a:p>
          <a:p>
            <a:pPr lvl="2">
              <a:spcBef>
                <a:spcPct val="0"/>
              </a:spcBef>
            </a:pPr>
            <a:r>
              <a:rPr lang="zh-CN" altLang="en-US" sz="2400" smtClean="0"/>
              <a:t>在文本“</a:t>
            </a:r>
            <a:r>
              <a:rPr lang="en-US" altLang="zh-CN" sz="2400" smtClean="0"/>
              <a:t>youyou@163.com</a:t>
            </a:r>
            <a:r>
              <a:rPr lang="zh-CN" altLang="en-US" sz="2400" smtClean="0"/>
              <a:t>”上绘制一个透明矩形框</a:t>
            </a:r>
            <a:endParaRPr lang="en-US" altLang="zh-CN" sz="2400" smtClean="0"/>
          </a:p>
          <a:p>
            <a:pPr lvl="2">
              <a:spcBef>
                <a:spcPct val="0"/>
              </a:spcBef>
            </a:pPr>
            <a:r>
              <a:rPr lang="zh-CN" altLang="en-US" sz="2400" smtClean="0"/>
              <a:t>右击透明矩形框→单击“超链接”命令</a:t>
            </a:r>
            <a:endParaRPr lang="en-US" altLang="zh-CN" sz="2400" smtClean="0"/>
          </a:p>
          <a:p>
            <a:pPr lvl="2">
              <a:spcBef>
                <a:spcPct val="0"/>
              </a:spcBef>
            </a:pPr>
            <a:r>
              <a:rPr lang="zh-CN" altLang="en-US" sz="2400" smtClean="0"/>
              <a:t>弹出对话框，单击“链接到”栏中的      </a:t>
            </a:r>
            <a:endParaRPr lang="en-US" altLang="zh-CN" sz="2400" smtClean="0"/>
          </a:p>
          <a:p>
            <a:pPr lvl="2">
              <a:spcBef>
                <a:spcPct val="0"/>
              </a:spcBef>
            </a:pPr>
            <a:r>
              <a:rPr lang="zh-CN" altLang="en-US" sz="2400" smtClean="0"/>
              <a:t>输入电子邮件地址，主题</a:t>
            </a:r>
            <a:r>
              <a:rPr lang="en-US" altLang="zh-CN" sz="2400" smtClean="0"/>
              <a:t>……</a:t>
            </a:r>
          </a:p>
          <a:p>
            <a:pPr lvl="2"/>
            <a:endParaRPr lang="zh-CN" altLang="en-US" smtClean="0"/>
          </a:p>
        </p:txBody>
      </p:sp>
      <p:pic>
        <p:nvPicPr>
          <p:cNvPr id="62466" name="图片 3"/>
          <p:cNvPicPr>
            <a:picLocks noChangeAspect="1"/>
          </p:cNvPicPr>
          <p:nvPr/>
        </p:nvPicPr>
        <p:blipFill>
          <a:blip r:embed="rId2"/>
          <a:srcRect/>
          <a:stretch>
            <a:fillRect/>
          </a:stretch>
        </p:blipFill>
        <p:spPr bwMode="auto">
          <a:xfrm>
            <a:off x="6786563" y="3714750"/>
            <a:ext cx="785812" cy="357188"/>
          </a:xfrm>
          <a:prstGeom prst="rect">
            <a:avLst/>
          </a:prstGeom>
          <a:noFill/>
          <a:ln w="9525">
            <a:noFill/>
            <a:miter lim="800000"/>
            <a:headEnd/>
            <a:tailEnd/>
          </a:ln>
        </p:spPr>
      </p:pic>
      <p:pic>
        <p:nvPicPr>
          <p:cNvPr id="62467" name="图片 4"/>
          <p:cNvPicPr>
            <a:picLocks noChangeAspect="1"/>
          </p:cNvPicPr>
          <p:nvPr/>
        </p:nvPicPr>
        <p:blipFill>
          <a:blip r:embed="rId3"/>
          <a:srcRect/>
          <a:stretch>
            <a:fillRect/>
          </a:stretch>
        </p:blipFill>
        <p:spPr bwMode="auto">
          <a:xfrm>
            <a:off x="2214563" y="4537075"/>
            <a:ext cx="4929187" cy="2320925"/>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17410" name="Rectangle 3"/>
          <p:cNvSpPr>
            <a:spLocks noGrp="1" noChangeArrowheads="1"/>
          </p:cNvSpPr>
          <p:nvPr>
            <p:ph idx="1"/>
          </p:nvPr>
        </p:nvSpPr>
        <p:spPr/>
        <p:txBody>
          <a:bodyPr/>
          <a:lstStyle/>
          <a:p>
            <a:r>
              <a:rPr lang="zh-CN" altLang="en-US" smtClean="0"/>
              <a:t>实作</a:t>
            </a:r>
            <a:r>
              <a:rPr lang="en-US" altLang="zh-CN" smtClean="0"/>
              <a:t>2</a:t>
            </a:r>
            <a:r>
              <a:rPr lang="zh-CN" altLang="en-US" smtClean="0"/>
              <a:t>：认识</a:t>
            </a:r>
            <a:r>
              <a:rPr lang="en-US" altLang="zh-CN" smtClean="0"/>
              <a:t>PowerPoint</a:t>
            </a:r>
            <a:r>
              <a:rPr lang="zh-CN" altLang="en-US" smtClean="0"/>
              <a:t>的窗口组成</a:t>
            </a:r>
            <a:endParaRPr lang="en-US" altLang="zh-CN" smtClean="0"/>
          </a:p>
          <a:p>
            <a:pPr lvl="1"/>
            <a:r>
              <a:rPr lang="en-US" altLang="zh-CN" smtClean="0"/>
              <a:t>1</a:t>
            </a:r>
            <a:r>
              <a:rPr lang="zh-CN" altLang="en-US" smtClean="0"/>
              <a:t>）认识标题栏、选项卡、功能区、幻灯片</a:t>
            </a:r>
            <a:r>
              <a:rPr lang="en-US" altLang="zh-CN" smtClean="0"/>
              <a:t>/</a:t>
            </a:r>
            <a:r>
              <a:rPr lang="zh-CN" altLang="en-US" smtClean="0"/>
              <a:t>大纲窗格、幻灯片窗格、备注窗格、演示文稿、幻灯片</a:t>
            </a:r>
            <a:endParaRPr lang="en-US" altLang="zh-CN" smtClean="0"/>
          </a:p>
        </p:txBody>
      </p:sp>
      <p:pic>
        <p:nvPicPr>
          <p:cNvPr id="17411" name="图片 3"/>
          <p:cNvPicPr>
            <a:picLocks noChangeAspect="1"/>
          </p:cNvPicPr>
          <p:nvPr/>
        </p:nvPicPr>
        <p:blipFill>
          <a:blip r:embed="rId2"/>
          <a:srcRect/>
          <a:stretch>
            <a:fillRect/>
          </a:stretch>
        </p:blipFill>
        <p:spPr bwMode="auto">
          <a:xfrm>
            <a:off x="2357438" y="3997325"/>
            <a:ext cx="4757737" cy="28606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1563" y="642938"/>
            <a:ext cx="7572375" cy="1143000"/>
          </a:xfrm>
        </p:spPr>
        <p:txBody>
          <a:bodyPr/>
          <a:lstStyle/>
          <a:p>
            <a:pPr>
              <a:defRPr/>
            </a:pPr>
            <a:r>
              <a:rPr lang="zh-CN" altLang="en-US" dirty="0" smtClean="0">
                <a:cs typeface="+mj-cs"/>
              </a:rPr>
              <a:t>任务二：掌握动作按钮的使用</a:t>
            </a:r>
            <a:endParaRPr lang="zh-CN" altLang="en-US" dirty="0">
              <a:cs typeface="+mj-cs"/>
            </a:endParaRPr>
          </a:p>
        </p:txBody>
      </p:sp>
      <p:sp>
        <p:nvSpPr>
          <p:cNvPr id="63490" name="内容占位符 2"/>
          <p:cNvSpPr>
            <a:spLocks noGrp="1"/>
          </p:cNvSpPr>
          <p:nvPr>
            <p:ph idx="1"/>
          </p:nvPr>
        </p:nvSpPr>
        <p:spPr/>
        <p:txBody>
          <a:bodyPr/>
          <a:lstStyle/>
          <a:p>
            <a:r>
              <a:rPr lang="zh-CN" altLang="en-US" smtClean="0"/>
              <a:t>实作</a:t>
            </a:r>
            <a:r>
              <a:rPr lang="en-US" altLang="zh-CN" smtClean="0"/>
              <a:t>1</a:t>
            </a:r>
            <a:r>
              <a:rPr lang="zh-CN" altLang="en-US" smtClean="0"/>
              <a:t>：制作动作按钮</a:t>
            </a:r>
            <a:endParaRPr lang="en-US" altLang="zh-CN" smtClean="0"/>
          </a:p>
          <a:p>
            <a:pPr lvl="1"/>
            <a:r>
              <a:rPr lang="en-US" altLang="zh-CN" smtClean="0"/>
              <a:t>1</a:t>
            </a:r>
            <a:r>
              <a:rPr lang="zh-CN" altLang="en-US" smtClean="0"/>
              <a:t>）在幻灯片母版中添加动作按钮</a:t>
            </a:r>
            <a:endParaRPr lang="en-US" altLang="zh-CN" smtClean="0"/>
          </a:p>
          <a:p>
            <a:pPr lvl="2"/>
            <a:r>
              <a:rPr lang="zh-CN" altLang="en-US" smtClean="0"/>
              <a:t>单击“视图”选项卡的“演示文稿视图”组中的 “幻灯片母版”按钮，进入“幻灯片母版”视图</a:t>
            </a:r>
            <a:endParaRPr lang="en-US" altLang="zh-CN" smtClean="0"/>
          </a:p>
          <a:p>
            <a:pPr lvl="2"/>
            <a:r>
              <a:rPr lang="zh-CN" altLang="en-US" smtClean="0"/>
              <a:t>单击“插入”选项卡的“插图”组中的“形状”→选择“动作按钮”</a:t>
            </a:r>
            <a:r>
              <a:rPr lang="en-US" altLang="zh-CN" smtClean="0"/>
              <a:t>……</a:t>
            </a:r>
          </a:p>
          <a:p>
            <a:pPr lvl="1"/>
            <a:endParaRPr lang="zh-CN" altLang="en-US" smtClean="0"/>
          </a:p>
        </p:txBody>
      </p:sp>
      <p:pic>
        <p:nvPicPr>
          <p:cNvPr id="63491" name="图片 8"/>
          <p:cNvPicPr>
            <a:picLocks noChangeAspect="1"/>
          </p:cNvPicPr>
          <p:nvPr/>
        </p:nvPicPr>
        <p:blipFill>
          <a:blip r:embed="rId2"/>
          <a:srcRect/>
          <a:stretch>
            <a:fillRect/>
          </a:stretch>
        </p:blipFill>
        <p:spPr bwMode="auto">
          <a:xfrm>
            <a:off x="7072313" y="2643188"/>
            <a:ext cx="1657350" cy="361950"/>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defRPr/>
            </a:pPr>
            <a:r>
              <a:rPr altLang="zh-CN" sz="3800" dirty="0" smtClean="0">
                <a:cs typeface="+mj-cs"/>
              </a:rPr>
              <a:t>6.5 </a:t>
            </a:r>
            <a:r>
              <a:rPr lang="zh-CN" sz="3800" dirty="0" smtClean="0">
                <a:cs typeface="+mj-cs"/>
              </a:rPr>
              <a:t>在演示文稿中插入多媒体信息</a:t>
            </a:r>
            <a:r>
              <a:rPr altLang="zh-CN" sz="3800" dirty="0" smtClean="0">
                <a:cs typeface="+mj-cs"/>
              </a:rPr>
              <a:t/>
            </a:r>
            <a:br>
              <a:rPr altLang="zh-CN" sz="3800" dirty="0" smtClean="0">
                <a:cs typeface="+mj-cs"/>
              </a:rPr>
            </a:br>
            <a:r>
              <a:rPr lang="zh-CN" altLang="en-US" sz="3800" dirty="0" smtClean="0">
                <a:cs typeface="+mj-cs"/>
              </a:rPr>
              <a:t>任务三：制作音乐相册</a:t>
            </a:r>
            <a:endParaRPr lang="zh-CN" altLang="en-US" sz="3800" dirty="0">
              <a:cs typeface="+mj-cs"/>
            </a:endParaRPr>
          </a:p>
        </p:txBody>
      </p:sp>
      <p:sp>
        <p:nvSpPr>
          <p:cNvPr id="64514" name="内容占位符 2"/>
          <p:cNvSpPr>
            <a:spLocks noGrp="1"/>
          </p:cNvSpPr>
          <p:nvPr>
            <p:ph sz="half" idx="1"/>
          </p:nvPr>
        </p:nvSpPr>
        <p:spPr>
          <a:xfrm>
            <a:off x="500063" y="2000250"/>
            <a:ext cx="4071937" cy="4114800"/>
          </a:xfrm>
        </p:spPr>
        <p:txBody>
          <a:bodyPr/>
          <a:lstStyle/>
          <a:p>
            <a:r>
              <a:rPr lang="zh-CN" altLang="en-US" smtClean="0"/>
              <a:t>在演示文稿中加入多媒体信息可以提高演示文稿的视觉和听觉效果，而适当的图像和声音效果可加深听众对信息的理解</a:t>
            </a:r>
            <a:endParaRPr lang="en-US" altLang="zh-CN" smtClean="0"/>
          </a:p>
        </p:txBody>
      </p:sp>
      <p:sp>
        <p:nvSpPr>
          <p:cNvPr id="64515" name="内容占位符 4"/>
          <p:cNvSpPr>
            <a:spLocks noGrp="1"/>
          </p:cNvSpPr>
          <p:nvPr>
            <p:ph sz="half" idx="2"/>
          </p:nvPr>
        </p:nvSpPr>
        <p:spPr>
          <a:xfrm>
            <a:off x="4643438" y="2000250"/>
            <a:ext cx="4025900" cy="4114800"/>
          </a:xfrm>
        </p:spPr>
        <p:txBody>
          <a:bodyPr/>
          <a:lstStyle/>
          <a:p>
            <a:endParaRPr lang="zh-CN" altLang="en-US" smtClean="0"/>
          </a:p>
        </p:txBody>
      </p:sp>
      <p:pic>
        <p:nvPicPr>
          <p:cNvPr id="64516" name="图片 3"/>
          <p:cNvPicPr>
            <a:picLocks noChangeAspect="1"/>
          </p:cNvPicPr>
          <p:nvPr/>
        </p:nvPicPr>
        <p:blipFill>
          <a:blip r:embed="rId2"/>
          <a:srcRect/>
          <a:stretch>
            <a:fillRect/>
          </a:stretch>
        </p:blipFill>
        <p:spPr bwMode="auto">
          <a:xfrm>
            <a:off x="4357688" y="2071688"/>
            <a:ext cx="4567237" cy="3897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defRPr/>
            </a:pPr>
            <a:endParaRPr lang="zh-CN" altLang="en-US" dirty="0">
              <a:cs typeface="+mj-cs"/>
            </a:endParaRPr>
          </a:p>
        </p:txBody>
      </p:sp>
      <p:sp>
        <p:nvSpPr>
          <p:cNvPr id="65538" name="内容占位符 2"/>
          <p:cNvSpPr>
            <a:spLocks noGrp="1"/>
          </p:cNvSpPr>
          <p:nvPr>
            <p:ph sz="half" idx="1"/>
          </p:nvPr>
        </p:nvSpPr>
        <p:spPr>
          <a:xfrm>
            <a:off x="500063" y="2000250"/>
            <a:ext cx="4071937" cy="4114800"/>
          </a:xfrm>
        </p:spPr>
        <p:txBody>
          <a:bodyPr/>
          <a:lstStyle/>
          <a:p>
            <a:pPr>
              <a:lnSpc>
                <a:spcPct val="80000"/>
              </a:lnSpc>
            </a:pPr>
            <a:r>
              <a:rPr lang="zh-CN" altLang="en-US" sz="3000" smtClean="0"/>
              <a:t>实作</a:t>
            </a:r>
            <a:r>
              <a:rPr lang="en-US" altLang="zh-CN" sz="3000" smtClean="0"/>
              <a:t>1</a:t>
            </a:r>
            <a:r>
              <a:rPr lang="zh-CN" altLang="en-US" sz="3000" smtClean="0"/>
              <a:t>：创建相册</a:t>
            </a:r>
            <a:endParaRPr lang="en-US" altLang="zh-CN" sz="3000" smtClean="0"/>
          </a:p>
          <a:p>
            <a:pPr lvl="1">
              <a:lnSpc>
                <a:spcPct val="80000"/>
              </a:lnSpc>
              <a:buClr>
                <a:srgbClr val="FFC000"/>
              </a:buClr>
              <a:buFont typeface="Wingdings" pitchFamily="2" charset="2"/>
              <a:buChar char="ü"/>
            </a:pPr>
            <a:r>
              <a:rPr lang="zh-CN" altLang="en-US" smtClean="0"/>
              <a:t>在“插入”选项卡的“插图”组中，单击“相册”下的箭头→单击“新建相册”，弹出“相册”对话框</a:t>
            </a:r>
            <a:r>
              <a:rPr lang="en-US" altLang="zh-CN" smtClean="0"/>
              <a:t>……</a:t>
            </a:r>
            <a:endParaRPr lang="zh-CN" altLang="en-US" smtClean="0"/>
          </a:p>
        </p:txBody>
      </p:sp>
      <p:pic>
        <p:nvPicPr>
          <p:cNvPr id="65539" name="图片 4"/>
          <p:cNvPicPr>
            <a:picLocks noChangeAspect="1"/>
          </p:cNvPicPr>
          <p:nvPr/>
        </p:nvPicPr>
        <p:blipFill>
          <a:blip r:embed="rId2"/>
          <a:srcRect/>
          <a:stretch>
            <a:fillRect/>
          </a:stretch>
        </p:blipFill>
        <p:spPr bwMode="auto">
          <a:xfrm>
            <a:off x="4286250" y="2000250"/>
            <a:ext cx="4429125" cy="3189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66562" name="内容占位符 5"/>
          <p:cNvSpPr>
            <a:spLocks noGrp="1"/>
          </p:cNvSpPr>
          <p:nvPr>
            <p:ph idx="1"/>
          </p:nvPr>
        </p:nvSpPr>
        <p:spPr/>
        <p:txBody>
          <a:bodyPr/>
          <a:lstStyle/>
          <a:p>
            <a:r>
              <a:rPr lang="zh-CN" altLang="en-US" smtClean="0"/>
              <a:t>实作</a:t>
            </a:r>
            <a:r>
              <a:rPr lang="en-US" altLang="zh-CN" smtClean="0"/>
              <a:t>2</a:t>
            </a:r>
            <a:r>
              <a:rPr lang="zh-CN" altLang="en-US" smtClean="0"/>
              <a:t>：添加和控制声音</a:t>
            </a:r>
            <a:endParaRPr lang="en-US" altLang="zh-CN" smtClean="0"/>
          </a:p>
          <a:p>
            <a:pPr lvl="1"/>
            <a:r>
              <a:rPr lang="en-US" altLang="zh-CN" smtClean="0"/>
              <a:t>1</a:t>
            </a:r>
            <a:r>
              <a:rPr lang="zh-CN" altLang="en-US" smtClean="0"/>
              <a:t>）在相册中添加背景音乐</a:t>
            </a:r>
            <a:endParaRPr lang="en-US" altLang="zh-CN" smtClean="0"/>
          </a:p>
          <a:p>
            <a:pPr lvl="2"/>
            <a:r>
              <a:rPr lang="zh-CN" altLang="en-US" smtClean="0"/>
              <a:t>单击要添加声音的幻灯片</a:t>
            </a:r>
          </a:p>
          <a:p>
            <a:pPr lvl="2"/>
            <a:r>
              <a:rPr lang="zh-CN" altLang="en-US" smtClean="0"/>
              <a:t>在“插入”选项卡上的“媒体剪辑”组中，单击“声音”按钮</a:t>
            </a:r>
            <a:r>
              <a:rPr lang="en-US" altLang="zh-CN" smtClean="0"/>
              <a:t>……</a:t>
            </a:r>
            <a:endParaRPr lang="zh-CN" altLang="en-US"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内容占位符 2"/>
          <p:cNvSpPr>
            <a:spLocks noGrp="1"/>
          </p:cNvSpPr>
          <p:nvPr>
            <p:ph idx="1"/>
          </p:nvPr>
        </p:nvSpPr>
        <p:spPr>
          <a:xfrm>
            <a:off x="571500" y="1214438"/>
            <a:ext cx="8072438" cy="4114800"/>
          </a:xfrm>
        </p:spPr>
        <p:txBody>
          <a:bodyPr/>
          <a:lstStyle/>
          <a:p>
            <a:r>
              <a:rPr lang="zh-CN" altLang="en-US" smtClean="0"/>
              <a:t>实作</a:t>
            </a:r>
            <a:r>
              <a:rPr lang="en-US" altLang="zh-CN" smtClean="0"/>
              <a:t>3</a:t>
            </a:r>
            <a:r>
              <a:rPr lang="zh-CN" altLang="en-US" smtClean="0"/>
              <a:t>：控制声音</a:t>
            </a:r>
            <a:endParaRPr lang="en-US" altLang="zh-CN" smtClean="0"/>
          </a:p>
          <a:p>
            <a:pPr lvl="1"/>
            <a:r>
              <a:rPr lang="en-US" altLang="zh-CN" sz="2800" smtClean="0"/>
              <a:t>1</a:t>
            </a:r>
            <a:r>
              <a:rPr lang="zh-CN" altLang="en-US" sz="2800" smtClean="0"/>
              <a:t>）在第</a:t>
            </a:r>
            <a:r>
              <a:rPr lang="en-US" altLang="zh-CN" sz="2800" smtClean="0"/>
              <a:t>7</a:t>
            </a:r>
            <a:r>
              <a:rPr lang="zh-CN" altLang="en-US" sz="2800" smtClean="0"/>
              <a:t>张幻灯片后停止播放</a:t>
            </a:r>
            <a:endParaRPr lang="en-US" altLang="zh-CN" sz="2800" smtClean="0"/>
          </a:p>
          <a:p>
            <a:pPr lvl="2"/>
            <a:r>
              <a:rPr lang="zh-CN" altLang="en-US" sz="2400" smtClean="0"/>
              <a:t>在“动画”选项卡的“动画”组中，单击“自定义动画”，弹出“自定义动画”任务窗格</a:t>
            </a:r>
          </a:p>
          <a:p>
            <a:pPr lvl="2"/>
            <a:r>
              <a:rPr lang="zh-CN" altLang="en-US" sz="2400" smtClean="0"/>
              <a:t>单击“自定义动画”列表中所选声音右侧的箭头→单击“效果选项”</a:t>
            </a:r>
            <a:r>
              <a:rPr lang="en-US" altLang="zh-CN" sz="2400" smtClean="0"/>
              <a:t>……</a:t>
            </a:r>
            <a:endParaRPr lang="zh-CN" altLang="en-US" sz="2400" smtClean="0"/>
          </a:p>
        </p:txBody>
      </p:sp>
      <p:pic>
        <p:nvPicPr>
          <p:cNvPr id="67586" name="图片 5"/>
          <p:cNvPicPr>
            <a:picLocks noChangeAspect="1"/>
          </p:cNvPicPr>
          <p:nvPr/>
        </p:nvPicPr>
        <p:blipFill>
          <a:blip r:embed="rId2"/>
          <a:srcRect r="664"/>
          <a:stretch>
            <a:fillRect/>
          </a:stretch>
        </p:blipFill>
        <p:spPr bwMode="auto">
          <a:xfrm>
            <a:off x="1785938" y="3919538"/>
            <a:ext cx="5919787" cy="2938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68610" name="内容占位符 2"/>
          <p:cNvSpPr>
            <a:spLocks noGrp="1"/>
          </p:cNvSpPr>
          <p:nvPr>
            <p:ph idx="1"/>
          </p:nvPr>
        </p:nvSpPr>
        <p:spPr/>
        <p:txBody>
          <a:bodyPr/>
          <a:lstStyle/>
          <a:p>
            <a:r>
              <a:rPr lang="zh-CN" altLang="en-US" smtClean="0"/>
              <a:t>实作</a:t>
            </a:r>
            <a:r>
              <a:rPr lang="en-US" altLang="zh-CN" smtClean="0"/>
              <a:t>4</a:t>
            </a:r>
            <a:r>
              <a:rPr lang="zh-CN" altLang="en-US" smtClean="0"/>
              <a:t>：插入</a:t>
            </a:r>
            <a:r>
              <a:rPr lang="en-US" altLang="zh-CN" smtClean="0"/>
              <a:t>Flash</a:t>
            </a:r>
            <a:r>
              <a:rPr lang="zh-CN" altLang="en-US" smtClean="0"/>
              <a:t>动画</a:t>
            </a:r>
            <a:endParaRPr lang="en-US" altLang="zh-CN" smtClean="0"/>
          </a:p>
          <a:p>
            <a:pPr lvl="1"/>
            <a:r>
              <a:rPr lang="en-US" altLang="zh-CN" smtClean="0"/>
              <a:t>1</a:t>
            </a:r>
            <a:r>
              <a:rPr lang="zh-CN" altLang="en-US" smtClean="0"/>
              <a:t>）在相册的第</a:t>
            </a:r>
            <a:r>
              <a:rPr lang="en-US" altLang="zh-CN" smtClean="0"/>
              <a:t>8</a:t>
            </a:r>
            <a:r>
              <a:rPr lang="zh-CN" altLang="en-US" smtClean="0"/>
              <a:t>张幻灯片中，插入一个</a:t>
            </a:r>
            <a:r>
              <a:rPr lang="en-US" altLang="zh-CN" smtClean="0"/>
              <a:t>Flash</a:t>
            </a:r>
            <a:r>
              <a:rPr lang="zh-CN" altLang="en-US" smtClean="0"/>
              <a:t>动画</a:t>
            </a:r>
            <a:endParaRPr lang="en-US" altLang="zh-CN" smtClean="0"/>
          </a:p>
          <a:p>
            <a:pPr lvl="2"/>
            <a:r>
              <a:rPr lang="zh-CN" altLang="en-US" smtClean="0"/>
              <a:t>选定要插入动画的幻灯片</a:t>
            </a:r>
            <a:endParaRPr lang="en-US" altLang="zh-CN" smtClean="0"/>
          </a:p>
          <a:p>
            <a:pPr lvl="2"/>
            <a:r>
              <a:rPr lang="zh-CN" altLang="en-US" smtClean="0"/>
              <a:t>单击“</a:t>
            </a:r>
            <a:r>
              <a:rPr lang="en-US" altLang="zh-CN" smtClean="0"/>
              <a:t>Office</a:t>
            </a:r>
            <a:r>
              <a:rPr lang="zh-CN" altLang="en-US" smtClean="0"/>
              <a:t>按钮”</a:t>
            </a:r>
            <a:r>
              <a:rPr lang="en-US" smtClean="0"/>
              <a:t>  </a:t>
            </a:r>
            <a:r>
              <a:rPr lang="zh-CN" altLang="en-US" smtClean="0"/>
              <a:t>→</a:t>
            </a:r>
            <a:r>
              <a:rPr lang="en-US" smtClean="0"/>
              <a:t>          </a:t>
            </a:r>
            <a:r>
              <a:rPr lang="zh-CN" altLang="en-US" smtClean="0"/>
              <a:t>按钮</a:t>
            </a:r>
          </a:p>
          <a:p>
            <a:pPr lvl="2"/>
            <a:r>
              <a:rPr lang="zh-CN" altLang="en-US" smtClean="0"/>
              <a:t>弹出对话框，勾选“在功能区显示‘开发工具’选项卡”复选框</a:t>
            </a:r>
            <a:r>
              <a:rPr lang="en-US" altLang="zh-CN" smtClean="0"/>
              <a:t>……</a:t>
            </a:r>
            <a:endParaRPr lang="zh-CN" altLang="en-US" smtClean="0"/>
          </a:p>
        </p:txBody>
      </p:sp>
      <p:pic>
        <p:nvPicPr>
          <p:cNvPr id="68611" name="图片 3" descr="按钮图像"/>
          <p:cNvPicPr>
            <a:picLocks noChangeAspect="1"/>
          </p:cNvPicPr>
          <p:nvPr/>
        </p:nvPicPr>
        <p:blipFill>
          <a:blip r:embed="rId2"/>
          <a:srcRect/>
          <a:stretch>
            <a:fillRect/>
          </a:stretch>
        </p:blipFill>
        <p:spPr bwMode="auto">
          <a:xfrm>
            <a:off x="5000625" y="4143375"/>
            <a:ext cx="357188" cy="357188"/>
          </a:xfrm>
          <a:prstGeom prst="rect">
            <a:avLst/>
          </a:prstGeom>
          <a:noFill/>
          <a:ln w="9525">
            <a:noFill/>
            <a:miter lim="800000"/>
            <a:headEnd/>
            <a:tailEnd/>
          </a:ln>
        </p:spPr>
      </p:pic>
      <p:pic>
        <p:nvPicPr>
          <p:cNvPr id="68612" name="图片 4"/>
          <p:cNvPicPr>
            <a:picLocks noChangeAspect="1"/>
          </p:cNvPicPr>
          <p:nvPr/>
        </p:nvPicPr>
        <p:blipFill>
          <a:blip r:embed="rId3"/>
          <a:srcRect/>
          <a:stretch>
            <a:fillRect/>
          </a:stretch>
        </p:blipFill>
        <p:spPr bwMode="auto">
          <a:xfrm>
            <a:off x="5786438" y="4214813"/>
            <a:ext cx="1414462" cy="244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defRPr/>
            </a:pPr>
            <a:endParaRPr lang="zh-CN" altLang="en-US" dirty="0">
              <a:cs typeface="+mj-cs"/>
            </a:endParaRPr>
          </a:p>
        </p:txBody>
      </p:sp>
      <p:sp>
        <p:nvSpPr>
          <p:cNvPr id="69634" name="内容占位符 2"/>
          <p:cNvSpPr>
            <a:spLocks noGrp="1"/>
          </p:cNvSpPr>
          <p:nvPr>
            <p:ph sz="half" idx="1"/>
          </p:nvPr>
        </p:nvSpPr>
        <p:spPr>
          <a:xfrm>
            <a:off x="500063" y="2000250"/>
            <a:ext cx="4071937" cy="4114800"/>
          </a:xfrm>
        </p:spPr>
        <p:txBody>
          <a:bodyPr/>
          <a:lstStyle/>
          <a:p>
            <a:pPr lvl="1">
              <a:buClr>
                <a:srgbClr val="FFC000"/>
              </a:buClr>
              <a:buFont typeface="Wingdings" pitchFamily="2" charset="2"/>
              <a:buChar char="ü"/>
            </a:pPr>
            <a:r>
              <a:rPr lang="zh-CN" altLang="en-US" smtClean="0"/>
              <a:t>单击“开发工具”选项卡的“控件”组中的“其他控件”   </a:t>
            </a:r>
          </a:p>
          <a:p>
            <a:pPr lvl="1">
              <a:buClr>
                <a:srgbClr val="FFC000"/>
              </a:buClr>
              <a:buFont typeface="Wingdings" pitchFamily="2" charset="2"/>
              <a:buChar char="ü"/>
            </a:pPr>
            <a:r>
              <a:rPr lang="zh-CN" altLang="en-US" smtClean="0"/>
              <a:t>弹出控件列表，单击“</a:t>
            </a:r>
            <a:r>
              <a:rPr lang="en-US" altLang="zh-CN" smtClean="0"/>
              <a:t>Shockwave Flash Object</a:t>
            </a:r>
            <a:r>
              <a:rPr lang="zh-CN" altLang="en-US" smtClean="0"/>
              <a:t>”→ “确定”按钮</a:t>
            </a:r>
          </a:p>
          <a:p>
            <a:pPr lvl="1">
              <a:buClr>
                <a:srgbClr val="FFC000"/>
              </a:buClr>
              <a:buFont typeface="Wingdings" pitchFamily="2" charset="2"/>
              <a:buChar char="ü"/>
            </a:pPr>
            <a:r>
              <a:rPr lang="zh-CN" altLang="en-US" smtClean="0"/>
              <a:t>在幻灯片上拖动“</a:t>
            </a:r>
            <a:r>
              <a:rPr lang="en-US" altLang="zh-CN" smtClean="0"/>
              <a:t>+</a:t>
            </a:r>
            <a:r>
              <a:rPr lang="zh-CN" altLang="en-US" smtClean="0"/>
              <a:t>”指针，绘制控件</a:t>
            </a:r>
          </a:p>
        </p:txBody>
      </p:sp>
      <p:pic>
        <p:nvPicPr>
          <p:cNvPr id="69635" name="图片 3" descr="按钮图像"/>
          <p:cNvPicPr>
            <a:picLocks noChangeAspect="1"/>
          </p:cNvPicPr>
          <p:nvPr/>
        </p:nvPicPr>
        <p:blipFill>
          <a:blip r:embed="rId2"/>
          <a:srcRect/>
          <a:stretch>
            <a:fillRect/>
          </a:stretch>
        </p:blipFill>
        <p:spPr bwMode="auto">
          <a:xfrm>
            <a:off x="4429125" y="3000375"/>
            <a:ext cx="315913" cy="300038"/>
          </a:xfrm>
          <a:prstGeom prst="rect">
            <a:avLst/>
          </a:prstGeom>
          <a:noFill/>
          <a:ln w="9525">
            <a:noFill/>
            <a:miter lim="800000"/>
            <a:headEnd/>
            <a:tailEnd/>
          </a:ln>
        </p:spPr>
      </p:pic>
      <p:pic>
        <p:nvPicPr>
          <p:cNvPr id="69636" name="图片 4"/>
          <p:cNvPicPr>
            <a:picLocks noChangeAspect="1"/>
          </p:cNvPicPr>
          <p:nvPr/>
        </p:nvPicPr>
        <p:blipFill>
          <a:blip r:embed="rId3"/>
          <a:srcRect/>
          <a:stretch>
            <a:fillRect/>
          </a:stretch>
        </p:blipFill>
        <p:spPr bwMode="auto">
          <a:xfrm>
            <a:off x="5000625" y="2643188"/>
            <a:ext cx="3571875" cy="2690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pPr>
              <a:defRPr/>
            </a:pPr>
            <a:endParaRPr lang="zh-CN" altLang="en-US" dirty="0">
              <a:cs typeface="+mj-cs"/>
            </a:endParaRPr>
          </a:p>
        </p:txBody>
      </p:sp>
      <p:sp>
        <p:nvSpPr>
          <p:cNvPr id="6" name="内容占位符 5"/>
          <p:cNvSpPr>
            <a:spLocks noGrp="1"/>
          </p:cNvSpPr>
          <p:nvPr>
            <p:ph sz="half" idx="1"/>
          </p:nvPr>
        </p:nvSpPr>
        <p:spPr>
          <a:xfrm>
            <a:off x="500063" y="2000250"/>
            <a:ext cx="4071937" cy="4114800"/>
          </a:xfrm>
        </p:spPr>
        <p:txBody>
          <a:bodyPr>
            <a:normAutofit fontScale="92500" lnSpcReduction="10000"/>
          </a:bodyPr>
          <a:lstStyle/>
          <a:p>
            <a:pPr>
              <a:defRPr/>
            </a:pPr>
            <a:r>
              <a:rPr lang="zh-CN" altLang="en-US" sz="3500" dirty="0" smtClean="0"/>
              <a:t>实作</a:t>
            </a:r>
            <a:r>
              <a:rPr lang="en-US" altLang="zh-CN" sz="3500" dirty="0" smtClean="0"/>
              <a:t>5</a:t>
            </a:r>
            <a:r>
              <a:rPr lang="zh-CN" altLang="en-US" sz="3500" dirty="0" smtClean="0"/>
              <a:t>：控制</a:t>
            </a:r>
            <a:r>
              <a:rPr lang="en-US" altLang="zh-CN" sz="3500" dirty="0" smtClean="0"/>
              <a:t>Flash</a:t>
            </a:r>
            <a:r>
              <a:rPr lang="zh-CN" altLang="en-US" sz="3500" dirty="0" smtClean="0"/>
              <a:t>动画</a:t>
            </a:r>
            <a:endParaRPr lang="en-US" altLang="zh-CN" sz="3500" dirty="0" smtClean="0"/>
          </a:p>
          <a:p>
            <a:pPr lvl="1">
              <a:buClr>
                <a:srgbClr val="FFC000"/>
              </a:buClr>
              <a:buFont typeface="Wingdings" pitchFamily="2" charset="2"/>
              <a:buChar char="ü"/>
              <a:defRPr/>
            </a:pPr>
            <a:r>
              <a:rPr lang="zh-CN" altLang="en-US" sz="2600" dirty="0" smtClean="0"/>
              <a:t>右击“</a:t>
            </a:r>
            <a:r>
              <a:rPr lang="en-US" sz="2600" dirty="0" smtClean="0"/>
              <a:t>Shockwave Flash Object</a:t>
            </a:r>
            <a:r>
              <a:rPr lang="zh-CN" altLang="en-US" sz="2600" dirty="0" smtClean="0"/>
              <a:t>”→单击“属性”</a:t>
            </a:r>
          </a:p>
          <a:p>
            <a:pPr lvl="1">
              <a:buClr>
                <a:srgbClr val="FFC000"/>
              </a:buClr>
              <a:buFont typeface="Wingdings" pitchFamily="2" charset="2"/>
              <a:buChar char="ü"/>
              <a:defRPr/>
            </a:pPr>
            <a:r>
              <a:rPr lang="zh-CN" altLang="en-US" sz="2600" dirty="0" smtClean="0"/>
              <a:t>弹出对话框，单击“</a:t>
            </a:r>
            <a:r>
              <a:rPr lang="en-US" sz="2600" dirty="0" smtClean="0"/>
              <a:t>Movie</a:t>
            </a:r>
            <a:r>
              <a:rPr lang="zh-CN" altLang="en-US" sz="2600" dirty="0" smtClean="0"/>
              <a:t>”属性</a:t>
            </a:r>
          </a:p>
          <a:p>
            <a:pPr lvl="1">
              <a:buClr>
                <a:srgbClr val="FFC000"/>
              </a:buClr>
              <a:buFont typeface="Wingdings" pitchFamily="2" charset="2"/>
              <a:buChar char="ü"/>
              <a:defRPr/>
            </a:pPr>
            <a:r>
              <a:rPr lang="zh-CN" altLang="en-US" sz="2600" dirty="0" smtClean="0"/>
              <a:t>在其右侧的单元格中，键入要播放的</a:t>
            </a:r>
            <a:r>
              <a:rPr lang="en-US" sz="2600" dirty="0" smtClean="0"/>
              <a:t> Flash </a:t>
            </a:r>
            <a:r>
              <a:rPr lang="zh-CN" altLang="en-US" sz="2600" dirty="0" smtClean="0"/>
              <a:t>文件的完整路径</a:t>
            </a:r>
            <a:r>
              <a:rPr lang="en-US" altLang="zh-CN" sz="2600" dirty="0" smtClean="0"/>
              <a:t>……</a:t>
            </a:r>
            <a:endParaRPr lang="zh-CN" altLang="en-US" sz="2600" dirty="0" smtClean="0"/>
          </a:p>
        </p:txBody>
      </p:sp>
      <p:pic>
        <p:nvPicPr>
          <p:cNvPr id="70659" name="图片 8"/>
          <p:cNvPicPr>
            <a:picLocks noChangeAspect="1"/>
          </p:cNvPicPr>
          <p:nvPr/>
        </p:nvPicPr>
        <p:blipFill>
          <a:blip r:embed="rId2"/>
          <a:srcRect/>
          <a:stretch>
            <a:fillRect/>
          </a:stretch>
        </p:blipFill>
        <p:spPr bwMode="auto">
          <a:xfrm>
            <a:off x="5429250" y="1857375"/>
            <a:ext cx="2636838" cy="4357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71682" name="内容占位符 5"/>
          <p:cNvSpPr>
            <a:spLocks noGrp="1"/>
          </p:cNvSpPr>
          <p:nvPr>
            <p:ph idx="1"/>
          </p:nvPr>
        </p:nvSpPr>
        <p:spPr/>
        <p:txBody>
          <a:bodyPr/>
          <a:lstStyle/>
          <a:p>
            <a:r>
              <a:rPr lang="zh-CN" altLang="en-US" smtClean="0"/>
              <a:t>实作</a:t>
            </a:r>
            <a:r>
              <a:rPr lang="en-US" altLang="zh-CN" smtClean="0"/>
              <a:t>6</a:t>
            </a:r>
            <a:r>
              <a:rPr lang="zh-CN" altLang="en-US" smtClean="0"/>
              <a:t>：添加影片</a:t>
            </a:r>
            <a:endParaRPr lang="en-US" altLang="zh-CN" smtClean="0"/>
          </a:p>
          <a:p>
            <a:pPr lvl="1"/>
            <a:r>
              <a:rPr lang="en-US" altLang="zh-CN" smtClean="0"/>
              <a:t>1</a:t>
            </a:r>
            <a:r>
              <a:rPr lang="zh-CN" altLang="en-US" smtClean="0"/>
              <a:t>）在相册的第</a:t>
            </a:r>
            <a:r>
              <a:rPr lang="en-US" altLang="zh-CN" smtClean="0"/>
              <a:t>9</a:t>
            </a:r>
            <a:r>
              <a:rPr lang="zh-CN" altLang="en-US" smtClean="0"/>
              <a:t>张幻灯片中，插入一个视频文件</a:t>
            </a:r>
            <a:endParaRPr lang="en-US" altLang="zh-CN" smtClean="0"/>
          </a:p>
          <a:p>
            <a:pPr lvl="2"/>
            <a:r>
              <a:rPr lang="zh-CN" altLang="en-US" smtClean="0"/>
              <a:t>选定要插入影片的幻灯片</a:t>
            </a:r>
          </a:p>
          <a:p>
            <a:pPr lvl="2"/>
            <a:r>
              <a:rPr lang="zh-CN" altLang="en-US" smtClean="0"/>
              <a:t>在“插入”选项卡的“媒体剪辑”组中，单击“影片”按钮</a:t>
            </a:r>
            <a:r>
              <a:rPr lang="en-US" altLang="zh-CN" smtClean="0"/>
              <a:t>……</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72706" name="内容占位符 2"/>
          <p:cNvSpPr>
            <a:spLocks noGrp="1"/>
          </p:cNvSpPr>
          <p:nvPr>
            <p:ph idx="1"/>
          </p:nvPr>
        </p:nvSpPr>
        <p:spPr/>
        <p:txBody>
          <a:bodyPr/>
          <a:lstStyle/>
          <a:p>
            <a:r>
              <a:rPr lang="zh-CN" altLang="en-US" smtClean="0"/>
              <a:t>实作</a:t>
            </a:r>
            <a:r>
              <a:rPr lang="en-US" altLang="zh-CN" smtClean="0"/>
              <a:t>7</a:t>
            </a:r>
            <a:r>
              <a:rPr lang="zh-CN" altLang="en-US" smtClean="0"/>
              <a:t>：控制影片</a:t>
            </a:r>
            <a:endParaRPr lang="en-US" altLang="zh-CN" smtClean="0"/>
          </a:p>
          <a:p>
            <a:pPr lvl="2"/>
            <a:r>
              <a:rPr lang="zh-CN" altLang="en-US" smtClean="0"/>
              <a:t>在放映幻灯片时，单击影片可播放，再次单击可暂停影片播放</a:t>
            </a:r>
            <a:endParaRPr lang="en-US" altLang="zh-CN" smtClean="0"/>
          </a:p>
          <a:p>
            <a:pPr lvl="2"/>
            <a:r>
              <a:rPr lang="zh-CN" altLang="en-US" smtClean="0"/>
              <a:t>在“普通视图”中，单击幻灯片上要全屏播放的影片框</a:t>
            </a:r>
          </a:p>
          <a:p>
            <a:pPr lvl="2"/>
            <a:r>
              <a:rPr lang="zh-CN" altLang="en-US" smtClean="0"/>
              <a:t>在“选项”选项卡的“影片选项”组中，选中“全屏播放”复选框，可设置全屏播放</a:t>
            </a:r>
            <a:endParaRPr lang="en-US" altLang="zh-CN" smtClean="0"/>
          </a:p>
          <a:p>
            <a:pPr lvl="1"/>
            <a:endParaRPr lang="zh-CN" altLang="en-US"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18434" name="Rectangle 3"/>
          <p:cNvSpPr>
            <a:spLocks noGrp="1" noChangeArrowheads="1"/>
          </p:cNvSpPr>
          <p:nvPr>
            <p:ph idx="1"/>
          </p:nvPr>
        </p:nvSpPr>
        <p:spPr/>
        <p:txBody>
          <a:bodyPr/>
          <a:lstStyle/>
          <a:p>
            <a:pPr lvl="1"/>
            <a:r>
              <a:rPr lang="zh-CN" altLang="en-US" smtClean="0"/>
              <a:t>演示文稿就是一个</a:t>
            </a:r>
            <a:r>
              <a:rPr lang="en-US" altLang="zh-CN" smtClean="0"/>
              <a:t>PowerPoint</a:t>
            </a:r>
            <a:r>
              <a:rPr lang="zh-CN" altLang="en-US" smtClean="0"/>
              <a:t>文件，扩展名为“</a:t>
            </a:r>
            <a:r>
              <a:rPr lang="en-US" altLang="zh-CN" smtClean="0"/>
              <a:t>.pptx”</a:t>
            </a:r>
          </a:p>
          <a:p>
            <a:pPr lvl="1"/>
            <a:r>
              <a:rPr lang="zh-CN" altLang="en-US" smtClean="0"/>
              <a:t>演示文稿中的每一页称为幻灯片，一个演示文稿由若干张幻灯片组成</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1071563" y="642938"/>
            <a:ext cx="7572375" cy="1143000"/>
          </a:xfrm>
        </p:spPr>
        <p:txBody>
          <a:bodyPr/>
          <a:lstStyle/>
          <a:p>
            <a:pPr>
              <a:defRPr/>
            </a:pPr>
            <a:r>
              <a:rPr lang="zh-CN" altLang="en-US" dirty="0" smtClean="0">
                <a:cs typeface="+mj-cs"/>
              </a:rPr>
              <a:t>本次课重点内容小结</a:t>
            </a:r>
          </a:p>
        </p:txBody>
      </p:sp>
      <p:sp>
        <p:nvSpPr>
          <p:cNvPr id="73730" name="Rectangle 3"/>
          <p:cNvSpPr>
            <a:spLocks noGrp="1" noChangeArrowheads="1"/>
          </p:cNvSpPr>
          <p:nvPr>
            <p:ph idx="1"/>
          </p:nvPr>
        </p:nvSpPr>
        <p:spPr/>
        <p:txBody>
          <a:bodyPr/>
          <a:lstStyle/>
          <a:p>
            <a:r>
              <a:rPr lang="en-US" altLang="zh-CN" smtClean="0"/>
              <a:t>1.</a:t>
            </a:r>
            <a:r>
              <a:rPr lang="zh-CN" altLang="en-US" smtClean="0"/>
              <a:t>超级链接的使用</a:t>
            </a:r>
          </a:p>
          <a:p>
            <a:r>
              <a:rPr lang="en-US" altLang="zh-CN" smtClean="0"/>
              <a:t>2.</a:t>
            </a:r>
            <a:r>
              <a:rPr lang="zh-CN" altLang="en-US" smtClean="0"/>
              <a:t>动作按钮的使用</a:t>
            </a:r>
          </a:p>
          <a:p>
            <a:r>
              <a:rPr lang="en-US" altLang="zh-CN" smtClean="0"/>
              <a:t>3.</a:t>
            </a:r>
            <a:r>
              <a:rPr lang="zh-CN" altLang="en-US" smtClean="0"/>
              <a:t>声音的添加和控制</a:t>
            </a:r>
          </a:p>
          <a:p>
            <a:r>
              <a:rPr lang="en-US" altLang="zh-CN" smtClean="0"/>
              <a:t>4.Flash</a:t>
            </a:r>
            <a:r>
              <a:rPr lang="zh-CN" altLang="en-US" smtClean="0"/>
              <a:t>动画的添加和控制</a:t>
            </a:r>
            <a:endParaRPr lang="en-US" altLang="zh-CN" smtClean="0"/>
          </a:p>
          <a:p>
            <a:r>
              <a:rPr lang="en-US" altLang="zh-CN" smtClean="0"/>
              <a:t>5.</a:t>
            </a:r>
            <a:r>
              <a:rPr lang="zh-CN" altLang="en-US" smtClean="0"/>
              <a:t>影片的添加和控制</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1071563" y="642938"/>
            <a:ext cx="7572375" cy="1143000"/>
          </a:xfrm>
        </p:spPr>
        <p:txBody>
          <a:bodyPr/>
          <a:lstStyle/>
          <a:p>
            <a:pPr>
              <a:defRPr/>
            </a:pPr>
            <a:r>
              <a:rPr lang="zh-CN" altLang="en-US" dirty="0" smtClean="0">
                <a:cs typeface="+mj-cs"/>
              </a:rPr>
              <a:t>课外作业布置</a:t>
            </a:r>
          </a:p>
        </p:txBody>
      </p:sp>
      <p:sp>
        <p:nvSpPr>
          <p:cNvPr id="74754" name="Rectangle 3"/>
          <p:cNvSpPr>
            <a:spLocks noGrp="1" noChangeArrowheads="1"/>
          </p:cNvSpPr>
          <p:nvPr>
            <p:ph idx="1"/>
          </p:nvPr>
        </p:nvSpPr>
        <p:spPr/>
        <p:txBody>
          <a:bodyPr/>
          <a:lstStyle/>
          <a:p>
            <a:r>
              <a:rPr lang="en-US" altLang="zh-CN" smtClean="0"/>
              <a:t>1.</a:t>
            </a:r>
            <a:r>
              <a:rPr lang="zh-CN" altLang="en-US" smtClean="0"/>
              <a:t>能力测试</a:t>
            </a:r>
          </a:p>
          <a:p>
            <a:r>
              <a:rPr lang="en-US" altLang="zh-CN" smtClean="0"/>
              <a:t>2.</a:t>
            </a:r>
            <a:r>
              <a:rPr lang="zh-CN" altLang="en-US" smtClean="0"/>
              <a:t>预习第</a:t>
            </a:r>
            <a:r>
              <a:rPr lang="en-US" altLang="zh-CN" smtClean="0"/>
              <a:t>7</a:t>
            </a:r>
            <a:r>
              <a:rPr lang="zh-CN" altLang="en-US" smtClean="0"/>
              <a:t>章</a:t>
            </a:r>
            <a:endParaRPr lang="en-US" altLang="zh-CN" smtClean="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19458" name="内容占位符 2"/>
          <p:cNvSpPr>
            <a:spLocks noGrp="1"/>
          </p:cNvSpPr>
          <p:nvPr>
            <p:ph idx="1"/>
          </p:nvPr>
        </p:nvSpPr>
        <p:spPr/>
        <p:txBody>
          <a:bodyPr/>
          <a:lstStyle/>
          <a:p>
            <a:r>
              <a:rPr lang="zh-CN" altLang="en-US" smtClean="0"/>
              <a:t>实作</a:t>
            </a:r>
            <a:r>
              <a:rPr lang="en-US" altLang="zh-CN" smtClean="0"/>
              <a:t>3</a:t>
            </a:r>
            <a:r>
              <a:rPr lang="zh-CN" altLang="en-US" smtClean="0"/>
              <a:t>：认识</a:t>
            </a:r>
            <a:r>
              <a:rPr lang="en-US" altLang="zh-CN" smtClean="0"/>
              <a:t>PowerPoint</a:t>
            </a:r>
            <a:r>
              <a:rPr lang="zh-CN" altLang="en-US" smtClean="0"/>
              <a:t>的视图</a:t>
            </a:r>
            <a:endParaRPr lang="en-US" altLang="zh-CN" smtClean="0"/>
          </a:p>
          <a:p>
            <a:pPr lvl="1"/>
            <a:r>
              <a:rPr lang="zh-CN" altLang="en-US" smtClean="0"/>
              <a:t>普通视图</a:t>
            </a:r>
            <a:endParaRPr lang="en-US" altLang="zh-CN" smtClean="0"/>
          </a:p>
          <a:p>
            <a:pPr lvl="1"/>
            <a:r>
              <a:rPr lang="zh-CN" altLang="en-US" smtClean="0"/>
              <a:t>幻灯片浏览视图</a:t>
            </a:r>
            <a:endParaRPr lang="en-US" altLang="zh-CN" smtClean="0"/>
          </a:p>
          <a:p>
            <a:pPr lvl="1"/>
            <a:r>
              <a:rPr lang="zh-CN" altLang="en-US" smtClean="0"/>
              <a:t>幻灯片放映视图</a:t>
            </a:r>
            <a:endParaRPr lang="en-US" altLang="zh-CN" smtClean="0"/>
          </a:p>
          <a:p>
            <a:pPr lvl="1"/>
            <a:r>
              <a:rPr lang="zh-CN" altLang="en-US" smtClean="0"/>
              <a:t>备注页视图</a:t>
            </a:r>
            <a:endParaRPr lang="en-US" altLang="zh-CN" smtClean="0"/>
          </a:p>
          <a:p>
            <a:pPr lvl="2"/>
            <a:r>
              <a:rPr lang="zh-CN" altLang="en-US" smtClean="0"/>
              <a:t>打开“示例</a:t>
            </a:r>
            <a:r>
              <a:rPr lang="en-US" altLang="zh-CN" smtClean="0"/>
              <a:t>.pptx</a:t>
            </a:r>
            <a:r>
              <a:rPr lang="zh-CN" altLang="en-US" smtClean="0"/>
              <a:t>”</a:t>
            </a:r>
            <a:endParaRPr lang="en-US" altLang="zh-CN" smtClean="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12290" name="Rectangle 3"/>
          <p:cNvSpPr>
            <a:spLocks noGrp="1" noChangeArrowheads="1"/>
          </p:cNvSpPr>
          <p:nvPr>
            <p:ph idx="1"/>
          </p:nvPr>
        </p:nvSpPr>
        <p:spPr/>
        <p:txBody>
          <a:bodyPr>
            <a:normAutofit lnSpcReduction="10000"/>
          </a:bodyPr>
          <a:lstStyle/>
          <a:p>
            <a:pPr>
              <a:defRPr/>
            </a:pPr>
            <a:r>
              <a:rPr lang="zh-CN" altLang="en-US" dirty="0" smtClean="0"/>
              <a:t>实作</a:t>
            </a:r>
            <a:r>
              <a:rPr lang="en-US" altLang="zh-CN" dirty="0" smtClean="0"/>
              <a:t>4</a:t>
            </a:r>
            <a:r>
              <a:rPr lang="zh-CN" altLang="en-US" dirty="0" smtClean="0"/>
              <a:t>：创建演示文稿</a:t>
            </a:r>
            <a:endParaRPr lang="en-US" altLang="zh-CN" dirty="0" smtClean="0"/>
          </a:p>
          <a:p>
            <a:pPr lvl="1">
              <a:defRPr/>
            </a:pPr>
            <a:r>
              <a:rPr lang="en-US" altLang="zh-CN" dirty="0" smtClean="0"/>
              <a:t>1</a:t>
            </a:r>
            <a:r>
              <a:rPr lang="zh-CN" altLang="en-US" dirty="0" smtClean="0"/>
              <a:t>）用“已安装的模板”创建演示文稿，模板选择“古典型相册”</a:t>
            </a:r>
            <a:endParaRPr lang="en-US" altLang="zh-CN" dirty="0" smtClean="0"/>
          </a:p>
          <a:p>
            <a:pPr lvl="1">
              <a:defRPr/>
            </a:pPr>
            <a:r>
              <a:rPr lang="en-US" altLang="zh-CN" dirty="0" smtClean="0"/>
              <a:t>2</a:t>
            </a:r>
            <a:r>
              <a:rPr lang="zh-CN" altLang="en-US" dirty="0" smtClean="0"/>
              <a:t>）用“已安装的主题”创建演示文稿</a:t>
            </a:r>
            <a:endParaRPr lang="en-US" altLang="zh-CN" dirty="0" smtClean="0"/>
          </a:p>
          <a:p>
            <a:pPr lvl="1">
              <a:defRPr/>
            </a:pPr>
            <a:r>
              <a:rPr lang="en-US" altLang="zh-CN" dirty="0" smtClean="0"/>
              <a:t>3</a:t>
            </a:r>
            <a:r>
              <a:rPr lang="zh-CN" altLang="en-US" dirty="0" smtClean="0"/>
              <a:t>） “根据现有内容新建”演示文稿</a:t>
            </a:r>
            <a:endParaRPr lang="en-US" altLang="zh-CN" dirty="0" smtClean="0"/>
          </a:p>
          <a:p>
            <a:pPr lvl="1">
              <a:defRPr/>
            </a:pPr>
            <a:r>
              <a:rPr lang="en-US" altLang="zh-CN" dirty="0" smtClean="0"/>
              <a:t>4</a:t>
            </a:r>
            <a:r>
              <a:rPr lang="zh-CN" altLang="en-US" dirty="0" smtClean="0"/>
              <a:t>）从零（空白演示文稿）开始制作</a:t>
            </a:r>
            <a:endParaRPr lang="en-US" altLang="zh-CN" dirty="0" smtClean="0"/>
          </a:p>
          <a:p>
            <a:pPr lvl="2">
              <a:defRPr/>
            </a:pPr>
            <a:r>
              <a:rPr lang="zh-CN" altLang="en-US" dirty="0" smtClean="0"/>
              <a:t>单击“</a:t>
            </a:r>
            <a:r>
              <a:rPr lang="en-US" dirty="0" smtClean="0"/>
              <a:t>Office</a:t>
            </a:r>
            <a:r>
              <a:rPr lang="zh-CN" altLang="en-US" dirty="0" smtClean="0"/>
              <a:t>按钮”</a:t>
            </a:r>
            <a:r>
              <a:rPr lang="en-US" dirty="0" smtClean="0"/>
              <a:t>    </a:t>
            </a:r>
            <a:r>
              <a:rPr lang="zh-CN" altLang="en-US" dirty="0" smtClean="0"/>
              <a:t>→“新建”按钮      </a:t>
            </a:r>
            <a:r>
              <a:rPr lang="en-US" altLang="zh-CN" dirty="0" smtClean="0"/>
              <a:t>……</a:t>
            </a:r>
          </a:p>
        </p:txBody>
      </p:sp>
      <p:pic>
        <p:nvPicPr>
          <p:cNvPr id="20483" name="图片 9" descr="按钮图像"/>
          <p:cNvPicPr>
            <a:picLocks noChangeAspect="1" noChangeArrowheads="1"/>
          </p:cNvPicPr>
          <p:nvPr/>
        </p:nvPicPr>
        <p:blipFill>
          <a:blip r:embed="rId2"/>
          <a:srcRect/>
          <a:stretch>
            <a:fillRect/>
          </a:stretch>
        </p:blipFill>
        <p:spPr bwMode="auto">
          <a:xfrm>
            <a:off x="5000625" y="4929188"/>
            <a:ext cx="571500" cy="504825"/>
          </a:xfrm>
          <a:prstGeom prst="rect">
            <a:avLst/>
          </a:prstGeom>
          <a:noFill/>
          <a:ln w="9525">
            <a:noFill/>
            <a:miter lim="800000"/>
            <a:headEnd/>
            <a:tailEnd/>
          </a:ln>
        </p:spPr>
      </p:pic>
      <p:pic>
        <p:nvPicPr>
          <p:cNvPr id="20484" name="图片 10"/>
          <p:cNvPicPr>
            <a:picLocks noChangeAspect="1" noChangeArrowheads="1"/>
          </p:cNvPicPr>
          <p:nvPr/>
        </p:nvPicPr>
        <p:blipFill>
          <a:blip r:embed="rId3"/>
          <a:srcRect/>
          <a:stretch>
            <a:fillRect/>
          </a:stretch>
        </p:blipFill>
        <p:spPr bwMode="auto">
          <a:xfrm>
            <a:off x="2286000" y="5429250"/>
            <a:ext cx="714375" cy="2857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1563" y="642938"/>
            <a:ext cx="7572375" cy="1143000"/>
          </a:xfrm>
        </p:spPr>
        <p:txBody>
          <a:bodyPr/>
          <a:lstStyle/>
          <a:p>
            <a:pPr>
              <a:defRPr/>
            </a:pPr>
            <a:endParaRPr lang="zh-CN" altLang="en-US" dirty="0">
              <a:cs typeface="+mj-cs"/>
            </a:endParaRPr>
          </a:p>
        </p:txBody>
      </p:sp>
      <p:sp>
        <p:nvSpPr>
          <p:cNvPr id="21506" name="内容占位符 2"/>
          <p:cNvSpPr>
            <a:spLocks noGrp="1"/>
          </p:cNvSpPr>
          <p:nvPr>
            <p:ph idx="1"/>
          </p:nvPr>
        </p:nvSpPr>
        <p:spPr/>
        <p:txBody>
          <a:bodyPr/>
          <a:lstStyle/>
          <a:p>
            <a:r>
              <a:rPr lang="zh-CN" altLang="en-US" smtClean="0"/>
              <a:t>实作</a:t>
            </a:r>
            <a:r>
              <a:rPr lang="en-US" altLang="zh-CN" smtClean="0"/>
              <a:t>5</a:t>
            </a:r>
            <a:r>
              <a:rPr lang="zh-CN" altLang="en-US" smtClean="0"/>
              <a:t>：保存演示文稿</a:t>
            </a:r>
            <a:endParaRPr lang="en-US" altLang="zh-CN" smtClean="0"/>
          </a:p>
          <a:p>
            <a:pPr lvl="1"/>
            <a:r>
              <a:rPr lang="en-US" altLang="zh-CN" smtClean="0"/>
              <a:t>1</a:t>
            </a:r>
            <a:r>
              <a:rPr lang="zh-CN" altLang="en-US" smtClean="0"/>
              <a:t>）将用“古典型相册”模板创建的演示文稿，保存为“模板示例</a:t>
            </a:r>
            <a:r>
              <a:rPr lang="en-US" altLang="zh-CN" smtClean="0"/>
              <a:t>.pptx</a:t>
            </a:r>
            <a:r>
              <a:rPr lang="zh-CN" altLang="en-US" smtClean="0"/>
              <a:t>”文件</a:t>
            </a:r>
            <a:endParaRPr lang="en-US" altLang="zh-CN" smtClean="0"/>
          </a:p>
          <a:p>
            <a:pPr lvl="2"/>
            <a:r>
              <a:rPr lang="zh-CN" altLang="en-US" smtClean="0"/>
              <a:t>方法</a:t>
            </a:r>
            <a:r>
              <a:rPr lang="en-US" altLang="zh-CN" smtClean="0"/>
              <a:t>1</a:t>
            </a:r>
            <a:r>
              <a:rPr lang="zh-CN" altLang="en-US" smtClean="0"/>
              <a:t>：单击“快速访问工具栏”中的</a:t>
            </a:r>
            <a:r>
              <a:rPr lang="en-US" smtClean="0"/>
              <a:t>    </a:t>
            </a:r>
            <a:r>
              <a:rPr lang="zh-CN" altLang="en-US" smtClean="0"/>
              <a:t>按钮</a:t>
            </a:r>
          </a:p>
          <a:p>
            <a:pPr lvl="2"/>
            <a:r>
              <a:rPr lang="zh-CN" altLang="en-US" smtClean="0"/>
              <a:t>方法</a:t>
            </a:r>
            <a:r>
              <a:rPr lang="en-US" altLang="zh-CN" smtClean="0"/>
              <a:t>2</a:t>
            </a:r>
            <a:r>
              <a:rPr lang="zh-CN" altLang="en-US" smtClean="0"/>
              <a:t>：单击“</a:t>
            </a:r>
            <a:r>
              <a:rPr lang="en-US" altLang="zh-CN" smtClean="0"/>
              <a:t>Office</a:t>
            </a:r>
            <a:r>
              <a:rPr lang="zh-CN" altLang="en-US" smtClean="0"/>
              <a:t>按钮”</a:t>
            </a:r>
            <a:r>
              <a:rPr lang="en-US" smtClean="0"/>
              <a:t>    </a:t>
            </a:r>
            <a:r>
              <a:rPr lang="zh-CN" altLang="en-US" smtClean="0"/>
              <a:t>→“另存为”按钮        </a:t>
            </a:r>
            <a:r>
              <a:rPr lang="en-US" altLang="zh-CN" smtClean="0"/>
              <a:t>……</a:t>
            </a:r>
            <a:endParaRPr lang="zh-CN" altLang="en-US" smtClean="0"/>
          </a:p>
          <a:p>
            <a:pPr lvl="2"/>
            <a:endParaRPr lang="zh-CN" altLang="en-US" smtClean="0"/>
          </a:p>
        </p:txBody>
      </p:sp>
      <p:pic>
        <p:nvPicPr>
          <p:cNvPr id="21507" name="图片 3"/>
          <p:cNvPicPr>
            <a:picLocks noChangeAspect="1" noChangeArrowheads="1"/>
          </p:cNvPicPr>
          <p:nvPr/>
        </p:nvPicPr>
        <p:blipFill>
          <a:blip r:embed="rId2"/>
          <a:srcRect/>
          <a:stretch>
            <a:fillRect/>
          </a:stretch>
        </p:blipFill>
        <p:spPr bwMode="auto">
          <a:xfrm>
            <a:off x="2571750" y="4071938"/>
            <a:ext cx="357188" cy="285750"/>
          </a:xfrm>
          <a:prstGeom prst="rect">
            <a:avLst/>
          </a:prstGeom>
          <a:noFill/>
          <a:ln w="9525">
            <a:noFill/>
            <a:miter lim="800000"/>
            <a:headEnd/>
            <a:tailEnd/>
          </a:ln>
        </p:spPr>
      </p:pic>
      <p:pic>
        <p:nvPicPr>
          <p:cNvPr id="21508" name="图片 4" descr="按钮图像"/>
          <p:cNvPicPr>
            <a:picLocks noChangeAspect="1" noChangeArrowheads="1"/>
          </p:cNvPicPr>
          <p:nvPr/>
        </p:nvPicPr>
        <p:blipFill>
          <a:blip r:embed="rId3"/>
          <a:srcRect/>
          <a:stretch>
            <a:fillRect/>
          </a:stretch>
        </p:blipFill>
        <p:spPr bwMode="auto">
          <a:xfrm>
            <a:off x="6286500" y="4572000"/>
            <a:ext cx="571500" cy="504825"/>
          </a:xfrm>
          <a:prstGeom prst="rect">
            <a:avLst/>
          </a:prstGeom>
          <a:noFill/>
          <a:ln w="9525">
            <a:noFill/>
            <a:miter lim="800000"/>
            <a:headEnd/>
            <a:tailEnd/>
          </a:ln>
        </p:spPr>
      </p:pic>
      <p:pic>
        <p:nvPicPr>
          <p:cNvPr id="21509" name="图片 5"/>
          <p:cNvPicPr>
            <a:picLocks noChangeAspect="1" noChangeArrowheads="1"/>
          </p:cNvPicPr>
          <p:nvPr/>
        </p:nvPicPr>
        <p:blipFill>
          <a:blip r:embed="rId4"/>
          <a:srcRect/>
          <a:stretch>
            <a:fillRect/>
          </a:stretch>
        </p:blipFill>
        <p:spPr bwMode="auto">
          <a:xfrm>
            <a:off x="3357563" y="5072063"/>
            <a:ext cx="1000125" cy="28575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主题1">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ahoma"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ahoma" pitchFamily="34" charset="0"/>
            <a:ea typeface="宋体" pitchFamily="2" charset="-122"/>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1538</TotalTime>
  <Words>3960</Words>
  <Application>Microsoft Office PowerPoint</Application>
  <PresentationFormat>全屏显示(4:3)</PresentationFormat>
  <Paragraphs>221</Paragraphs>
  <Slides>61</Slides>
  <Notes>0</Notes>
  <HiddenSlides>0</HiddenSlides>
  <MMClips>0</MMClips>
  <ScaleCrop>false</ScaleCrop>
  <HeadingPairs>
    <vt:vector size="6" baseType="variant">
      <vt:variant>
        <vt:lpstr>已用的字体</vt:lpstr>
      </vt:variant>
      <vt:variant>
        <vt:i4>8</vt:i4>
      </vt:variant>
      <vt:variant>
        <vt:lpstr>演示文稿设计模板</vt:lpstr>
      </vt:variant>
      <vt:variant>
        <vt:i4>2</vt:i4>
      </vt:variant>
      <vt:variant>
        <vt:lpstr>幻灯片标题</vt:lpstr>
      </vt:variant>
      <vt:variant>
        <vt:i4>61</vt:i4>
      </vt:variant>
    </vt:vector>
  </HeadingPairs>
  <TitlesOfParts>
    <vt:vector size="71" baseType="lpstr">
      <vt:lpstr>Arial</vt:lpstr>
      <vt:lpstr>宋体</vt:lpstr>
      <vt:lpstr>Comic Sans MS</vt:lpstr>
      <vt:lpstr>隶书</vt:lpstr>
      <vt:lpstr>Wingdings</vt:lpstr>
      <vt:lpstr>Calibri</vt:lpstr>
      <vt:lpstr>Tahoma</vt:lpstr>
      <vt:lpstr>华文隶书</vt:lpstr>
      <vt:lpstr>主题1</vt:lpstr>
      <vt:lpstr>主题1</vt:lpstr>
      <vt:lpstr>第6章  PowerPoint 2007         的使用 </vt:lpstr>
      <vt:lpstr>第1讲  PowerPoint的         基本操作和编辑 </vt:lpstr>
      <vt:lpstr>6.1 演示文稿的基本操作 任务一：了解PowerPoint的主要功能</vt:lpstr>
      <vt:lpstr>任务二：掌握PowerPoint的           基本操作</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任务三：掌握PowerPoint的编辑</vt:lpstr>
      <vt:lpstr>幻灯片 16</vt:lpstr>
      <vt:lpstr>幻灯片 17</vt:lpstr>
      <vt:lpstr>幻灯片 18</vt:lpstr>
      <vt:lpstr>幻灯片 19</vt:lpstr>
      <vt:lpstr>本次课重点内容小结 </vt:lpstr>
      <vt:lpstr>课外作业布置</vt:lpstr>
      <vt:lpstr>第2讲  PowerPoint的         效果设计和放映</vt:lpstr>
      <vt:lpstr>复习并导入新课 </vt:lpstr>
      <vt:lpstr>6.2 演示文稿的外观设计</vt:lpstr>
      <vt:lpstr>任务一：掌握PowerPoint的           效果设计</vt:lpstr>
      <vt:lpstr>幻灯片 26</vt:lpstr>
      <vt:lpstr>幻灯片 27</vt:lpstr>
      <vt:lpstr>幻灯片 28</vt:lpstr>
      <vt:lpstr>幻灯片 29</vt:lpstr>
      <vt:lpstr>幻灯片 30</vt:lpstr>
      <vt:lpstr>幻灯片 31</vt:lpstr>
      <vt:lpstr>幻灯片 32</vt:lpstr>
      <vt:lpstr>幻灯片 33</vt:lpstr>
      <vt:lpstr>6.3 幻灯片的动画设计及放映 任务二：掌握PowerPoint的动画设计及放映</vt:lpstr>
      <vt:lpstr>幻灯片 35</vt:lpstr>
      <vt:lpstr>幻灯片 36</vt:lpstr>
      <vt:lpstr>幻灯片 37</vt:lpstr>
      <vt:lpstr>幻灯片 38</vt:lpstr>
      <vt:lpstr>幻灯片 39</vt:lpstr>
      <vt:lpstr>幻灯片 40</vt:lpstr>
      <vt:lpstr>幻灯片 41</vt:lpstr>
      <vt:lpstr>本次课重点内容小结 </vt:lpstr>
      <vt:lpstr>课外作业布置 </vt:lpstr>
      <vt:lpstr>第3讲  制作交互式多媒体         演示文稿</vt:lpstr>
      <vt:lpstr>复习并导入新课</vt:lpstr>
      <vt:lpstr>6.4 创建交互式演示文稿 任务一：掌握超级链接的使用</vt:lpstr>
      <vt:lpstr>幻灯片 47</vt:lpstr>
      <vt:lpstr>幻灯片 48</vt:lpstr>
      <vt:lpstr>幻灯片 49</vt:lpstr>
      <vt:lpstr>任务二：掌握动作按钮的使用</vt:lpstr>
      <vt:lpstr>6.5 在演示文稿中插入多媒体信息 任务三：制作音乐相册</vt:lpstr>
      <vt:lpstr>幻灯片 52</vt:lpstr>
      <vt:lpstr>幻灯片 53</vt:lpstr>
      <vt:lpstr>幻灯片 54</vt:lpstr>
      <vt:lpstr>幻灯片 55</vt:lpstr>
      <vt:lpstr>幻灯片 56</vt:lpstr>
      <vt:lpstr>幻灯片 57</vt:lpstr>
      <vt:lpstr>幻灯片 58</vt:lpstr>
      <vt:lpstr>幻灯片 59</vt:lpstr>
      <vt:lpstr>本次课重点内容小结</vt:lpstr>
      <vt:lpstr>课外作业布置</vt:lpstr>
    </vt:vector>
  </TitlesOfParts>
  <Company>www.0xy.cn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第5章 PowerPoint 2000的使用 </dc:title>
  <dc:creator>fly</dc:creator>
  <cp:lastModifiedBy>user</cp:lastModifiedBy>
  <cp:revision>161</cp:revision>
  <dcterms:created xsi:type="dcterms:W3CDTF">2007-12-15T12:48:47Z</dcterms:created>
  <dcterms:modified xsi:type="dcterms:W3CDTF">2011-11-03T08:46:36Z</dcterms:modified>
</cp:coreProperties>
</file>