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600" b="1" dirty="0" smtClean="0"/>
              <a:t>图</a:t>
            </a:r>
            <a:r>
              <a:rPr lang="en-US" altLang="zh-CN" sz="2600" b="1" dirty="0" smtClean="0"/>
              <a:t>3.84  </a:t>
            </a:r>
            <a:r>
              <a:rPr lang="zh-CN" altLang="zh-CN" sz="2600" b="1" dirty="0"/>
              <a:t>“姓名”和“学号”列冻结的“学生档案表”</a:t>
            </a:r>
            <a:endParaRPr lang="zh-CN" altLang="en-US" sz="26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88840"/>
            <a:ext cx="8136904" cy="304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图3.84  “姓名”和“学号”列冻结的“学生档案表”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82</cp:revision>
  <dcterms:modified xsi:type="dcterms:W3CDTF">2014-02-21T08:26:50Z</dcterms:modified>
</cp:coreProperties>
</file>