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57" d="100"/>
          <a:sy n="57" d="100"/>
        </p:scale>
        <p:origin x="-96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7FCF96-8CBB-402D-A8DF-5F8B8F41D3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3102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CE50EE-6D59-4280-9222-6BFE6EF246C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2743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1FC2EF-8574-49D5-AAFE-4DF5BCB7F6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9054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 preserve="1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48200" y="1981200"/>
            <a:ext cx="3810000" cy="4114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BA7B853-7970-401F-817E-A3EBD93668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4411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02FE7-57FC-446F-B02F-9279B3EA55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5862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0564E-F434-4CE6-A23B-A1B25D8E731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3293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7E0EED-4D10-4148-8CB7-3FF58C3EE4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1728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BE925-5BA6-4EA3-9340-DCDD03706E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505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18A4BA-40C8-4E73-ADAE-9161C7384F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0639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1EBF65-3F21-43FE-B04B-76B5978D6D6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8430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95F986-AA14-482A-AA6C-3B1AAC9A93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1878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77A54-E55E-4BAB-B9BF-4A589EDC7C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43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A2A9117-CA4D-4657-831D-9F92B04432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28600"/>
            <a:ext cx="218757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宋体" pitchFamily="2" charset="-122"/>
              </a:rPr>
              <a:t>发现号航天飞机发射推迟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body" orient="vert" sz="half" idx="2"/>
          </p:nvPr>
        </p:nvSpPr>
        <p:spPr/>
        <p:txBody>
          <a:bodyPr/>
          <a:lstStyle/>
          <a:p>
            <a:r>
              <a:rPr lang="zh-CN" altLang="en-US" sz="2800">
                <a:latin typeface="宋体" pitchFamily="2" charset="-122"/>
              </a:rPr>
              <a:t>北京时间</a:t>
            </a:r>
            <a:r>
              <a:rPr lang="en-US" altLang="zh-CN" sz="2800"/>
              <a:t>7</a:t>
            </a:r>
            <a:r>
              <a:rPr lang="zh-CN" altLang="en-US" sz="2800">
                <a:latin typeface="宋体" pitchFamily="2" charset="-122"/>
              </a:rPr>
              <a:t>月</a:t>
            </a:r>
            <a:r>
              <a:rPr lang="en-US" altLang="zh-CN" sz="2800"/>
              <a:t>14</a:t>
            </a:r>
            <a:r>
              <a:rPr lang="zh-CN" altLang="en-US" sz="2800">
                <a:latin typeface="宋体" pitchFamily="2" charset="-122"/>
              </a:rPr>
              <a:t>日</a:t>
            </a:r>
            <a:r>
              <a:rPr lang="en-US" altLang="zh-CN" sz="2800"/>
              <a:t>01:39(</a:t>
            </a:r>
            <a:r>
              <a:rPr lang="zh-CN" altLang="en-US" sz="2800">
                <a:latin typeface="宋体" pitchFamily="2" charset="-122"/>
              </a:rPr>
              <a:t>美国东部时间</a:t>
            </a:r>
            <a:r>
              <a:rPr lang="en-US" altLang="zh-CN" sz="2800"/>
              <a:t>7</a:t>
            </a:r>
            <a:r>
              <a:rPr lang="zh-CN" altLang="en-US" sz="2800">
                <a:latin typeface="宋体" pitchFamily="2" charset="-122"/>
              </a:rPr>
              <a:t>月</a:t>
            </a:r>
            <a:r>
              <a:rPr lang="en-US" altLang="zh-CN" sz="2800"/>
              <a:t>13</a:t>
            </a:r>
            <a:r>
              <a:rPr lang="zh-CN" altLang="en-US" sz="2800">
                <a:latin typeface="宋体" pitchFamily="2" charset="-122"/>
              </a:rPr>
              <a:t>日</a:t>
            </a:r>
            <a:r>
              <a:rPr lang="en-US" altLang="zh-CN" sz="2800"/>
              <a:t>13:39)</a:t>
            </a:r>
            <a:r>
              <a:rPr lang="zh-CN" altLang="en-US" sz="2800">
                <a:latin typeface="宋体" pitchFamily="2" charset="-122"/>
              </a:rPr>
              <a:t>，美国宇航局宣布推迟发现号航天飞机发射，原因是发现航天飞机的燃料传感器存在故障。</a:t>
            </a:r>
            <a:r>
              <a:rPr lang="zh-CN" altLang="en-US" sz="2800"/>
              <a:t> 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319463" y="2486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2062" name="Picture 14" descr="D:\Program Files\Common Files\Microsoft Shared\Clipart\cagcat50\BS01316_.wmf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5738" y="1981200"/>
            <a:ext cx="3116262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40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Times New Roman</vt:lpstr>
      <vt:lpstr>宋体</vt:lpstr>
      <vt:lpstr>默认设计模板</vt:lpstr>
      <vt:lpstr>PowerPoint 演示文稿</vt:lpstr>
      <vt:lpstr>发现号航天飞机发射推迟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</dc:creator>
  <cp:lastModifiedBy>雨林木风</cp:lastModifiedBy>
  <cp:revision>2</cp:revision>
  <dcterms:created xsi:type="dcterms:W3CDTF">2005-07-14T07:22:30Z</dcterms:created>
  <dcterms:modified xsi:type="dcterms:W3CDTF">2013-03-18T14:12:13Z</dcterms:modified>
</cp:coreProperties>
</file>