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showOutlineIcons="0">
    <p:restoredLeft sz="21590" autoAdjust="0"/>
    <p:restoredTop sz="94660"/>
  </p:normalViewPr>
  <p:slideViewPr>
    <p:cSldViewPr>
      <p:cViewPr varScale="1">
        <p:scale>
          <a:sx n="77" d="100"/>
          <a:sy n="77" d="100"/>
        </p:scale>
        <p:origin x="-7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1214414" y="1285860"/>
            <a:ext cx="4357718" cy="435771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49000"/>
                </a:schemeClr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286116" y="3071810"/>
            <a:ext cx="1500198" cy="1500198"/>
          </a:xfrm>
          <a:prstGeom prst="ellips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>
                  <a:alpha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572008"/>
            <a:ext cx="9144000" cy="15716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786446" y="714356"/>
            <a:ext cx="2786082" cy="2589628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图片 10" descr="图片2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572000" y="571480"/>
            <a:ext cx="1357322" cy="1263698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图片 11" descr="图片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286512" y="4429132"/>
            <a:ext cx="928694" cy="883391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图片 12" descr="图片4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286643" y="2786058"/>
            <a:ext cx="1857389" cy="1714512"/>
          </a:xfrm>
          <a:prstGeom prst="ellipse">
            <a:avLst/>
          </a:prstGeom>
          <a:ln w="63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1285860"/>
            <a:ext cx="4071966" cy="1643074"/>
          </a:xfrm>
        </p:spPr>
        <p:txBody>
          <a:bodyPr>
            <a:normAutofit/>
          </a:bodyPr>
          <a:lstStyle>
            <a:lvl1pPr>
              <a:defRPr sz="4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00100" y="5429264"/>
            <a:ext cx="6400800" cy="61437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357166"/>
            <a:ext cx="9144000" cy="107159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71414"/>
            <a:ext cx="1767720" cy="1643074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图片 14" descr="图片2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214414" y="0"/>
            <a:ext cx="997473" cy="928670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图片 15" descr="图片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001024" y="1785926"/>
            <a:ext cx="675914" cy="642942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图片 16" descr="图片4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905740" y="714356"/>
            <a:ext cx="1238260" cy="1143008"/>
          </a:xfrm>
          <a:prstGeom prst="ellipse">
            <a:avLst/>
          </a:prstGeom>
          <a:ln w="63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>
            <a:lvl1pPr>
              <a:buClr>
                <a:srgbClr val="0070C0"/>
              </a:buClr>
              <a:buFont typeface="Wingdings" pitchFamily="2" charset="2"/>
              <a:buChar char="u"/>
              <a:defRPr/>
            </a:lvl1pPr>
            <a:lvl2pPr>
              <a:buClr>
                <a:srgbClr val="0070C0"/>
              </a:buClr>
              <a:buFont typeface="Wingdings" pitchFamily="2" charset="2"/>
              <a:buChar char="n"/>
              <a:defRPr/>
            </a:lvl2pPr>
            <a:lvl3pPr>
              <a:buClr>
                <a:srgbClr val="0070C0"/>
              </a:buClr>
              <a:buFont typeface="Wingdings" pitchFamily="2" charset="2"/>
              <a:buChar char="l"/>
              <a:defRPr/>
            </a:lvl3pPr>
            <a:lvl4pPr>
              <a:buClr>
                <a:srgbClr val="0070C0"/>
              </a:buClr>
              <a:buFont typeface="Wingdings" pitchFamily="2" charset="2"/>
              <a:buChar char="Ø"/>
              <a:defRPr/>
            </a:lvl4pPr>
            <a:lvl5pPr>
              <a:buClr>
                <a:srgbClr val="0070C0"/>
              </a:buClr>
              <a:buFont typeface="Wingdings" pitchFamily="2" charset="2"/>
              <a:buChar char="ü"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2008-9-20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0</Words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xiaotu</cp:lastModifiedBy>
  <cp:revision>70</cp:revision>
  <dcterms:modified xsi:type="dcterms:W3CDTF">2008-09-21T02:27:01Z</dcterms:modified>
</cp:coreProperties>
</file>