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6.26  </a:t>
            </a:r>
            <a:r>
              <a:rPr lang="zh-CN" altLang="en-US" sz="4100" b="1" dirty="0" smtClean="0"/>
              <a:t>报表设计视</a:t>
            </a:r>
            <a:r>
              <a:rPr lang="zh-CN" altLang="en-US" sz="4100" b="1" dirty="0"/>
              <a:t>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272808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图6.26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125</cp:revision>
  <dcterms:modified xsi:type="dcterms:W3CDTF">2014-03-06T11:23:09Z</dcterms:modified>
</cp:coreProperties>
</file>