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9" r:id="rId2"/>
  </p:sldMasterIdLst>
  <p:sldIdLst>
    <p:sldId id="256" r:id="rId3"/>
    <p:sldId id="257" r:id="rId4"/>
    <p:sldId id="258" r:id="rId5"/>
    <p:sldId id="259" r:id="rId6"/>
    <p:sldId id="261" r:id="rId7"/>
    <p:sldId id="262" r:id="rId8"/>
    <p:sldId id="263" r:id="rId9"/>
    <p:sldId id="364" r:id="rId10"/>
    <p:sldId id="365" r:id="rId11"/>
    <p:sldId id="366" r:id="rId12"/>
    <p:sldId id="367" r:id="rId13"/>
    <p:sldId id="368" r:id="rId14"/>
    <p:sldId id="369" r:id="rId15"/>
    <p:sldId id="370" r:id="rId16"/>
    <p:sldId id="371" r:id="rId17"/>
    <p:sldId id="372" r:id="rId18"/>
    <p:sldId id="373" r:id="rId19"/>
    <p:sldId id="374" r:id="rId20"/>
    <p:sldId id="375" r:id="rId21"/>
    <p:sldId id="376" r:id="rId22"/>
    <p:sldId id="377" r:id="rId23"/>
    <p:sldId id="378" r:id="rId24"/>
    <p:sldId id="379" r:id="rId25"/>
    <p:sldId id="380" r:id="rId26"/>
    <p:sldId id="381" r:id="rId27"/>
    <p:sldId id="382" r:id="rId28"/>
    <p:sldId id="383" r:id="rId29"/>
    <p:sldId id="384" r:id="rId30"/>
    <p:sldId id="385" r:id="rId31"/>
    <p:sldId id="386"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12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BB9DB11C-AD49-4E83-B7CF-BED2FAFDA6C7}" type="slidenum">
              <a:rPr lang="zh-CN" altLang="en-US"/>
              <a:pPr/>
              <a:t>‹#›</a:t>
            </a:fld>
            <a:endParaRPr lang="en-US" altLang="zh-CN"/>
          </a:p>
        </p:txBody>
      </p:sp>
      <p:pic>
        <p:nvPicPr>
          <p:cNvPr id="38" name="图片 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670479" cy="894154"/>
          </a:xfrm>
          <a:prstGeom prst="rect">
            <a:avLst/>
          </a:prstGeom>
        </p:spPr>
      </p:pic>
    </p:spTree>
    <p:extLst>
      <p:ext uri="{BB962C8B-B14F-4D97-AF65-F5344CB8AC3E}">
        <p14:creationId xmlns:p14="http://schemas.microsoft.com/office/powerpoint/2010/main" val="17058814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DC4A6ED3-10C9-4240-9114-039410B22E43}" type="slidenum">
              <a:rPr lang="zh-CN" altLang="en-US"/>
              <a:pPr/>
              <a:t>‹#›</a:t>
            </a:fld>
            <a:endParaRPr lang="en-US" altLang="zh-CN"/>
          </a:p>
        </p:txBody>
      </p:sp>
    </p:spTree>
    <p:extLst>
      <p:ext uri="{BB962C8B-B14F-4D97-AF65-F5344CB8AC3E}">
        <p14:creationId xmlns:p14="http://schemas.microsoft.com/office/powerpoint/2010/main" val="42786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74A156E0-0C10-4BA0-B2FA-0F24646AC086}" type="slidenum">
              <a:rPr lang="zh-CN" altLang="en-US"/>
              <a:pPr/>
              <a:t>‹#›</a:t>
            </a:fld>
            <a:endParaRPr lang="en-US" altLang="zh-CN"/>
          </a:p>
        </p:txBody>
      </p:sp>
    </p:spTree>
    <p:extLst>
      <p:ext uri="{BB962C8B-B14F-4D97-AF65-F5344CB8AC3E}">
        <p14:creationId xmlns:p14="http://schemas.microsoft.com/office/powerpoint/2010/main" val="352762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32EF1BA6-8175-4975-97B7-C0211F0D309D}" type="slidenum">
              <a:rPr lang="zh-CN" altLang="en-US"/>
              <a:pPr/>
              <a:t>‹#›</a:t>
            </a:fld>
            <a:endParaRPr lang="en-US" altLang="zh-CN"/>
          </a:p>
        </p:txBody>
      </p:sp>
    </p:spTree>
    <p:extLst>
      <p:ext uri="{BB962C8B-B14F-4D97-AF65-F5344CB8AC3E}">
        <p14:creationId xmlns:p14="http://schemas.microsoft.com/office/powerpoint/2010/main" val="20985779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chemeClr val="bg1"/>
        </a:solidFill>
        <a:effectLst/>
      </p:bgPr>
    </p:bg>
    <p:spTree>
      <p:nvGrpSpPr>
        <p:cNvPr id="1" name=""/>
        <p:cNvGrpSpPr/>
        <p:nvPr/>
      </p:nvGrpSpPr>
      <p:grpSpPr>
        <a:xfrm>
          <a:off x="0" y="0"/>
          <a:ext cx="0" cy="0"/>
          <a:chOff x="0" y="0"/>
          <a:chExt cx="0" cy="0"/>
        </a:xfrm>
      </p:grpSpPr>
      <p:sp>
        <p:nvSpPr>
          <p:cNvPr id="4" name="Freeform 64"/>
          <p:cNvSpPr>
            <a:spLocks/>
          </p:cNvSpPr>
          <p:nvPr/>
        </p:nvSpPr>
        <p:spPr bwMode="gray">
          <a:xfrm>
            <a:off x="0" y="0"/>
            <a:ext cx="9131300" cy="825500"/>
          </a:xfrm>
          <a:custGeom>
            <a:avLst/>
            <a:gdLst>
              <a:gd name="T0" fmla="*/ 0 w 5752"/>
              <a:gd name="T1" fmla="*/ 432 h 520"/>
              <a:gd name="T2" fmla="*/ 0 w 5752"/>
              <a:gd name="T3" fmla="*/ 0 h 520"/>
              <a:gd name="T4" fmla="*/ 5752 w 5752"/>
              <a:gd name="T5" fmla="*/ 0 h 520"/>
              <a:gd name="T6" fmla="*/ 5752 w 5752"/>
              <a:gd name="T7" fmla="*/ 520 h 520"/>
              <a:gd name="T8" fmla="*/ 3960 w 5752"/>
              <a:gd name="T9" fmla="*/ 520 h 520"/>
              <a:gd name="T10" fmla="*/ 3672 w 5752"/>
              <a:gd name="T11" fmla="*/ 232 h 520"/>
              <a:gd name="T12" fmla="*/ 80 w 5752"/>
              <a:gd name="T13" fmla="*/ 232 h 520"/>
              <a:gd name="T14" fmla="*/ 80 w 5752"/>
              <a:gd name="T15" fmla="*/ 432 h 520"/>
              <a:gd name="T16" fmla="*/ 0 w 5752"/>
              <a:gd name="T17" fmla="*/ 43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52" h="520">
                <a:moveTo>
                  <a:pt x="0" y="432"/>
                </a:moveTo>
                <a:lnTo>
                  <a:pt x="0" y="0"/>
                </a:lnTo>
                <a:lnTo>
                  <a:pt x="5752" y="0"/>
                </a:lnTo>
                <a:lnTo>
                  <a:pt x="5752" y="520"/>
                </a:lnTo>
                <a:lnTo>
                  <a:pt x="3960" y="520"/>
                </a:lnTo>
                <a:lnTo>
                  <a:pt x="3672" y="232"/>
                </a:lnTo>
                <a:lnTo>
                  <a:pt x="80" y="232"/>
                </a:lnTo>
                <a:lnTo>
                  <a:pt x="80" y="432"/>
                </a:lnTo>
                <a:lnTo>
                  <a:pt x="0" y="432"/>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5" name="Group 136"/>
          <p:cNvGrpSpPr>
            <a:grpSpLocks/>
          </p:cNvGrpSpPr>
          <p:nvPr/>
        </p:nvGrpSpPr>
        <p:grpSpPr bwMode="auto">
          <a:xfrm>
            <a:off x="9525" y="3165475"/>
            <a:ext cx="9136063" cy="2705100"/>
            <a:chOff x="5" y="2002"/>
            <a:chExt cx="5755" cy="1704"/>
          </a:xfrm>
        </p:grpSpPr>
        <p:sp>
          <p:nvSpPr>
            <p:cNvPr id="6" name="Rectangle 137"/>
            <p:cNvSpPr>
              <a:spLocks noChangeArrowheads="1"/>
            </p:cNvSpPr>
            <p:nvPr/>
          </p:nvSpPr>
          <p:spPr bwMode="gray">
            <a:xfrm>
              <a:off x="5" y="2002"/>
              <a:ext cx="5755" cy="1703"/>
            </a:xfrm>
            <a:prstGeom prst="rect">
              <a:avLst/>
            </a:prstGeom>
            <a:gradFill rotWithShape="1">
              <a:gsLst>
                <a:gs pos="0">
                  <a:schemeClr val="hlink"/>
                </a:gs>
                <a:gs pos="50000">
                  <a:schemeClr val="tx2"/>
                </a:gs>
                <a:gs pos="100000">
                  <a:schemeClr val="hlink"/>
                </a:gs>
              </a:gsLst>
              <a:lin ang="5400000" scaled="1"/>
            </a:gradFill>
            <a:ln>
              <a:noFill/>
            </a:ln>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a:endParaRPr lang="ko-KR" altLang="en-US">
                <a:ea typeface="Gulim" panose="020B0600000101010101" pitchFamily="34" charset="-127"/>
              </a:endParaRPr>
            </a:p>
          </p:txBody>
        </p:sp>
        <p:grpSp>
          <p:nvGrpSpPr>
            <p:cNvPr id="7" name="Group 138"/>
            <p:cNvGrpSpPr>
              <a:grpSpLocks/>
            </p:cNvGrpSpPr>
            <p:nvPr/>
          </p:nvGrpSpPr>
          <p:grpSpPr bwMode="auto">
            <a:xfrm>
              <a:off x="194" y="2003"/>
              <a:ext cx="5305" cy="1703"/>
              <a:chOff x="194" y="2003"/>
              <a:chExt cx="5305" cy="1703"/>
            </a:xfrm>
          </p:grpSpPr>
          <p:sp>
            <p:nvSpPr>
              <p:cNvPr id="8" name="Rectangle 139"/>
              <p:cNvSpPr>
                <a:spLocks noChangeArrowheads="1"/>
              </p:cNvSpPr>
              <p:nvPr/>
            </p:nvSpPr>
            <p:spPr bwMode="gray">
              <a:xfrm>
                <a:off x="19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9" name="Rectangle 140"/>
              <p:cNvSpPr>
                <a:spLocks noChangeArrowheads="1"/>
              </p:cNvSpPr>
              <p:nvPr/>
            </p:nvSpPr>
            <p:spPr bwMode="gray">
              <a:xfrm>
                <a:off x="49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0" name="Rectangle 141"/>
              <p:cNvSpPr>
                <a:spLocks noChangeArrowheads="1"/>
              </p:cNvSpPr>
              <p:nvPr/>
            </p:nvSpPr>
            <p:spPr bwMode="gray">
              <a:xfrm>
                <a:off x="85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1" name="Rectangle 142"/>
              <p:cNvSpPr>
                <a:spLocks noChangeArrowheads="1"/>
              </p:cNvSpPr>
              <p:nvPr/>
            </p:nvSpPr>
            <p:spPr bwMode="gray">
              <a:xfrm>
                <a:off x="115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 name="Rectangle 143"/>
              <p:cNvSpPr>
                <a:spLocks noChangeArrowheads="1"/>
              </p:cNvSpPr>
              <p:nvPr/>
            </p:nvSpPr>
            <p:spPr bwMode="gray">
              <a:xfrm>
                <a:off x="150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3" name="Rectangle 144"/>
              <p:cNvSpPr>
                <a:spLocks noChangeArrowheads="1"/>
              </p:cNvSpPr>
              <p:nvPr/>
            </p:nvSpPr>
            <p:spPr bwMode="gray">
              <a:xfrm>
                <a:off x="180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4" name="Rectangle 145"/>
              <p:cNvSpPr>
                <a:spLocks noChangeArrowheads="1"/>
              </p:cNvSpPr>
              <p:nvPr/>
            </p:nvSpPr>
            <p:spPr bwMode="gray">
              <a:xfrm>
                <a:off x="216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5" name="Rectangle 146"/>
              <p:cNvSpPr>
                <a:spLocks noChangeArrowheads="1"/>
              </p:cNvSpPr>
              <p:nvPr/>
            </p:nvSpPr>
            <p:spPr bwMode="gray">
              <a:xfrm>
                <a:off x="2462"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6" name="Rectangle 147"/>
              <p:cNvSpPr>
                <a:spLocks noChangeArrowheads="1"/>
              </p:cNvSpPr>
              <p:nvPr/>
            </p:nvSpPr>
            <p:spPr bwMode="gray">
              <a:xfrm>
                <a:off x="2818"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7" name="Rectangle 148"/>
              <p:cNvSpPr>
                <a:spLocks noChangeArrowheads="1"/>
              </p:cNvSpPr>
              <p:nvPr/>
            </p:nvSpPr>
            <p:spPr bwMode="gray">
              <a:xfrm>
                <a:off x="3118"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8" name="Rectangle 149"/>
              <p:cNvSpPr>
                <a:spLocks noChangeArrowheads="1"/>
              </p:cNvSpPr>
              <p:nvPr/>
            </p:nvSpPr>
            <p:spPr bwMode="gray">
              <a:xfrm>
                <a:off x="3474"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9" name="Rectangle 150"/>
              <p:cNvSpPr>
                <a:spLocks noChangeArrowheads="1"/>
              </p:cNvSpPr>
              <p:nvPr/>
            </p:nvSpPr>
            <p:spPr bwMode="gray">
              <a:xfrm>
                <a:off x="3774"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0" name="Rectangle 151"/>
              <p:cNvSpPr>
                <a:spLocks noChangeArrowheads="1"/>
              </p:cNvSpPr>
              <p:nvPr/>
            </p:nvSpPr>
            <p:spPr bwMode="gray">
              <a:xfrm>
                <a:off x="4130"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1" name="Rectangle 152"/>
              <p:cNvSpPr>
                <a:spLocks noChangeArrowheads="1"/>
              </p:cNvSpPr>
              <p:nvPr/>
            </p:nvSpPr>
            <p:spPr bwMode="gray">
              <a:xfrm>
                <a:off x="4430"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2" name="Rectangle 153"/>
              <p:cNvSpPr>
                <a:spLocks noChangeArrowheads="1"/>
              </p:cNvSpPr>
              <p:nvPr/>
            </p:nvSpPr>
            <p:spPr bwMode="gray">
              <a:xfrm>
                <a:off x="4786"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3" name="Rectangle 154"/>
              <p:cNvSpPr>
                <a:spLocks noChangeArrowheads="1"/>
              </p:cNvSpPr>
              <p:nvPr/>
            </p:nvSpPr>
            <p:spPr bwMode="gray">
              <a:xfrm>
                <a:off x="5086" y="2003"/>
                <a:ext cx="170"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4" name="Rectangle 155"/>
              <p:cNvSpPr>
                <a:spLocks noChangeArrowheads="1"/>
              </p:cNvSpPr>
              <p:nvPr/>
            </p:nvSpPr>
            <p:spPr bwMode="gray">
              <a:xfrm>
                <a:off x="5442" y="2003"/>
                <a:ext cx="57" cy="1703"/>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grpSp>
        <p:nvGrpSpPr>
          <p:cNvPr id="25" name="Group 156"/>
          <p:cNvGrpSpPr>
            <a:grpSpLocks/>
          </p:cNvGrpSpPr>
          <p:nvPr/>
        </p:nvGrpSpPr>
        <p:grpSpPr bwMode="auto">
          <a:xfrm>
            <a:off x="3571875" y="5175250"/>
            <a:ext cx="1365250" cy="1365250"/>
            <a:chOff x="2249" y="3268"/>
            <a:chExt cx="860" cy="860"/>
          </a:xfrm>
        </p:grpSpPr>
        <p:sp>
          <p:nvSpPr>
            <p:cNvPr id="26" name="Oval 157"/>
            <p:cNvSpPr>
              <a:spLocks noChangeArrowheads="1"/>
            </p:cNvSpPr>
            <p:nvPr/>
          </p:nvSpPr>
          <p:spPr bwMode="gray">
            <a:xfrm>
              <a:off x="2249" y="3268"/>
              <a:ext cx="860" cy="860"/>
            </a:xfrm>
            <a:prstGeom prst="ellipse">
              <a:avLst/>
            </a:prstGeom>
            <a:solidFill>
              <a:schemeClr val="hlink"/>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7" name="Oval 158"/>
            <p:cNvSpPr>
              <a:spLocks noChangeArrowheads="1"/>
            </p:cNvSpPr>
            <p:nvPr/>
          </p:nvSpPr>
          <p:spPr bwMode="gray">
            <a:xfrm>
              <a:off x="2486" y="3545"/>
              <a:ext cx="476" cy="476"/>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28" name="Oval 159"/>
            <p:cNvSpPr>
              <a:spLocks noChangeArrowheads="1"/>
            </p:cNvSpPr>
            <p:nvPr/>
          </p:nvSpPr>
          <p:spPr bwMode="gray">
            <a:xfrm rot="-2566439">
              <a:off x="2321" y="3401"/>
              <a:ext cx="362" cy="200"/>
            </a:xfrm>
            <a:prstGeom prst="ellipse">
              <a:avLst/>
            </a:prstGeom>
            <a:gradFill rotWithShape="1">
              <a:gsLst>
                <a:gs pos="0">
                  <a:schemeClr val="bg1"/>
                </a:gs>
                <a:gs pos="100000">
                  <a:schemeClr val="hlink"/>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grpSp>
        <p:nvGrpSpPr>
          <p:cNvPr id="29" name="Group 160"/>
          <p:cNvGrpSpPr>
            <a:grpSpLocks/>
          </p:cNvGrpSpPr>
          <p:nvPr/>
        </p:nvGrpSpPr>
        <p:grpSpPr bwMode="auto">
          <a:xfrm>
            <a:off x="5046663" y="4230688"/>
            <a:ext cx="1949450" cy="1949450"/>
            <a:chOff x="3178" y="2673"/>
            <a:chExt cx="1228" cy="1228"/>
          </a:xfrm>
        </p:grpSpPr>
        <p:sp>
          <p:nvSpPr>
            <p:cNvPr id="30" name="Oval 161"/>
            <p:cNvSpPr>
              <a:spLocks noChangeArrowheads="1"/>
            </p:cNvSpPr>
            <p:nvPr/>
          </p:nvSpPr>
          <p:spPr bwMode="gray">
            <a:xfrm>
              <a:off x="3178" y="2673"/>
              <a:ext cx="1228" cy="1228"/>
            </a:xfrm>
            <a:prstGeom prst="ellipse">
              <a:avLst/>
            </a:prstGeom>
            <a:solidFill>
              <a:schemeClr val="accent2"/>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1" name="Oval 162"/>
            <p:cNvSpPr>
              <a:spLocks noChangeArrowheads="1"/>
            </p:cNvSpPr>
            <p:nvPr/>
          </p:nvSpPr>
          <p:spPr bwMode="gray">
            <a:xfrm>
              <a:off x="3517" y="3068"/>
              <a:ext cx="678" cy="680"/>
            </a:xfrm>
            <a:prstGeom prst="ellipse">
              <a:avLst/>
            </a:prstGeom>
            <a:gradFill rotWithShape="1">
              <a:gsLst>
                <a:gs pos="0">
                  <a:schemeClr val="bg1"/>
                </a:gs>
                <a:gs pos="100000">
                  <a:schemeClr val="accent2">
                    <a:alpha val="0"/>
                  </a:schemeClr>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2" name="Oval 163"/>
            <p:cNvSpPr>
              <a:spLocks noChangeArrowheads="1"/>
            </p:cNvSpPr>
            <p:nvPr/>
          </p:nvSpPr>
          <p:spPr bwMode="gray">
            <a:xfrm rot="-2566439">
              <a:off x="3282" y="2862"/>
              <a:ext cx="516" cy="286"/>
            </a:xfrm>
            <a:prstGeom prst="ellipse">
              <a:avLst/>
            </a:prstGeom>
            <a:gradFill rotWithShape="1">
              <a:gsLst>
                <a:gs pos="0">
                  <a:schemeClr val="bg1"/>
                </a:gs>
                <a:gs pos="100000">
                  <a:schemeClr val="accent2"/>
                </a:gs>
              </a:gsLst>
              <a:path path="shape">
                <a:fillToRect l="50000" t="50000" r="50000" b="50000"/>
              </a:path>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
        <p:nvSpPr>
          <p:cNvPr id="33" name="Oval 164"/>
          <p:cNvSpPr>
            <a:spLocks noChangeArrowheads="1"/>
          </p:cNvSpPr>
          <p:nvPr/>
        </p:nvSpPr>
        <p:spPr bwMode="gray">
          <a:xfrm>
            <a:off x="7489825" y="3582988"/>
            <a:ext cx="1655763" cy="1655762"/>
          </a:xfrm>
          <a:prstGeom prst="ellipse">
            <a:avLst/>
          </a:prstGeom>
          <a:solidFill>
            <a:schemeClr val="tx1"/>
          </a:soli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34" name="Oval 165"/>
          <p:cNvSpPr>
            <a:spLocks noChangeArrowheads="1"/>
          </p:cNvSpPr>
          <p:nvPr/>
        </p:nvSpPr>
        <p:spPr bwMode="black">
          <a:xfrm>
            <a:off x="5643563" y="2386013"/>
            <a:ext cx="1873250" cy="1873250"/>
          </a:xfrm>
          <a:prstGeom prst="ellipse">
            <a:avLst/>
          </a:prstGeom>
          <a:solidFill>
            <a:schemeClr val="bg1"/>
          </a:solidFill>
          <a:ln>
            <a:noFill/>
          </a:ln>
          <a:effectLst>
            <a:outerShdw dist="35921" dir="2700000" algn="ctr" rotWithShape="0">
              <a:schemeClr val="bg2">
                <a:alpha val="50000"/>
              </a:schemeClr>
            </a:outerShdw>
          </a:effectLst>
          <a:extLst/>
        </p:spPr>
        <p:txBody>
          <a:bodyPr wrap="none" anchor="ctr"/>
          <a:lstStyle>
            <a:lvl1pPr>
              <a:defRPr b="1">
                <a:solidFill>
                  <a:schemeClr val="tx1"/>
                </a:solidFill>
                <a:latin typeface="Arial" panose="020B0604020202020204" pitchFamily="34" charset="0"/>
                <a:ea typeface="楷体_GB2312"/>
                <a:cs typeface="楷体_GB2312"/>
              </a:defRPr>
            </a:lvl1pPr>
            <a:lvl2pPr marL="742950" indent="-285750">
              <a:defRPr b="1">
                <a:solidFill>
                  <a:schemeClr val="tx1"/>
                </a:solidFill>
                <a:latin typeface="Arial" panose="020B0604020202020204" pitchFamily="34" charset="0"/>
                <a:ea typeface="楷体_GB2312"/>
                <a:cs typeface="楷体_GB2312"/>
              </a:defRPr>
            </a:lvl2pPr>
            <a:lvl3pPr marL="1143000" indent="-228600">
              <a:defRPr b="1">
                <a:solidFill>
                  <a:schemeClr val="tx1"/>
                </a:solidFill>
                <a:latin typeface="Arial" panose="020B0604020202020204" pitchFamily="34" charset="0"/>
                <a:ea typeface="楷体_GB2312"/>
                <a:cs typeface="楷体_GB2312"/>
              </a:defRPr>
            </a:lvl3pPr>
            <a:lvl4pPr marL="1600200" indent="-228600">
              <a:defRPr b="1">
                <a:solidFill>
                  <a:schemeClr val="tx1"/>
                </a:solidFill>
                <a:latin typeface="Arial" panose="020B0604020202020204" pitchFamily="34" charset="0"/>
                <a:ea typeface="楷体_GB2312"/>
                <a:cs typeface="楷体_GB2312"/>
              </a:defRPr>
            </a:lvl4pPr>
            <a:lvl5pPr marL="2057400" indent="-228600">
              <a:defRPr b="1">
                <a:solidFill>
                  <a:schemeClr val="tx1"/>
                </a:solidFill>
                <a:latin typeface="Arial" panose="020B0604020202020204" pitchFamily="34" charset="0"/>
                <a:ea typeface="楷体_GB2312"/>
                <a:cs typeface="楷体_GB2312"/>
              </a:defRPr>
            </a:lvl5pPr>
            <a:lvl6pPr marL="2514600" indent="-228600" fontAlgn="base">
              <a:spcBef>
                <a:spcPct val="0"/>
              </a:spcBef>
              <a:spcAft>
                <a:spcPct val="0"/>
              </a:spcAft>
              <a:defRPr b="1">
                <a:solidFill>
                  <a:schemeClr val="tx1"/>
                </a:solidFill>
                <a:latin typeface="Arial" panose="020B0604020202020204" pitchFamily="34" charset="0"/>
                <a:ea typeface="楷体_GB2312"/>
                <a:cs typeface="楷体_GB2312"/>
              </a:defRPr>
            </a:lvl6pPr>
            <a:lvl7pPr marL="2971800" indent="-228600" fontAlgn="base">
              <a:spcBef>
                <a:spcPct val="0"/>
              </a:spcBef>
              <a:spcAft>
                <a:spcPct val="0"/>
              </a:spcAft>
              <a:defRPr b="1">
                <a:solidFill>
                  <a:schemeClr val="tx1"/>
                </a:solidFill>
                <a:latin typeface="Arial" panose="020B0604020202020204" pitchFamily="34" charset="0"/>
                <a:ea typeface="楷体_GB2312"/>
                <a:cs typeface="楷体_GB2312"/>
              </a:defRPr>
            </a:lvl7pPr>
            <a:lvl8pPr marL="3429000" indent="-228600" fontAlgn="base">
              <a:spcBef>
                <a:spcPct val="0"/>
              </a:spcBef>
              <a:spcAft>
                <a:spcPct val="0"/>
              </a:spcAft>
              <a:defRPr b="1">
                <a:solidFill>
                  <a:schemeClr val="tx1"/>
                </a:solidFill>
                <a:latin typeface="Arial" panose="020B0604020202020204" pitchFamily="34" charset="0"/>
                <a:ea typeface="楷体_GB2312"/>
                <a:cs typeface="楷体_GB2312"/>
              </a:defRPr>
            </a:lvl8pPr>
            <a:lvl9pPr marL="3886200" indent="-228600" fontAlgn="base">
              <a:spcBef>
                <a:spcPct val="0"/>
              </a:spcBef>
              <a:spcAft>
                <a:spcPct val="0"/>
              </a:spcAft>
              <a:defRPr b="1">
                <a:solidFill>
                  <a:schemeClr val="tx1"/>
                </a:solidFill>
                <a:latin typeface="Arial" panose="020B0604020202020204" pitchFamily="34" charset="0"/>
                <a:ea typeface="楷体_GB2312"/>
                <a:cs typeface="楷体_GB2312"/>
              </a:defRPr>
            </a:lvl9pPr>
          </a:lstStyle>
          <a:p>
            <a:pPr algn="ctr" latinLnBrk="1"/>
            <a:endParaRPr kumimoji="1" lang="ko-KR" altLang="en-US">
              <a:solidFill>
                <a:schemeClr val="bg1"/>
              </a:solidFill>
              <a:latin typeface="Gulim" panose="020B0600000101010101" pitchFamily="34" charset="-127"/>
              <a:ea typeface="Gulim" panose="020B0600000101010101" pitchFamily="34" charset="-127"/>
            </a:endParaRPr>
          </a:p>
        </p:txBody>
      </p:sp>
      <p:sp>
        <p:nvSpPr>
          <p:cNvPr id="13333" name="Rectangle 21"/>
          <p:cNvSpPr>
            <a:spLocks noGrp="1" noChangeArrowheads="1"/>
          </p:cNvSpPr>
          <p:nvPr>
            <p:ph type="ctrTitle" sz="quarter"/>
          </p:nvPr>
        </p:nvSpPr>
        <p:spPr bwMode="black">
          <a:xfrm>
            <a:off x="685800" y="1447800"/>
            <a:ext cx="8153400" cy="669925"/>
          </a:xfrm>
        </p:spPr>
        <p:txBody>
          <a:bodyPr/>
          <a:lstStyle>
            <a:lvl1pPr algn="ctr">
              <a:defRPr sz="3600"/>
            </a:lvl1pPr>
          </a:lstStyle>
          <a:p>
            <a:pPr lvl="0"/>
            <a:r>
              <a:rPr lang="zh-CN" altLang="en-US" noProof="0" smtClean="0"/>
              <a:t>单击此处编辑母版标题样式</a:t>
            </a:r>
            <a:endParaRPr lang="en-US" altLang="ko-KR" noProof="0" smtClean="0"/>
          </a:p>
        </p:txBody>
      </p:sp>
      <p:sp>
        <p:nvSpPr>
          <p:cNvPr id="13334" name="Rectangle 22"/>
          <p:cNvSpPr>
            <a:spLocks noGrp="1" noChangeArrowheads="1"/>
          </p:cNvSpPr>
          <p:nvPr>
            <p:ph type="subTitle" sz="quarter" idx="1"/>
          </p:nvPr>
        </p:nvSpPr>
        <p:spPr>
          <a:xfrm>
            <a:off x="1600200" y="2209800"/>
            <a:ext cx="6400800" cy="533400"/>
          </a:xfrm>
        </p:spPr>
        <p:txBody>
          <a:bodyPr/>
          <a:lstStyle>
            <a:lvl1pPr marL="0" indent="0" algn="ctr">
              <a:buFont typeface="WingDings" pitchFamily="2" charset="2"/>
              <a:buNone/>
              <a:defRPr sz="2000" b="0">
                <a:solidFill>
                  <a:schemeClr val="tx1"/>
                </a:solidFill>
              </a:defRPr>
            </a:lvl1pPr>
          </a:lstStyle>
          <a:p>
            <a:pPr lvl="0"/>
            <a:r>
              <a:rPr lang="zh-CN" altLang="en-US" noProof="0" smtClean="0"/>
              <a:t>单击此处编辑母版副标题样式</a:t>
            </a:r>
            <a:endParaRPr lang="en-US" altLang="ko-KR" noProof="0" smtClean="0"/>
          </a:p>
        </p:txBody>
      </p:sp>
      <p:sp>
        <p:nvSpPr>
          <p:cNvPr id="35" name="Rectangle 23"/>
          <p:cNvSpPr>
            <a:spLocks noGrp="1" noChangeArrowheads="1"/>
          </p:cNvSpPr>
          <p:nvPr>
            <p:ph type="dt" sz="quarter" idx="10"/>
          </p:nvPr>
        </p:nvSpPr>
        <p:spPr bwMode="auto">
          <a:xfrm>
            <a:off x="457200" y="6553200"/>
            <a:ext cx="2133600" cy="152400"/>
          </a:xfrm>
          <a:prstGeom prst="rect">
            <a:avLst/>
          </a:prstGeom>
          <a:ex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6" name="Rectangle 24"/>
          <p:cNvSpPr>
            <a:spLocks noGrp="1" noChangeArrowheads="1"/>
          </p:cNvSpPr>
          <p:nvPr>
            <p:ph type="ftr" sz="quarter" idx="11"/>
          </p:nvPr>
        </p:nvSpPr>
        <p:spPr bwMode="auto">
          <a:xfrm>
            <a:off x="3124200" y="6553200"/>
            <a:ext cx="2895600" cy="152400"/>
          </a:xfrm>
          <a:prstGeom prst="rect">
            <a:avLst/>
          </a:prstGeom>
          <a:ex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C0C0C0"/>
                  </a:outerShdw>
                </a:effectLst>
                <a:ea typeface="Gulim" panose="020B0600000101010101" pitchFamily="34" charset="-127"/>
              </a:defRPr>
            </a:lvl1pPr>
          </a:lstStyle>
          <a:p>
            <a:endParaRPr lang="en-US" altLang="zh-CN"/>
          </a:p>
        </p:txBody>
      </p:sp>
      <p:sp>
        <p:nvSpPr>
          <p:cNvPr id="37" name="Rectangle 25"/>
          <p:cNvSpPr>
            <a:spLocks noGrp="1" noChangeArrowheads="1"/>
          </p:cNvSpPr>
          <p:nvPr>
            <p:ph type="sldNum" sz="quarter" idx="12"/>
          </p:nvPr>
        </p:nvSpPr>
        <p:spPr>
          <a:xfrm>
            <a:off x="6553200" y="6553200"/>
            <a:ext cx="2133600" cy="152400"/>
          </a:xfrm>
        </p:spPr>
        <p:txBody>
          <a:bodyPr/>
          <a:lstStyle>
            <a:lvl1pPr algn="r">
              <a:defRPr sz="1400">
                <a:latin typeface="Times New Roman" panose="02020603050405020304" pitchFamily="18" charset="0"/>
              </a:defRPr>
            </a:lvl1pPr>
          </a:lstStyle>
          <a:p>
            <a:fld id="{C4685C41-2A61-454B-8EB0-F5952B806B7A}" type="slidenum">
              <a:rPr lang="zh-CN" altLang="en-US"/>
              <a:pPr/>
              <a:t>‹#›</a:t>
            </a:fld>
            <a:endParaRPr lang="en-US" altLang="zh-CN"/>
          </a:p>
        </p:txBody>
      </p:sp>
    </p:spTree>
    <p:extLst>
      <p:ext uri="{BB962C8B-B14F-4D97-AF65-F5344CB8AC3E}">
        <p14:creationId xmlns:p14="http://schemas.microsoft.com/office/powerpoint/2010/main" val="231076727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6B893BA4-CF91-466F-8690-2E0CA4C0799A}" type="slidenum">
              <a:rPr lang="zh-CN" altLang="en-US"/>
              <a:pPr/>
              <a:t>‹#›</a:t>
            </a:fld>
            <a:endParaRPr lang="en-US" altLang="zh-CN"/>
          </a:p>
        </p:txBody>
      </p:sp>
    </p:spTree>
    <p:extLst>
      <p:ext uri="{BB962C8B-B14F-4D97-AF65-F5344CB8AC3E}">
        <p14:creationId xmlns:p14="http://schemas.microsoft.com/office/powerpoint/2010/main" val="1731300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9E0315-DB25-49A6-9667-F4251533C566}" type="slidenum">
              <a:rPr lang="zh-CN" altLang="en-US"/>
              <a:pPr/>
              <a:t>‹#›</a:t>
            </a:fld>
            <a:endParaRPr lang="en-US" altLang="zh-CN"/>
          </a:p>
        </p:txBody>
      </p:sp>
    </p:spTree>
    <p:extLst>
      <p:ext uri="{BB962C8B-B14F-4D97-AF65-F5344CB8AC3E}">
        <p14:creationId xmlns:p14="http://schemas.microsoft.com/office/powerpoint/2010/main" val="632439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C91B5268-440E-47FF-91EA-E58B094A4FEA}" type="slidenum">
              <a:rPr lang="zh-CN" altLang="en-US"/>
              <a:pPr/>
              <a:t>‹#›</a:t>
            </a:fld>
            <a:endParaRPr lang="en-US" altLang="zh-CN"/>
          </a:p>
        </p:txBody>
      </p:sp>
    </p:spTree>
    <p:extLst>
      <p:ext uri="{BB962C8B-B14F-4D97-AF65-F5344CB8AC3E}">
        <p14:creationId xmlns:p14="http://schemas.microsoft.com/office/powerpoint/2010/main" val="1645854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3B854E65-52D6-4B2C-9F45-498A5D0C05F4}" type="slidenum">
              <a:rPr lang="zh-CN" altLang="en-US"/>
              <a:pPr/>
              <a:t>‹#›</a:t>
            </a:fld>
            <a:endParaRPr lang="en-US" altLang="zh-CN"/>
          </a:p>
        </p:txBody>
      </p:sp>
    </p:spTree>
    <p:extLst>
      <p:ext uri="{BB962C8B-B14F-4D97-AF65-F5344CB8AC3E}">
        <p14:creationId xmlns:p14="http://schemas.microsoft.com/office/powerpoint/2010/main" val="2853940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10512DFB-FAB6-4A07-8966-2C27F87DC6F5}" type="slidenum">
              <a:rPr lang="zh-CN" altLang="en-US"/>
              <a:pPr/>
              <a:t>‹#›</a:t>
            </a:fld>
            <a:endParaRPr lang="en-US" altLang="zh-CN"/>
          </a:p>
        </p:txBody>
      </p:sp>
    </p:spTree>
    <p:extLst>
      <p:ext uri="{BB962C8B-B14F-4D97-AF65-F5344CB8AC3E}">
        <p14:creationId xmlns:p14="http://schemas.microsoft.com/office/powerpoint/2010/main" val="21850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9C0F95B6-0389-413D-861C-1E01E79F2F5B}" type="slidenum">
              <a:rPr lang="zh-CN" altLang="en-US"/>
              <a:pPr/>
              <a:t>‹#›</a:t>
            </a:fld>
            <a:endParaRPr lang="en-US" altLang="zh-CN"/>
          </a:p>
        </p:txBody>
      </p:sp>
    </p:spTree>
    <p:extLst>
      <p:ext uri="{BB962C8B-B14F-4D97-AF65-F5344CB8AC3E}">
        <p14:creationId xmlns:p14="http://schemas.microsoft.com/office/powerpoint/2010/main" val="197111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8029D422-41E2-4C29-B763-D6FEBBA43132}" type="slidenum">
              <a:rPr lang="zh-CN" altLang="en-US"/>
              <a:pPr/>
              <a:t>‹#›</a:t>
            </a:fld>
            <a:endParaRPr lang="en-US" altLang="zh-CN"/>
          </a:p>
        </p:txBody>
      </p:sp>
    </p:spTree>
    <p:extLst>
      <p:ext uri="{BB962C8B-B14F-4D97-AF65-F5344CB8AC3E}">
        <p14:creationId xmlns:p14="http://schemas.microsoft.com/office/powerpoint/2010/main" val="23231365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3172FF3D-281D-41CB-87BF-796564D6242E}" type="slidenum">
              <a:rPr lang="zh-CN" altLang="en-US"/>
              <a:pPr/>
              <a:t>‹#›</a:t>
            </a:fld>
            <a:endParaRPr lang="en-US" altLang="zh-CN"/>
          </a:p>
        </p:txBody>
      </p:sp>
    </p:spTree>
    <p:extLst>
      <p:ext uri="{BB962C8B-B14F-4D97-AF65-F5344CB8AC3E}">
        <p14:creationId xmlns:p14="http://schemas.microsoft.com/office/powerpoint/2010/main" val="875589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1E44A3B4-AE47-46EE-8D29-E209AD960412}" type="slidenum">
              <a:rPr lang="zh-CN" altLang="en-US"/>
              <a:pPr/>
              <a:t>‹#›</a:t>
            </a:fld>
            <a:endParaRPr lang="en-US" altLang="zh-CN"/>
          </a:p>
        </p:txBody>
      </p:sp>
    </p:spTree>
    <p:extLst>
      <p:ext uri="{BB962C8B-B14F-4D97-AF65-F5344CB8AC3E}">
        <p14:creationId xmlns:p14="http://schemas.microsoft.com/office/powerpoint/2010/main" val="259946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C6360D20-C836-4278-AC5B-F97382AFBE4B}" type="slidenum">
              <a:rPr lang="zh-CN" altLang="en-US"/>
              <a:pPr/>
              <a:t>‹#›</a:t>
            </a:fld>
            <a:endParaRPr lang="en-US" altLang="zh-CN"/>
          </a:p>
        </p:txBody>
      </p:sp>
    </p:spTree>
    <p:extLst>
      <p:ext uri="{BB962C8B-B14F-4D97-AF65-F5344CB8AC3E}">
        <p14:creationId xmlns:p14="http://schemas.microsoft.com/office/powerpoint/2010/main" val="359866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048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048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sldNum" sz="quarter" idx="10"/>
          </p:nvPr>
        </p:nvSpPr>
        <p:spPr>
          <a:ln/>
        </p:spPr>
        <p:txBody>
          <a:bodyPr/>
          <a:lstStyle>
            <a:lvl1pPr>
              <a:defRPr/>
            </a:lvl1pPr>
          </a:lstStyle>
          <a:p>
            <a:fld id="{EF364040-860D-46E8-B715-8A71EEC484E9}" type="slidenum">
              <a:rPr lang="zh-CN" altLang="en-US"/>
              <a:pPr/>
              <a:t>‹#›</a:t>
            </a:fld>
            <a:endParaRPr lang="en-US" altLang="zh-CN"/>
          </a:p>
        </p:txBody>
      </p:sp>
    </p:spTree>
    <p:extLst>
      <p:ext uri="{BB962C8B-B14F-4D97-AF65-F5344CB8AC3E}">
        <p14:creationId xmlns:p14="http://schemas.microsoft.com/office/powerpoint/2010/main" val="34007504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04800"/>
            <a:ext cx="8229600" cy="6019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B5F2247E-9A18-404E-BABD-29DEABAE2CBA}" type="slidenum">
              <a:rPr lang="zh-CN" altLang="en-US"/>
              <a:pPr/>
              <a:t>‹#›</a:t>
            </a:fld>
            <a:endParaRPr lang="en-US" altLang="zh-CN"/>
          </a:p>
        </p:txBody>
      </p:sp>
    </p:spTree>
    <p:extLst>
      <p:ext uri="{BB962C8B-B14F-4D97-AF65-F5344CB8AC3E}">
        <p14:creationId xmlns:p14="http://schemas.microsoft.com/office/powerpoint/2010/main" val="103263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a:xfrm>
            <a:off x="3276600" y="6477000"/>
            <a:ext cx="2133600" cy="304800"/>
          </a:xfrm>
        </p:spPr>
        <p:txBody>
          <a:bodyPr/>
          <a:lstStyle>
            <a:lvl1pPr>
              <a:defRPr/>
            </a:lvl1pPr>
          </a:lstStyle>
          <a:p>
            <a:fld id="{05A7BCD3-3354-4F2C-8438-18E549B855DE}" type="slidenum">
              <a:rPr lang="zh-CN" altLang="en-US"/>
              <a:pPr/>
              <a:t>‹#›</a:t>
            </a:fld>
            <a:endParaRPr lang="en-US" altLang="zh-CN"/>
          </a:p>
        </p:txBody>
      </p:sp>
    </p:spTree>
    <p:extLst>
      <p:ext uri="{BB962C8B-B14F-4D97-AF65-F5344CB8AC3E}">
        <p14:creationId xmlns:p14="http://schemas.microsoft.com/office/powerpoint/2010/main" val="129557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sldNum" sz="quarter" idx="10"/>
          </p:nvPr>
        </p:nvSpPr>
        <p:spPr>
          <a:ln/>
        </p:spPr>
        <p:txBody>
          <a:bodyPr/>
          <a:lstStyle>
            <a:lvl1pPr>
              <a:defRPr/>
            </a:lvl1pPr>
          </a:lstStyle>
          <a:p>
            <a:fld id="{8765E329-DD32-4A97-B93E-35B5FED3BB01}" type="slidenum">
              <a:rPr lang="zh-CN" altLang="en-US"/>
              <a:pPr/>
              <a:t>‹#›</a:t>
            </a:fld>
            <a:endParaRPr lang="en-US" altLang="zh-CN"/>
          </a:p>
        </p:txBody>
      </p:sp>
    </p:spTree>
    <p:extLst>
      <p:ext uri="{BB962C8B-B14F-4D97-AF65-F5344CB8AC3E}">
        <p14:creationId xmlns:p14="http://schemas.microsoft.com/office/powerpoint/2010/main" val="17404038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sldNum" sz="quarter" idx="10"/>
          </p:nvPr>
        </p:nvSpPr>
        <p:spPr>
          <a:ln/>
        </p:spPr>
        <p:txBody>
          <a:bodyPr/>
          <a:lstStyle>
            <a:lvl1pPr>
              <a:defRPr/>
            </a:lvl1pPr>
          </a:lstStyle>
          <a:p>
            <a:fld id="{AC48208B-9E19-4871-A20F-422E8428E634}" type="slidenum">
              <a:rPr lang="zh-CN" altLang="en-US"/>
              <a:pPr/>
              <a:t>‹#›</a:t>
            </a:fld>
            <a:endParaRPr lang="en-US" altLang="zh-CN"/>
          </a:p>
        </p:txBody>
      </p:sp>
    </p:spTree>
    <p:extLst>
      <p:ext uri="{BB962C8B-B14F-4D97-AF65-F5344CB8AC3E}">
        <p14:creationId xmlns:p14="http://schemas.microsoft.com/office/powerpoint/2010/main" val="2000212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sldNum" sz="quarter" idx="10"/>
          </p:nvPr>
        </p:nvSpPr>
        <p:spPr>
          <a:ln/>
        </p:spPr>
        <p:txBody>
          <a:bodyPr/>
          <a:lstStyle>
            <a:lvl1pPr>
              <a:defRPr/>
            </a:lvl1pPr>
          </a:lstStyle>
          <a:p>
            <a:fld id="{F5B64884-D348-491A-9775-5B7D9DBACB7B}" type="slidenum">
              <a:rPr lang="zh-CN" altLang="en-US"/>
              <a:pPr/>
              <a:t>‹#›</a:t>
            </a:fld>
            <a:endParaRPr lang="en-US" altLang="zh-CN"/>
          </a:p>
        </p:txBody>
      </p:sp>
    </p:spTree>
    <p:extLst>
      <p:ext uri="{BB962C8B-B14F-4D97-AF65-F5344CB8AC3E}">
        <p14:creationId xmlns:p14="http://schemas.microsoft.com/office/powerpoint/2010/main" val="412043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sldNum" sz="quarter" idx="10"/>
          </p:nvPr>
        </p:nvSpPr>
        <p:spPr>
          <a:ln/>
        </p:spPr>
        <p:txBody>
          <a:bodyPr/>
          <a:lstStyle>
            <a:lvl1pPr>
              <a:defRPr/>
            </a:lvl1pPr>
          </a:lstStyle>
          <a:p>
            <a:fld id="{0BEC2E70-DF7A-43E8-99B8-D0860426B32F}" type="slidenum">
              <a:rPr lang="zh-CN" altLang="en-US"/>
              <a:pPr/>
              <a:t>‹#›</a:t>
            </a:fld>
            <a:endParaRPr lang="en-US" altLang="zh-CN"/>
          </a:p>
        </p:txBody>
      </p:sp>
    </p:spTree>
    <p:extLst>
      <p:ext uri="{BB962C8B-B14F-4D97-AF65-F5344CB8AC3E}">
        <p14:creationId xmlns:p14="http://schemas.microsoft.com/office/powerpoint/2010/main" val="86743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sldNum" sz="quarter" idx="10"/>
          </p:nvPr>
        </p:nvSpPr>
        <p:spPr>
          <a:ln/>
        </p:spPr>
        <p:txBody>
          <a:bodyPr/>
          <a:lstStyle>
            <a:lvl1pPr>
              <a:defRPr/>
            </a:lvl1pPr>
          </a:lstStyle>
          <a:p>
            <a:fld id="{7EC3F652-A22C-470A-98A6-FD183CB8D635}" type="slidenum">
              <a:rPr lang="zh-CN" altLang="en-US"/>
              <a:pPr/>
              <a:t>‹#›</a:t>
            </a:fld>
            <a:endParaRPr lang="en-US" altLang="zh-CN"/>
          </a:p>
        </p:txBody>
      </p:sp>
    </p:spTree>
    <p:extLst>
      <p:ext uri="{BB962C8B-B14F-4D97-AF65-F5344CB8AC3E}">
        <p14:creationId xmlns:p14="http://schemas.microsoft.com/office/powerpoint/2010/main" val="1448340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A9FCCA1E-6734-4326-AB91-33728F673EB9}" type="slidenum">
              <a:rPr lang="zh-CN" altLang="en-US"/>
              <a:pPr/>
              <a:t>‹#›</a:t>
            </a:fld>
            <a:endParaRPr lang="en-US" altLang="zh-CN"/>
          </a:p>
        </p:txBody>
      </p:sp>
    </p:spTree>
    <p:extLst>
      <p:ext uri="{BB962C8B-B14F-4D97-AF65-F5344CB8AC3E}">
        <p14:creationId xmlns:p14="http://schemas.microsoft.com/office/powerpoint/2010/main" val="54635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sldNum" sz="quarter" idx="10"/>
          </p:nvPr>
        </p:nvSpPr>
        <p:spPr>
          <a:ln/>
        </p:spPr>
        <p:txBody>
          <a:bodyPr/>
          <a:lstStyle>
            <a:lvl1pPr>
              <a:defRPr/>
            </a:lvl1pPr>
          </a:lstStyle>
          <a:p>
            <a:fld id="{EB10E794-C87A-458C-861C-B377796CADF5}" type="slidenum">
              <a:rPr lang="zh-CN" altLang="en-US"/>
              <a:pPr/>
              <a:t>‹#›</a:t>
            </a:fld>
            <a:endParaRPr lang="en-US" altLang="zh-CN"/>
          </a:p>
        </p:txBody>
      </p:sp>
    </p:spTree>
    <p:extLst>
      <p:ext uri="{BB962C8B-B14F-4D97-AF65-F5344CB8AC3E}">
        <p14:creationId xmlns:p14="http://schemas.microsoft.com/office/powerpoint/2010/main" val="3655847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25605"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25606"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9A9A6A0A-9B07-4950-BFB1-0B04595F6A68}"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25609"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388942970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65" name="Freeform 77"/>
          <p:cNvSpPr>
            <a:spLocks/>
          </p:cNvSpPr>
          <p:nvPr/>
        </p:nvSpPr>
        <p:spPr bwMode="auto">
          <a:xfrm flipV="1">
            <a:off x="2438400" y="671830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12366" name="Rectangle 78"/>
          <p:cNvSpPr>
            <a:spLocks noChangeArrowheads="1"/>
          </p:cNvSpPr>
          <p:nvPr/>
        </p:nvSpPr>
        <p:spPr bwMode="auto">
          <a:xfrm flipH="1">
            <a:off x="7820025" y="6705600"/>
            <a:ext cx="1308100" cy="174625"/>
          </a:xfrm>
          <a:prstGeom prst="rect">
            <a:avLst/>
          </a:prstGeom>
          <a:noFill/>
          <a:ln>
            <a:noFill/>
          </a:ln>
          <a:effectLst/>
          <a:extLst/>
        </p:spPr>
        <p:txBody>
          <a:bodyPr lIns="18000" tIns="10800" rIns="18000" bIns="10800">
            <a:spAutoFit/>
          </a:bodyPr>
          <a:lstStyle/>
          <a:p>
            <a:pPr algn="r">
              <a:defRPr/>
            </a:pPr>
            <a:r>
              <a:rPr lang="en-US" altLang="ko-KR" sz="1000">
                <a:solidFill>
                  <a:schemeClr val="tx2"/>
                </a:solidFill>
                <a:latin typeface="Verdana" pitchFamily="34" charset="0"/>
                <a:ea typeface="굴림" pitchFamily="34" charset="-127"/>
                <a:cs typeface="+mn-cs"/>
              </a:rPr>
              <a:t>YOUR SITE HERE</a:t>
            </a:r>
          </a:p>
        </p:txBody>
      </p:sp>
      <p:sp>
        <p:nvSpPr>
          <p:cNvPr id="12323" name="Freeform 35"/>
          <p:cNvSpPr>
            <a:spLocks/>
          </p:cNvSpPr>
          <p:nvPr/>
        </p:nvSpPr>
        <p:spPr bwMode="gray">
          <a:xfrm>
            <a:off x="0" y="0"/>
            <a:ext cx="9144000" cy="1397000"/>
          </a:xfrm>
          <a:custGeom>
            <a:avLst/>
            <a:gdLst>
              <a:gd name="T0" fmla="*/ 0 w 5760"/>
              <a:gd name="T1" fmla="*/ 856 h 880"/>
              <a:gd name="T2" fmla="*/ 72 w 5760"/>
              <a:gd name="T3" fmla="*/ 856 h 880"/>
              <a:gd name="T4" fmla="*/ 72 w 5760"/>
              <a:gd name="T5" fmla="*/ 576 h 880"/>
              <a:gd name="T6" fmla="*/ 4584 w 5760"/>
              <a:gd name="T7" fmla="*/ 576 h 880"/>
              <a:gd name="T8" fmla="*/ 4888 w 5760"/>
              <a:gd name="T9" fmla="*/ 880 h 880"/>
              <a:gd name="T10" fmla="*/ 5760 w 5760"/>
              <a:gd name="T11" fmla="*/ 880 h 880"/>
              <a:gd name="T12" fmla="*/ 5760 w 5760"/>
              <a:gd name="T13" fmla="*/ 0 h 880"/>
              <a:gd name="T14" fmla="*/ 0 w 5760"/>
              <a:gd name="T15" fmla="*/ 0 h 880"/>
              <a:gd name="T16" fmla="*/ 0 w 5760"/>
              <a:gd name="T17" fmla="*/ 856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0" h="880">
                <a:moveTo>
                  <a:pt x="0" y="856"/>
                </a:moveTo>
                <a:lnTo>
                  <a:pt x="72" y="856"/>
                </a:lnTo>
                <a:lnTo>
                  <a:pt x="72" y="576"/>
                </a:lnTo>
                <a:lnTo>
                  <a:pt x="4584" y="576"/>
                </a:lnTo>
                <a:lnTo>
                  <a:pt x="4888" y="880"/>
                </a:lnTo>
                <a:lnTo>
                  <a:pt x="5760" y="880"/>
                </a:lnTo>
                <a:lnTo>
                  <a:pt x="5760" y="0"/>
                </a:lnTo>
                <a:lnTo>
                  <a:pt x="0" y="0"/>
                </a:lnTo>
                <a:lnTo>
                  <a:pt x="0" y="856"/>
                </a:lnTo>
                <a:close/>
              </a:path>
            </a:pathLst>
          </a:custGeom>
          <a:solidFill>
            <a:schemeClr val="folHlink"/>
          </a:solidFill>
          <a:ln>
            <a:noFill/>
          </a:ln>
          <a:effectLst/>
          <a:extLst/>
        </p:spPr>
        <p:txBody>
          <a:bodyPr/>
          <a:lstStyle/>
          <a:p>
            <a:pPr>
              <a:defRPr/>
            </a:pPr>
            <a:endParaRPr lang="zh-CN" altLang="en-US">
              <a:latin typeface="Arial" charset="0"/>
              <a:ea typeface="楷体_GB2312" pitchFamily="49" charset="-122"/>
              <a:cs typeface="+mn-cs"/>
            </a:endParaRPr>
          </a:p>
        </p:txBody>
      </p:sp>
      <p:sp>
        <p:nvSpPr>
          <p:cNvPr id="38917" name="Rectangle 21"/>
          <p:cNvSpPr>
            <a:spLocks noGrp="1" noChangeArrowheads="1"/>
          </p:cNvSpPr>
          <p:nvPr>
            <p:ph type="title"/>
          </p:nvPr>
        </p:nvSpPr>
        <p:spPr bwMode="white">
          <a:xfrm>
            <a:off x="457200" y="304800"/>
            <a:ext cx="7848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ko-KR" smtClean="0"/>
          </a:p>
        </p:txBody>
      </p:sp>
      <p:sp>
        <p:nvSpPr>
          <p:cNvPr id="38918" name="Rectangle 22"/>
          <p:cNvSpPr>
            <a:spLocks noGrp="1" noChangeArrowheads="1"/>
          </p:cNvSpPr>
          <p:nvPr>
            <p:ph type="body" idx="1"/>
          </p:nvPr>
        </p:nvSpPr>
        <p:spPr bwMode="auto">
          <a:xfrm>
            <a:off x="457200" y="1371600"/>
            <a:ext cx="82296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ko-KR" smtClean="0"/>
          </a:p>
        </p:txBody>
      </p:sp>
      <p:sp>
        <p:nvSpPr>
          <p:cNvPr id="12313" name="Rectangle 25"/>
          <p:cNvSpPr>
            <a:spLocks noGrp="1" noChangeArrowheads="1"/>
          </p:cNvSpPr>
          <p:nvPr>
            <p:ph type="sldNum" sz="quarter" idx="4"/>
          </p:nvPr>
        </p:nvSpPr>
        <p:spPr bwMode="auto">
          <a:xfrm>
            <a:off x="3276600" y="64770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a:effectLst>
                  <a:outerShdw blurRad="38100" dist="38100" dir="2700000" algn="tl">
                    <a:srgbClr val="C0C0C0"/>
                  </a:outerShdw>
                </a:effectLst>
                <a:latin typeface="Verdana" panose="020B0604030504040204" pitchFamily="34" charset="0"/>
                <a:ea typeface="Gulim" panose="020B0600000101010101" pitchFamily="34" charset="-127"/>
              </a:defRPr>
            </a:lvl1pPr>
          </a:lstStyle>
          <a:p>
            <a:fld id="{E939F41C-DC1E-4FC6-AED7-4D14BA12ECFE}" type="slidenum">
              <a:rPr lang="zh-CN" altLang="en-US"/>
              <a:pPr/>
              <a:t>‹#›</a:t>
            </a:fld>
            <a:endParaRPr lang="en-US" altLang="zh-CN"/>
          </a:p>
        </p:txBody>
      </p:sp>
      <p:sp>
        <p:nvSpPr>
          <p:cNvPr id="12325" name="Freeform 37"/>
          <p:cNvSpPr>
            <a:spLocks/>
          </p:cNvSpPr>
          <p:nvPr/>
        </p:nvSpPr>
        <p:spPr bwMode="ltGray">
          <a:xfrm>
            <a:off x="2438400" y="0"/>
            <a:ext cx="6705600" cy="139700"/>
          </a:xfrm>
          <a:custGeom>
            <a:avLst/>
            <a:gdLst>
              <a:gd name="T0" fmla="*/ 0 w 4224"/>
              <a:gd name="T1" fmla="*/ 0 h 88"/>
              <a:gd name="T2" fmla="*/ 88 w 4224"/>
              <a:gd name="T3" fmla="*/ 88 h 88"/>
              <a:gd name="T4" fmla="*/ 4224 w 4224"/>
              <a:gd name="T5" fmla="*/ 88 h 88"/>
              <a:gd name="T6" fmla="*/ 4224 w 4224"/>
              <a:gd name="T7" fmla="*/ 0 h 88"/>
              <a:gd name="T8" fmla="*/ 0 w 4224"/>
              <a:gd name="T9" fmla="*/ 0 h 88"/>
            </a:gdLst>
            <a:ahLst/>
            <a:cxnLst>
              <a:cxn ang="0">
                <a:pos x="T0" y="T1"/>
              </a:cxn>
              <a:cxn ang="0">
                <a:pos x="T2" y="T3"/>
              </a:cxn>
              <a:cxn ang="0">
                <a:pos x="T4" y="T5"/>
              </a:cxn>
              <a:cxn ang="0">
                <a:pos x="T6" y="T7"/>
              </a:cxn>
              <a:cxn ang="0">
                <a:pos x="T8" y="T9"/>
              </a:cxn>
            </a:cxnLst>
            <a:rect l="0" t="0" r="r" b="b"/>
            <a:pathLst>
              <a:path w="4224" h="88">
                <a:moveTo>
                  <a:pt x="0" y="0"/>
                </a:moveTo>
                <a:lnTo>
                  <a:pt x="88" y="88"/>
                </a:lnTo>
                <a:lnTo>
                  <a:pt x="4224" y="88"/>
                </a:lnTo>
                <a:lnTo>
                  <a:pt x="4224" y="0"/>
                </a:lnTo>
                <a:lnTo>
                  <a:pt x="0" y="0"/>
                </a:lnTo>
                <a:close/>
              </a:path>
            </a:pathLst>
          </a:custGeom>
          <a:solidFill>
            <a:schemeClr val="tx2"/>
          </a:solidFill>
          <a:ln>
            <a:noFill/>
          </a:ln>
          <a:effectLst/>
          <a:extLst/>
        </p:spPr>
        <p:txBody>
          <a:bodyPr/>
          <a:lstStyle/>
          <a:p>
            <a:pPr>
              <a:defRPr/>
            </a:pPr>
            <a:endParaRPr lang="zh-CN" altLang="en-US">
              <a:latin typeface="Arial" charset="0"/>
              <a:ea typeface="楷体_GB2312" pitchFamily="49" charset="-122"/>
              <a:cs typeface="+mn-cs"/>
            </a:endParaRPr>
          </a:p>
        </p:txBody>
      </p:sp>
      <p:grpSp>
        <p:nvGrpSpPr>
          <p:cNvPr id="38921" name="Group 129"/>
          <p:cNvGrpSpPr>
            <a:grpSpLocks/>
          </p:cNvGrpSpPr>
          <p:nvPr/>
        </p:nvGrpSpPr>
        <p:grpSpPr bwMode="auto">
          <a:xfrm>
            <a:off x="2657475" y="4763"/>
            <a:ext cx="6351588" cy="134937"/>
            <a:chOff x="1674" y="3"/>
            <a:chExt cx="4001" cy="85"/>
          </a:xfrm>
        </p:grpSpPr>
        <p:sp>
          <p:nvSpPr>
            <p:cNvPr id="12375" name="Rectangle 87"/>
            <p:cNvSpPr>
              <a:spLocks noChangeArrowheads="1"/>
            </p:cNvSpPr>
            <p:nvPr/>
          </p:nvSpPr>
          <p:spPr bwMode="black">
            <a:xfrm>
              <a:off x="16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8" name="Rectangle 100"/>
            <p:cNvSpPr>
              <a:spLocks noChangeArrowheads="1"/>
            </p:cNvSpPr>
            <p:nvPr/>
          </p:nvSpPr>
          <p:spPr bwMode="black">
            <a:xfrm>
              <a:off x="18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89" name="Rectangle 101"/>
            <p:cNvSpPr>
              <a:spLocks noChangeArrowheads="1"/>
            </p:cNvSpPr>
            <p:nvPr/>
          </p:nvSpPr>
          <p:spPr bwMode="black">
            <a:xfrm>
              <a:off x="19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0" name="Rectangle 102"/>
            <p:cNvSpPr>
              <a:spLocks noChangeArrowheads="1"/>
            </p:cNvSpPr>
            <p:nvPr/>
          </p:nvSpPr>
          <p:spPr bwMode="black">
            <a:xfrm>
              <a:off x="20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1" name="Rectangle 103"/>
            <p:cNvSpPr>
              <a:spLocks noChangeArrowheads="1"/>
            </p:cNvSpPr>
            <p:nvPr/>
          </p:nvSpPr>
          <p:spPr bwMode="black">
            <a:xfrm>
              <a:off x="22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2" name="Rectangle 104"/>
            <p:cNvSpPr>
              <a:spLocks noChangeArrowheads="1"/>
            </p:cNvSpPr>
            <p:nvPr/>
          </p:nvSpPr>
          <p:spPr bwMode="black">
            <a:xfrm>
              <a:off x="235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3" name="Rectangle 105"/>
            <p:cNvSpPr>
              <a:spLocks noChangeArrowheads="1"/>
            </p:cNvSpPr>
            <p:nvPr/>
          </p:nvSpPr>
          <p:spPr bwMode="black">
            <a:xfrm>
              <a:off x="249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4" name="Rectangle 106"/>
            <p:cNvSpPr>
              <a:spLocks noChangeArrowheads="1"/>
            </p:cNvSpPr>
            <p:nvPr/>
          </p:nvSpPr>
          <p:spPr bwMode="black">
            <a:xfrm>
              <a:off x="262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5" name="Rectangle 107"/>
            <p:cNvSpPr>
              <a:spLocks noChangeArrowheads="1"/>
            </p:cNvSpPr>
            <p:nvPr/>
          </p:nvSpPr>
          <p:spPr bwMode="black">
            <a:xfrm>
              <a:off x="276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6" name="Rectangle 108"/>
            <p:cNvSpPr>
              <a:spLocks noChangeArrowheads="1"/>
            </p:cNvSpPr>
            <p:nvPr/>
          </p:nvSpPr>
          <p:spPr bwMode="black">
            <a:xfrm>
              <a:off x="289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7" name="Rectangle 109"/>
            <p:cNvSpPr>
              <a:spLocks noChangeArrowheads="1"/>
            </p:cNvSpPr>
            <p:nvPr/>
          </p:nvSpPr>
          <p:spPr bwMode="black">
            <a:xfrm>
              <a:off x="303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8" name="Rectangle 110"/>
            <p:cNvSpPr>
              <a:spLocks noChangeArrowheads="1"/>
            </p:cNvSpPr>
            <p:nvPr/>
          </p:nvSpPr>
          <p:spPr bwMode="black">
            <a:xfrm>
              <a:off x="317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399" name="Rectangle 111"/>
            <p:cNvSpPr>
              <a:spLocks noChangeArrowheads="1"/>
            </p:cNvSpPr>
            <p:nvPr/>
          </p:nvSpPr>
          <p:spPr bwMode="black">
            <a:xfrm>
              <a:off x="330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0" name="Rectangle 112"/>
            <p:cNvSpPr>
              <a:spLocks noChangeArrowheads="1"/>
            </p:cNvSpPr>
            <p:nvPr/>
          </p:nvSpPr>
          <p:spPr bwMode="black">
            <a:xfrm>
              <a:off x="344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1" name="Rectangle 113"/>
            <p:cNvSpPr>
              <a:spLocks noChangeArrowheads="1"/>
            </p:cNvSpPr>
            <p:nvPr/>
          </p:nvSpPr>
          <p:spPr bwMode="black">
            <a:xfrm>
              <a:off x="357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2" name="Rectangle 114"/>
            <p:cNvSpPr>
              <a:spLocks noChangeArrowheads="1"/>
            </p:cNvSpPr>
            <p:nvPr/>
          </p:nvSpPr>
          <p:spPr bwMode="black">
            <a:xfrm>
              <a:off x="371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3" name="Rectangle 115"/>
            <p:cNvSpPr>
              <a:spLocks noChangeArrowheads="1"/>
            </p:cNvSpPr>
            <p:nvPr/>
          </p:nvSpPr>
          <p:spPr bwMode="black">
            <a:xfrm>
              <a:off x="385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4" name="Rectangle 116"/>
            <p:cNvSpPr>
              <a:spLocks noChangeArrowheads="1"/>
            </p:cNvSpPr>
            <p:nvPr/>
          </p:nvSpPr>
          <p:spPr bwMode="black">
            <a:xfrm>
              <a:off x="398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5" name="Rectangle 117"/>
            <p:cNvSpPr>
              <a:spLocks noChangeArrowheads="1"/>
            </p:cNvSpPr>
            <p:nvPr/>
          </p:nvSpPr>
          <p:spPr bwMode="black">
            <a:xfrm>
              <a:off x="412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6" name="Rectangle 118"/>
            <p:cNvSpPr>
              <a:spLocks noChangeArrowheads="1"/>
            </p:cNvSpPr>
            <p:nvPr/>
          </p:nvSpPr>
          <p:spPr bwMode="black">
            <a:xfrm>
              <a:off x="425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7" name="Rectangle 119"/>
            <p:cNvSpPr>
              <a:spLocks noChangeArrowheads="1"/>
            </p:cNvSpPr>
            <p:nvPr/>
          </p:nvSpPr>
          <p:spPr bwMode="black">
            <a:xfrm>
              <a:off x="439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8" name="Rectangle 120"/>
            <p:cNvSpPr>
              <a:spLocks noChangeArrowheads="1"/>
            </p:cNvSpPr>
            <p:nvPr/>
          </p:nvSpPr>
          <p:spPr bwMode="black">
            <a:xfrm>
              <a:off x="453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09" name="Rectangle 121"/>
            <p:cNvSpPr>
              <a:spLocks noChangeArrowheads="1"/>
            </p:cNvSpPr>
            <p:nvPr/>
          </p:nvSpPr>
          <p:spPr bwMode="black">
            <a:xfrm>
              <a:off x="466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0" name="Rectangle 122"/>
            <p:cNvSpPr>
              <a:spLocks noChangeArrowheads="1"/>
            </p:cNvSpPr>
            <p:nvPr/>
          </p:nvSpPr>
          <p:spPr bwMode="black">
            <a:xfrm>
              <a:off x="480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1" name="Rectangle 123"/>
            <p:cNvSpPr>
              <a:spLocks noChangeArrowheads="1"/>
            </p:cNvSpPr>
            <p:nvPr/>
          </p:nvSpPr>
          <p:spPr bwMode="black">
            <a:xfrm>
              <a:off x="493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2" name="Rectangle 124"/>
            <p:cNvSpPr>
              <a:spLocks noChangeArrowheads="1"/>
            </p:cNvSpPr>
            <p:nvPr/>
          </p:nvSpPr>
          <p:spPr bwMode="black">
            <a:xfrm>
              <a:off x="5074"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3" name="Rectangle 125"/>
            <p:cNvSpPr>
              <a:spLocks noChangeArrowheads="1"/>
            </p:cNvSpPr>
            <p:nvPr/>
          </p:nvSpPr>
          <p:spPr bwMode="black">
            <a:xfrm>
              <a:off x="5210"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4" name="Rectangle 126"/>
            <p:cNvSpPr>
              <a:spLocks noChangeArrowheads="1"/>
            </p:cNvSpPr>
            <p:nvPr/>
          </p:nvSpPr>
          <p:spPr bwMode="black">
            <a:xfrm>
              <a:off x="5346"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5" name="Rectangle 127"/>
            <p:cNvSpPr>
              <a:spLocks noChangeArrowheads="1"/>
            </p:cNvSpPr>
            <p:nvPr/>
          </p:nvSpPr>
          <p:spPr bwMode="black">
            <a:xfrm>
              <a:off x="5482"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sp>
          <p:nvSpPr>
            <p:cNvPr id="12416" name="Rectangle 128"/>
            <p:cNvSpPr>
              <a:spLocks noChangeArrowheads="1"/>
            </p:cNvSpPr>
            <p:nvPr/>
          </p:nvSpPr>
          <p:spPr bwMode="black">
            <a:xfrm>
              <a:off x="5618" y="3"/>
              <a:ext cx="57" cy="85"/>
            </a:xfrm>
            <a:prstGeom prst="rect">
              <a:avLst/>
            </a:prstGeom>
            <a:gradFill rotWithShape="1">
              <a:gsLst>
                <a:gs pos="0">
                  <a:schemeClr val="accent1"/>
                </a:gs>
                <a:gs pos="100000">
                  <a:schemeClr val="accent1">
                    <a:gamma/>
                    <a:shade val="46275"/>
                    <a:invGamma/>
                  </a:schemeClr>
                </a:gs>
              </a:gsLst>
              <a:lin ang="0" scaled="1"/>
            </a:gradFill>
            <a:ln>
              <a:noFill/>
            </a:ln>
            <a:effectLst/>
            <a:extLst/>
          </p:spPr>
          <p:txBody>
            <a:bodyPr wrap="none" anchor="ctr"/>
            <a:lstStyle/>
            <a:p>
              <a:pPr>
                <a:defRPr/>
              </a:pPr>
              <a:endParaRPr lang="zh-CN" altLang="en-US">
                <a:latin typeface="Arial" charset="0"/>
                <a:ea typeface="楷体_GB2312" pitchFamily="49" charset="-122"/>
                <a:cs typeface="+mn-cs"/>
              </a:endParaRPr>
            </a:p>
          </p:txBody>
        </p:sp>
      </p:grpSp>
    </p:spTree>
    <p:extLst>
      <p:ext uri="{BB962C8B-B14F-4D97-AF65-F5344CB8AC3E}">
        <p14:creationId xmlns:p14="http://schemas.microsoft.com/office/powerpoint/2010/main" val="16219180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Verdana" pitchFamily="34" charset="0"/>
        </a:defRPr>
      </a:lvl2pPr>
      <a:lvl3pPr algn="l" rtl="0" eaLnBrk="1" fontAlgn="base" hangingPunct="1">
        <a:spcBef>
          <a:spcPct val="0"/>
        </a:spcBef>
        <a:spcAft>
          <a:spcPct val="0"/>
        </a:spcAft>
        <a:defRPr sz="3200" b="1">
          <a:solidFill>
            <a:schemeClr val="tx1"/>
          </a:solidFill>
          <a:latin typeface="Verdana" pitchFamily="34" charset="0"/>
        </a:defRPr>
      </a:lvl3pPr>
      <a:lvl4pPr algn="l" rtl="0" eaLnBrk="1" fontAlgn="base" hangingPunct="1">
        <a:spcBef>
          <a:spcPct val="0"/>
        </a:spcBef>
        <a:spcAft>
          <a:spcPct val="0"/>
        </a:spcAft>
        <a:defRPr sz="3200" b="1">
          <a:solidFill>
            <a:schemeClr val="tx1"/>
          </a:solidFill>
          <a:latin typeface="Verdana" pitchFamily="34" charset="0"/>
        </a:defRPr>
      </a:lvl4pPr>
      <a:lvl5pPr algn="l" rtl="0" eaLnBrk="1" fontAlgn="base" hangingPunct="1">
        <a:spcBef>
          <a:spcPct val="0"/>
        </a:spcBef>
        <a:spcAft>
          <a:spcPct val="0"/>
        </a:spcAft>
        <a:defRPr sz="3200" b="1">
          <a:solidFill>
            <a:schemeClr val="tx1"/>
          </a:solidFill>
          <a:latin typeface="Verdana" pitchFamily="34" charset="0"/>
        </a:defRPr>
      </a:lvl5pPr>
      <a:lvl6pPr marL="457200" algn="l" rtl="0" eaLnBrk="1" fontAlgn="base" hangingPunct="1">
        <a:spcBef>
          <a:spcPct val="0"/>
        </a:spcBef>
        <a:spcAft>
          <a:spcPct val="0"/>
        </a:spcAft>
        <a:defRPr sz="3200" b="1">
          <a:solidFill>
            <a:schemeClr val="tx1"/>
          </a:solidFill>
          <a:latin typeface="Verdana" pitchFamily="34" charset="0"/>
        </a:defRPr>
      </a:lvl6pPr>
      <a:lvl7pPr marL="914400" algn="l" rtl="0" eaLnBrk="1" fontAlgn="base" hangingPunct="1">
        <a:spcBef>
          <a:spcPct val="0"/>
        </a:spcBef>
        <a:spcAft>
          <a:spcPct val="0"/>
        </a:spcAft>
        <a:defRPr sz="3200" b="1">
          <a:solidFill>
            <a:schemeClr val="tx1"/>
          </a:solidFill>
          <a:latin typeface="Verdana" pitchFamily="34" charset="0"/>
        </a:defRPr>
      </a:lvl7pPr>
      <a:lvl8pPr marL="1371600" algn="l" rtl="0" eaLnBrk="1" fontAlgn="base" hangingPunct="1">
        <a:spcBef>
          <a:spcPct val="0"/>
        </a:spcBef>
        <a:spcAft>
          <a:spcPct val="0"/>
        </a:spcAft>
        <a:defRPr sz="3200" b="1">
          <a:solidFill>
            <a:schemeClr val="tx1"/>
          </a:solidFill>
          <a:latin typeface="Verdana" pitchFamily="34" charset="0"/>
        </a:defRPr>
      </a:lvl8pPr>
      <a:lvl9pPr marL="1828800" algn="l"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tx1"/>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tx2"/>
        </a:buClr>
        <a:buSzPct val="60000"/>
        <a:buFont typeface="Wingdings" panose="05000000000000000000" pitchFamily="2" charset="2"/>
        <a:buChar char="n"/>
        <a:defRPr sz="2400">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anose="05000000000000000000"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anose="05000000000000000000"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anose="05000000000000000000"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zh-CN" altLang="en-US" dirty="0"/>
              <a:t>网络安全产品调试与部</a:t>
            </a:r>
            <a:r>
              <a:rPr lang="zh-CN" altLang="en-US" dirty="0" smtClean="0"/>
              <a:t>署</a:t>
            </a:r>
            <a:endParaRPr lang="zh-CN" altLang="en-US" dirty="0"/>
          </a:p>
        </p:txBody>
      </p:sp>
      <p:sp>
        <p:nvSpPr>
          <p:cNvPr id="3" name="副标题 2"/>
          <p:cNvSpPr>
            <a:spLocks noGrp="1"/>
          </p:cNvSpPr>
          <p:nvPr>
            <p:ph type="subTitle" sz="quarter" idx="1"/>
          </p:nvPr>
        </p:nvSpPr>
        <p:spPr/>
        <p:txBody>
          <a:bodyPr/>
          <a:lstStyle/>
          <a:p>
            <a:r>
              <a:rPr lang="zh-CN" altLang="en-US" dirty="0" smtClean="0"/>
              <a:t>重庆电子工程职业学院 计算机学院</a:t>
            </a:r>
            <a:endParaRPr lang="zh-CN" altLang="en-US" dirty="0"/>
          </a:p>
        </p:txBody>
      </p:sp>
    </p:spTree>
    <p:extLst>
      <p:ext uri="{BB962C8B-B14F-4D97-AF65-F5344CB8AC3E}">
        <p14:creationId xmlns:p14="http://schemas.microsoft.com/office/powerpoint/2010/main" val="32787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5.2	</a:t>
            </a:r>
            <a:r>
              <a:rPr lang="zh-CN" altLang="en-US" dirty="0">
                <a:latin typeface="+mj-lt"/>
                <a:ea typeface="+mj-ea"/>
                <a:cs typeface="+mj-cs"/>
              </a:rPr>
              <a:t>常见的隔离设备</a:t>
            </a:r>
          </a:p>
        </p:txBody>
      </p:sp>
      <p:sp>
        <p:nvSpPr>
          <p:cNvPr id="3" name="内容占位符 2"/>
          <p:cNvSpPr>
            <a:spLocks noGrp="1"/>
          </p:cNvSpPr>
          <p:nvPr>
            <p:ph idx="1"/>
          </p:nvPr>
        </p:nvSpPr>
        <p:spPr/>
        <p:txBody>
          <a:bodyPr/>
          <a:lstStyle/>
          <a:p>
            <a:r>
              <a:rPr lang="zh-CN" altLang="zh-CN" dirty="0" smtClean="0"/>
              <a:t>网</a:t>
            </a:r>
            <a:r>
              <a:rPr lang="zh-CN" altLang="zh-CN" dirty="0"/>
              <a:t>络隔离常见的隔离设备有安全隔离卡、隔离集线器、隔离网闸等。</a:t>
            </a:r>
          </a:p>
          <a:p>
            <a:pPr lvl="1"/>
            <a:r>
              <a:rPr lang="zh-CN" altLang="zh-CN" dirty="0"/>
              <a:t>安全隔离卡</a:t>
            </a:r>
            <a:r>
              <a:rPr lang="zh-CN" altLang="zh-CN" dirty="0" smtClean="0"/>
              <a:t>：安</a:t>
            </a:r>
            <a:r>
              <a:rPr lang="zh-CN" altLang="zh-CN" dirty="0"/>
              <a:t>全隔离卡的功能即是以物理方式将一台</a:t>
            </a:r>
            <a:r>
              <a:rPr lang="en-US" altLang="zh-CN" dirty="0"/>
              <a:t>PC</a:t>
            </a:r>
            <a:r>
              <a:rPr lang="zh-CN" altLang="zh-CN" dirty="0"/>
              <a:t>虚拟为两个电脑，实现工作站的双重状态，既可在安全状态，又可在公共状态，两个状态是完全隔离</a:t>
            </a:r>
            <a:r>
              <a:rPr lang="zh-CN" altLang="zh-CN" dirty="0" smtClean="0"/>
              <a:t>的</a:t>
            </a:r>
            <a:endParaRPr lang="zh-CN" altLang="zh-CN" dirty="0"/>
          </a:p>
          <a:p>
            <a:pPr lvl="1"/>
            <a:r>
              <a:rPr lang="zh-CN" altLang="zh-CN" dirty="0"/>
              <a:t>隔离集线器：网络安全隔离集线器是一种多路开关切换设备，它与网络安全隔离卡配合使用</a:t>
            </a:r>
            <a:r>
              <a:rPr lang="zh-CN" altLang="zh-CN" dirty="0" smtClean="0"/>
              <a:t>。</a:t>
            </a:r>
            <a:endParaRPr lang="zh-CN" altLang="zh-CN" dirty="0"/>
          </a:p>
          <a:p>
            <a:pPr lvl="1"/>
            <a:r>
              <a:rPr lang="zh-CN" altLang="zh-CN" dirty="0"/>
              <a:t>隔离网闸：一种由带有多种控制功能专用硬件在电路上切断网络之间的链路层连接，并能够在网络间进行安全适度的应用数据交换的网络安全设备</a:t>
            </a:r>
            <a:r>
              <a:rPr lang="zh-CN" altLang="zh-CN" dirty="0" smtClean="0"/>
              <a:t>。</a:t>
            </a:r>
            <a:endParaRPr lang="en-US" altLang="zh-CN" dirty="0" smtClean="0"/>
          </a:p>
        </p:txBody>
      </p:sp>
    </p:spTree>
    <p:extLst>
      <p:ext uri="{BB962C8B-B14F-4D97-AF65-F5344CB8AC3E}">
        <p14:creationId xmlns:p14="http://schemas.microsoft.com/office/powerpoint/2010/main" val="38279856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5.2	</a:t>
            </a:r>
            <a:r>
              <a:rPr lang="zh-CN" altLang="en-US" dirty="0">
                <a:latin typeface="+mj-lt"/>
                <a:ea typeface="+mj-ea"/>
                <a:cs typeface="+mj-cs"/>
              </a:rPr>
              <a:t>常见的隔离设备</a:t>
            </a:r>
          </a:p>
        </p:txBody>
      </p:sp>
      <p:sp>
        <p:nvSpPr>
          <p:cNvPr id="3" name="内容占位符 2"/>
          <p:cNvSpPr>
            <a:spLocks noGrp="1"/>
          </p:cNvSpPr>
          <p:nvPr>
            <p:ph idx="1"/>
          </p:nvPr>
        </p:nvSpPr>
        <p:spPr/>
        <p:txBody>
          <a:bodyPr/>
          <a:lstStyle/>
          <a:p>
            <a:r>
              <a:rPr lang="zh-CN" altLang="zh-CN" dirty="0" smtClean="0"/>
              <a:t>物</a:t>
            </a:r>
            <a:r>
              <a:rPr lang="zh-CN" altLang="zh-CN" dirty="0"/>
              <a:t>理隔离设备的特性主要有：</a:t>
            </a:r>
          </a:p>
          <a:p>
            <a:pPr lvl="1"/>
            <a:r>
              <a:rPr lang="zh-CN" altLang="zh-CN" dirty="0"/>
              <a:t>阻断网络的直接连接，即没有两个网络同时连在隔离设备上。</a:t>
            </a:r>
            <a:endParaRPr lang="zh-CN" altLang="zh-CN" sz="1600" dirty="0"/>
          </a:p>
          <a:p>
            <a:pPr lvl="1"/>
            <a:r>
              <a:rPr lang="zh-CN" altLang="zh-CN" dirty="0"/>
              <a:t>阻断网络的</a:t>
            </a:r>
            <a:r>
              <a:rPr lang="en-US" altLang="zh-CN" dirty="0"/>
              <a:t>Internet</a:t>
            </a:r>
            <a:r>
              <a:rPr lang="zh-CN" altLang="zh-CN" dirty="0"/>
              <a:t>逻辑链接，即</a:t>
            </a:r>
            <a:r>
              <a:rPr lang="en-US" altLang="zh-CN" dirty="0"/>
              <a:t>TCP/IP</a:t>
            </a:r>
            <a:r>
              <a:rPr lang="zh-CN" altLang="zh-CN" dirty="0"/>
              <a:t>协议必须被剥离，将原始数据通过</a:t>
            </a:r>
            <a:r>
              <a:rPr lang="en-US" altLang="zh-CN" dirty="0"/>
              <a:t>P2P</a:t>
            </a:r>
            <a:r>
              <a:rPr lang="zh-CN" altLang="zh-CN" dirty="0"/>
              <a:t>的非</a:t>
            </a:r>
            <a:r>
              <a:rPr lang="en-US" altLang="zh-CN" dirty="0"/>
              <a:t>TCP/IP</a:t>
            </a:r>
            <a:r>
              <a:rPr lang="zh-CN" altLang="zh-CN" dirty="0"/>
              <a:t>连接协议透过隔离设备传输。</a:t>
            </a:r>
            <a:endParaRPr lang="zh-CN" altLang="zh-CN" sz="1600" dirty="0"/>
          </a:p>
          <a:p>
            <a:pPr lvl="1"/>
            <a:r>
              <a:rPr lang="zh-CN" altLang="zh-CN" dirty="0"/>
              <a:t>隔离设备的传输机制具有不可编程的特性，因此不具有感染的特性。</a:t>
            </a:r>
            <a:endParaRPr lang="zh-CN" altLang="zh-CN" sz="1600" dirty="0"/>
          </a:p>
          <a:p>
            <a:pPr lvl="1"/>
            <a:r>
              <a:rPr lang="zh-CN" altLang="zh-CN" dirty="0"/>
              <a:t>隔离设备传输的原始数据，不具有攻击或对网络安全有害的特性。就像</a:t>
            </a:r>
            <a:r>
              <a:rPr lang="en-US" altLang="zh-CN" dirty="0"/>
              <a:t>txt</a:t>
            </a:r>
            <a:r>
              <a:rPr lang="zh-CN" altLang="zh-CN" dirty="0"/>
              <a:t>文本不会有病毒一样，也不会执行命令等。</a:t>
            </a:r>
            <a:endParaRPr lang="zh-CN" altLang="zh-CN" sz="1600" dirty="0"/>
          </a:p>
          <a:p>
            <a:pPr lvl="1"/>
            <a:endParaRPr lang="zh-CN" altLang="en-US" sz="2000" dirty="0"/>
          </a:p>
        </p:txBody>
      </p:sp>
    </p:spTree>
    <p:extLst>
      <p:ext uri="{BB962C8B-B14F-4D97-AF65-F5344CB8AC3E}">
        <p14:creationId xmlns:p14="http://schemas.microsoft.com/office/powerpoint/2010/main" val="995114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zh-CN" dirty="0"/>
              <a:t>网</a:t>
            </a:r>
            <a:r>
              <a:rPr lang="zh-CN" altLang="zh-CN" dirty="0" smtClean="0"/>
              <a:t>闸</a:t>
            </a:r>
            <a:r>
              <a:rPr lang="zh-CN" altLang="en-US" dirty="0" smtClean="0"/>
              <a:t>的概念</a:t>
            </a:r>
            <a:endParaRPr lang="en-US" altLang="zh-CN" dirty="0" smtClean="0"/>
          </a:p>
          <a:p>
            <a:pPr lvl="1"/>
            <a:r>
              <a:rPr lang="zh-CN" altLang="zh-CN" dirty="0" smtClean="0"/>
              <a:t>网</a:t>
            </a:r>
            <a:r>
              <a:rPr lang="zh-CN" altLang="zh-CN" dirty="0"/>
              <a:t>闸是使用带有多种控制功能的固态开关读写介质连接两个独立主机系统的信息安全设备。由于物理隔离网闸所连接的两个独立主机系统之间，不存在通信的物理连接、逻辑连接、信息传输命令、信息传输协议，不存在依据协议的信息包转发，只有数据文件的无协议“摆渡”，且对固态存储介质只</a:t>
            </a:r>
            <a:r>
              <a:rPr lang="zh-CN" altLang="zh-CN" dirty="0" smtClean="0"/>
              <a:t>有读</a:t>
            </a:r>
            <a:r>
              <a:rPr lang="zh-CN" altLang="zh-CN" dirty="0"/>
              <a:t>和写两个命令</a:t>
            </a:r>
            <a:r>
              <a:rPr lang="zh-CN" altLang="zh-CN" dirty="0" smtClean="0"/>
              <a:t>。</a:t>
            </a:r>
            <a:endParaRPr lang="en-US" altLang="zh-CN" dirty="0" smtClean="0"/>
          </a:p>
          <a:p>
            <a:pPr lvl="1"/>
            <a:r>
              <a:rPr lang="zh-CN" altLang="zh-CN" sz="1800" dirty="0"/>
              <a:t>第一代网闸技术原理是利用单刀双掷开关使得内外网的处理单元分时存取共享存储设备来完成数据交</a:t>
            </a:r>
            <a:r>
              <a:rPr lang="zh-CN" altLang="zh-CN" sz="1800" dirty="0" smtClean="0"/>
              <a:t>换</a:t>
            </a:r>
            <a:endParaRPr lang="en-US" altLang="zh-CN" sz="1800" dirty="0" smtClean="0"/>
          </a:p>
          <a:p>
            <a:pPr lvl="1"/>
            <a:r>
              <a:rPr lang="zh-CN" altLang="zh-CN" sz="1800" dirty="0"/>
              <a:t>第二代网闸正是在吸取了第一代网闸有点的基础上，创造性地利用全新理念的专用交换通道</a:t>
            </a:r>
            <a:r>
              <a:rPr lang="en-US" altLang="zh-CN" sz="1800" dirty="0"/>
              <a:t>PET</a:t>
            </a:r>
            <a:r>
              <a:rPr lang="zh-CN" altLang="zh-CN" sz="1800" dirty="0"/>
              <a:t>（</a:t>
            </a:r>
            <a:r>
              <a:rPr lang="en-US" altLang="zh-CN" sz="1800" dirty="0"/>
              <a:t>Private Exchange Tunnel</a:t>
            </a:r>
            <a:r>
              <a:rPr lang="zh-CN" altLang="zh-CN" sz="1800" dirty="0"/>
              <a:t>）技术，在不降低安全性的前提下能够完成内外网之间高速的数据交换，有效克服了第一代网闸的弊端</a:t>
            </a:r>
            <a:endParaRPr lang="zh-CN" altLang="en-US" sz="1800" dirty="0"/>
          </a:p>
        </p:txBody>
      </p:sp>
    </p:spTree>
    <p:extLst>
      <p:ext uri="{BB962C8B-B14F-4D97-AF65-F5344CB8AC3E}">
        <p14:creationId xmlns:p14="http://schemas.microsoft.com/office/powerpoint/2010/main" val="30584477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en-US" dirty="0" smtClean="0"/>
              <a:t>网</a:t>
            </a:r>
            <a:r>
              <a:rPr lang="zh-CN" altLang="en-US" dirty="0"/>
              <a:t>闸的组</a:t>
            </a:r>
            <a:r>
              <a:rPr lang="zh-CN" altLang="en-US" dirty="0" smtClean="0"/>
              <a:t>成</a:t>
            </a:r>
            <a:endParaRPr lang="en-US" altLang="zh-CN" dirty="0" smtClean="0"/>
          </a:p>
          <a:p>
            <a:pPr lvl="1"/>
            <a:r>
              <a:rPr lang="zh-CN" altLang="zh-CN" dirty="0"/>
              <a:t>安全隔离网闸是实现两个相互业务隔离的网络之间数据交换的有效设备，通用的网闸模型设计一般分三个基本部分：内部处理单元、外部处理单元、隔离与交换控制单元（隔离硬件）</a:t>
            </a:r>
            <a:endParaRPr lang="zh-CN" altLang="en-US" sz="1400" dirty="0"/>
          </a:p>
        </p:txBody>
      </p:sp>
      <p:pic>
        <p:nvPicPr>
          <p:cNvPr id="4" name="图片 3"/>
          <p:cNvPicPr>
            <a:picLocks noChangeAspect="1"/>
          </p:cNvPicPr>
          <p:nvPr/>
        </p:nvPicPr>
        <p:blipFill>
          <a:blip r:embed="rId2"/>
          <a:stretch>
            <a:fillRect/>
          </a:stretch>
        </p:blipFill>
        <p:spPr>
          <a:xfrm>
            <a:off x="1392035" y="3740206"/>
            <a:ext cx="6970568" cy="2331881"/>
          </a:xfrm>
          <a:prstGeom prst="rect">
            <a:avLst/>
          </a:prstGeom>
        </p:spPr>
      </p:pic>
    </p:spTree>
    <p:extLst>
      <p:ext uri="{BB962C8B-B14F-4D97-AF65-F5344CB8AC3E}">
        <p14:creationId xmlns:p14="http://schemas.microsoft.com/office/powerpoint/2010/main" val="1644006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en-US" dirty="0" smtClean="0"/>
              <a:t>网</a:t>
            </a:r>
            <a:r>
              <a:rPr lang="zh-CN" altLang="en-US" dirty="0"/>
              <a:t>闸的组</a:t>
            </a:r>
            <a:r>
              <a:rPr lang="zh-CN" altLang="en-US" dirty="0" smtClean="0"/>
              <a:t>成</a:t>
            </a:r>
            <a:endParaRPr lang="en-US" altLang="zh-CN" dirty="0" smtClean="0"/>
          </a:p>
          <a:p>
            <a:pPr lvl="1"/>
            <a:r>
              <a:rPr lang="zh-CN" altLang="zh-CN" dirty="0"/>
              <a:t>内网处理单元：包括内网接口单元与内网数据缓冲区。</a:t>
            </a:r>
            <a:endParaRPr lang="en-US" altLang="zh-CN" dirty="0"/>
          </a:p>
          <a:p>
            <a:pPr lvl="1"/>
            <a:r>
              <a:rPr lang="zh-CN" altLang="zh-CN" dirty="0"/>
              <a:t>外网处理单元：与内网处理单元功能相同，但处理的是外网连接</a:t>
            </a:r>
            <a:r>
              <a:rPr lang="zh-CN" altLang="zh-CN" dirty="0" smtClean="0"/>
              <a:t>。</a:t>
            </a:r>
            <a:endParaRPr lang="en-US" altLang="zh-CN" dirty="0" smtClean="0"/>
          </a:p>
          <a:p>
            <a:pPr lvl="1"/>
            <a:r>
              <a:rPr lang="zh-CN" altLang="zh-CN" dirty="0"/>
              <a:t>隔离与交换控制单元：是网闸隔离控制的摆渡控制，控制交换通道的开启与关闭</a:t>
            </a:r>
            <a:r>
              <a:rPr lang="zh-CN" altLang="zh-CN" dirty="0" smtClean="0"/>
              <a:t>。</a:t>
            </a:r>
            <a:endParaRPr lang="en-US" altLang="zh-CN" dirty="0" smtClean="0"/>
          </a:p>
          <a:p>
            <a:pPr lvl="1"/>
            <a:r>
              <a:rPr lang="zh-CN" altLang="zh-CN" dirty="0"/>
              <a:t>在内外网处理单元中，接口处理与数据缓冲之间的通道，称内部通道</a:t>
            </a:r>
            <a:r>
              <a:rPr lang="en-US" altLang="zh-CN" dirty="0"/>
              <a:t>1</a:t>
            </a:r>
            <a:r>
              <a:rPr lang="zh-CN" altLang="zh-CN" dirty="0"/>
              <a:t>，缓冲区与交换区之间的通道，称内部通道</a:t>
            </a:r>
            <a:r>
              <a:rPr lang="en-US" altLang="zh-CN" dirty="0"/>
              <a:t>2</a:t>
            </a:r>
            <a:r>
              <a:rPr lang="zh-CN" altLang="zh-CN" dirty="0"/>
              <a:t>。对内部通道的开关控制，就可以形成内外网的隔离。模型中的用中间的数据交换区摆渡数据，称为三区模型；摆渡时，交换区的总线分别与内、外网缓冲区连接，也就是内部通道</a:t>
            </a:r>
            <a:r>
              <a:rPr lang="en-US" altLang="zh-CN" dirty="0"/>
              <a:t>2</a:t>
            </a:r>
            <a:r>
              <a:rPr lang="zh-CN" altLang="zh-CN" dirty="0"/>
              <a:t>的控制，完成数据交换。</a:t>
            </a:r>
          </a:p>
          <a:p>
            <a:pPr lvl="1"/>
            <a:endParaRPr lang="zh-CN" altLang="en-US" sz="1400" dirty="0"/>
          </a:p>
        </p:txBody>
      </p:sp>
    </p:spTree>
    <p:extLst>
      <p:ext uri="{BB962C8B-B14F-4D97-AF65-F5344CB8AC3E}">
        <p14:creationId xmlns:p14="http://schemas.microsoft.com/office/powerpoint/2010/main" val="1520157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en-US" dirty="0" smtClean="0"/>
              <a:t>网</a:t>
            </a:r>
            <a:r>
              <a:rPr lang="zh-CN" altLang="en-US" dirty="0"/>
              <a:t>闸的工作原</a:t>
            </a:r>
            <a:r>
              <a:rPr lang="zh-CN" altLang="en-US" dirty="0" smtClean="0"/>
              <a:t>理</a:t>
            </a:r>
            <a:endParaRPr lang="en-US" altLang="zh-CN" dirty="0" smtClean="0"/>
          </a:p>
          <a:p>
            <a:pPr lvl="1"/>
            <a:r>
              <a:rPr lang="zh-CN" altLang="zh-CN" dirty="0"/>
              <a:t>网闸工作的原理在于：中断两侧网络的直接相连，剥离网络协议并将其还原成原始数据，用特殊的内部协议封装后传输到对端网络。同时，网闸可通过附加检测模块对数据进行扫描，从而防止恶意代码和病毒，甚至可以设置特殊的数据属性结构实现通过限制。网闸不依赖于</a:t>
            </a:r>
            <a:r>
              <a:rPr lang="en-US" altLang="zh-CN" dirty="0"/>
              <a:t>TCP/IP</a:t>
            </a:r>
            <a:r>
              <a:rPr lang="zh-CN" altLang="zh-CN" dirty="0"/>
              <a:t>和操作系统，而由内嵌仲裁系统对</a:t>
            </a:r>
            <a:r>
              <a:rPr lang="en-US" altLang="zh-CN" dirty="0"/>
              <a:t>OSI</a:t>
            </a:r>
            <a:r>
              <a:rPr lang="zh-CN" altLang="zh-CN" dirty="0"/>
              <a:t>的七层协议进行全面分析，在异构介质上重组所有的数据，实现了“协议落地、内容检测</a:t>
            </a:r>
            <a:r>
              <a:rPr lang="zh-CN" altLang="zh-CN" dirty="0" smtClean="0"/>
              <a:t>”。</a:t>
            </a:r>
            <a:endParaRPr lang="en-US" altLang="zh-CN" dirty="0"/>
          </a:p>
        </p:txBody>
      </p:sp>
    </p:spTree>
    <p:extLst>
      <p:ext uri="{BB962C8B-B14F-4D97-AF65-F5344CB8AC3E}">
        <p14:creationId xmlns:p14="http://schemas.microsoft.com/office/powerpoint/2010/main" val="22092195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zh-CN" dirty="0"/>
              <a:t>网闸与防火墙的对比分析</a:t>
            </a:r>
            <a:endParaRPr lang="zh-CN" altLang="zh-CN" sz="3600" b="1" dirty="0"/>
          </a:p>
          <a:p>
            <a:pPr lvl="1"/>
            <a:r>
              <a:rPr lang="zh-CN" altLang="zh-CN" dirty="0"/>
              <a:t>防火墙与网闸同属网络安全产品类别，但它与网闸是截然不</a:t>
            </a:r>
            <a:r>
              <a:rPr lang="zh-CN" altLang="zh-CN" dirty="0" smtClean="0"/>
              <a:t>同的。</a:t>
            </a:r>
            <a:endParaRPr lang="en-US" altLang="zh-CN" dirty="0" smtClean="0"/>
          </a:p>
          <a:p>
            <a:pPr lvl="1"/>
            <a:endParaRPr lang="en-US" altLang="zh-CN" dirty="0"/>
          </a:p>
        </p:txBody>
      </p:sp>
      <p:pic>
        <p:nvPicPr>
          <p:cNvPr id="4" name="图片 3"/>
          <p:cNvPicPr>
            <a:picLocks noChangeAspect="1"/>
          </p:cNvPicPr>
          <p:nvPr/>
        </p:nvPicPr>
        <p:blipFill rotWithShape="1">
          <a:blip r:embed="rId2"/>
          <a:srcRect b="2110"/>
          <a:stretch/>
        </p:blipFill>
        <p:spPr>
          <a:xfrm>
            <a:off x="750310" y="2724496"/>
            <a:ext cx="7396163" cy="3809308"/>
          </a:xfrm>
          <a:prstGeom prst="rect">
            <a:avLst/>
          </a:prstGeom>
        </p:spPr>
      </p:pic>
    </p:spTree>
    <p:extLst>
      <p:ext uri="{BB962C8B-B14F-4D97-AF65-F5344CB8AC3E}">
        <p14:creationId xmlns:p14="http://schemas.microsoft.com/office/powerpoint/2010/main" val="19247909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zh-CN" dirty="0"/>
              <a:t>网闸与防火墙的对比分析</a:t>
            </a:r>
            <a:endParaRPr lang="zh-CN" altLang="zh-CN" sz="3600" b="1" dirty="0"/>
          </a:p>
          <a:p>
            <a:pPr lvl="1"/>
            <a:r>
              <a:rPr lang="zh-CN" altLang="zh-CN" dirty="0"/>
              <a:t>防火墙与网闸同属网络安全产品类别，但它与网闸是截然不</a:t>
            </a:r>
            <a:r>
              <a:rPr lang="zh-CN" altLang="zh-CN" dirty="0" smtClean="0"/>
              <a:t>同的。</a:t>
            </a:r>
            <a:endParaRPr lang="en-US" altLang="zh-CN" dirty="0" smtClean="0"/>
          </a:p>
          <a:p>
            <a:pPr lvl="1"/>
            <a:r>
              <a:rPr lang="zh-CN" altLang="zh-CN" dirty="0"/>
              <a:t>首先，防火墙是访问控制类产品，它不能实现完全隔离，必须在网络互通的情况下进行访问控制。防火墙工作依赖于</a:t>
            </a:r>
            <a:r>
              <a:rPr lang="en-US" altLang="zh-CN" dirty="0"/>
              <a:t>TCP/IP</a:t>
            </a:r>
            <a:r>
              <a:rPr lang="zh-CN" altLang="zh-CN" dirty="0"/>
              <a:t>协议，在网络层对数据包作安全检查，因此无法保证数据安全性；而隔离网闸是在网络断开的情况下，以非网络方式进行数据交换，实现信息的共享</a:t>
            </a:r>
            <a:r>
              <a:rPr lang="zh-CN" altLang="zh-CN" dirty="0" smtClean="0"/>
              <a:t>。</a:t>
            </a:r>
            <a:endParaRPr lang="zh-CN" altLang="zh-CN" dirty="0"/>
          </a:p>
          <a:p>
            <a:pPr lvl="1"/>
            <a:r>
              <a:rPr lang="zh-CN" altLang="zh-CN" dirty="0"/>
              <a:t>其次，防火墙常用于保证网络层安全的边界安全（如</a:t>
            </a:r>
            <a:r>
              <a:rPr lang="en-US" altLang="zh-CN" dirty="0"/>
              <a:t>DMZ</a:t>
            </a:r>
            <a:r>
              <a:rPr lang="zh-CN" altLang="zh-CN" dirty="0"/>
              <a:t>区），而网闸主要保护内部网络的安全。防火墙通常用网络地址翻译及存取列表来限定某个地址范围或端口协议的访问。</a:t>
            </a:r>
            <a:endParaRPr lang="en-US" altLang="zh-CN" dirty="0" smtClean="0"/>
          </a:p>
          <a:p>
            <a:pPr lvl="1"/>
            <a:endParaRPr lang="en-US" altLang="zh-CN" dirty="0"/>
          </a:p>
        </p:txBody>
      </p:sp>
    </p:spTree>
    <p:extLst>
      <p:ext uri="{BB962C8B-B14F-4D97-AF65-F5344CB8AC3E}">
        <p14:creationId xmlns:p14="http://schemas.microsoft.com/office/powerpoint/2010/main" val="39744719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en-US" dirty="0" smtClean="0"/>
              <a:t>网</a:t>
            </a:r>
            <a:r>
              <a:rPr lang="zh-CN" altLang="en-US" dirty="0"/>
              <a:t>闸的意</a:t>
            </a:r>
            <a:r>
              <a:rPr lang="zh-CN" altLang="en-US" dirty="0" smtClean="0"/>
              <a:t>义</a:t>
            </a:r>
            <a:endParaRPr lang="en-US" altLang="zh-CN" dirty="0" smtClean="0"/>
          </a:p>
          <a:p>
            <a:pPr lvl="1"/>
            <a:r>
              <a:rPr lang="zh-CN" altLang="zh-CN" dirty="0"/>
              <a:t>当用户的网络需要保证高强度的安全，同时又与其它不信任网络进行信息交换的情况下，如果采用物理隔离卡，用户必须使用开关在内外网之间来回切换，不仅管理起来非常麻烦，使用起来也非常不方便，如果采用防火墙，由于防火墙自身的安全很难保证，所以防火墙也无法防止内部信息泄漏和外部病毒、黑客程序的渗入，安全性无法保证。在这种情况下，安全隔离网闸能够同时满足这两个要求，弥补了物理隔离卡和防火墙的不足之处，是最好的选择。</a:t>
            </a:r>
          </a:p>
          <a:p>
            <a:pPr lvl="1"/>
            <a:endParaRPr lang="en-US" altLang="zh-CN" dirty="0"/>
          </a:p>
        </p:txBody>
      </p:sp>
    </p:spTree>
    <p:extLst>
      <p:ext uri="{BB962C8B-B14F-4D97-AF65-F5344CB8AC3E}">
        <p14:creationId xmlns:p14="http://schemas.microsoft.com/office/powerpoint/2010/main" val="37101058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p:txBody>
          <a:bodyPr/>
          <a:lstStyle/>
          <a:p>
            <a:r>
              <a:rPr lang="zh-CN" altLang="zh-CN" dirty="0"/>
              <a:t>网闸主要功能模块</a:t>
            </a:r>
            <a:endParaRPr lang="zh-CN" altLang="zh-CN" sz="3600" b="1" dirty="0"/>
          </a:p>
          <a:p>
            <a:pPr lvl="1"/>
            <a:r>
              <a:rPr lang="en-US" altLang="zh-CN" dirty="0"/>
              <a:t>1</a:t>
            </a:r>
            <a:r>
              <a:rPr lang="zh-CN" altLang="zh-CN" dirty="0"/>
              <a:t>．专用数据通道控制模块</a:t>
            </a:r>
          </a:p>
          <a:p>
            <a:pPr lvl="1"/>
            <a:r>
              <a:rPr lang="en-US" altLang="zh-CN" dirty="0" smtClean="0"/>
              <a:t>2</a:t>
            </a:r>
            <a:r>
              <a:rPr lang="zh-CN" altLang="zh-CN" dirty="0"/>
              <a:t>．专用通讯协议转换模块</a:t>
            </a:r>
          </a:p>
          <a:p>
            <a:pPr lvl="1"/>
            <a:r>
              <a:rPr lang="en-US" altLang="zh-CN" dirty="0" smtClean="0"/>
              <a:t>3</a:t>
            </a:r>
            <a:r>
              <a:rPr lang="zh-CN" altLang="zh-CN" dirty="0"/>
              <a:t>．多服务处理模块</a:t>
            </a:r>
          </a:p>
          <a:p>
            <a:pPr lvl="1"/>
            <a:r>
              <a:rPr lang="en-US" altLang="zh-CN" dirty="0" smtClean="0"/>
              <a:t>4</a:t>
            </a:r>
            <a:r>
              <a:rPr lang="zh-CN" altLang="zh-CN" dirty="0"/>
              <a:t>．信息审计模块</a:t>
            </a:r>
          </a:p>
          <a:p>
            <a:pPr lvl="1"/>
            <a:r>
              <a:rPr lang="en-US" altLang="zh-CN" dirty="0" smtClean="0"/>
              <a:t>5</a:t>
            </a:r>
            <a:r>
              <a:rPr lang="zh-CN" altLang="zh-CN" dirty="0"/>
              <a:t>．身份认证模块</a:t>
            </a:r>
          </a:p>
          <a:p>
            <a:pPr lvl="1"/>
            <a:r>
              <a:rPr lang="en-US" altLang="zh-CN" dirty="0" smtClean="0"/>
              <a:t>6</a:t>
            </a:r>
            <a:r>
              <a:rPr lang="zh-CN" altLang="zh-CN" dirty="0"/>
              <a:t>．数据加密模块</a:t>
            </a:r>
            <a:r>
              <a:rPr lang="en-US" altLang="zh-CN" dirty="0"/>
              <a:t> </a:t>
            </a:r>
            <a:endParaRPr lang="zh-CN" altLang="zh-CN" dirty="0"/>
          </a:p>
          <a:p>
            <a:pPr lvl="1"/>
            <a:r>
              <a:rPr lang="en-US" altLang="zh-CN" dirty="0" smtClean="0"/>
              <a:t>7</a:t>
            </a:r>
            <a:r>
              <a:rPr lang="zh-CN" altLang="zh-CN" dirty="0"/>
              <a:t>．内容审查模块</a:t>
            </a:r>
          </a:p>
          <a:p>
            <a:pPr lvl="1"/>
            <a:r>
              <a:rPr lang="en-US" altLang="zh-CN" dirty="0" smtClean="0"/>
              <a:t>8</a:t>
            </a:r>
            <a:r>
              <a:rPr lang="zh-CN" altLang="zh-CN" dirty="0"/>
              <a:t>．病毒查杀模块</a:t>
            </a:r>
          </a:p>
        </p:txBody>
      </p:sp>
    </p:spTree>
    <p:extLst>
      <p:ext uri="{BB962C8B-B14F-4D97-AF65-F5344CB8AC3E}">
        <p14:creationId xmlns:p14="http://schemas.microsoft.com/office/powerpoint/2010/main" val="90838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第</a:t>
            </a:r>
            <a:r>
              <a:rPr lang="en-US" altLang="zh-CN" dirty="0"/>
              <a:t>5</a:t>
            </a:r>
            <a:r>
              <a:rPr lang="zh-CN" altLang="en-US" dirty="0" smtClean="0"/>
              <a:t>章  网</a:t>
            </a:r>
            <a:r>
              <a:rPr lang="zh-CN" altLang="en-US" dirty="0"/>
              <a:t>络隔离产品调试与部署</a:t>
            </a:r>
          </a:p>
        </p:txBody>
      </p:sp>
      <p:sp>
        <p:nvSpPr>
          <p:cNvPr id="3" name="内容占位符 2"/>
          <p:cNvSpPr>
            <a:spLocks noGrp="1"/>
          </p:cNvSpPr>
          <p:nvPr>
            <p:ph idx="1"/>
          </p:nvPr>
        </p:nvSpPr>
        <p:spPr/>
        <p:txBody>
          <a:bodyPr/>
          <a:lstStyle/>
          <a:p>
            <a:r>
              <a:rPr lang="zh-CN" altLang="zh-CN" dirty="0"/>
              <a:t>知识目</a:t>
            </a:r>
            <a:r>
              <a:rPr lang="zh-CN" altLang="zh-CN" dirty="0" smtClean="0"/>
              <a:t>标</a:t>
            </a:r>
            <a:endParaRPr lang="en-US" altLang="zh-CN" dirty="0"/>
          </a:p>
          <a:p>
            <a:pPr lvl="1"/>
            <a:r>
              <a:rPr lang="zh-CN" altLang="zh-CN" dirty="0" smtClean="0"/>
              <a:t>了</a:t>
            </a:r>
            <a:r>
              <a:rPr lang="zh-CN" altLang="zh-CN" dirty="0"/>
              <a:t>解网络隔离的定义、作用及分类</a:t>
            </a:r>
          </a:p>
          <a:p>
            <a:pPr lvl="1"/>
            <a:r>
              <a:rPr lang="zh-CN" altLang="zh-CN" dirty="0" smtClean="0"/>
              <a:t>掌</a:t>
            </a:r>
            <a:r>
              <a:rPr lang="zh-CN" altLang="zh-CN" dirty="0"/>
              <a:t>握网络隔离的工作原理及关键技术</a:t>
            </a:r>
          </a:p>
          <a:p>
            <a:pPr lvl="1"/>
            <a:r>
              <a:rPr lang="zh-CN" altLang="zh-CN" dirty="0" smtClean="0"/>
              <a:t>掌</a:t>
            </a:r>
            <a:r>
              <a:rPr lang="zh-CN" altLang="zh-CN" dirty="0"/>
              <a:t>握网络隔离的应用与部署方式</a:t>
            </a:r>
          </a:p>
          <a:p>
            <a:r>
              <a:rPr lang="zh-CN" altLang="zh-CN" dirty="0" smtClean="0"/>
              <a:t>技</a:t>
            </a:r>
            <a:r>
              <a:rPr lang="zh-CN" altLang="zh-CN" dirty="0"/>
              <a:t>能目标</a:t>
            </a:r>
          </a:p>
          <a:p>
            <a:pPr lvl="1"/>
            <a:r>
              <a:rPr lang="zh-CN" altLang="zh-CN" dirty="0" smtClean="0"/>
              <a:t>能</a:t>
            </a:r>
            <a:r>
              <a:rPr lang="zh-CN" altLang="zh-CN" dirty="0"/>
              <a:t>够根据项目需求进行方案设计</a:t>
            </a:r>
          </a:p>
          <a:p>
            <a:pPr lvl="1"/>
            <a:r>
              <a:rPr lang="zh-CN" altLang="zh-CN" dirty="0" smtClean="0"/>
              <a:t>能</a:t>
            </a:r>
            <a:r>
              <a:rPr lang="zh-CN" altLang="zh-CN" dirty="0"/>
              <a:t>够对网络隔离产品进行部署、配置</a:t>
            </a:r>
          </a:p>
          <a:p>
            <a:pPr lvl="1"/>
            <a:r>
              <a:rPr lang="zh-CN" altLang="zh-CN" dirty="0" smtClean="0"/>
              <a:t>能</a:t>
            </a:r>
            <a:r>
              <a:rPr lang="zh-CN" altLang="zh-CN" dirty="0"/>
              <a:t>够对网络隔离产品进行测试和维护</a:t>
            </a:r>
          </a:p>
          <a:p>
            <a:endParaRPr lang="zh-CN" altLang="en-US" dirty="0"/>
          </a:p>
        </p:txBody>
      </p:sp>
    </p:spTree>
    <p:extLst>
      <p:ext uri="{BB962C8B-B14F-4D97-AF65-F5344CB8AC3E}">
        <p14:creationId xmlns:p14="http://schemas.microsoft.com/office/powerpoint/2010/main" val="18753332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a:xfrm>
            <a:off x="457200" y="972588"/>
            <a:ext cx="8229600" cy="4953000"/>
          </a:xfrm>
        </p:spPr>
        <p:txBody>
          <a:bodyPr/>
          <a:lstStyle/>
          <a:p>
            <a:r>
              <a:rPr lang="zh-CN" altLang="zh-CN" dirty="0"/>
              <a:t>隔离网闸主要功能</a:t>
            </a:r>
            <a:endParaRPr lang="zh-CN" altLang="zh-CN" sz="3600" b="1" dirty="0"/>
          </a:p>
          <a:p>
            <a:pPr lvl="1"/>
            <a:r>
              <a:rPr lang="en-US" altLang="zh-CN" sz="2000" dirty="0"/>
              <a:t>1</a:t>
            </a:r>
            <a:r>
              <a:rPr lang="zh-CN" altLang="zh-CN" sz="2000" dirty="0"/>
              <a:t>．提供互联网浏览服务</a:t>
            </a:r>
          </a:p>
          <a:p>
            <a:pPr lvl="1"/>
            <a:r>
              <a:rPr lang="zh-CN" altLang="zh-CN" sz="2000" dirty="0"/>
              <a:t>（</a:t>
            </a:r>
            <a:r>
              <a:rPr lang="en-US" altLang="zh-CN" sz="2000" dirty="0"/>
              <a:t>1</a:t>
            </a:r>
            <a:r>
              <a:rPr lang="zh-CN" altLang="zh-CN" sz="2000" dirty="0"/>
              <a:t>）支持</a:t>
            </a:r>
            <a:r>
              <a:rPr lang="en-US" altLang="zh-CN" sz="2000" dirty="0"/>
              <a:t>http/https</a:t>
            </a:r>
            <a:r>
              <a:rPr lang="zh-CN" altLang="zh-CN" sz="2000" dirty="0"/>
              <a:t>应用</a:t>
            </a:r>
          </a:p>
          <a:p>
            <a:pPr lvl="1"/>
            <a:r>
              <a:rPr lang="zh-CN" altLang="zh-CN" sz="2000" dirty="0" smtClean="0"/>
              <a:t>（</a:t>
            </a:r>
            <a:r>
              <a:rPr lang="en-US" altLang="zh-CN" sz="2000" dirty="0"/>
              <a:t>2</a:t>
            </a:r>
            <a:r>
              <a:rPr lang="zh-CN" altLang="zh-CN" sz="2000" dirty="0"/>
              <a:t>）提供网页和站点过滤功能</a:t>
            </a:r>
            <a:r>
              <a:rPr lang="en-US" altLang="zh-CN" sz="2000" dirty="0"/>
              <a:t>	</a:t>
            </a:r>
            <a:endParaRPr lang="zh-CN" altLang="zh-CN" sz="2000" dirty="0"/>
          </a:p>
          <a:p>
            <a:pPr lvl="1"/>
            <a:r>
              <a:rPr lang="zh-CN" altLang="zh-CN" sz="2000" dirty="0" smtClean="0"/>
              <a:t>（</a:t>
            </a:r>
            <a:r>
              <a:rPr lang="en-US" altLang="zh-CN" sz="2000" dirty="0"/>
              <a:t>3</a:t>
            </a:r>
            <a:r>
              <a:rPr lang="zh-CN" altLang="zh-CN" sz="2000" dirty="0"/>
              <a:t>）提供电子邮件收发服务</a:t>
            </a:r>
          </a:p>
          <a:p>
            <a:pPr lvl="1"/>
            <a:r>
              <a:rPr lang="en-US" altLang="zh-CN" sz="2000" dirty="0" smtClean="0"/>
              <a:t>2</a:t>
            </a:r>
            <a:r>
              <a:rPr lang="zh-CN" altLang="zh-CN" sz="2000" dirty="0"/>
              <a:t>．提供用户分组管理与身份认证功能</a:t>
            </a:r>
          </a:p>
          <a:p>
            <a:pPr lvl="1"/>
            <a:r>
              <a:rPr lang="en-US" altLang="zh-CN" sz="2000" dirty="0" smtClean="0"/>
              <a:t>3</a:t>
            </a:r>
            <a:r>
              <a:rPr lang="zh-CN" altLang="zh-CN" sz="2000" dirty="0"/>
              <a:t>．提供数据库交换服务</a:t>
            </a:r>
          </a:p>
          <a:p>
            <a:pPr lvl="1"/>
            <a:r>
              <a:rPr lang="en-US" altLang="zh-CN" sz="2000" dirty="0" smtClean="0"/>
              <a:t>4</a:t>
            </a:r>
            <a:r>
              <a:rPr lang="zh-CN" altLang="zh-CN" sz="2000" dirty="0"/>
              <a:t>．提供文件交换服务及</a:t>
            </a:r>
            <a:r>
              <a:rPr lang="en-US" altLang="zh-CN" sz="2000" dirty="0"/>
              <a:t>FTP</a:t>
            </a:r>
            <a:r>
              <a:rPr lang="zh-CN" altLang="zh-CN" sz="2000" dirty="0"/>
              <a:t>文件服务</a:t>
            </a:r>
          </a:p>
          <a:p>
            <a:pPr lvl="1"/>
            <a:r>
              <a:rPr lang="en-US" altLang="zh-CN" sz="2000" dirty="0" smtClean="0"/>
              <a:t>5</a:t>
            </a:r>
            <a:r>
              <a:rPr lang="zh-CN" altLang="zh-CN" sz="2000" dirty="0"/>
              <a:t>．提供视频点播服务</a:t>
            </a:r>
          </a:p>
          <a:p>
            <a:pPr lvl="1"/>
            <a:r>
              <a:rPr lang="en-US" altLang="zh-CN" sz="2000" dirty="0" smtClean="0"/>
              <a:t>6</a:t>
            </a:r>
            <a:r>
              <a:rPr lang="zh-CN" altLang="zh-CN" sz="2000" dirty="0"/>
              <a:t>．支持开发接口和用户自定义端口服务</a:t>
            </a:r>
          </a:p>
          <a:p>
            <a:pPr lvl="1"/>
            <a:r>
              <a:rPr lang="en-US" altLang="zh-CN" sz="2000" dirty="0" smtClean="0"/>
              <a:t>7</a:t>
            </a:r>
            <a:r>
              <a:rPr lang="zh-CN" altLang="zh-CN" sz="2000" dirty="0"/>
              <a:t>．提供完整的审计功能</a:t>
            </a:r>
          </a:p>
          <a:p>
            <a:pPr lvl="1"/>
            <a:r>
              <a:rPr lang="en-US" altLang="zh-CN" sz="2000" dirty="0" smtClean="0"/>
              <a:t>8</a:t>
            </a:r>
            <a:r>
              <a:rPr lang="zh-CN" altLang="zh-CN" sz="2000" dirty="0"/>
              <a:t>．提供防病毒功能</a:t>
            </a:r>
          </a:p>
          <a:p>
            <a:pPr lvl="1"/>
            <a:r>
              <a:rPr lang="en-US" altLang="zh-CN" sz="2000" dirty="0" smtClean="0"/>
              <a:t>9</a:t>
            </a:r>
            <a:r>
              <a:rPr lang="zh-CN" altLang="zh-CN" sz="2000" dirty="0"/>
              <a:t>．支持消息同步</a:t>
            </a:r>
          </a:p>
          <a:p>
            <a:pPr lvl="1"/>
            <a:r>
              <a:rPr lang="en-US" altLang="zh-CN" sz="2000" dirty="0" smtClean="0"/>
              <a:t>10</a:t>
            </a:r>
            <a:r>
              <a:rPr lang="zh-CN" altLang="zh-CN" sz="2000" dirty="0"/>
              <a:t>．提供网闸升级功能</a:t>
            </a:r>
          </a:p>
        </p:txBody>
      </p:sp>
    </p:spTree>
    <p:extLst>
      <p:ext uri="{BB962C8B-B14F-4D97-AF65-F5344CB8AC3E}">
        <p14:creationId xmlns:p14="http://schemas.microsoft.com/office/powerpoint/2010/main" val="12208078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a:xfrm>
            <a:off x="457200" y="972588"/>
            <a:ext cx="8229600" cy="4953000"/>
          </a:xfrm>
        </p:spPr>
        <p:txBody>
          <a:bodyPr/>
          <a:lstStyle/>
          <a:p>
            <a:r>
              <a:rPr lang="zh-CN" altLang="zh-CN" dirty="0"/>
              <a:t>隔离网闸典型应用</a:t>
            </a:r>
            <a:endParaRPr lang="zh-CN" altLang="zh-CN" sz="3600" b="1" dirty="0"/>
          </a:p>
          <a:p>
            <a:pPr lvl="1"/>
            <a:r>
              <a:rPr lang="zh-CN" altLang="zh-CN" dirty="0"/>
              <a:t>隔离网闸可以适用于多种行业的应用，在不同网络之间实行实时的数据交换</a:t>
            </a:r>
            <a:r>
              <a:rPr lang="zh-CN" altLang="zh-CN" dirty="0" smtClean="0"/>
              <a:t>。典</a:t>
            </a:r>
            <a:r>
              <a:rPr lang="zh-CN" altLang="zh-CN" dirty="0"/>
              <a:t>型应用于内部网络和</a:t>
            </a:r>
            <a:r>
              <a:rPr lang="en-US" altLang="zh-CN" dirty="0"/>
              <a:t>Internet</a:t>
            </a:r>
            <a:r>
              <a:rPr lang="zh-CN" altLang="zh-CN" dirty="0"/>
              <a:t>之间、涉密网络和普通内网之间、涉密网络的不同安全域之间以及非涉密网络与公共网络之间等。在保密、公安、税务、交通、银行、媒体、证券、军队、电信、教育、企业等行业提供了安全、高效、可靠的数据隔离交换服务。</a:t>
            </a:r>
          </a:p>
          <a:p>
            <a:pPr lvl="1"/>
            <a:r>
              <a:rPr lang="en-US" altLang="zh-CN" dirty="0"/>
              <a:t>1</a:t>
            </a:r>
            <a:r>
              <a:rPr lang="zh-CN" altLang="zh-CN" dirty="0"/>
              <a:t>．电子政务的应用</a:t>
            </a:r>
          </a:p>
          <a:p>
            <a:pPr lvl="1"/>
            <a:r>
              <a:rPr lang="en-US" altLang="zh-CN" dirty="0" smtClean="0"/>
              <a:t>2</a:t>
            </a:r>
            <a:r>
              <a:rPr lang="zh-CN" altLang="zh-CN" dirty="0"/>
              <a:t>．公安行业的应用</a:t>
            </a:r>
          </a:p>
          <a:p>
            <a:pPr lvl="1"/>
            <a:r>
              <a:rPr lang="en-US" altLang="zh-CN" dirty="0" smtClean="0"/>
              <a:t>3</a:t>
            </a:r>
            <a:r>
              <a:rPr lang="zh-CN" altLang="zh-CN" dirty="0"/>
              <a:t>．金融行业的应用</a:t>
            </a:r>
          </a:p>
          <a:p>
            <a:pPr lvl="1"/>
            <a:r>
              <a:rPr lang="en-US" altLang="zh-CN" dirty="0" smtClean="0"/>
              <a:t>4</a:t>
            </a:r>
            <a:r>
              <a:rPr lang="zh-CN" altLang="zh-CN" dirty="0"/>
              <a:t>．医院行业的应用</a:t>
            </a:r>
          </a:p>
          <a:p>
            <a:pPr lvl="1"/>
            <a:r>
              <a:rPr lang="en-US" altLang="zh-CN" dirty="0" smtClean="0"/>
              <a:t>5</a:t>
            </a:r>
            <a:r>
              <a:rPr lang="zh-CN" altLang="zh-CN" dirty="0"/>
              <a:t>．军工行业的应</a:t>
            </a:r>
            <a:r>
              <a:rPr lang="zh-CN" altLang="zh-CN" dirty="0" smtClean="0"/>
              <a:t>用</a:t>
            </a:r>
            <a:endParaRPr lang="zh-CN" altLang="zh-CN" dirty="0"/>
          </a:p>
        </p:txBody>
      </p:sp>
    </p:spTree>
    <p:extLst>
      <p:ext uri="{BB962C8B-B14F-4D97-AF65-F5344CB8AC3E}">
        <p14:creationId xmlns:p14="http://schemas.microsoft.com/office/powerpoint/2010/main" val="1373293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a:xfrm>
            <a:off x="457200" y="972588"/>
            <a:ext cx="8229600" cy="4953000"/>
          </a:xfrm>
        </p:spPr>
        <p:txBody>
          <a:bodyPr/>
          <a:lstStyle/>
          <a:p>
            <a:r>
              <a:rPr lang="zh-CN" altLang="zh-CN" dirty="0"/>
              <a:t>网闸的部署模式</a:t>
            </a:r>
            <a:endParaRPr lang="zh-CN" altLang="zh-CN" sz="3600" b="1" dirty="0"/>
          </a:p>
          <a:p>
            <a:pPr lvl="1"/>
            <a:r>
              <a:rPr lang="zh-CN" altLang="zh-CN" dirty="0"/>
              <a:t>安全隔离网闸通常部署在两个安全级别不同的两个网络之间，如信任网络和非信任网络，管理员可以从信任网络一方对安全隔离网闸进行管理</a:t>
            </a:r>
            <a:r>
              <a:rPr lang="zh-CN" altLang="zh-CN" dirty="0" smtClean="0"/>
              <a:t>。</a:t>
            </a:r>
            <a:endParaRPr lang="en-US" altLang="zh-CN" dirty="0" smtClean="0"/>
          </a:p>
          <a:p>
            <a:pPr lvl="1"/>
            <a:r>
              <a:rPr lang="en-US" altLang="zh-CN" dirty="0"/>
              <a:t>1</a:t>
            </a:r>
            <a:r>
              <a:rPr lang="zh-CN" altLang="zh-CN" dirty="0"/>
              <a:t>．透明模式</a:t>
            </a:r>
          </a:p>
          <a:p>
            <a:pPr lvl="1"/>
            <a:endParaRPr lang="zh-CN" altLang="zh-CN" dirty="0"/>
          </a:p>
        </p:txBody>
      </p:sp>
      <p:pic>
        <p:nvPicPr>
          <p:cNvPr id="4" name="图片 3"/>
          <p:cNvPicPr>
            <a:picLocks noChangeAspect="1"/>
          </p:cNvPicPr>
          <p:nvPr/>
        </p:nvPicPr>
        <p:blipFill>
          <a:blip r:embed="rId2"/>
          <a:stretch>
            <a:fillRect/>
          </a:stretch>
        </p:blipFill>
        <p:spPr>
          <a:xfrm>
            <a:off x="921586" y="3212262"/>
            <a:ext cx="7318242" cy="3088785"/>
          </a:xfrm>
          <a:prstGeom prst="rect">
            <a:avLst/>
          </a:prstGeom>
        </p:spPr>
      </p:pic>
    </p:spTree>
    <p:extLst>
      <p:ext uri="{BB962C8B-B14F-4D97-AF65-F5344CB8AC3E}">
        <p14:creationId xmlns:p14="http://schemas.microsoft.com/office/powerpoint/2010/main" val="18519756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5.3	</a:t>
            </a:r>
            <a:r>
              <a:rPr lang="zh-CN" altLang="en-US" dirty="0">
                <a:latin typeface="+mj-lt"/>
                <a:ea typeface="+mj-ea"/>
                <a:cs typeface="+mj-cs"/>
              </a:rPr>
              <a:t>网闸概述</a:t>
            </a:r>
          </a:p>
        </p:txBody>
      </p:sp>
      <p:sp>
        <p:nvSpPr>
          <p:cNvPr id="3" name="内容占位符 2"/>
          <p:cNvSpPr>
            <a:spLocks noGrp="1"/>
          </p:cNvSpPr>
          <p:nvPr>
            <p:ph idx="1"/>
          </p:nvPr>
        </p:nvSpPr>
        <p:spPr>
          <a:xfrm>
            <a:off x="457200" y="972588"/>
            <a:ext cx="8229600" cy="4953000"/>
          </a:xfrm>
        </p:spPr>
        <p:txBody>
          <a:bodyPr/>
          <a:lstStyle/>
          <a:p>
            <a:r>
              <a:rPr lang="zh-CN" altLang="zh-CN" dirty="0"/>
              <a:t>网闸的部署模式</a:t>
            </a:r>
            <a:endParaRPr lang="zh-CN" altLang="zh-CN" sz="3600" b="1" dirty="0"/>
          </a:p>
          <a:p>
            <a:pPr lvl="1"/>
            <a:r>
              <a:rPr lang="en-US" altLang="zh-CN" dirty="0"/>
              <a:t>2</a:t>
            </a:r>
            <a:r>
              <a:rPr lang="zh-CN" altLang="zh-CN" dirty="0"/>
              <a:t>．网关模式</a:t>
            </a:r>
          </a:p>
          <a:p>
            <a:pPr lvl="1"/>
            <a:endParaRPr lang="zh-CN" altLang="zh-CN" dirty="0"/>
          </a:p>
        </p:txBody>
      </p:sp>
      <p:pic>
        <p:nvPicPr>
          <p:cNvPr id="5" name="图片 4"/>
          <p:cNvPicPr>
            <a:picLocks noChangeAspect="1"/>
          </p:cNvPicPr>
          <p:nvPr/>
        </p:nvPicPr>
        <p:blipFill>
          <a:blip r:embed="rId2"/>
          <a:stretch>
            <a:fillRect/>
          </a:stretch>
        </p:blipFill>
        <p:spPr>
          <a:xfrm>
            <a:off x="427853" y="2305049"/>
            <a:ext cx="8516641" cy="3513859"/>
          </a:xfrm>
          <a:prstGeom prst="rect">
            <a:avLst/>
          </a:prstGeom>
        </p:spPr>
      </p:pic>
    </p:spTree>
    <p:extLst>
      <p:ext uri="{BB962C8B-B14F-4D97-AF65-F5344CB8AC3E}">
        <p14:creationId xmlns:p14="http://schemas.microsoft.com/office/powerpoint/2010/main" val="29738177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5.4	</a:t>
            </a:r>
            <a:r>
              <a:rPr lang="zh-CN" altLang="en-US" dirty="0">
                <a:latin typeface="+mj-lt"/>
                <a:ea typeface="+mj-ea"/>
                <a:cs typeface="+mj-cs"/>
              </a:rPr>
              <a:t>项目实训</a:t>
            </a:r>
          </a:p>
        </p:txBody>
      </p:sp>
      <p:pic>
        <p:nvPicPr>
          <p:cNvPr id="7" name="内容占位符 6"/>
          <p:cNvPicPr>
            <a:picLocks noGrp="1" noChangeAspect="1"/>
          </p:cNvPicPr>
          <p:nvPr>
            <p:ph idx="1"/>
          </p:nvPr>
        </p:nvPicPr>
        <p:blipFill>
          <a:blip r:embed="rId2"/>
          <a:stretch>
            <a:fillRect/>
          </a:stretch>
        </p:blipFill>
        <p:spPr>
          <a:xfrm>
            <a:off x="834044" y="1110818"/>
            <a:ext cx="7966134" cy="4890972"/>
          </a:xfrm>
          <a:prstGeom prst="rect">
            <a:avLst/>
          </a:prstGeom>
        </p:spPr>
      </p:pic>
    </p:spTree>
    <p:extLst>
      <p:ext uri="{BB962C8B-B14F-4D97-AF65-F5344CB8AC3E}">
        <p14:creationId xmlns:p14="http://schemas.microsoft.com/office/powerpoint/2010/main" val="15740436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5.4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a:t>
            </a:r>
            <a:r>
              <a:rPr lang="zh-CN" altLang="zh-CN" dirty="0" smtClean="0"/>
              <a:t>网闸</a:t>
            </a:r>
            <a:r>
              <a:rPr lang="zh-CN" altLang="zh-CN" dirty="0"/>
              <a:t>基本网络配</a:t>
            </a:r>
            <a:r>
              <a:rPr lang="zh-CN" altLang="zh-CN" dirty="0" smtClean="0"/>
              <a:t>置</a:t>
            </a:r>
            <a:endParaRPr lang="en-US" altLang="zh-CN" dirty="0" smtClean="0"/>
          </a:p>
          <a:p>
            <a:pPr lvl="1"/>
            <a:r>
              <a:rPr lang="zh-CN" altLang="zh-CN" sz="2800" dirty="0"/>
              <a:t>登陆网闸管理界面</a:t>
            </a:r>
          </a:p>
          <a:p>
            <a:pPr lvl="1"/>
            <a:r>
              <a:rPr lang="zh-CN" altLang="zh-CN" sz="2800" dirty="0"/>
              <a:t>在</a:t>
            </a:r>
            <a:r>
              <a:rPr lang="en-US" altLang="zh-CN" sz="2800" dirty="0"/>
              <a:t>IP</a:t>
            </a:r>
            <a:r>
              <a:rPr lang="zh-CN" altLang="zh-CN" sz="2800" dirty="0"/>
              <a:t>地址为</a:t>
            </a:r>
            <a:r>
              <a:rPr lang="en-US" altLang="zh-CN" sz="2800" dirty="0"/>
              <a:t>192.168.8.X</a:t>
            </a:r>
            <a:r>
              <a:rPr lang="zh-CN" altLang="zh-CN" sz="2800" dirty="0"/>
              <a:t>的内网管理电脑上打开</a:t>
            </a:r>
            <a:r>
              <a:rPr lang="en-US" altLang="zh-CN" sz="2800" dirty="0"/>
              <a:t>IE</a:t>
            </a:r>
            <a:r>
              <a:rPr lang="zh-CN" altLang="zh-CN" sz="2800" dirty="0"/>
              <a:t>浏览器，并在</a:t>
            </a:r>
            <a:r>
              <a:rPr lang="en-US" altLang="zh-CN" sz="2800" dirty="0"/>
              <a:t>IE</a:t>
            </a:r>
            <a:r>
              <a:rPr lang="zh-CN" altLang="zh-CN" sz="2800" dirty="0"/>
              <a:t>地址栏内输入</a:t>
            </a:r>
            <a:r>
              <a:rPr lang="en-US" altLang="zh-CN" sz="2800" dirty="0"/>
              <a:t>https://192.168.8.1</a:t>
            </a:r>
            <a:r>
              <a:rPr lang="zh-CN" altLang="zh-CN" sz="2800" dirty="0"/>
              <a:t>（</a:t>
            </a:r>
            <a:r>
              <a:rPr lang="en-US" altLang="zh-CN" sz="2800" cap="all" dirty="0"/>
              <a:t>LAN1</a:t>
            </a:r>
            <a:r>
              <a:rPr lang="zh-CN" altLang="zh-CN" sz="2800" dirty="0"/>
              <a:t>口默认出厂</a:t>
            </a:r>
            <a:r>
              <a:rPr lang="en-US" altLang="zh-CN" sz="2800" dirty="0"/>
              <a:t>IP</a:t>
            </a:r>
            <a:r>
              <a:rPr lang="zh-CN" altLang="zh-CN" sz="2800" dirty="0"/>
              <a:t>）后即可打开登录界面，输入“管理员名称”和“密码”（用户名和密码为</a:t>
            </a:r>
            <a:r>
              <a:rPr lang="en-US" altLang="zh-CN" sz="2800" dirty="0"/>
              <a:t>admin</a:t>
            </a:r>
            <a:r>
              <a:rPr lang="zh-CN" altLang="zh-CN" sz="2800" dirty="0"/>
              <a:t>、</a:t>
            </a:r>
            <a:r>
              <a:rPr lang="en-US" altLang="zh-CN" sz="2800" dirty="0"/>
              <a:t>admin</a:t>
            </a:r>
            <a:r>
              <a:rPr lang="zh-CN" altLang="zh-CN" sz="2800" dirty="0"/>
              <a:t>）后，即可登录进网闸的管理界面</a:t>
            </a:r>
            <a:endParaRPr lang="zh-CN" altLang="zh-CN" sz="2800" b="1" dirty="0"/>
          </a:p>
        </p:txBody>
      </p:sp>
    </p:spTree>
    <p:extLst>
      <p:ext uri="{BB962C8B-B14F-4D97-AF65-F5344CB8AC3E}">
        <p14:creationId xmlns:p14="http://schemas.microsoft.com/office/powerpoint/2010/main" val="10590133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5.4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a:t>
            </a:r>
            <a:r>
              <a:rPr lang="zh-CN" altLang="zh-CN" dirty="0" smtClean="0"/>
              <a:t>网闸</a:t>
            </a:r>
            <a:r>
              <a:rPr lang="zh-CN" altLang="zh-CN" dirty="0"/>
              <a:t>基本网络配</a:t>
            </a:r>
            <a:r>
              <a:rPr lang="zh-CN" altLang="zh-CN" dirty="0" smtClean="0"/>
              <a:t>置</a:t>
            </a:r>
            <a:endParaRPr lang="en-US" altLang="zh-CN" dirty="0" smtClean="0"/>
          </a:p>
          <a:p>
            <a:pPr lvl="1"/>
            <a:r>
              <a:rPr lang="zh-CN" altLang="zh-CN" dirty="0" smtClean="0"/>
              <a:t>进</a:t>
            </a:r>
            <a:r>
              <a:rPr lang="zh-CN" altLang="zh-CN" dirty="0"/>
              <a:t>入登录界面后，点击“网络设置”</a:t>
            </a:r>
            <a:r>
              <a:rPr lang="en-US" altLang="zh-CN" dirty="0">
                <a:sym typeface="Wingdings" panose="05000000000000000000" pitchFamily="2" charset="2"/>
              </a:rPr>
              <a:t></a:t>
            </a:r>
            <a:r>
              <a:rPr lang="zh-CN" altLang="zh-CN" dirty="0"/>
              <a:t>“内网网络参数设置”，可以便于修改内部网口的</a:t>
            </a:r>
            <a:r>
              <a:rPr lang="en-US" altLang="zh-CN" dirty="0"/>
              <a:t>IP</a:t>
            </a:r>
            <a:r>
              <a:rPr lang="zh-CN" altLang="zh-CN" dirty="0"/>
              <a:t>地址</a:t>
            </a:r>
            <a:endParaRPr lang="zh-CN" altLang="zh-CN" sz="6200" b="1" dirty="0"/>
          </a:p>
        </p:txBody>
      </p:sp>
      <p:pic>
        <p:nvPicPr>
          <p:cNvPr id="4" name="图片 3"/>
          <p:cNvPicPr>
            <a:picLocks noChangeAspect="1"/>
          </p:cNvPicPr>
          <p:nvPr/>
        </p:nvPicPr>
        <p:blipFill>
          <a:blip r:embed="rId2"/>
          <a:stretch>
            <a:fillRect/>
          </a:stretch>
        </p:blipFill>
        <p:spPr>
          <a:xfrm>
            <a:off x="911542" y="2906943"/>
            <a:ext cx="7583877" cy="2778962"/>
          </a:xfrm>
          <a:prstGeom prst="rect">
            <a:avLst/>
          </a:prstGeom>
        </p:spPr>
      </p:pic>
    </p:spTree>
    <p:extLst>
      <p:ext uri="{BB962C8B-B14F-4D97-AF65-F5344CB8AC3E}">
        <p14:creationId xmlns:p14="http://schemas.microsoft.com/office/powerpoint/2010/main" val="19103843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5.4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a:t>
            </a:r>
            <a:r>
              <a:rPr lang="zh-CN" altLang="zh-CN" dirty="0" smtClean="0"/>
              <a:t>网闸</a:t>
            </a:r>
            <a:r>
              <a:rPr lang="zh-CN" altLang="zh-CN" dirty="0"/>
              <a:t>基本网络配</a:t>
            </a:r>
            <a:r>
              <a:rPr lang="zh-CN" altLang="zh-CN" dirty="0" smtClean="0"/>
              <a:t>置</a:t>
            </a:r>
            <a:endParaRPr lang="en-US" altLang="zh-CN" dirty="0" smtClean="0"/>
          </a:p>
          <a:p>
            <a:pPr lvl="1"/>
            <a:r>
              <a:rPr lang="zh-CN" altLang="zh-CN" dirty="0"/>
              <a:t>点击“网络设置”</a:t>
            </a:r>
            <a:r>
              <a:rPr lang="en-US" altLang="zh-CN" dirty="0">
                <a:sym typeface="Wingdings" panose="05000000000000000000" pitchFamily="2" charset="2"/>
              </a:rPr>
              <a:t></a:t>
            </a:r>
            <a:r>
              <a:rPr lang="zh-CN" altLang="zh-CN" dirty="0"/>
              <a:t>“外网网络参数设置”，修改外部网口的</a:t>
            </a:r>
            <a:r>
              <a:rPr lang="en-US" altLang="zh-CN" dirty="0"/>
              <a:t>IP</a:t>
            </a:r>
            <a:r>
              <a:rPr lang="zh-CN" altLang="zh-CN" dirty="0"/>
              <a:t>地址</a:t>
            </a:r>
            <a:endParaRPr lang="zh-CN" altLang="zh-CN" sz="6200" b="1" dirty="0"/>
          </a:p>
        </p:txBody>
      </p:sp>
      <p:pic>
        <p:nvPicPr>
          <p:cNvPr id="5" name="图片 4"/>
          <p:cNvPicPr>
            <a:picLocks noChangeAspect="1"/>
          </p:cNvPicPr>
          <p:nvPr/>
        </p:nvPicPr>
        <p:blipFill>
          <a:blip r:embed="rId2"/>
          <a:stretch>
            <a:fillRect/>
          </a:stretch>
        </p:blipFill>
        <p:spPr>
          <a:xfrm>
            <a:off x="1391515" y="2763722"/>
            <a:ext cx="6488989" cy="3404322"/>
          </a:xfrm>
          <a:prstGeom prst="rect">
            <a:avLst/>
          </a:prstGeom>
        </p:spPr>
      </p:pic>
    </p:spTree>
    <p:extLst>
      <p:ext uri="{BB962C8B-B14F-4D97-AF65-F5344CB8AC3E}">
        <p14:creationId xmlns:p14="http://schemas.microsoft.com/office/powerpoint/2010/main" val="27716583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5.4	</a:t>
            </a:r>
            <a:r>
              <a:rPr lang="zh-CN" altLang="en-US" dirty="0">
                <a:latin typeface="+mj-lt"/>
                <a:ea typeface="+mj-ea"/>
                <a:cs typeface="+mj-cs"/>
              </a:rPr>
              <a:t>项目实训</a:t>
            </a:r>
          </a:p>
        </p:txBody>
      </p:sp>
      <p:sp>
        <p:nvSpPr>
          <p:cNvPr id="3" name="内容占位符 2"/>
          <p:cNvSpPr>
            <a:spLocks noGrp="1"/>
          </p:cNvSpPr>
          <p:nvPr>
            <p:ph idx="1"/>
          </p:nvPr>
        </p:nvSpPr>
        <p:spPr/>
        <p:txBody>
          <a:bodyPr/>
          <a:lstStyle/>
          <a:p>
            <a:r>
              <a:rPr lang="zh-CN" altLang="zh-CN" dirty="0"/>
              <a:t>任务</a:t>
            </a:r>
            <a:r>
              <a:rPr lang="en-US" altLang="zh-CN" dirty="0"/>
              <a:t>1</a:t>
            </a:r>
            <a:r>
              <a:rPr lang="zh-CN" altLang="zh-CN" dirty="0"/>
              <a:t>：</a:t>
            </a:r>
            <a:r>
              <a:rPr lang="zh-CN" altLang="zh-CN" dirty="0" smtClean="0"/>
              <a:t>网闸</a:t>
            </a:r>
            <a:r>
              <a:rPr lang="zh-CN" altLang="zh-CN" dirty="0"/>
              <a:t>基本网络配</a:t>
            </a:r>
            <a:r>
              <a:rPr lang="zh-CN" altLang="zh-CN" dirty="0" smtClean="0"/>
              <a:t>置</a:t>
            </a:r>
            <a:endParaRPr lang="en-US" altLang="zh-CN" dirty="0" smtClean="0"/>
          </a:p>
          <a:p>
            <a:pPr lvl="1"/>
            <a:r>
              <a:rPr lang="zh-CN" altLang="zh-CN" dirty="0"/>
              <a:t>接下来点击“网络路由与映射设置”</a:t>
            </a:r>
            <a:r>
              <a:rPr lang="en-US" altLang="zh-CN" dirty="0">
                <a:sym typeface="Wingdings" panose="05000000000000000000" pitchFamily="2" charset="2"/>
              </a:rPr>
              <a:t></a:t>
            </a:r>
            <a:r>
              <a:rPr lang="zh-CN" altLang="zh-CN" dirty="0"/>
              <a:t>“网络映射与路由”，在该页面中点击“添加”后，设置一条允许内网访问外网</a:t>
            </a:r>
            <a:r>
              <a:rPr lang="en-US" altLang="zh-CN" dirty="0"/>
              <a:t>FTP</a:t>
            </a:r>
            <a:r>
              <a:rPr lang="zh-CN" altLang="zh-CN" dirty="0"/>
              <a:t>服务器的策略，配置完成后，就可以进一步配置</a:t>
            </a:r>
            <a:r>
              <a:rPr lang="en-US" altLang="zh-CN" dirty="0"/>
              <a:t>FTP</a:t>
            </a:r>
            <a:r>
              <a:rPr lang="zh-CN" altLang="zh-CN" dirty="0"/>
              <a:t>实训。</a:t>
            </a:r>
            <a:endParaRPr lang="zh-CN" altLang="zh-CN" sz="6200" b="1" dirty="0"/>
          </a:p>
        </p:txBody>
      </p:sp>
      <p:pic>
        <p:nvPicPr>
          <p:cNvPr id="4" name="图片 3"/>
          <p:cNvPicPr>
            <a:picLocks noChangeAspect="1"/>
          </p:cNvPicPr>
          <p:nvPr/>
        </p:nvPicPr>
        <p:blipFill>
          <a:blip r:embed="rId2"/>
          <a:stretch>
            <a:fillRect/>
          </a:stretch>
        </p:blipFill>
        <p:spPr>
          <a:xfrm>
            <a:off x="1335751" y="3477490"/>
            <a:ext cx="5414183" cy="3305043"/>
          </a:xfrm>
          <a:prstGeom prst="rect">
            <a:avLst/>
          </a:prstGeom>
        </p:spPr>
      </p:pic>
    </p:spTree>
    <p:extLst>
      <p:ext uri="{BB962C8B-B14F-4D97-AF65-F5344CB8AC3E}">
        <p14:creationId xmlns:p14="http://schemas.microsoft.com/office/powerpoint/2010/main" val="16561115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5.4	</a:t>
            </a:r>
            <a:r>
              <a:rPr lang="zh-CN" altLang="en-US" dirty="0">
                <a:latin typeface="+mj-lt"/>
                <a:ea typeface="+mj-ea"/>
                <a:cs typeface="+mj-cs"/>
              </a:rPr>
              <a:t>项目实训</a:t>
            </a:r>
          </a:p>
        </p:txBody>
      </p:sp>
      <p:sp>
        <p:nvSpPr>
          <p:cNvPr id="3" name="内容占位符 2"/>
          <p:cNvSpPr>
            <a:spLocks noGrp="1"/>
          </p:cNvSpPr>
          <p:nvPr>
            <p:ph idx="1"/>
          </p:nvPr>
        </p:nvSpPr>
        <p:spPr>
          <a:xfrm>
            <a:off x="0" y="1371600"/>
            <a:ext cx="9144000" cy="5486400"/>
          </a:xfrm>
        </p:spPr>
        <p:txBody>
          <a:bodyPr/>
          <a:lstStyle/>
          <a:p>
            <a:r>
              <a:rPr lang="zh-CN" altLang="en-US" dirty="0" smtClean="0"/>
              <a:t>任</a:t>
            </a:r>
            <a:r>
              <a:rPr lang="zh-CN" altLang="en-US" dirty="0"/>
              <a:t>务</a:t>
            </a:r>
            <a:r>
              <a:rPr lang="en-US" altLang="zh-CN" dirty="0"/>
              <a:t>2</a:t>
            </a:r>
            <a:r>
              <a:rPr lang="zh-CN" altLang="en-US" dirty="0"/>
              <a:t>：网闸</a:t>
            </a:r>
            <a:r>
              <a:rPr lang="en-US" altLang="zh-CN" dirty="0"/>
              <a:t>FTP</a:t>
            </a:r>
            <a:r>
              <a:rPr lang="zh-CN" altLang="en-US" dirty="0"/>
              <a:t>配</a:t>
            </a:r>
            <a:r>
              <a:rPr lang="zh-CN" altLang="en-US" dirty="0" smtClean="0"/>
              <a:t>置</a:t>
            </a:r>
            <a:endParaRPr lang="en-US" altLang="zh-CN" dirty="0" smtClean="0"/>
          </a:p>
          <a:p>
            <a:pPr lvl="1"/>
            <a:r>
              <a:rPr lang="zh-CN" altLang="zh-CN" dirty="0"/>
              <a:t>点击“用户管理”</a:t>
            </a:r>
            <a:r>
              <a:rPr lang="en-US" altLang="zh-CN" dirty="0">
                <a:sym typeface="Wingdings" panose="05000000000000000000" pitchFamily="2" charset="2"/>
              </a:rPr>
              <a:t></a:t>
            </a:r>
            <a:r>
              <a:rPr lang="zh-CN" altLang="zh-CN" dirty="0"/>
              <a:t>“用户分组设置”，选择默认的“普通用户”后点击“编辑用户组”，然后选择“文件传输设置”选项，在“</a:t>
            </a:r>
            <a:r>
              <a:rPr lang="en-US" altLang="zh-CN" dirty="0"/>
              <a:t>FTP</a:t>
            </a:r>
            <a:r>
              <a:rPr lang="zh-CN" altLang="zh-CN" dirty="0"/>
              <a:t>设置一”中选择“开通</a:t>
            </a:r>
            <a:r>
              <a:rPr lang="en-US" altLang="zh-CN" dirty="0"/>
              <a:t>FTP</a:t>
            </a:r>
            <a:r>
              <a:rPr lang="zh-CN" altLang="zh-CN" dirty="0"/>
              <a:t>服务”，选择“只允许访问下列</a:t>
            </a:r>
            <a:r>
              <a:rPr lang="en-US" altLang="zh-CN" dirty="0"/>
              <a:t>FTP</a:t>
            </a:r>
            <a:r>
              <a:rPr lang="zh-CN" altLang="zh-CN" dirty="0"/>
              <a:t>服务器”后添加政务外网</a:t>
            </a:r>
            <a:r>
              <a:rPr lang="en-US" altLang="zh-CN" dirty="0"/>
              <a:t>FTP</a:t>
            </a:r>
            <a:r>
              <a:rPr lang="zh-CN" altLang="zh-CN" dirty="0"/>
              <a:t>服务器</a:t>
            </a:r>
            <a:r>
              <a:rPr lang="en-US" altLang="zh-CN" dirty="0"/>
              <a:t>IP</a:t>
            </a:r>
            <a:r>
              <a:rPr lang="zh-CN" altLang="zh-CN" dirty="0"/>
              <a:t>地址（</a:t>
            </a:r>
            <a:r>
              <a:rPr lang="en-US" altLang="zh-CN" dirty="0"/>
              <a:t>2.2.2.21</a:t>
            </a:r>
            <a:r>
              <a:rPr lang="zh-CN" altLang="zh-CN" dirty="0" smtClean="0"/>
              <a:t>）。</a:t>
            </a:r>
            <a:endParaRPr lang="en-US" altLang="zh-CN" dirty="0" smtClean="0"/>
          </a:p>
          <a:p>
            <a:pPr lvl="1"/>
            <a:r>
              <a:rPr lang="zh-CN" altLang="zh-CN" dirty="0"/>
              <a:t>然后选择“</a:t>
            </a:r>
            <a:r>
              <a:rPr lang="en-US" altLang="zh-CN" dirty="0"/>
              <a:t>FTP</a:t>
            </a:r>
            <a:r>
              <a:rPr lang="zh-CN" altLang="zh-CN" dirty="0"/>
              <a:t>设置二”标签，在“禁止传送以下面文件名命名的文件”中“添加”一条“</a:t>
            </a:r>
            <a:r>
              <a:rPr lang="en-US" altLang="zh-CN" dirty="0"/>
              <a:t>sex</a:t>
            </a:r>
            <a:r>
              <a:rPr lang="zh-CN" altLang="zh-CN" dirty="0"/>
              <a:t>”的记录；在“禁止传送符合下面扩展名类型的文件”中“添加”一条“</a:t>
            </a:r>
            <a:r>
              <a:rPr lang="en-US" altLang="zh-CN" dirty="0"/>
              <a:t>zip</a:t>
            </a:r>
            <a:r>
              <a:rPr lang="zh-CN" altLang="zh-CN" dirty="0"/>
              <a:t>”的记录</a:t>
            </a:r>
            <a:r>
              <a:rPr lang="zh-CN" altLang="zh-CN" dirty="0" smtClean="0"/>
              <a:t>。</a:t>
            </a:r>
            <a:endParaRPr lang="en-US" altLang="zh-CN" dirty="0" smtClean="0"/>
          </a:p>
          <a:p>
            <a:pPr lvl="1"/>
            <a:r>
              <a:rPr lang="zh-CN" altLang="zh-CN" dirty="0"/>
              <a:t>点击主菜单中的“用户管理”</a:t>
            </a:r>
            <a:r>
              <a:rPr lang="en-US" altLang="zh-CN" dirty="0">
                <a:sym typeface="Wingdings" panose="05000000000000000000" pitchFamily="2" charset="2"/>
              </a:rPr>
              <a:t></a:t>
            </a:r>
            <a:r>
              <a:rPr lang="zh-CN" altLang="zh-CN" dirty="0"/>
              <a:t>“用户设置”，在该页面中点击“新建用户”，在弹出的页面中填入“用户名”为“</a:t>
            </a:r>
            <a:r>
              <a:rPr lang="en-US" altLang="zh-CN" dirty="0"/>
              <a:t>test</a:t>
            </a:r>
            <a:r>
              <a:rPr lang="zh-CN" altLang="zh-CN" dirty="0"/>
              <a:t>”，选择“所属用户组”为“普通用户”，输入“密码”为“</a:t>
            </a:r>
            <a:r>
              <a:rPr lang="en-US" altLang="zh-CN" dirty="0"/>
              <a:t>888888</a:t>
            </a:r>
            <a:r>
              <a:rPr lang="zh-CN" altLang="zh-CN" dirty="0"/>
              <a:t>”，并在“确认密码”处再输入一遍；在“用户交换文件权限设置”处勾选所需授予的权限；并且在“允许用户浏览网页的时段”处添加一条时间段。</a:t>
            </a:r>
            <a:endParaRPr lang="en-US" altLang="zh-CN" dirty="0" smtClean="0"/>
          </a:p>
        </p:txBody>
      </p:sp>
    </p:spTree>
    <p:extLst>
      <p:ext uri="{BB962C8B-B14F-4D97-AF65-F5344CB8AC3E}">
        <p14:creationId xmlns:p14="http://schemas.microsoft.com/office/powerpoint/2010/main" val="3801030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a:t>
            </a:r>
            <a:r>
              <a:rPr lang="zh-CN" altLang="zh-CN" dirty="0" smtClean="0"/>
              <a:t>导</a:t>
            </a:r>
            <a:endParaRPr lang="zh-CN" altLang="en-US" dirty="0"/>
          </a:p>
        </p:txBody>
      </p:sp>
      <p:sp>
        <p:nvSpPr>
          <p:cNvPr id="3" name="内容占位符 2"/>
          <p:cNvSpPr>
            <a:spLocks noGrp="1"/>
          </p:cNvSpPr>
          <p:nvPr>
            <p:ph idx="1"/>
          </p:nvPr>
        </p:nvSpPr>
        <p:spPr/>
        <p:txBody>
          <a:bodyPr/>
          <a:lstStyle/>
          <a:p>
            <a:pPr marL="0" indent="0">
              <a:buNone/>
            </a:pPr>
            <a:r>
              <a:rPr lang="zh-CN" altLang="zh-CN" dirty="0"/>
              <a:t>项目背</a:t>
            </a:r>
            <a:r>
              <a:rPr lang="zh-CN" altLang="zh-CN" dirty="0" smtClean="0"/>
              <a:t>景</a:t>
            </a:r>
            <a:endParaRPr lang="en-US" altLang="zh-CN" dirty="0"/>
          </a:p>
          <a:p>
            <a:pPr lvl="1"/>
            <a:r>
              <a:rPr lang="zh-CN" altLang="zh-CN" dirty="0"/>
              <a:t>（某）市建设了电子政务网络，这样该市政府网络就形成两个部分：直接与互联网相连的电子政务外网和与省电子政务内网相连的市政府电子政务内网（专网）。其中，电子政务外网和电子政务内网为两个独立的子网，为了防止电子政务内网受到来自互联网的威胁，防止涉密信息的泄漏，要求两者之间进行物理隔离。但是根据实际工作情况，往往电子政务内、外网之间需要有数据的交换，隔离和连通的矛盾由此而生。那么如何通过技术手段来解决该矛盾呢？网络隔离产品（简称网闸）就可以很好地实现。目前各政府单位电子政务内、外网之间通常都是通过网闸来隔离，这样既保证了政务内网的安全性，又能实现两网之间的数据交换，满足办公的需要。</a:t>
            </a:r>
          </a:p>
        </p:txBody>
      </p:sp>
    </p:spTree>
    <p:extLst>
      <p:ext uri="{BB962C8B-B14F-4D97-AF65-F5344CB8AC3E}">
        <p14:creationId xmlns:p14="http://schemas.microsoft.com/office/powerpoint/2010/main" val="32312533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569891" y="1602347"/>
            <a:ext cx="8153400" cy="669925"/>
          </a:xfrm>
        </p:spPr>
        <p:txBody>
          <a:bodyPr/>
          <a:lstStyle/>
          <a:p>
            <a:r>
              <a:rPr lang="en-US" altLang="zh-CN" sz="4000" dirty="0" smtClean="0"/>
              <a:t>Thanks for your attention!</a:t>
            </a:r>
            <a:endParaRPr lang="zh-CN" altLang="en-US" sz="4000" dirty="0"/>
          </a:p>
        </p:txBody>
      </p:sp>
    </p:spTree>
    <p:extLst>
      <p:ext uri="{BB962C8B-B14F-4D97-AF65-F5344CB8AC3E}">
        <p14:creationId xmlns:p14="http://schemas.microsoft.com/office/powerpoint/2010/main" val="1171190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a:xfrm>
            <a:off x="0" y="955961"/>
            <a:ext cx="9143999" cy="5486402"/>
          </a:xfrm>
        </p:spPr>
        <p:txBody>
          <a:bodyPr/>
          <a:lstStyle/>
          <a:p>
            <a:pPr marL="0" indent="0">
              <a:buNone/>
            </a:pPr>
            <a:r>
              <a:rPr lang="en-US" altLang="zh-CN" dirty="0" smtClean="0"/>
              <a:t>  </a:t>
            </a:r>
            <a:r>
              <a:rPr lang="zh-CN" altLang="zh-CN" dirty="0" smtClean="0"/>
              <a:t>需</a:t>
            </a:r>
            <a:r>
              <a:rPr lang="zh-CN" altLang="zh-CN" dirty="0"/>
              <a:t>求分</a:t>
            </a:r>
            <a:r>
              <a:rPr lang="zh-CN" altLang="zh-CN" dirty="0" smtClean="0"/>
              <a:t>析</a:t>
            </a:r>
            <a:endParaRPr lang="en-US" altLang="zh-CN" dirty="0" smtClean="0"/>
          </a:p>
          <a:p>
            <a:pPr lvl="1"/>
            <a:r>
              <a:rPr lang="zh-CN" altLang="zh-CN" dirty="0"/>
              <a:t>中共中央办公厅第十七号文件规定 “电子政务网络由政务内网和政务外网构成，两网之间物理隔离，政务外网与互联网之间逻辑隔离。” </a:t>
            </a:r>
            <a:endParaRPr lang="en-US" altLang="zh-CN" dirty="0" smtClean="0"/>
          </a:p>
          <a:p>
            <a:pPr lvl="1"/>
            <a:r>
              <a:rPr lang="zh-CN" altLang="zh-CN" dirty="0"/>
              <a:t>结合该市政府办公的实际情况，具体需求分析如下：</a:t>
            </a:r>
          </a:p>
          <a:p>
            <a:pPr lvl="1"/>
            <a:r>
              <a:rPr lang="zh-CN" altLang="zh-CN" dirty="0"/>
              <a:t>（</a:t>
            </a:r>
            <a:r>
              <a:rPr lang="en-US" altLang="zh-CN" dirty="0"/>
              <a:t>1</a:t>
            </a:r>
            <a:r>
              <a:rPr lang="zh-CN" altLang="zh-CN" dirty="0"/>
              <a:t>）电子政务外网用户访问电子政务内网服务器区</a:t>
            </a:r>
            <a:r>
              <a:rPr lang="en-US" altLang="zh-CN" dirty="0"/>
              <a:t>OA</a:t>
            </a:r>
            <a:r>
              <a:rPr lang="zh-CN" altLang="zh-CN" dirty="0"/>
              <a:t>系统；</a:t>
            </a:r>
          </a:p>
          <a:p>
            <a:pPr lvl="1"/>
            <a:r>
              <a:rPr lang="zh-CN" altLang="zh-CN" dirty="0"/>
              <a:t>（</a:t>
            </a:r>
            <a:r>
              <a:rPr lang="en-US" altLang="zh-CN" dirty="0"/>
              <a:t>2</a:t>
            </a:r>
            <a:r>
              <a:rPr lang="zh-CN" altLang="zh-CN" dirty="0"/>
              <a:t>）电子政务内网用户需要上传部分文件到电子政务外网的</a:t>
            </a:r>
            <a:r>
              <a:rPr lang="en-US" altLang="zh-CN" dirty="0"/>
              <a:t>FTP</a:t>
            </a:r>
            <a:r>
              <a:rPr lang="zh-CN" altLang="zh-CN" dirty="0"/>
              <a:t>服务器（后面项目实训将以此需求为例）；</a:t>
            </a:r>
          </a:p>
          <a:p>
            <a:pPr lvl="1"/>
            <a:r>
              <a:rPr lang="zh-CN" altLang="zh-CN" dirty="0"/>
              <a:t>（</a:t>
            </a:r>
            <a:r>
              <a:rPr lang="en-US" altLang="zh-CN" dirty="0"/>
              <a:t>3</a:t>
            </a:r>
            <a:r>
              <a:rPr lang="zh-CN" altLang="zh-CN" dirty="0"/>
              <a:t>）电子政务内、外网用户有部分文件希望能够通过一个交换区域直接进行交换；</a:t>
            </a:r>
          </a:p>
          <a:p>
            <a:pPr lvl="1"/>
            <a:r>
              <a:rPr lang="zh-CN" altLang="zh-CN" dirty="0"/>
              <a:t>（</a:t>
            </a:r>
            <a:r>
              <a:rPr lang="en-US" altLang="zh-CN" dirty="0"/>
              <a:t>4</a:t>
            </a:r>
            <a:r>
              <a:rPr lang="zh-CN" altLang="zh-CN" dirty="0"/>
              <a:t>）电子政务内网的某重要业务数据库中的数据需要发送到电子政务外网的前置机上；</a:t>
            </a:r>
          </a:p>
          <a:p>
            <a:pPr lvl="1"/>
            <a:r>
              <a:rPr lang="zh-CN" altLang="zh-CN" dirty="0"/>
              <a:t>（</a:t>
            </a:r>
            <a:r>
              <a:rPr lang="en-US" altLang="zh-CN" dirty="0"/>
              <a:t>5</a:t>
            </a:r>
            <a:r>
              <a:rPr lang="zh-CN" altLang="zh-CN" dirty="0"/>
              <a:t>）电子政务内网和外网之间在任何时刻都必须处于隔离的状态。</a:t>
            </a:r>
          </a:p>
          <a:p>
            <a:pPr lvl="1"/>
            <a:endParaRPr lang="zh-CN" altLang="zh-CN" dirty="0"/>
          </a:p>
        </p:txBody>
      </p:sp>
    </p:spTree>
    <p:extLst>
      <p:ext uri="{BB962C8B-B14F-4D97-AF65-F5344CB8AC3E}">
        <p14:creationId xmlns:p14="http://schemas.microsoft.com/office/powerpoint/2010/main" val="2253613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方案设计</a:t>
            </a:r>
            <a:endParaRPr lang="zh-CN" altLang="en-US" dirty="0"/>
          </a:p>
          <a:p>
            <a:pPr lvl="1"/>
            <a:r>
              <a:rPr lang="zh-CN" altLang="zh-CN" dirty="0"/>
              <a:t>本次项目采用网闸部署在市政府电子政务内网与市政府电子政务外网之间。网闸外部网口与电子政务外网核心交换机相连；网闸内部网口与电子政务内网核心交换机相连。</a:t>
            </a:r>
          </a:p>
        </p:txBody>
      </p:sp>
    </p:spTree>
    <p:extLst>
      <p:ext uri="{BB962C8B-B14F-4D97-AF65-F5344CB8AC3E}">
        <p14:creationId xmlns:p14="http://schemas.microsoft.com/office/powerpoint/2010/main" val="2601485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项目引导</a:t>
            </a:r>
            <a:endParaRPr lang="zh-CN" altLang="en-US" dirty="0"/>
          </a:p>
        </p:txBody>
      </p:sp>
      <p:sp>
        <p:nvSpPr>
          <p:cNvPr id="3" name="内容占位符 2"/>
          <p:cNvSpPr>
            <a:spLocks noGrp="1"/>
          </p:cNvSpPr>
          <p:nvPr>
            <p:ph idx="1"/>
          </p:nvPr>
        </p:nvSpPr>
        <p:spPr/>
        <p:txBody>
          <a:bodyPr/>
          <a:lstStyle/>
          <a:p>
            <a:pPr marL="0" indent="0">
              <a:buNone/>
            </a:pPr>
            <a:r>
              <a:rPr lang="zh-CN" altLang="zh-CN" dirty="0"/>
              <a:t>方案设</a:t>
            </a:r>
            <a:r>
              <a:rPr lang="zh-CN" altLang="zh-CN" dirty="0" smtClean="0"/>
              <a:t>计</a:t>
            </a:r>
            <a:endParaRPr lang="zh-CN" altLang="en-US" dirty="0"/>
          </a:p>
        </p:txBody>
      </p:sp>
      <p:pic>
        <p:nvPicPr>
          <p:cNvPr id="4" name="图片 3"/>
          <p:cNvPicPr>
            <a:picLocks noChangeAspect="1"/>
          </p:cNvPicPr>
          <p:nvPr/>
        </p:nvPicPr>
        <p:blipFill>
          <a:blip r:embed="rId2"/>
          <a:stretch>
            <a:fillRect/>
          </a:stretch>
        </p:blipFill>
        <p:spPr>
          <a:xfrm>
            <a:off x="1199977" y="2323234"/>
            <a:ext cx="6397388" cy="3645304"/>
          </a:xfrm>
          <a:prstGeom prst="rect">
            <a:avLst/>
          </a:prstGeom>
        </p:spPr>
      </p:pic>
    </p:spTree>
    <p:extLst>
      <p:ext uri="{BB962C8B-B14F-4D97-AF65-F5344CB8AC3E}">
        <p14:creationId xmlns:p14="http://schemas.microsoft.com/office/powerpoint/2010/main" val="85896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5.1	</a:t>
            </a:r>
            <a:r>
              <a:rPr lang="zh-CN" altLang="en-US" dirty="0">
                <a:latin typeface="+mj-lt"/>
                <a:ea typeface="+mj-ea"/>
                <a:cs typeface="+mj-cs"/>
              </a:rPr>
              <a:t>网络隔离技术概述</a:t>
            </a:r>
          </a:p>
        </p:txBody>
      </p:sp>
      <p:sp>
        <p:nvSpPr>
          <p:cNvPr id="3" name="内容占位符 2"/>
          <p:cNvSpPr>
            <a:spLocks noGrp="1"/>
          </p:cNvSpPr>
          <p:nvPr>
            <p:ph idx="1"/>
          </p:nvPr>
        </p:nvSpPr>
        <p:spPr/>
        <p:txBody>
          <a:bodyPr/>
          <a:lstStyle/>
          <a:p>
            <a:r>
              <a:rPr lang="zh-CN" altLang="en-US" dirty="0"/>
              <a:t>网络隔离的概念</a:t>
            </a:r>
            <a:endParaRPr lang="zh-CN" altLang="zh-CN" dirty="0"/>
          </a:p>
          <a:p>
            <a:pPr lvl="1"/>
            <a:r>
              <a:rPr lang="zh-CN" altLang="zh-CN" dirty="0"/>
              <a:t>所谓网络隔离技术是指两个或两个以上的计算机或网络在断开连接的基础上，实现信息交换和资源共享，也就是说，通过网络隔离技术既可以使两个网络实现物理上的隔离，又能在安全的网络环境下进行数据交换。网络隔离的英文名为“</a:t>
            </a:r>
            <a:r>
              <a:rPr lang="en-US" altLang="zh-CN" dirty="0"/>
              <a:t>Network Isolation</a:t>
            </a:r>
            <a:r>
              <a:rPr lang="zh-CN" altLang="zh-CN" dirty="0"/>
              <a:t>”，从这个概念上是指把两个或两个以上可路由的网络（如：</a:t>
            </a:r>
            <a:r>
              <a:rPr lang="en-US" altLang="zh-CN" dirty="0"/>
              <a:t>TCP/IP</a:t>
            </a:r>
            <a:r>
              <a:rPr lang="zh-CN" altLang="zh-CN" dirty="0"/>
              <a:t>）通过不可路由的协议（如：</a:t>
            </a:r>
            <a:r>
              <a:rPr lang="en-US" altLang="zh-CN" dirty="0"/>
              <a:t>IPX/SPX</a:t>
            </a:r>
            <a:r>
              <a:rPr lang="zh-CN" altLang="zh-CN" dirty="0"/>
              <a:t>、</a:t>
            </a:r>
            <a:r>
              <a:rPr lang="en-US" altLang="zh-CN" dirty="0"/>
              <a:t>NetBEUI</a:t>
            </a:r>
            <a:r>
              <a:rPr lang="zh-CN" altLang="zh-CN" dirty="0"/>
              <a:t>等）进行数据交换而达到隔离目的。由于其原理主要是采用了不同的协议所以通常也叫协议隔离（</a:t>
            </a:r>
            <a:r>
              <a:rPr lang="en-US" altLang="zh-CN" dirty="0"/>
              <a:t>Protocol Isolation</a:t>
            </a:r>
            <a:r>
              <a:rPr lang="zh-CN" altLang="zh-CN" dirty="0"/>
              <a:t>）。网络隔离技术的主要目标是将有害的网络安全威胁隔离开，以保障数据信息在可信网络内进行安全交互。</a:t>
            </a:r>
          </a:p>
        </p:txBody>
      </p:sp>
    </p:spTree>
    <p:extLst>
      <p:ext uri="{BB962C8B-B14F-4D97-AF65-F5344CB8AC3E}">
        <p14:creationId xmlns:p14="http://schemas.microsoft.com/office/powerpoint/2010/main" val="257974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5.1	</a:t>
            </a:r>
            <a:r>
              <a:rPr lang="zh-CN" altLang="en-US" dirty="0">
                <a:latin typeface="+mj-lt"/>
                <a:ea typeface="+mj-ea"/>
                <a:cs typeface="+mj-cs"/>
              </a:rPr>
              <a:t>网络隔离技术概述</a:t>
            </a:r>
          </a:p>
        </p:txBody>
      </p:sp>
      <p:sp>
        <p:nvSpPr>
          <p:cNvPr id="3" name="内容占位符 2"/>
          <p:cNvSpPr>
            <a:spLocks noGrp="1"/>
          </p:cNvSpPr>
          <p:nvPr>
            <p:ph idx="1"/>
          </p:nvPr>
        </p:nvSpPr>
        <p:spPr/>
        <p:txBody>
          <a:bodyPr/>
          <a:lstStyle/>
          <a:p>
            <a:r>
              <a:rPr lang="zh-CN" altLang="en-US" dirty="0" smtClean="0"/>
              <a:t>网</a:t>
            </a:r>
            <a:r>
              <a:rPr lang="zh-CN" altLang="en-US" dirty="0"/>
              <a:t>络隔离技术的发展历</a:t>
            </a:r>
            <a:r>
              <a:rPr lang="zh-CN" altLang="en-US" dirty="0" smtClean="0"/>
              <a:t>程</a:t>
            </a:r>
            <a:endParaRPr lang="en-US" altLang="zh-CN" dirty="0" smtClean="0"/>
          </a:p>
          <a:p>
            <a:pPr lvl="1"/>
            <a:r>
              <a:rPr lang="zh-CN" altLang="zh-CN" dirty="0"/>
              <a:t>第一代隔离技术——完全的隔离</a:t>
            </a:r>
            <a:r>
              <a:rPr lang="zh-CN" altLang="zh-CN" dirty="0" smtClean="0"/>
              <a:t>。</a:t>
            </a:r>
            <a:endParaRPr lang="en-US" altLang="zh-CN" dirty="0" smtClean="0"/>
          </a:p>
          <a:p>
            <a:pPr lvl="1"/>
            <a:r>
              <a:rPr lang="zh-CN" altLang="zh-CN" dirty="0" smtClean="0"/>
              <a:t>第</a:t>
            </a:r>
            <a:r>
              <a:rPr lang="zh-CN" altLang="zh-CN" dirty="0"/>
              <a:t>二代隔离技术——硬件卡隔离</a:t>
            </a:r>
            <a:r>
              <a:rPr lang="zh-CN" altLang="zh-CN" dirty="0" smtClean="0"/>
              <a:t>。</a:t>
            </a:r>
            <a:endParaRPr lang="en-US" altLang="zh-CN" dirty="0" smtClean="0"/>
          </a:p>
          <a:p>
            <a:pPr lvl="1"/>
            <a:r>
              <a:rPr lang="zh-CN" altLang="zh-CN" dirty="0" smtClean="0"/>
              <a:t>第</a:t>
            </a:r>
            <a:r>
              <a:rPr lang="zh-CN" altLang="zh-CN" dirty="0"/>
              <a:t>三代隔离技术——数据转播隔离</a:t>
            </a:r>
            <a:r>
              <a:rPr lang="zh-CN" altLang="zh-CN" dirty="0" smtClean="0"/>
              <a:t>。</a:t>
            </a:r>
            <a:endParaRPr lang="en-US" altLang="zh-CN" dirty="0" smtClean="0"/>
          </a:p>
          <a:p>
            <a:pPr lvl="1"/>
            <a:r>
              <a:rPr lang="zh-CN" altLang="zh-CN" dirty="0" smtClean="0"/>
              <a:t>第</a:t>
            </a:r>
            <a:r>
              <a:rPr lang="zh-CN" altLang="zh-CN" dirty="0"/>
              <a:t>四代隔离技术——空气开关隔离</a:t>
            </a:r>
            <a:r>
              <a:rPr lang="zh-CN" altLang="zh-CN" dirty="0" smtClean="0"/>
              <a:t>。</a:t>
            </a:r>
            <a:endParaRPr lang="en-US" altLang="zh-CN" dirty="0" smtClean="0"/>
          </a:p>
          <a:p>
            <a:pPr lvl="1"/>
            <a:r>
              <a:rPr lang="zh-CN" altLang="zh-CN" dirty="0" smtClean="0"/>
              <a:t>第</a:t>
            </a:r>
            <a:r>
              <a:rPr lang="zh-CN" altLang="zh-CN" dirty="0"/>
              <a:t>五代隔离技术——安全通道隔离。</a:t>
            </a:r>
          </a:p>
        </p:txBody>
      </p:sp>
    </p:spTree>
    <p:extLst>
      <p:ext uri="{BB962C8B-B14F-4D97-AF65-F5344CB8AC3E}">
        <p14:creationId xmlns:p14="http://schemas.microsoft.com/office/powerpoint/2010/main" val="15552427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dirty="0">
                <a:latin typeface="+mj-lt"/>
                <a:ea typeface="+mj-ea"/>
                <a:cs typeface="+mj-cs"/>
              </a:rPr>
              <a:t>5.1	</a:t>
            </a:r>
            <a:r>
              <a:rPr lang="zh-CN" altLang="en-US" dirty="0">
                <a:latin typeface="+mj-lt"/>
                <a:ea typeface="+mj-ea"/>
                <a:cs typeface="+mj-cs"/>
              </a:rPr>
              <a:t>网络隔离技术概述</a:t>
            </a:r>
          </a:p>
        </p:txBody>
      </p:sp>
      <p:sp>
        <p:nvSpPr>
          <p:cNvPr id="3" name="内容占位符 2"/>
          <p:cNvSpPr>
            <a:spLocks noGrp="1"/>
          </p:cNvSpPr>
          <p:nvPr>
            <p:ph idx="1"/>
          </p:nvPr>
        </p:nvSpPr>
        <p:spPr/>
        <p:txBody>
          <a:bodyPr/>
          <a:lstStyle/>
          <a:p>
            <a:r>
              <a:rPr lang="zh-CN" altLang="en-US" dirty="0" smtClean="0"/>
              <a:t>网</a:t>
            </a:r>
            <a:r>
              <a:rPr lang="zh-CN" altLang="en-US" dirty="0"/>
              <a:t>络隔离技术的安全要</a:t>
            </a:r>
            <a:r>
              <a:rPr lang="zh-CN" altLang="en-US" dirty="0" smtClean="0"/>
              <a:t>点</a:t>
            </a:r>
            <a:endParaRPr lang="en-US" altLang="zh-CN" dirty="0" smtClean="0"/>
          </a:p>
          <a:p>
            <a:pPr lvl="1"/>
            <a:r>
              <a:rPr lang="en-US" altLang="zh-CN" dirty="0"/>
              <a:t>1</a:t>
            </a:r>
            <a:r>
              <a:rPr lang="zh-CN" altLang="en-US" dirty="0"/>
              <a:t>．要具有高度的自身安全性</a:t>
            </a:r>
          </a:p>
          <a:p>
            <a:pPr lvl="1"/>
            <a:r>
              <a:rPr lang="en-US" altLang="zh-CN" dirty="0" smtClean="0"/>
              <a:t>2</a:t>
            </a:r>
            <a:r>
              <a:rPr lang="zh-CN" altLang="en-US" dirty="0"/>
              <a:t>．要确保网络之间是隔离的</a:t>
            </a:r>
          </a:p>
          <a:p>
            <a:pPr lvl="1"/>
            <a:r>
              <a:rPr lang="en-US" altLang="zh-CN" dirty="0" smtClean="0"/>
              <a:t>3</a:t>
            </a:r>
            <a:r>
              <a:rPr lang="zh-CN" altLang="en-US" dirty="0" smtClean="0"/>
              <a:t>．</a:t>
            </a:r>
            <a:r>
              <a:rPr lang="zh-CN" altLang="en-US" dirty="0"/>
              <a:t>要保证网间交换的只是应用数据</a:t>
            </a:r>
          </a:p>
          <a:p>
            <a:pPr lvl="1"/>
            <a:r>
              <a:rPr lang="en-US" altLang="zh-CN" dirty="0" smtClean="0"/>
              <a:t>4</a:t>
            </a:r>
            <a:r>
              <a:rPr lang="zh-CN" altLang="en-US" dirty="0"/>
              <a:t>．要对网间的访问进行严格的控制和检查</a:t>
            </a:r>
          </a:p>
          <a:p>
            <a:pPr lvl="1"/>
            <a:r>
              <a:rPr lang="en-US" altLang="zh-CN" dirty="0" smtClean="0"/>
              <a:t>5</a:t>
            </a:r>
            <a:r>
              <a:rPr lang="zh-CN" altLang="en-US" dirty="0"/>
              <a:t>．要在坚持隔离的前提下保证网络畅通和应用透</a:t>
            </a:r>
            <a:r>
              <a:rPr lang="zh-CN" altLang="en-US" dirty="0" smtClean="0"/>
              <a:t>明</a:t>
            </a:r>
            <a:endParaRPr lang="zh-CN" altLang="en-US" dirty="0"/>
          </a:p>
        </p:txBody>
      </p:sp>
    </p:spTree>
    <p:extLst>
      <p:ext uri="{BB962C8B-B14F-4D97-AF65-F5344CB8AC3E}">
        <p14:creationId xmlns:p14="http://schemas.microsoft.com/office/powerpoint/2010/main" val="3330462410"/>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主题16">
  <a:themeElements>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fontScheme name="rainsdrops_I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rainsdrops_II 1">
        <a:dk1>
          <a:srgbClr val="142328"/>
        </a:dk1>
        <a:lt1>
          <a:srgbClr val="FFFFFF"/>
        </a:lt1>
        <a:dk2>
          <a:srgbClr val="38629A"/>
        </a:dk2>
        <a:lt2>
          <a:srgbClr val="1E3750"/>
        </a:lt2>
        <a:accent1>
          <a:srgbClr val="8EB7FD"/>
        </a:accent1>
        <a:accent2>
          <a:srgbClr val="F9DDF9"/>
        </a:accent2>
        <a:accent3>
          <a:srgbClr val="FFFFFF"/>
        </a:accent3>
        <a:accent4>
          <a:srgbClr val="0F1C21"/>
        </a:accent4>
        <a:accent5>
          <a:srgbClr val="C6D8FE"/>
        </a:accent5>
        <a:accent6>
          <a:srgbClr val="E2C8E2"/>
        </a:accent6>
        <a:hlink>
          <a:srgbClr val="B6D5F4"/>
        </a:hlink>
        <a:folHlink>
          <a:srgbClr val="DAE4F2"/>
        </a:folHlink>
      </a:clrScheme>
      <a:clrMap bg1="lt1" tx1="dk1" bg2="lt2" tx2="dk2" accent1="accent1" accent2="accent2" accent3="accent3" accent4="accent4" accent5="accent5" accent6="accent6" hlink="hlink" folHlink="folHlink"/>
    </a:extraClrScheme>
    <a:extraClrScheme>
      <a:clrScheme name="rainsdrops_II 2">
        <a:dk1>
          <a:srgbClr val="003300"/>
        </a:dk1>
        <a:lt1>
          <a:srgbClr val="FFFFFF"/>
        </a:lt1>
        <a:dk2>
          <a:srgbClr val="507800"/>
        </a:dk2>
        <a:lt2>
          <a:srgbClr val="135113"/>
        </a:lt2>
        <a:accent1>
          <a:srgbClr val="8FAD2F"/>
        </a:accent1>
        <a:accent2>
          <a:srgbClr val="F2EF62"/>
        </a:accent2>
        <a:accent3>
          <a:srgbClr val="FFFFFF"/>
        </a:accent3>
        <a:accent4>
          <a:srgbClr val="002A00"/>
        </a:accent4>
        <a:accent5>
          <a:srgbClr val="C6D3AD"/>
        </a:accent5>
        <a:accent6>
          <a:srgbClr val="DBD958"/>
        </a:accent6>
        <a:hlink>
          <a:srgbClr val="BAD16F"/>
        </a:hlink>
        <a:folHlink>
          <a:srgbClr val="DBE8B2"/>
        </a:folHlink>
      </a:clrScheme>
      <a:clrMap bg1="lt1" tx1="dk1" bg2="lt2" tx2="dk2" accent1="accent1" accent2="accent2" accent3="accent3" accent4="accent4" accent5="accent5" accent6="accent6" hlink="hlink" folHlink="folHlink"/>
    </a:extraClrScheme>
    <a:extraClrScheme>
      <a:clrScheme name="rainsdrops_II 3">
        <a:dk1>
          <a:srgbClr val="0B1F27"/>
        </a:dk1>
        <a:lt1>
          <a:srgbClr val="FFFFFF"/>
        </a:lt1>
        <a:dk2>
          <a:srgbClr val="266984"/>
        </a:dk2>
        <a:lt2>
          <a:srgbClr val="1B4A5D"/>
        </a:lt2>
        <a:accent1>
          <a:srgbClr val="389BC2"/>
        </a:accent1>
        <a:accent2>
          <a:srgbClr val="D7D7D7"/>
        </a:accent2>
        <a:accent3>
          <a:srgbClr val="FFFFFF"/>
        </a:accent3>
        <a:accent4>
          <a:srgbClr val="081920"/>
        </a:accent4>
        <a:accent5>
          <a:srgbClr val="AECBDD"/>
        </a:accent5>
        <a:accent6>
          <a:srgbClr val="C3C3C3"/>
        </a:accent6>
        <a:hlink>
          <a:srgbClr val="9ACDE2"/>
        </a:hlink>
        <a:folHlink>
          <a:srgbClr val="C9E4EF"/>
        </a:folHlink>
      </a:clrScheme>
      <a:clrMap bg1="lt1" tx1="dk1" bg2="lt2" tx2="dk2" accent1="accent1" accent2="accent2" accent3="accent3" accent4="accent4" accent5="accent5" accent6="accent6" hlink="hlink" folHlink="folHlink"/>
    </a:extraClrScheme>
    <a:extraClrScheme>
      <a:clrScheme name="rainsdrops_II 4">
        <a:dk1>
          <a:srgbClr val="39340D"/>
        </a:dk1>
        <a:lt1>
          <a:srgbClr val="FFFFFF"/>
        </a:lt1>
        <a:dk2>
          <a:srgbClr val="808000"/>
        </a:dk2>
        <a:lt2>
          <a:srgbClr val="6A6018"/>
        </a:lt2>
        <a:accent1>
          <a:srgbClr val="AD9E2F"/>
        </a:accent1>
        <a:accent2>
          <a:srgbClr val="A6E0B4"/>
        </a:accent2>
        <a:accent3>
          <a:srgbClr val="FFFFFF"/>
        </a:accent3>
        <a:accent4>
          <a:srgbClr val="2F2B09"/>
        </a:accent4>
        <a:accent5>
          <a:srgbClr val="D3CCAD"/>
        </a:accent5>
        <a:accent6>
          <a:srgbClr val="96CBA3"/>
        </a:accent6>
        <a:hlink>
          <a:srgbClr val="DBCF79"/>
        </a:hlink>
        <a:folHlink>
          <a:srgbClr val="ECE6B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415</TotalTime>
  <Words>3921</Words>
  <Application>Microsoft Office PowerPoint</Application>
  <PresentationFormat>全屏显示(4:3)</PresentationFormat>
  <Paragraphs>144</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굴림</vt:lpstr>
      <vt:lpstr>굴림</vt:lpstr>
      <vt:lpstr>楷体_GB2312</vt:lpstr>
      <vt:lpstr>Arial</vt:lpstr>
      <vt:lpstr>Times New Roman</vt:lpstr>
      <vt:lpstr>Verdana</vt:lpstr>
      <vt:lpstr>Wingdings</vt:lpstr>
      <vt:lpstr>Wingdings</vt:lpstr>
      <vt:lpstr>主题16</vt:lpstr>
      <vt:lpstr>1_主题16</vt:lpstr>
      <vt:lpstr>网络安全产品调试与部署</vt:lpstr>
      <vt:lpstr>第5章  网络隔离产品调试与部署</vt:lpstr>
      <vt:lpstr>项目引导</vt:lpstr>
      <vt:lpstr>项目引导</vt:lpstr>
      <vt:lpstr>项目引导</vt:lpstr>
      <vt:lpstr>项目引导</vt:lpstr>
      <vt:lpstr>5.1 网络隔离技术概述</vt:lpstr>
      <vt:lpstr>5.1 网络隔离技术概述</vt:lpstr>
      <vt:lpstr>5.1 网络隔离技术概述</vt:lpstr>
      <vt:lpstr>5.2 常见的隔离设备</vt:lpstr>
      <vt:lpstr>5.2 常见的隔离设备</vt:lpstr>
      <vt:lpstr>5.3 网闸概述</vt:lpstr>
      <vt:lpstr>5.3 网闸概述</vt:lpstr>
      <vt:lpstr>5.3 网闸概述</vt:lpstr>
      <vt:lpstr>5.3 网闸概述</vt:lpstr>
      <vt:lpstr>5.3 网闸概述</vt:lpstr>
      <vt:lpstr>5.3 网闸概述</vt:lpstr>
      <vt:lpstr>5.3 网闸概述</vt:lpstr>
      <vt:lpstr>5.3 网闸概述</vt:lpstr>
      <vt:lpstr>5.3 网闸概述</vt:lpstr>
      <vt:lpstr>5.3 网闸概述</vt:lpstr>
      <vt:lpstr>5.3 网闸概述</vt:lpstr>
      <vt:lpstr>5.3 网闸概述</vt:lpstr>
      <vt:lpstr>5.4 项目实训</vt:lpstr>
      <vt:lpstr>5.4 项目实训</vt:lpstr>
      <vt:lpstr>5.4 项目实训</vt:lpstr>
      <vt:lpstr>5.4 项目实训</vt:lpstr>
      <vt:lpstr>5.4 项目实训</vt:lpstr>
      <vt:lpstr>5.4 项目实训</vt:lpstr>
      <vt:lpstr>Thanks for your attention!</vt:lpstr>
    </vt:vector>
  </TitlesOfParts>
  <Company>cqcet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网络安全产品调试与部署</dc:title>
  <dc:creator>lujah</dc:creator>
  <cp:lastModifiedBy>lujah</cp:lastModifiedBy>
  <cp:revision>42</cp:revision>
  <dcterms:created xsi:type="dcterms:W3CDTF">2014-12-10T08:02:11Z</dcterms:created>
  <dcterms:modified xsi:type="dcterms:W3CDTF">2014-12-23T08:56:07Z</dcterms:modified>
</cp:coreProperties>
</file>