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7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6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000" b="1" dirty="0" smtClean="0"/>
              <a:t>图</a:t>
            </a:r>
            <a:r>
              <a:rPr lang="en-US" altLang="zh-CN" sz="4000" b="1" dirty="0" smtClean="0"/>
              <a:t>3.83  </a:t>
            </a:r>
            <a:r>
              <a:rPr lang="zh-CN" altLang="zh-CN" sz="4000" b="1" dirty="0" smtClean="0"/>
              <a:t>冻结</a:t>
            </a:r>
            <a:r>
              <a:rPr lang="zh-CN" altLang="zh-CN" sz="4000" b="1" dirty="0"/>
              <a:t>字段效果</a:t>
            </a:r>
            <a:endParaRPr lang="zh-CN" altLang="en-US" sz="4000" b="1" dirty="0"/>
          </a:p>
        </p:txBody>
      </p:sp>
      <p:pic>
        <p:nvPicPr>
          <p:cNvPr id="5" name="图片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2132856"/>
            <a:ext cx="8136904" cy="2808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9297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20</TotalTime>
  <Words>5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相邻</vt:lpstr>
      <vt:lpstr>图3.83  冻结字段效果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USER</cp:lastModifiedBy>
  <cp:revision>81</cp:revision>
  <dcterms:modified xsi:type="dcterms:W3CDTF">2014-02-21T08:25:50Z</dcterms:modified>
</cp:coreProperties>
</file>