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1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4.49  </a:t>
            </a:r>
            <a:r>
              <a:rPr lang="zh-CN" altLang="zh-CN" sz="4100" b="1" dirty="0" smtClean="0"/>
              <a:t>更新</a:t>
            </a:r>
            <a:r>
              <a:rPr lang="zh-CN" altLang="zh-CN" sz="4100" b="1" dirty="0"/>
              <a:t>查询设计视图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12776"/>
            <a:ext cx="554461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4.50  </a:t>
            </a:r>
            <a:r>
              <a:rPr lang="zh-CN" altLang="zh-CN" sz="4100" b="1" dirty="0"/>
              <a:t>“更新查询”消息框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060848"/>
            <a:ext cx="6541444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91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4.51  </a:t>
            </a:r>
            <a:r>
              <a:rPr lang="zh-CN" altLang="zh-CN" sz="4100" b="1" dirty="0" smtClean="0"/>
              <a:t>查询</a:t>
            </a:r>
            <a:r>
              <a:rPr lang="zh-CN" altLang="zh-CN" sz="4100" b="1" dirty="0"/>
              <a:t>结果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016" y="2276872"/>
            <a:ext cx="5472608" cy="226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15</Words>
  <Application>Microsoft Office PowerPoint</Application>
  <PresentationFormat>全屏显示(4:3)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相邻</vt:lpstr>
      <vt:lpstr>图4.49  更新查询设计视图</vt:lpstr>
      <vt:lpstr>图4.50  “更新查询”消息框</vt:lpstr>
      <vt:lpstr>图4.51  查询结果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110</cp:revision>
  <dcterms:modified xsi:type="dcterms:W3CDTF">2014-03-04T16:48:11Z</dcterms:modified>
</cp:coreProperties>
</file>