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"/>
  </p:notesMasterIdLst>
  <p:sldIdLst>
    <p:sldId id="257" r:id="rId2"/>
    <p:sldId id="261" r:id="rId3"/>
    <p:sldId id="263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BD064-1AA4-4A7A-AFF0-62734F2F6392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F232C-7F18-4DE1-86A1-CC640484A8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3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7.25  </a:t>
            </a:r>
            <a:r>
              <a:rPr lang="zh-CN" altLang="zh-CN" sz="4100" b="1" dirty="0" smtClean="0"/>
              <a:t>宏</a:t>
            </a:r>
            <a:r>
              <a:rPr lang="zh-CN" altLang="zh-CN" sz="4100" b="1" dirty="0"/>
              <a:t>设计器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12776"/>
            <a:ext cx="6768752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7.26  </a:t>
            </a:r>
            <a:r>
              <a:rPr lang="zh-CN" altLang="zh-CN" sz="4100" b="1" dirty="0" smtClean="0"/>
              <a:t>数据</a:t>
            </a:r>
            <a:r>
              <a:rPr lang="zh-CN" altLang="zh-CN" sz="4100" b="1" dirty="0"/>
              <a:t>宏运行效果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88840"/>
            <a:ext cx="8208912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59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/>
              <a:t>图</a:t>
            </a:r>
            <a:r>
              <a:rPr lang="en-US" altLang="zh-CN" sz="3200" b="1" dirty="0" smtClean="0"/>
              <a:t>7.27  </a:t>
            </a:r>
            <a:r>
              <a:rPr lang="zh-CN" altLang="zh-CN" sz="3200" b="1" dirty="0"/>
              <a:t>“成绩表</a:t>
            </a:r>
            <a:r>
              <a:rPr lang="en-US" altLang="zh-CN" sz="3200" b="1" dirty="0"/>
              <a:t>_</a:t>
            </a:r>
            <a:r>
              <a:rPr lang="zh-CN" altLang="zh-CN" sz="3200" b="1" dirty="0"/>
              <a:t>数据宏示例”数据表视图</a:t>
            </a:r>
            <a:endParaRPr lang="zh-CN" altLang="en-US" sz="32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8" y="2276872"/>
            <a:ext cx="8388424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6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7.28  </a:t>
            </a:r>
            <a:r>
              <a:rPr lang="zh-CN" altLang="zh-CN" sz="4100" b="1" dirty="0" smtClean="0"/>
              <a:t>宏</a:t>
            </a:r>
            <a:r>
              <a:rPr lang="zh-CN" altLang="zh-CN" sz="4100" b="1" dirty="0"/>
              <a:t>设计器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12776"/>
            <a:ext cx="7848872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64</TotalTime>
  <Words>31</Words>
  <Application>Microsoft Office PowerPoint</Application>
  <PresentationFormat>全屏显示(4:3)</PresentationFormat>
  <Paragraphs>7</Paragraphs>
  <Slides>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相邻</vt:lpstr>
      <vt:lpstr>图7.25  宏设计器</vt:lpstr>
      <vt:lpstr>图7.26  数据宏运行效果</vt:lpstr>
      <vt:lpstr>图7.27  “成绩表_数据宏示例”数据表视图</vt:lpstr>
      <vt:lpstr>图7.28  宏设计器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125</cp:revision>
  <dcterms:modified xsi:type="dcterms:W3CDTF">2014-03-10T05:52:16Z</dcterms:modified>
</cp:coreProperties>
</file>