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7.7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763284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图7.7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137</cp:revision>
  <dcterms:modified xsi:type="dcterms:W3CDTF">2014-03-10T05:09:51Z</dcterms:modified>
</cp:coreProperties>
</file>