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3.3 </a:t>
            </a:r>
            <a:r>
              <a:rPr lang="zh-CN" altLang="en-US" sz="4000" b="1" dirty="0" smtClean="0"/>
              <a:t>“表格工具</a:t>
            </a:r>
            <a:r>
              <a:rPr lang="en-US" altLang="zh-CN" sz="4000" b="1" dirty="0" smtClean="0"/>
              <a:t>/</a:t>
            </a:r>
            <a:r>
              <a:rPr lang="zh-CN" altLang="en-US" sz="4000" b="1" dirty="0" smtClean="0"/>
              <a:t>字段”选项卡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916832"/>
            <a:ext cx="5616624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</TotalTime>
  <Words>10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图3.3 “表格工具/字段”选项卡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13</cp:revision>
  <dcterms:modified xsi:type="dcterms:W3CDTF">2014-02-21T05:11:48Z</dcterms:modified>
</cp:coreProperties>
</file>