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6" r:id="rId6"/>
    <p:sldId id="261" r:id="rId7"/>
    <p:sldId id="262" r:id="rId8"/>
    <p:sldId id="259" r:id="rId9"/>
    <p:sldId id="267" r:id="rId10"/>
    <p:sldId id="263" r:id="rId11"/>
    <p:sldId id="265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pic4.nipic.com/20090826/2029988_190614064831_2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 fontScale="90000"/>
          </a:bodyPr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</a:t>
            </a:r>
            <a:r>
              <a:rPr lang="zh-CN" altLang="zh-CN" b="1" dirty="0"/>
              <a:t>章 设计与工业设计</a:t>
            </a:r>
            <a:br>
              <a:rPr lang="zh-CN" altLang="zh-CN" b="1" dirty="0"/>
            </a:br>
            <a:r>
              <a:rPr lang="en-US" altLang="zh-CN" dirty="0"/>
              <a:t>Chapter 1 </a:t>
            </a:r>
            <a:r>
              <a:rPr lang="en-US" altLang="zh-CN" b="1" dirty="0"/>
              <a:t>Design and Industrial </a:t>
            </a:r>
            <a:r>
              <a:rPr lang="en-US" altLang="zh-CN" b="1" dirty="0" smtClean="0"/>
              <a:t>Design</a:t>
            </a:r>
            <a:endParaRPr lang="zh-CN" altLang="en-US" dirty="0"/>
          </a:p>
        </p:txBody>
      </p:sp>
      <p:pic>
        <p:nvPicPr>
          <p:cNvPr id="1026" name="图片 1" descr="8632384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" t="2023" r="139" b="2484"/>
          <a:stretch>
            <a:fillRect/>
          </a:stretch>
        </p:blipFill>
        <p:spPr bwMode="auto">
          <a:xfrm>
            <a:off x="2699792" y="2996952"/>
            <a:ext cx="37719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" descr="点击查看大预览图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 t="3189" r="10094" b="8290"/>
          <a:stretch>
            <a:fillRect/>
          </a:stretch>
        </p:blipFill>
        <p:spPr bwMode="auto">
          <a:xfrm>
            <a:off x="2339752" y="1360437"/>
            <a:ext cx="4738092" cy="394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944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" descr="IMG_2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3" r="5882" b="7912"/>
          <a:stretch>
            <a:fillRect/>
          </a:stretch>
        </p:blipFill>
        <p:spPr bwMode="auto">
          <a:xfrm>
            <a:off x="2843808" y="1349374"/>
            <a:ext cx="3877667" cy="43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307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01" y="1340768"/>
            <a:ext cx="3960440" cy="432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46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1.1 </a:t>
            </a:r>
            <a:r>
              <a:rPr lang="zh-CN" altLang="zh-CN" b="1" dirty="0"/>
              <a:t>设计的概念与内涵</a:t>
            </a:r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3" descr="001Nflwxzy6JVhsJ3ra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"/>
          <a:stretch>
            <a:fillRect/>
          </a:stretch>
        </p:blipFill>
        <p:spPr bwMode="auto">
          <a:xfrm>
            <a:off x="1259632" y="1484784"/>
            <a:ext cx="6889452" cy="354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95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4" descr="bki-20131220015252-322806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160463"/>
            <a:ext cx="4242470" cy="424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1602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1.2 </a:t>
            </a:r>
            <a:r>
              <a:rPr lang="zh-CN" altLang="en-US" b="1" dirty="0" smtClean="0"/>
              <a:t>工业</a:t>
            </a:r>
            <a:r>
              <a:rPr lang="zh-CN" altLang="zh-CN" b="1" dirty="0" smtClean="0"/>
              <a:t>设计</a:t>
            </a:r>
            <a:r>
              <a:rPr lang="zh-CN" altLang="zh-CN" b="1" dirty="0"/>
              <a:t>的范畴</a:t>
            </a:r>
          </a:p>
        </p:txBody>
      </p:sp>
    </p:spTree>
    <p:extLst>
      <p:ext uri="{BB962C8B-B14F-4D97-AF65-F5344CB8AC3E}">
        <p14:creationId xmlns:p14="http://schemas.microsoft.com/office/powerpoint/2010/main" val="2014763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5" descr="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4"/>
            <a:ext cx="3733849" cy="527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123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80728"/>
            <a:ext cx="3888432" cy="481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54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17" descr="2342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67"/>
          <a:stretch>
            <a:fillRect/>
          </a:stretch>
        </p:blipFill>
        <p:spPr bwMode="auto">
          <a:xfrm>
            <a:off x="2195736" y="1412776"/>
            <a:ext cx="4822924" cy="4097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385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1.6 </a:t>
            </a:r>
            <a:r>
              <a:rPr lang="zh-CN" altLang="zh-CN" b="1" dirty="0"/>
              <a:t>当代工业设计的特征</a:t>
            </a:r>
          </a:p>
        </p:txBody>
      </p:sp>
    </p:spTree>
    <p:extLst>
      <p:ext uri="{BB962C8B-B14F-4D97-AF65-F5344CB8AC3E}">
        <p14:creationId xmlns:p14="http://schemas.microsoft.com/office/powerpoint/2010/main" val="853108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</Words>
  <Application>Microsoft Office PowerPoint</Application>
  <PresentationFormat>全屏显示(4:3)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第1章 设计与工业设计 Chapter 1 Design and Industrial Design</vt:lpstr>
      <vt:lpstr>1.1 设计的概念与内涵</vt:lpstr>
      <vt:lpstr>PowerPoint 演示文稿</vt:lpstr>
      <vt:lpstr>PowerPoint 演示文稿</vt:lpstr>
      <vt:lpstr>1.2 工业设计的范畴</vt:lpstr>
      <vt:lpstr>PowerPoint 演示文稿</vt:lpstr>
      <vt:lpstr>PowerPoint 演示文稿</vt:lpstr>
      <vt:lpstr>PowerPoint 演示文稿</vt:lpstr>
      <vt:lpstr>1.6 当代工业设计的特征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2</cp:revision>
  <dcterms:created xsi:type="dcterms:W3CDTF">2018-09-17T09:32:42Z</dcterms:created>
  <dcterms:modified xsi:type="dcterms:W3CDTF">2018-09-17T09:39:30Z</dcterms:modified>
</cp:coreProperties>
</file>