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7" r:id="rId1"/>
  </p:sldMasterIdLst>
  <p:notesMasterIdLst>
    <p:notesMasterId r:id="rId26"/>
  </p:notesMasterIdLst>
  <p:sldIdLst>
    <p:sldId id="256" r:id="rId2"/>
    <p:sldId id="513" r:id="rId3"/>
    <p:sldId id="365" r:id="rId4"/>
    <p:sldId id="364" r:id="rId5"/>
    <p:sldId id="371" r:id="rId6"/>
    <p:sldId id="373" r:id="rId7"/>
    <p:sldId id="484" r:id="rId8"/>
    <p:sldId id="382" r:id="rId9"/>
    <p:sldId id="383" r:id="rId10"/>
    <p:sldId id="440" r:id="rId11"/>
    <p:sldId id="511" r:id="rId12"/>
    <p:sldId id="385" r:id="rId13"/>
    <p:sldId id="381" r:id="rId14"/>
    <p:sldId id="427" r:id="rId15"/>
    <p:sldId id="421" r:id="rId16"/>
    <p:sldId id="387" r:id="rId17"/>
    <p:sldId id="388" r:id="rId18"/>
    <p:sldId id="422" r:id="rId19"/>
    <p:sldId id="423" r:id="rId20"/>
    <p:sldId id="424" r:id="rId21"/>
    <p:sldId id="425" r:id="rId22"/>
    <p:sldId id="429" r:id="rId23"/>
    <p:sldId id="396" r:id="rId24"/>
    <p:sldId id="510" r:id="rId2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omic Sans MS" pitchFamily="66" charset="0"/>
        <a:ea typeface="隶书" pitchFamily="49" charset="-122"/>
        <a:cs typeface="+mn-cs"/>
      </a:defRPr>
    </a:lvl1pPr>
    <a:lvl2pPr marL="457200" algn="l" rtl="0" fontAlgn="base">
      <a:spcBef>
        <a:spcPct val="0"/>
      </a:spcBef>
      <a:spcAft>
        <a:spcPct val="0"/>
      </a:spcAft>
      <a:defRPr kern="1200">
        <a:solidFill>
          <a:schemeClr val="tx1"/>
        </a:solidFill>
        <a:latin typeface="Comic Sans MS" pitchFamily="66" charset="0"/>
        <a:ea typeface="隶书" pitchFamily="49" charset="-122"/>
        <a:cs typeface="+mn-cs"/>
      </a:defRPr>
    </a:lvl2pPr>
    <a:lvl3pPr marL="914400" algn="l" rtl="0" fontAlgn="base">
      <a:spcBef>
        <a:spcPct val="0"/>
      </a:spcBef>
      <a:spcAft>
        <a:spcPct val="0"/>
      </a:spcAft>
      <a:defRPr kern="1200">
        <a:solidFill>
          <a:schemeClr val="tx1"/>
        </a:solidFill>
        <a:latin typeface="Comic Sans MS" pitchFamily="66" charset="0"/>
        <a:ea typeface="隶书" pitchFamily="49" charset="-122"/>
        <a:cs typeface="+mn-cs"/>
      </a:defRPr>
    </a:lvl3pPr>
    <a:lvl4pPr marL="1371600" algn="l" rtl="0" fontAlgn="base">
      <a:spcBef>
        <a:spcPct val="0"/>
      </a:spcBef>
      <a:spcAft>
        <a:spcPct val="0"/>
      </a:spcAft>
      <a:defRPr kern="1200">
        <a:solidFill>
          <a:schemeClr val="tx1"/>
        </a:solidFill>
        <a:latin typeface="Comic Sans MS" pitchFamily="66" charset="0"/>
        <a:ea typeface="隶书" pitchFamily="49" charset="-122"/>
        <a:cs typeface="+mn-cs"/>
      </a:defRPr>
    </a:lvl4pPr>
    <a:lvl5pPr marL="1828800" algn="l" rtl="0" fontAlgn="base">
      <a:spcBef>
        <a:spcPct val="0"/>
      </a:spcBef>
      <a:spcAft>
        <a:spcPct val="0"/>
      </a:spcAft>
      <a:defRPr kern="1200">
        <a:solidFill>
          <a:schemeClr val="tx1"/>
        </a:solidFill>
        <a:latin typeface="Comic Sans MS" pitchFamily="66" charset="0"/>
        <a:ea typeface="隶书" pitchFamily="49" charset="-122"/>
        <a:cs typeface="+mn-cs"/>
      </a:defRPr>
    </a:lvl5pPr>
    <a:lvl6pPr marL="2286000" algn="l" defTabSz="914400" rtl="0" eaLnBrk="1" latinLnBrk="0" hangingPunct="1">
      <a:defRPr kern="1200">
        <a:solidFill>
          <a:schemeClr val="tx1"/>
        </a:solidFill>
        <a:latin typeface="Comic Sans MS" pitchFamily="66" charset="0"/>
        <a:ea typeface="隶书" pitchFamily="49" charset="-122"/>
        <a:cs typeface="+mn-cs"/>
      </a:defRPr>
    </a:lvl6pPr>
    <a:lvl7pPr marL="2743200" algn="l" defTabSz="914400" rtl="0" eaLnBrk="1" latinLnBrk="0" hangingPunct="1">
      <a:defRPr kern="1200">
        <a:solidFill>
          <a:schemeClr val="tx1"/>
        </a:solidFill>
        <a:latin typeface="Comic Sans MS" pitchFamily="66" charset="0"/>
        <a:ea typeface="隶书" pitchFamily="49" charset="-122"/>
        <a:cs typeface="+mn-cs"/>
      </a:defRPr>
    </a:lvl7pPr>
    <a:lvl8pPr marL="3200400" algn="l" defTabSz="914400" rtl="0" eaLnBrk="1" latinLnBrk="0" hangingPunct="1">
      <a:defRPr kern="1200">
        <a:solidFill>
          <a:schemeClr val="tx1"/>
        </a:solidFill>
        <a:latin typeface="Comic Sans MS" pitchFamily="66" charset="0"/>
        <a:ea typeface="隶书" pitchFamily="49" charset="-122"/>
        <a:cs typeface="+mn-cs"/>
      </a:defRPr>
    </a:lvl8pPr>
    <a:lvl9pPr marL="3657600" algn="l" defTabSz="914400" rtl="0" eaLnBrk="1" latinLnBrk="0" hangingPunct="1">
      <a:defRPr kern="1200">
        <a:solidFill>
          <a:schemeClr val="tx1"/>
        </a:solidFill>
        <a:latin typeface="Comic Sans MS" pitchFamily="66" charset="0"/>
        <a:ea typeface="隶书"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009200"/>
    <a:srgbClr val="9B8F89"/>
    <a:srgbClr val="FFBFEA"/>
    <a:srgbClr val="61FF61"/>
    <a:srgbClr val="CCECFF"/>
    <a:srgbClr val="FFF8B7"/>
    <a:srgbClr val="9696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617" autoAdjust="0"/>
    <p:restoredTop sz="86393" autoAdjust="0"/>
  </p:normalViewPr>
  <p:slideViewPr>
    <p:cSldViewPr>
      <p:cViewPr varScale="1">
        <p:scale>
          <a:sx n="78" d="100"/>
          <a:sy n="78" d="100"/>
        </p:scale>
        <p:origin x="-78" y="-318"/>
      </p:cViewPr>
      <p:guideLst>
        <p:guide orient="horz" pos="2160"/>
        <p:guide pos="2880"/>
      </p:guideLst>
    </p:cSldViewPr>
  </p:slideViewPr>
  <p:outlineViewPr>
    <p:cViewPr>
      <p:scale>
        <a:sx n="33" d="100"/>
        <a:sy n="33" d="100"/>
      </p:scale>
      <p:origin x="270" y="161190"/>
    </p:cViewPr>
    <p:sldLst>
      <p:sld r:id="rId1" collapse="1"/>
      <p:sld r:id="rId2" collapse="1"/>
      <p:sld r:id="rId3" collapse="1"/>
      <p:sld r:id="rId4" collapse="1"/>
      <p:sld r:id="rId5" collapse="1"/>
      <p:sld r:id="rId6" collapse="1"/>
      <p:sld r:id="rId7" collapse="1"/>
      <p:sld r:id="rId8" collapse="1"/>
      <p:sld r:id="rId9" collapse="1"/>
    </p:sldLst>
  </p:outlineViewPr>
  <p:notesTextViewPr>
    <p:cViewPr>
      <p:scale>
        <a:sx n="100" d="100"/>
        <a:sy n="100" d="100"/>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_rels/viewProps.xml.rels><?xml version="1.0" encoding="UTF-8" standalone="yes"?>
<Relationships xmlns="http://schemas.openxmlformats.org/package/2006/relationships"><Relationship Id="rId8" Type="http://schemas.openxmlformats.org/officeDocument/2006/relationships/slide" Target="slides/slide20.xml"/><Relationship Id="rId3" Type="http://schemas.openxmlformats.org/officeDocument/2006/relationships/slide" Target="slides/slide9.xml"/><Relationship Id="rId7" Type="http://schemas.openxmlformats.org/officeDocument/2006/relationships/slide" Target="slides/slide16.xml"/><Relationship Id="rId2" Type="http://schemas.openxmlformats.org/officeDocument/2006/relationships/slide" Target="slides/slide8.xml"/><Relationship Id="rId1" Type="http://schemas.openxmlformats.org/officeDocument/2006/relationships/slide" Target="slides/slide5.xml"/><Relationship Id="rId6" Type="http://schemas.openxmlformats.org/officeDocument/2006/relationships/slide" Target="slides/slide15.xml"/><Relationship Id="rId5" Type="http://schemas.openxmlformats.org/officeDocument/2006/relationships/slide" Target="slides/slide14.xml"/><Relationship Id="rId4" Type="http://schemas.openxmlformats.org/officeDocument/2006/relationships/slide" Target="slides/slide13.xml"/><Relationship Id="rId9" Type="http://schemas.openxmlformats.org/officeDocument/2006/relationships/slide" Target="slides/slide2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image" Target="../media/image18.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0.png"/></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2.png"/><Relationship Id="rId1" Type="http://schemas.openxmlformats.org/officeDocument/2006/relationships/image" Target="../media/image21.png"/><Relationship Id="rId4" Type="http://schemas.openxmlformats.org/officeDocument/2006/relationships/image" Target="../media/image23.png"/></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宋体" pitchFamily="2" charset="-122"/>
              </a:defRPr>
            </a:lvl1pPr>
          </a:lstStyle>
          <a:p>
            <a:pPr>
              <a:defRPr/>
            </a:pPr>
            <a:endParaRPr lang="en-US" altLang="zh-CN"/>
          </a:p>
        </p:txBody>
      </p:sp>
      <p:sp>
        <p:nvSpPr>
          <p:cNvPr id="3072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宋体" pitchFamily="2" charset="-122"/>
              </a:defRPr>
            </a:lvl1pPr>
          </a:lstStyle>
          <a:p>
            <a:pPr>
              <a:defRPr/>
            </a:pPr>
            <a:endParaRPr lang="en-US" altLang="zh-CN"/>
          </a:p>
        </p:txBody>
      </p:sp>
      <p:sp>
        <p:nvSpPr>
          <p:cNvPr id="5120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3072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宋体" pitchFamily="2" charset="-122"/>
              </a:defRPr>
            </a:lvl1pPr>
          </a:lstStyle>
          <a:p>
            <a:pPr>
              <a:defRPr/>
            </a:pPr>
            <a:endParaRPr lang="en-US" altLang="zh-CN"/>
          </a:p>
        </p:txBody>
      </p:sp>
      <p:sp>
        <p:nvSpPr>
          <p:cNvPr id="3072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ea typeface="宋体" pitchFamily="2" charset="-122"/>
              </a:defRPr>
            </a:lvl1pPr>
          </a:lstStyle>
          <a:p>
            <a:pPr>
              <a:defRPr/>
            </a:pPr>
            <a:fld id="{3ECECDCF-119C-4E27-8861-1F944D4CFC3C}" type="slidenum">
              <a:rPr lang="en-US" altLang="zh-CN"/>
              <a:pPr>
                <a:defRPr/>
              </a:pPr>
              <a:t>‹#›</a:t>
            </a:fld>
            <a:endParaRPr lang="en-US" altLang="zh-CN"/>
          </a:p>
        </p:txBody>
      </p:sp>
    </p:spTree>
    <p:extLst>
      <p:ext uri="{BB962C8B-B14F-4D97-AF65-F5344CB8AC3E}">
        <p14:creationId xmlns:p14="http://schemas.microsoft.com/office/powerpoint/2010/main" val="357141298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fld id="{9B93ECFC-15FA-43BC-A14D-C2987FEC65D6}" type="slidenum">
              <a:rPr lang="en-US" altLang="zh-CN" smtClean="0">
                <a:latin typeface="Arial" charset="0"/>
                <a:ea typeface="宋体" pitchFamily="2" charset="-122"/>
              </a:rPr>
              <a:pPr eaLnBrk="1" hangingPunct="1"/>
              <a:t>3</a:t>
            </a:fld>
            <a:endParaRPr lang="en-US" altLang="zh-CN" smtClean="0">
              <a:latin typeface="Arial" charset="0"/>
              <a:ea typeface="宋体" pitchFamily="2" charset="-122"/>
            </a:endParaRPr>
          </a:p>
        </p:txBody>
      </p:sp>
      <p:sp>
        <p:nvSpPr>
          <p:cNvPr id="52227" name="Rectangle 2"/>
          <p:cNvSpPr>
            <a:spLocks noGrp="1" noRot="1" noChangeAspect="1" noChangeArrowheads="1" noTextEdit="1"/>
          </p:cNvSpPr>
          <p:nvPr>
            <p:ph type="sldImg"/>
          </p:nvPr>
        </p:nvSpPr>
        <p:spPr>
          <a:xfrm>
            <a:off x="1144588" y="687388"/>
            <a:ext cx="4568825" cy="3425825"/>
          </a:xfrm>
          <a:ln w="12700" cap="flat"/>
        </p:spPr>
      </p:sp>
      <p:sp>
        <p:nvSpPr>
          <p:cNvPr id="52228"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eaLnBrk="1" hangingPunct="1"/>
            <a:endParaRPr lang="zh-CN"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fld id="{F8C72A44-8ACC-43CD-8526-6F09F4B094DD}" type="slidenum">
              <a:rPr lang="en-US" altLang="zh-CN" smtClean="0">
                <a:latin typeface="Arial" charset="0"/>
                <a:ea typeface="宋体" pitchFamily="2" charset="-122"/>
              </a:rPr>
              <a:pPr eaLnBrk="1" hangingPunct="1"/>
              <a:t>4</a:t>
            </a:fld>
            <a:endParaRPr lang="en-US" altLang="zh-CN" smtClean="0">
              <a:latin typeface="Arial" charset="0"/>
              <a:ea typeface="宋体" pitchFamily="2" charset="-122"/>
            </a:endParaRPr>
          </a:p>
        </p:txBody>
      </p:sp>
      <p:sp>
        <p:nvSpPr>
          <p:cNvPr id="53251" name="Rectangle 2"/>
          <p:cNvSpPr>
            <a:spLocks noGrp="1" noRot="1" noChangeAspect="1" noChangeArrowheads="1" noTextEdit="1"/>
          </p:cNvSpPr>
          <p:nvPr>
            <p:ph type="sldImg"/>
          </p:nvPr>
        </p:nvSpPr>
        <p:spPr>
          <a:xfrm>
            <a:off x="1144588" y="687388"/>
            <a:ext cx="4568825" cy="3425825"/>
          </a:xfrm>
          <a:ln w="12700" cap="flat"/>
        </p:spPr>
      </p:sp>
      <p:sp>
        <p:nvSpPr>
          <p:cNvPr id="53252"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eaLnBrk="1" hangingPunct="1"/>
            <a:endParaRPr lang="zh-CN"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4" name="Freeform 2"/>
          <p:cNvSpPr>
            <a:spLocks/>
          </p:cNvSpPr>
          <p:nvPr userDrawn="1"/>
        </p:nvSpPr>
        <p:spPr bwMode="blackWhite">
          <a:xfrm>
            <a:off x="20638" y="12700"/>
            <a:ext cx="8896350" cy="6780213"/>
          </a:xfrm>
          <a:custGeom>
            <a:avLst/>
            <a:gdLst/>
            <a:ahLst/>
            <a:cxnLst>
              <a:cxn ang="0">
                <a:pos x="2822" y="0"/>
              </a:cxn>
              <a:cxn ang="0">
                <a:pos x="0" y="975"/>
              </a:cxn>
              <a:cxn ang="0">
                <a:pos x="2169" y="3619"/>
              </a:cxn>
              <a:cxn ang="0">
                <a:pos x="3985" y="1125"/>
              </a:cxn>
              <a:cxn ang="0">
                <a:pos x="2822" y="0"/>
              </a:cxn>
              <a:cxn ang="0">
                <a:pos x="2822" y="0"/>
              </a:cxn>
            </a:cxnLst>
            <a:rect l="0" t="0" r="r" b="b"/>
            <a:pathLst>
              <a:path w="3985" h="3619">
                <a:moveTo>
                  <a:pt x="2822" y="0"/>
                </a:moveTo>
                <a:lnTo>
                  <a:pt x="0" y="975"/>
                </a:lnTo>
                <a:lnTo>
                  <a:pt x="2169" y="3619"/>
                </a:lnTo>
                <a:lnTo>
                  <a:pt x="3985" y="1125"/>
                </a:lnTo>
                <a:lnTo>
                  <a:pt x="2822" y="0"/>
                </a:lnTo>
                <a:lnTo>
                  <a:pt x="2822" y="0"/>
                </a:lnTo>
                <a:close/>
              </a:path>
            </a:pathLst>
          </a:custGeom>
          <a:solidFill>
            <a:schemeClr val="accent1"/>
          </a:solidFill>
          <a:ln w="9525">
            <a:noFill/>
            <a:round/>
            <a:headEnd/>
            <a:tailEnd/>
          </a:ln>
        </p:spPr>
        <p:txBody>
          <a:bodyPr/>
          <a:lstStyle/>
          <a:p>
            <a:pPr>
              <a:defRPr/>
            </a:pPr>
            <a:endParaRPr lang="zh-CN" altLang="en-US"/>
          </a:p>
        </p:txBody>
      </p:sp>
      <p:grpSp>
        <p:nvGrpSpPr>
          <p:cNvPr id="5" name="Group 18"/>
          <p:cNvGrpSpPr>
            <a:grpSpLocks/>
          </p:cNvGrpSpPr>
          <p:nvPr userDrawn="1"/>
        </p:nvGrpSpPr>
        <p:grpSpPr bwMode="auto">
          <a:xfrm>
            <a:off x="7915275" y="4606925"/>
            <a:ext cx="742950" cy="1058863"/>
            <a:chOff x="4986" y="2752"/>
            <a:chExt cx="468" cy="667"/>
          </a:xfrm>
        </p:grpSpPr>
        <p:sp>
          <p:nvSpPr>
            <p:cNvPr id="6" name="Freeform 19"/>
            <p:cNvSpPr>
              <a:spLocks/>
            </p:cNvSpPr>
            <p:nvPr userDrawn="1"/>
          </p:nvSpPr>
          <p:spPr bwMode="auto">
            <a:xfrm rot="7320404">
              <a:off x="4909" y="2936"/>
              <a:ext cx="629" cy="293"/>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headEnd/>
              <a:tailEnd/>
            </a:ln>
          </p:spPr>
          <p:txBody>
            <a:bodyPr/>
            <a:lstStyle/>
            <a:p>
              <a:pPr>
                <a:defRPr/>
              </a:pPr>
              <a:endParaRPr lang="zh-CN" altLang="en-US"/>
            </a:p>
          </p:txBody>
        </p:sp>
        <p:sp>
          <p:nvSpPr>
            <p:cNvPr id="7" name="Freeform 20"/>
            <p:cNvSpPr>
              <a:spLocks/>
            </p:cNvSpPr>
            <p:nvPr userDrawn="1"/>
          </p:nvSpPr>
          <p:spPr bwMode="auto">
            <a:xfrm rot="7320404">
              <a:off x="4893" y="2923"/>
              <a:ext cx="627" cy="290"/>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folHlink"/>
            </a:solidFill>
            <a:ln w="9525">
              <a:noFill/>
              <a:round/>
              <a:headEnd/>
              <a:tailEnd/>
            </a:ln>
          </p:spPr>
          <p:txBody>
            <a:bodyPr/>
            <a:lstStyle/>
            <a:p>
              <a:pPr>
                <a:defRPr/>
              </a:pPr>
              <a:endParaRPr lang="zh-CN" altLang="en-US"/>
            </a:p>
          </p:txBody>
        </p:sp>
        <p:sp>
          <p:nvSpPr>
            <p:cNvPr id="8" name="Freeform 21"/>
            <p:cNvSpPr>
              <a:spLocks/>
            </p:cNvSpPr>
            <p:nvPr userDrawn="1"/>
          </p:nvSpPr>
          <p:spPr bwMode="auto">
            <a:xfrm rot="7320404">
              <a:off x="5000" y="2913"/>
              <a:ext cx="416" cy="265"/>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headEnd/>
              <a:tailEnd/>
            </a:ln>
          </p:spPr>
          <p:txBody>
            <a:bodyPr/>
            <a:lstStyle/>
            <a:p>
              <a:pPr>
                <a:defRPr/>
              </a:pPr>
              <a:endParaRPr lang="zh-CN" altLang="en-US"/>
            </a:p>
          </p:txBody>
        </p:sp>
        <p:grpSp>
          <p:nvGrpSpPr>
            <p:cNvPr id="9" name="Group 22"/>
            <p:cNvGrpSpPr>
              <a:grpSpLocks/>
            </p:cNvGrpSpPr>
            <p:nvPr userDrawn="1"/>
          </p:nvGrpSpPr>
          <p:grpSpPr bwMode="auto">
            <a:xfrm>
              <a:off x="4986" y="2752"/>
              <a:ext cx="470" cy="667"/>
              <a:chOff x="4986" y="2752"/>
              <a:chExt cx="470" cy="667"/>
            </a:xfrm>
          </p:grpSpPr>
          <p:sp>
            <p:nvSpPr>
              <p:cNvPr id="10" name="Freeform 23"/>
              <p:cNvSpPr>
                <a:spLocks/>
              </p:cNvSpPr>
              <p:nvPr userDrawn="1"/>
            </p:nvSpPr>
            <p:spPr bwMode="auto">
              <a:xfrm rot="7320404">
                <a:off x="4987" y="3190"/>
                <a:ext cx="59" cy="61"/>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headEnd/>
                <a:tailEnd/>
              </a:ln>
            </p:spPr>
            <p:txBody>
              <a:bodyPr/>
              <a:lstStyle/>
              <a:p>
                <a:pPr>
                  <a:defRPr/>
                </a:pPr>
                <a:endParaRPr lang="zh-CN" altLang="en-US"/>
              </a:p>
            </p:txBody>
          </p:sp>
          <p:sp>
            <p:nvSpPr>
              <p:cNvPr id="11" name="Freeform 24"/>
              <p:cNvSpPr>
                <a:spLocks/>
              </p:cNvSpPr>
              <p:nvPr userDrawn="1"/>
            </p:nvSpPr>
            <p:spPr bwMode="auto">
              <a:xfrm rot="7320404">
                <a:off x="4887" y="2930"/>
                <a:ext cx="667" cy="31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headEnd/>
                <a:tailEnd/>
              </a:ln>
            </p:spPr>
            <p:txBody>
              <a:bodyPr/>
              <a:lstStyle/>
              <a:p>
                <a:pPr>
                  <a:defRPr/>
                </a:pPr>
                <a:endParaRPr lang="zh-CN" altLang="en-US"/>
              </a:p>
            </p:txBody>
          </p:sp>
          <p:sp>
            <p:nvSpPr>
              <p:cNvPr id="12" name="Freeform 25"/>
              <p:cNvSpPr>
                <a:spLocks/>
              </p:cNvSpPr>
              <p:nvPr userDrawn="1"/>
            </p:nvSpPr>
            <p:spPr bwMode="auto">
              <a:xfrm rot="7320404">
                <a:off x="5062" y="2997"/>
                <a:ext cx="472" cy="176"/>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headEnd/>
                <a:tailEnd/>
              </a:ln>
            </p:spPr>
            <p:txBody>
              <a:bodyPr/>
              <a:lstStyle/>
              <a:p>
                <a:pPr>
                  <a:defRPr/>
                </a:pPr>
                <a:endParaRPr lang="zh-CN" altLang="en-US"/>
              </a:p>
            </p:txBody>
          </p:sp>
          <p:sp>
            <p:nvSpPr>
              <p:cNvPr id="13" name="Freeform 26"/>
              <p:cNvSpPr>
                <a:spLocks/>
              </p:cNvSpPr>
              <p:nvPr userDrawn="1"/>
            </p:nvSpPr>
            <p:spPr bwMode="auto">
              <a:xfrm rot="7320404">
                <a:off x="5365" y="2873"/>
                <a:ext cx="63" cy="118"/>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headEnd/>
                <a:tailEnd/>
              </a:ln>
            </p:spPr>
            <p:txBody>
              <a:bodyPr/>
              <a:lstStyle/>
              <a:p>
                <a:pPr>
                  <a:defRPr/>
                </a:pPr>
                <a:endParaRPr lang="zh-CN" altLang="en-US"/>
              </a:p>
            </p:txBody>
          </p:sp>
          <p:sp>
            <p:nvSpPr>
              <p:cNvPr id="14" name="Freeform 27"/>
              <p:cNvSpPr>
                <a:spLocks/>
              </p:cNvSpPr>
              <p:nvPr userDrawn="1"/>
            </p:nvSpPr>
            <p:spPr bwMode="auto">
              <a:xfrm rot="7320404">
                <a:off x="5137" y="3000"/>
                <a:ext cx="193" cy="10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headEnd/>
                <a:tailEnd/>
              </a:ln>
            </p:spPr>
            <p:txBody>
              <a:bodyPr/>
              <a:lstStyle/>
              <a:p>
                <a:pPr>
                  <a:defRPr/>
                </a:pPr>
                <a:endParaRPr lang="zh-CN" altLang="en-US"/>
              </a:p>
            </p:txBody>
          </p:sp>
        </p:grpSp>
      </p:grpSp>
      <p:sp>
        <p:nvSpPr>
          <p:cNvPr id="15" name="Freeform 28"/>
          <p:cNvSpPr>
            <a:spLocks/>
          </p:cNvSpPr>
          <p:nvPr userDrawn="1"/>
        </p:nvSpPr>
        <p:spPr bwMode="auto">
          <a:xfrm>
            <a:off x="901700" y="5292725"/>
            <a:ext cx="6807200" cy="728663"/>
          </a:xfrm>
          <a:custGeom>
            <a:avLst/>
            <a:gdLst/>
            <a:ahLst/>
            <a:cxnLst>
              <a:cxn ang="0">
                <a:pos x="0" y="0"/>
              </a:cxn>
              <a:cxn ang="0">
                <a:pos x="816" y="256"/>
              </a:cxn>
              <a:cxn ang="0">
                <a:pos x="1560" y="144"/>
              </a:cxn>
              <a:cxn ang="0">
                <a:pos x="1856" y="376"/>
              </a:cxn>
              <a:cxn ang="0">
                <a:pos x="2344" y="152"/>
              </a:cxn>
              <a:cxn ang="0">
                <a:pos x="3536" y="456"/>
              </a:cxn>
              <a:cxn ang="0">
                <a:pos x="4288" y="136"/>
              </a:cxn>
            </a:cxnLst>
            <a:rect l="0" t="0" r="r" b="b"/>
            <a:pathLst>
              <a:path w="4288" h="459">
                <a:moveTo>
                  <a:pt x="0" y="0"/>
                </a:moveTo>
                <a:cubicBezTo>
                  <a:pt x="136" y="43"/>
                  <a:pt x="556" y="232"/>
                  <a:pt x="816" y="256"/>
                </a:cubicBezTo>
                <a:cubicBezTo>
                  <a:pt x="1076" y="280"/>
                  <a:pt x="1387" y="124"/>
                  <a:pt x="1560" y="144"/>
                </a:cubicBezTo>
                <a:cubicBezTo>
                  <a:pt x="1733" y="164"/>
                  <a:pt x="1725" y="375"/>
                  <a:pt x="1856" y="376"/>
                </a:cubicBezTo>
                <a:cubicBezTo>
                  <a:pt x="1987" y="377"/>
                  <a:pt x="2064" y="139"/>
                  <a:pt x="2344" y="152"/>
                </a:cubicBezTo>
                <a:cubicBezTo>
                  <a:pt x="2624" y="165"/>
                  <a:pt x="3212" y="459"/>
                  <a:pt x="3536" y="456"/>
                </a:cubicBezTo>
                <a:cubicBezTo>
                  <a:pt x="3860" y="453"/>
                  <a:pt x="4165" y="188"/>
                  <a:pt x="4288" y="136"/>
                </a:cubicBezTo>
              </a:path>
            </a:pathLst>
          </a:custGeom>
          <a:noFill/>
          <a:ln w="76200" cap="flat" cmpd="sng">
            <a:solidFill>
              <a:schemeClr val="folHlink"/>
            </a:solidFill>
            <a:prstDash val="solid"/>
            <a:round/>
            <a:headEnd/>
            <a:tailEnd/>
          </a:ln>
          <a:effectLst/>
        </p:spPr>
        <p:txBody>
          <a:bodyPr/>
          <a:lstStyle/>
          <a:p>
            <a:pPr>
              <a:defRPr/>
            </a:pPr>
            <a:endParaRPr lang="zh-CN" altLang="en-US"/>
          </a:p>
        </p:txBody>
      </p:sp>
      <p:grpSp>
        <p:nvGrpSpPr>
          <p:cNvPr id="16" name="Group 33"/>
          <p:cNvGrpSpPr>
            <a:grpSpLocks/>
          </p:cNvGrpSpPr>
          <p:nvPr userDrawn="1"/>
        </p:nvGrpSpPr>
        <p:grpSpPr bwMode="auto">
          <a:xfrm rot="-1775938" flipH="1" flipV="1">
            <a:off x="2390775" y="1079500"/>
            <a:ext cx="5060950" cy="3213100"/>
            <a:chOff x="1202" y="1480"/>
            <a:chExt cx="3188" cy="2024"/>
          </a:xfrm>
        </p:grpSpPr>
        <p:sp>
          <p:nvSpPr>
            <p:cNvPr id="17" name="Freeform 34"/>
            <p:cNvSpPr>
              <a:spLocks/>
            </p:cNvSpPr>
            <p:nvPr userDrawn="1"/>
          </p:nvSpPr>
          <p:spPr bwMode="hidden">
            <a:xfrm>
              <a:off x="1202" y="1480"/>
              <a:ext cx="3188" cy="2024"/>
            </a:xfrm>
            <a:custGeom>
              <a:avLst/>
              <a:gdLst/>
              <a:ahLst/>
              <a:cxnLst>
                <a:cxn ang="0">
                  <a:pos x="871" y="1423"/>
                </a:cxn>
                <a:cxn ang="0">
                  <a:pos x="907" y="1393"/>
                </a:cxn>
                <a:cxn ang="0">
                  <a:pos x="991" y="1320"/>
                </a:cxn>
                <a:cxn ang="0">
                  <a:pos x="1033" y="1297"/>
                </a:cxn>
                <a:cxn ang="0">
                  <a:pos x="1086" y="1249"/>
                </a:cxn>
                <a:cxn ang="0">
                  <a:pos x="1123" y="1219"/>
                </a:cxn>
                <a:cxn ang="0">
                  <a:pos x="1057" y="1153"/>
                </a:cxn>
                <a:cxn ang="0">
                  <a:pos x="877" y="1021"/>
                </a:cxn>
                <a:cxn ang="0">
                  <a:pos x="655" y="907"/>
                </a:cxn>
                <a:cxn ang="0">
                  <a:pos x="655" y="846"/>
                </a:cxn>
                <a:cxn ang="0">
                  <a:pos x="643" y="708"/>
                </a:cxn>
                <a:cxn ang="0">
                  <a:pos x="552" y="642"/>
                </a:cxn>
                <a:cxn ang="0">
                  <a:pos x="510" y="570"/>
                </a:cxn>
                <a:cxn ang="0">
                  <a:pos x="637" y="564"/>
                </a:cxn>
                <a:cxn ang="0">
                  <a:pos x="763" y="570"/>
                </a:cxn>
                <a:cxn ang="0">
                  <a:pos x="1091" y="850"/>
                </a:cxn>
                <a:cxn ang="0">
                  <a:pos x="1009" y="566"/>
                </a:cxn>
                <a:cxn ang="0">
                  <a:pos x="1054" y="265"/>
                </a:cxn>
                <a:cxn ang="0">
                  <a:pos x="1249" y="0"/>
                </a:cxn>
                <a:cxn ang="0">
                  <a:pos x="1466" y="292"/>
                </a:cxn>
                <a:cxn ang="0">
                  <a:pos x="1475" y="548"/>
                </a:cxn>
                <a:cxn ang="0">
                  <a:pos x="1567" y="630"/>
                </a:cxn>
                <a:cxn ang="0">
                  <a:pos x="1795" y="365"/>
                </a:cxn>
                <a:cxn ang="0">
                  <a:pos x="2245" y="150"/>
                </a:cxn>
                <a:cxn ang="0">
                  <a:pos x="2618" y="180"/>
                </a:cxn>
                <a:cxn ang="0">
                  <a:pos x="3050" y="150"/>
                </a:cxn>
                <a:cxn ang="0">
                  <a:pos x="3140" y="210"/>
                </a:cxn>
                <a:cxn ang="0">
                  <a:pos x="2990" y="210"/>
                </a:cxn>
                <a:cxn ang="0">
                  <a:pos x="2834" y="377"/>
                </a:cxn>
                <a:cxn ang="0">
                  <a:pos x="2702" y="648"/>
                </a:cxn>
                <a:cxn ang="0">
                  <a:pos x="2582" y="828"/>
                </a:cxn>
                <a:cxn ang="0">
                  <a:pos x="2234" y="1009"/>
                </a:cxn>
                <a:cxn ang="0">
                  <a:pos x="1963" y="1075"/>
                </a:cxn>
                <a:cxn ang="0">
                  <a:pos x="2257" y="1111"/>
                </a:cxn>
                <a:cxn ang="0">
                  <a:pos x="2600" y="1207"/>
                </a:cxn>
                <a:cxn ang="0">
                  <a:pos x="2894" y="1441"/>
                </a:cxn>
                <a:cxn ang="0">
                  <a:pos x="3122" y="1555"/>
                </a:cxn>
                <a:cxn ang="0">
                  <a:pos x="3032" y="1585"/>
                </a:cxn>
                <a:cxn ang="0">
                  <a:pos x="3008" y="1591"/>
                </a:cxn>
                <a:cxn ang="0">
                  <a:pos x="2960" y="1597"/>
                </a:cxn>
                <a:cxn ang="0">
                  <a:pos x="2882" y="1609"/>
                </a:cxn>
                <a:cxn ang="0">
                  <a:pos x="2846" y="1609"/>
                </a:cxn>
                <a:cxn ang="0">
                  <a:pos x="2774" y="1615"/>
                </a:cxn>
                <a:cxn ang="0">
                  <a:pos x="2726" y="1621"/>
                </a:cxn>
                <a:cxn ang="0">
                  <a:pos x="2708" y="1621"/>
                </a:cxn>
                <a:cxn ang="0">
                  <a:pos x="2594" y="1657"/>
                </a:cxn>
                <a:cxn ang="0">
                  <a:pos x="2533" y="1663"/>
                </a:cxn>
                <a:cxn ang="0">
                  <a:pos x="2444" y="1675"/>
                </a:cxn>
                <a:cxn ang="0">
                  <a:pos x="2378" y="1687"/>
                </a:cxn>
                <a:cxn ang="0">
                  <a:pos x="2360" y="1705"/>
                </a:cxn>
                <a:cxn ang="0">
                  <a:pos x="2305" y="1687"/>
                </a:cxn>
                <a:cxn ang="0">
                  <a:pos x="2263" y="1663"/>
                </a:cxn>
                <a:cxn ang="0">
                  <a:pos x="2017" y="1585"/>
                </a:cxn>
                <a:cxn ang="0">
                  <a:pos x="1711" y="1453"/>
                </a:cxn>
                <a:cxn ang="0">
                  <a:pos x="1880" y="1844"/>
                </a:cxn>
                <a:cxn ang="0">
                  <a:pos x="1771" y="1922"/>
                </a:cxn>
                <a:cxn ang="0">
                  <a:pos x="1531" y="1753"/>
                </a:cxn>
                <a:cxn ang="0">
                  <a:pos x="1411" y="1477"/>
                </a:cxn>
                <a:cxn ang="0">
                  <a:pos x="1219" y="1291"/>
                </a:cxn>
                <a:cxn ang="0">
                  <a:pos x="127" y="2006"/>
                </a:cxn>
                <a:cxn ang="0">
                  <a:pos x="865" y="1429"/>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alpha val="31000"/>
                  </a:schemeClr>
                </a:gs>
                <a:gs pos="100000">
                  <a:schemeClr val="bg1"/>
                </a:gs>
              </a:gsLst>
              <a:lin ang="2700000" scaled="1"/>
            </a:gradFill>
            <a:ln w="9525">
              <a:noFill/>
              <a:round/>
              <a:headEnd/>
              <a:tailEnd/>
            </a:ln>
          </p:spPr>
          <p:txBody>
            <a:bodyPr/>
            <a:lstStyle/>
            <a:p>
              <a:pPr>
                <a:defRPr/>
              </a:pPr>
              <a:endParaRPr lang="zh-CN" altLang="en-US"/>
            </a:p>
          </p:txBody>
        </p:sp>
        <p:sp>
          <p:nvSpPr>
            <p:cNvPr id="18" name="Freeform 35"/>
            <p:cNvSpPr>
              <a:spLocks/>
            </p:cNvSpPr>
            <p:nvPr userDrawn="1"/>
          </p:nvSpPr>
          <p:spPr bwMode="hidden">
            <a:xfrm>
              <a:off x="2037" y="1544"/>
              <a:ext cx="2144" cy="1787"/>
            </a:xfrm>
            <a:custGeom>
              <a:avLst/>
              <a:gdLst/>
              <a:ahLst/>
              <a:cxnLst>
                <a:cxn ang="0">
                  <a:pos x="318" y="1078"/>
                </a:cxn>
                <a:cxn ang="0">
                  <a:pos x="217" y="928"/>
                </a:cxn>
                <a:cxn ang="0">
                  <a:pos x="102" y="808"/>
                </a:cxn>
                <a:cxn ang="0">
                  <a:pos x="36" y="742"/>
                </a:cxn>
                <a:cxn ang="0">
                  <a:pos x="0" y="700"/>
                </a:cxn>
                <a:cxn ang="0">
                  <a:pos x="270" y="958"/>
                </a:cxn>
                <a:cxn ang="0">
                  <a:pos x="294" y="1006"/>
                </a:cxn>
                <a:cxn ang="0">
                  <a:pos x="367" y="670"/>
                </a:cxn>
                <a:cxn ang="0">
                  <a:pos x="379" y="411"/>
                </a:cxn>
                <a:cxn ang="0">
                  <a:pos x="347" y="118"/>
                </a:cxn>
                <a:cxn ang="0">
                  <a:pos x="393" y="0"/>
                </a:cxn>
                <a:cxn ang="0">
                  <a:pos x="397" y="357"/>
                </a:cxn>
                <a:cxn ang="0">
                  <a:pos x="421" y="609"/>
                </a:cxn>
                <a:cxn ang="0">
                  <a:pos x="385" y="826"/>
                </a:cxn>
                <a:cxn ang="0">
                  <a:pos x="385" y="1036"/>
                </a:cxn>
                <a:cxn ang="0">
                  <a:pos x="877" y="784"/>
                </a:cxn>
                <a:cxn ang="0">
                  <a:pos x="1309" y="555"/>
                </a:cxn>
                <a:cxn ang="0">
                  <a:pos x="1802" y="249"/>
                </a:cxn>
                <a:cxn ang="0">
                  <a:pos x="2096" y="69"/>
                </a:cxn>
                <a:cxn ang="0">
                  <a:pos x="1814" y="279"/>
                </a:cxn>
                <a:cxn ang="0">
                  <a:pos x="1453" y="501"/>
                </a:cxn>
                <a:cxn ang="0">
                  <a:pos x="1123" y="700"/>
                </a:cxn>
                <a:cxn ang="0">
                  <a:pos x="739" y="898"/>
                </a:cxn>
                <a:cxn ang="0">
                  <a:pos x="463" y="1084"/>
                </a:cxn>
                <a:cxn ang="0">
                  <a:pos x="817" y="1193"/>
                </a:cxn>
                <a:cxn ang="0">
                  <a:pos x="1285" y="1187"/>
                </a:cxn>
                <a:cxn ang="0">
                  <a:pos x="1916" y="1396"/>
                </a:cxn>
                <a:cxn ang="0">
                  <a:pos x="2144" y="1420"/>
                </a:cxn>
                <a:cxn ang="0">
                  <a:pos x="1814" y="1408"/>
                </a:cxn>
                <a:cxn ang="0">
                  <a:pos x="1435" y="1288"/>
                </a:cxn>
                <a:cxn ang="0">
                  <a:pos x="1219" y="1229"/>
                </a:cxn>
                <a:cxn ang="0">
                  <a:pos x="799" y="1223"/>
                </a:cxn>
                <a:cxn ang="0">
                  <a:pos x="505" y="1145"/>
                </a:cxn>
                <a:cxn ang="0">
                  <a:pos x="733" y="1378"/>
                </a:cxn>
                <a:cxn ang="0">
                  <a:pos x="877" y="1619"/>
                </a:cxn>
                <a:cxn ang="0">
                  <a:pos x="1009" y="1787"/>
                </a:cxn>
                <a:cxn ang="0">
                  <a:pos x="817" y="1607"/>
                </a:cxn>
                <a:cxn ang="0">
                  <a:pos x="673" y="1372"/>
                </a:cxn>
                <a:cxn ang="0">
                  <a:pos x="415" y="1109"/>
                </a:cxn>
                <a:cxn ang="0">
                  <a:pos x="318" y="1078"/>
                </a:cxn>
                <a:cxn ang="0">
                  <a:pos x="318" y="1078"/>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alpha val="13000"/>
                  </a:schemeClr>
                </a:gs>
                <a:gs pos="100000">
                  <a:schemeClr val="bg1"/>
                </a:gs>
              </a:gsLst>
              <a:lin ang="5400000" scaled="1"/>
            </a:gradFill>
            <a:ln w="9525">
              <a:noFill/>
              <a:round/>
              <a:headEnd/>
              <a:tailEnd/>
            </a:ln>
          </p:spPr>
          <p:txBody>
            <a:bodyPr/>
            <a:lstStyle/>
            <a:p>
              <a:pPr>
                <a:defRPr/>
              </a:pPr>
              <a:endParaRPr lang="zh-CN" altLang="en-US"/>
            </a:p>
          </p:txBody>
        </p:sp>
      </p:grpSp>
      <p:grpSp>
        <p:nvGrpSpPr>
          <p:cNvPr id="19" name="Group 36"/>
          <p:cNvGrpSpPr>
            <a:grpSpLocks/>
          </p:cNvGrpSpPr>
          <p:nvPr userDrawn="1"/>
        </p:nvGrpSpPr>
        <p:grpSpPr bwMode="auto">
          <a:xfrm>
            <a:off x="250825" y="260350"/>
            <a:ext cx="3744913" cy="1439863"/>
            <a:chOff x="158" y="119"/>
            <a:chExt cx="2970" cy="1337"/>
          </a:xfrm>
        </p:grpSpPr>
        <p:grpSp>
          <p:nvGrpSpPr>
            <p:cNvPr id="20" name="Group 8"/>
            <p:cNvGrpSpPr>
              <a:grpSpLocks/>
            </p:cNvGrpSpPr>
            <p:nvPr userDrawn="1"/>
          </p:nvGrpSpPr>
          <p:grpSpPr bwMode="auto">
            <a:xfrm>
              <a:off x="158" y="119"/>
              <a:ext cx="2351" cy="1149"/>
              <a:chOff x="123" y="148"/>
              <a:chExt cx="2386" cy="1120"/>
            </a:xfrm>
          </p:grpSpPr>
          <p:sp>
            <p:nvSpPr>
              <p:cNvPr id="22" name="Freeform 9"/>
              <p:cNvSpPr>
                <a:spLocks/>
              </p:cNvSpPr>
              <p:nvPr userDrawn="1"/>
            </p:nvSpPr>
            <p:spPr bwMode="auto">
              <a:xfrm>
                <a:off x="177" y="177"/>
                <a:ext cx="2250" cy="1017"/>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headEnd/>
                <a:tailEnd/>
              </a:ln>
            </p:spPr>
            <p:txBody>
              <a:bodyPr/>
              <a:lstStyle/>
              <a:p>
                <a:pPr>
                  <a:defRPr/>
                </a:pPr>
                <a:endParaRPr lang="zh-CN" altLang="en-US"/>
              </a:p>
            </p:txBody>
          </p:sp>
          <p:sp>
            <p:nvSpPr>
              <p:cNvPr id="23" name="Freeform 10"/>
              <p:cNvSpPr>
                <a:spLocks/>
              </p:cNvSpPr>
              <p:nvPr userDrawn="1"/>
            </p:nvSpPr>
            <p:spPr bwMode="auto">
              <a:xfrm>
                <a:off x="166" y="262"/>
                <a:ext cx="2244" cy="1006"/>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round/>
                <a:headEnd/>
                <a:tailEnd/>
              </a:ln>
            </p:spPr>
            <p:txBody>
              <a:bodyPr/>
              <a:lstStyle/>
              <a:p>
                <a:pPr>
                  <a:defRPr/>
                </a:pPr>
                <a:endParaRPr lang="zh-CN" altLang="en-US"/>
              </a:p>
            </p:txBody>
          </p:sp>
          <p:sp>
            <p:nvSpPr>
              <p:cNvPr id="24" name="Freeform 11"/>
              <p:cNvSpPr>
                <a:spLocks/>
              </p:cNvSpPr>
              <p:nvPr userDrawn="1"/>
            </p:nvSpPr>
            <p:spPr bwMode="auto">
              <a:xfrm>
                <a:off x="474" y="343"/>
                <a:ext cx="1485" cy="920"/>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headEnd/>
                <a:tailEnd/>
              </a:ln>
            </p:spPr>
            <p:txBody>
              <a:bodyPr/>
              <a:lstStyle/>
              <a:p>
                <a:pPr>
                  <a:defRPr/>
                </a:pPr>
                <a:endParaRPr lang="zh-CN" altLang="en-US"/>
              </a:p>
            </p:txBody>
          </p:sp>
          <p:grpSp>
            <p:nvGrpSpPr>
              <p:cNvPr id="25" name="Group 12"/>
              <p:cNvGrpSpPr>
                <a:grpSpLocks/>
              </p:cNvGrpSpPr>
              <p:nvPr userDrawn="1"/>
            </p:nvGrpSpPr>
            <p:grpSpPr bwMode="auto">
              <a:xfrm>
                <a:off x="123" y="148"/>
                <a:ext cx="2386" cy="1081"/>
                <a:chOff x="123" y="148"/>
                <a:chExt cx="2386" cy="1081"/>
              </a:xfrm>
            </p:grpSpPr>
            <p:sp>
              <p:nvSpPr>
                <p:cNvPr id="26" name="Freeform 13"/>
                <p:cNvSpPr>
                  <a:spLocks/>
                </p:cNvSpPr>
                <p:nvPr userDrawn="1"/>
              </p:nvSpPr>
              <p:spPr bwMode="auto">
                <a:xfrm>
                  <a:off x="2005" y="934"/>
                  <a:ext cx="212" cy="214"/>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headEnd/>
                  <a:tailEnd/>
                </a:ln>
              </p:spPr>
              <p:txBody>
                <a:bodyPr/>
                <a:lstStyle/>
                <a:p>
                  <a:pPr>
                    <a:defRPr/>
                  </a:pPr>
                  <a:endParaRPr lang="zh-CN" altLang="en-US"/>
                </a:p>
              </p:txBody>
            </p:sp>
            <p:sp>
              <p:nvSpPr>
                <p:cNvPr id="27" name="Freeform 14"/>
                <p:cNvSpPr>
                  <a:spLocks/>
                </p:cNvSpPr>
                <p:nvPr userDrawn="1"/>
              </p:nvSpPr>
              <p:spPr bwMode="auto">
                <a:xfrm>
                  <a:off x="123" y="148"/>
                  <a:ext cx="2386" cy="108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headEnd/>
                  <a:tailEnd/>
                </a:ln>
              </p:spPr>
              <p:txBody>
                <a:bodyPr/>
                <a:lstStyle/>
                <a:p>
                  <a:pPr>
                    <a:defRPr/>
                  </a:pPr>
                  <a:endParaRPr lang="zh-CN" altLang="en-US"/>
                </a:p>
              </p:txBody>
            </p:sp>
            <p:sp>
              <p:nvSpPr>
                <p:cNvPr id="28" name="Freeform 15"/>
                <p:cNvSpPr>
                  <a:spLocks/>
                </p:cNvSpPr>
                <p:nvPr userDrawn="1"/>
              </p:nvSpPr>
              <p:spPr bwMode="auto">
                <a:xfrm>
                  <a:off x="324" y="158"/>
                  <a:ext cx="1687" cy="614"/>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headEnd/>
                  <a:tailEnd/>
                </a:ln>
              </p:spPr>
              <p:txBody>
                <a:bodyPr/>
                <a:lstStyle/>
                <a:p>
                  <a:pPr>
                    <a:defRPr/>
                  </a:pPr>
                  <a:endParaRPr lang="zh-CN" altLang="en-US"/>
                </a:p>
              </p:txBody>
            </p:sp>
            <p:sp>
              <p:nvSpPr>
                <p:cNvPr id="29" name="Freeform 16"/>
                <p:cNvSpPr>
                  <a:spLocks/>
                </p:cNvSpPr>
                <p:nvPr userDrawn="1"/>
              </p:nvSpPr>
              <p:spPr bwMode="auto">
                <a:xfrm>
                  <a:off x="409" y="251"/>
                  <a:ext cx="226" cy="410"/>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headEnd/>
                  <a:tailEnd/>
                </a:ln>
              </p:spPr>
              <p:txBody>
                <a:bodyPr/>
                <a:lstStyle/>
                <a:p>
                  <a:pPr>
                    <a:defRPr/>
                  </a:pPr>
                  <a:endParaRPr lang="zh-CN" altLang="en-US"/>
                </a:p>
              </p:txBody>
            </p:sp>
            <p:sp>
              <p:nvSpPr>
                <p:cNvPr id="30" name="Freeform 17"/>
                <p:cNvSpPr>
                  <a:spLocks/>
                </p:cNvSpPr>
                <p:nvPr userDrawn="1"/>
              </p:nvSpPr>
              <p:spPr bwMode="auto">
                <a:xfrm>
                  <a:off x="846" y="536"/>
                  <a:ext cx="690" cy="36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headEnd/>
                  <a:tailEnd/>
                </a:ln>
              </p:spPr>
              <p:txBody>
                <a:bodyPr/>
                <a:lstStyle/>
                <a:p>
                  <a:pPr>
                    <a:defRPr/>
                  </a:pPr>
                  <a:endParaRPr lang="zh-CN" altLang="en-US"/>
                </a:p>
              </p:txBody>
            </p:sp>
          </p:grpSp>
        </p:grpSp>
        <p:sp>
          <p:nvSpPr>
            <p:cNvPr id="21" name="Freeform 29"/>
            <p:cNvSpPr>
              <a:spLocks/>
            </p:cNvSpPr>
            <p:nvPr userDrawn="1"/>
          </p:nvSpPr>
          <p:spPr bwMode="auto">
            <a:xfrm>
              <a:off x="2568" y="1216"/>
              <a:ext cx="560" cy="240"/>
            </a:xfrm>
            <a:custGeom>
              <a:avLst/>
              <a:gdLst/>
              <a:ahLst/>
              <a:cxnLst>
                <a:cxn ang="0">
                  <a:pos x="0" y="32"/>
                </a:cxn>
                <a:cxn ang="0">
                  <a:pos x="280" y="144"/>
                </a:cxn>
                <a:cxn ang="0">
                  <a:pos x="448" y="16"/>
                </a:cxn>
                <a:cxn ang="0">
                  <a:pos x="560" y="240"/>
                </a:cxn>
              </a:cxnLst>
              <a:rect l="0" t="0" r="r" b="b"/>
              <a:pathLst>
                <a:path w="560" h="240">
                  <a:moveTo>
                    <a:pt x="0" y="32"/>
                  </a:moveTo>
                  <a:cubicBezTo>
                    <a:pt x="102" y="89"/>
                    <a:pt x="205" y="147"/>
                    <a:pt x="280" y="144"/>
                  </a:cubicBezTo>
                  <a:cubicBezTo>
                    <a:pt x="355" y="141"/>
                    <a:pt x="401" y="0"/>
                    <a:pt x="448" y="16"/>
                  </a:cubicBezTo>
                  <a:cubicBezTo>
                    <a:pt x="495" y="32"/>
                    <a:pt x="541" y="201"/>
                    <a:pt x="560" y="240"/>
                  </a:cubicBezTo>
                </a:path>
              </a:pathLst>
            </a:custGeom>
            <a:noFill/>
            <a:ln w="114300" cmpd="sng">
              <a:solidFill>
                <a:schemeClr val="tx2"/>
              </a:solidFill>
              <a:round/>
              <a:headEnd/>
              <a:tailEnd/>
            </a:ln>
            <a:effectLst/>
          </p:spPr>
          <p:txBody>
            <a:bodyPr/>
            <a:lstStyle/>
            <a:p>
              <a:pPr>
                <a:defRPr/>
              </a:pPr>
              <a:endParaRPr lang="zh-CN" altLang="en-US"/>
            </a:p>
          </p:txBody>
        </p:sp>
      </p:grpSp>
      <p:sp>
        <p:nvSpPr>
          <p:cNvPr id="31" name="Text Box 31"/>
          <p:cNvSpPr txBox="1">
            <a:spLocks noChangeArrowheads="1"/>
          </p:cNvSpPr>
          <p:nvPr userDrawn="1"/>
        </p:nvSpPr>
        <p:spPr bwMode="auto">
          <a:xfrm>
            <a:off x="2667000" y="6338888"/>
            <a:ext cx="3962400" cy="366712"/>
          </a:xfrm>
          <a:prstGeom prst="rect">
            <a:avLst/>
          </a:prstGeom>
          <a:noFill/>
          <a:ln w="9525">
            <a:noFill/>
            <a:miter lim="800000"/>
            <a:headEnd/>
            <a:tailEnd/>
          </a:ln>
          <a:effectLst/>
        </p:spPr>
        <p:txBody>
          <a:bodyPr>
            <a:spAutoFit/>
          </a:bodyPr>
          <a:lstStyle/>
          <a:p>
            <a:pPr algn="ctr">
              <a:spcBef>
                <a:spcPct val="50000"/>
              </a:spcBef>
              <a:defRPr/>
            </a:pPr>
            <a:r>
              <a:rPr lang="zh-CN" altLang="en-US">
                <a:effectLst>
                  <a:outerShdw blurRad="38100" dist="38100" dir="2700000" algn="tl">
                    <a:srgbClr val="C0C0C0"/>
                  </a:outerShdw>
                </a:effectLst>
                <a:ea typeface="宋体" pitchFamily="2" charset="-122"/>
              </a:rPr>
              <a:t>重庆电子工程职业学院计算机系</a:t>
            </a:r>
          </a:p>
        </p:txBody>
      </p:sp>
      <p:sp>
        <p:nvSpPr>
          <p:cNvPr id="15363" name="Rectangle 3"/>
          <p:cNvSpPr>
            <a:spLocks noGrp="1" noChangeArrowheads="1"/>
          </p:cNvSpPr>
          <p:nvPr>
            <p:ph type="ctrTitle"/>
          </p:nvPr>
        </p:nvSpPr>
        <p:spPr>
          <a:xfrm>
            <a:off x="1547813" y="1700213"/>
            <a:ext cx="6400800" cy="1296987"/>
          </a:xfrm>
          <a:effectLst>
            <a:outerShdw dist="45791" dir="2021404" algn="ctr" rotWithShape="0">
              <a:schemeClr val="bg2"/>
            </a:outerShdw>
          </a:effectLst>
        </p:spPr>
        <p:txBody>
          <a:bodyPr/>
          <a:lstStyle>
            <a:lvl1pPr>
              <a:defRPr>
                <a:solidFill>
                  <a:schemeClr val="tx2"/>
                </a:solidFill>
              </a:defRPr>
            </a:lvl1pPr>
          </a:lstStyle>
          <a:p>
            <a:r>
              <a:rPr lang="zh-CN" altLang="en-US"/>
              <a:t>单击此处编辑母版标题样式</a:t>
            </a:r>
          </a:p>
        </p:txBody>
      </p:sp>
      <p:sp>
        <p:nvSpPr>
          <p:cNvPr id="15364" name="Rectangle 4"/>
          <p:cNvSpPr>
            <a:spLocks noGrp="1" noChangeArrowheads="1"/>
          </p:cNvSpPr>
          <p:nvPr>
            <p:ph type="subTitle" idx="1"/>
          </p:nvPr>
        </p:nvSpPr>
        <p:spPr>
          <a:xfrm>
            <a:off x="1549400" y="3573463"/>
            <a:ext cx="6032500" cy="1481137"/>
          </a:xfrm>
          <a:ln>
            <a:noFill/>
          </a:ln>
        </p:spPr>
        <p:txBody>
          <a:bodyPr/>
          <a:lstStyle>
            <a:lvl1pPr marL="0" indent="0" algn="ctr">
              <a:buFont typeface="Wingdings" pitchFamily="2" charset="2"/>
              <a:buNone/>
              <a:defRPr sz="2800">
                <a:effectLst>
                  <a:outerShdw blurRad="38100" dist="38100" dir="2700000" algn="tl">
                    <a:srgbClr val="C0C0C0"/>
                  </a:outerShdw>
                </a:effectLst>
              </a:defRPr>
            </a:lvl1pPr>
          </a:lstStyle>
          <a:p>
            <a:r>
              <a:rPr lang="zh-CN" altLang="en-US"/>
              <a:t>单击此处编辑母版副标题样式</a:t>
            </a:r>
          </a:p>
        </p:txBody>
      </p:sp>
      <p:sp>
        <p:nvSpPr>
          <p:cNvPr id="32" name="Rectangle 5"/>
          <p:cNvSpPr>
            <a:spLocks noGrp="1" noChangeArrowheads="1"/>
          </p:cNvSpPr>
          <p:nvPr>
            <p:ph type="dt" sz="half" idx="10"/>
          </p:nvPr>
        </p:nvSpPr>
        <p:spPr bwMode="auto">
          <a:xfrm>
            <a:off x="6858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400">
                <a:ea typeface="宋体" pitchFamily="2" charset="-122"/>
              </a:defRPr>
            </a:lvl1pPr>
          </a:lstStyle>
          <a:p>
            <a:pPr>
              <a:defRPr/>
            </a:pPr>
            <a:fld id="{838D0EEF-84CF-48FC-AB8E-48376CE54300}" type="datetime1">
              <a:rPr lang="zh-CN" altLang="en-US"/>
              <a:pPr>
                <a:defRPr/>
              </a:pPr>
              <a:t>2014-5-28</a:t>
            </a:fld>
            <a:endParaRPr lang="en-US" altLang="zh-CN"/>
          </a:p>
        </p:txBody>
      </p:sp>
      <p:sp>
        <p:nvSpPr>
          <p:cNvPr id="33" name="Rectangle 6"/>
          <p:cNvSpPr>
            <a:spLocks noGrp="1" noChangeArrowheads="1"/>
          </p:cNvSpPr>
          <p:nvPr>
            <p:ph type="ftr" sz="quarter" idx="11"/>
          </p:nvPr>
        </p:nvSpPr>
        <p:spPr bwMode="auto">
          <a:xfrm>
            <a:off x="3124200" y="6248400"/>
            <a:ext cx="28956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a:defRPr sz="1400">
                <a:ea typeface="宋体" pitchFamily="2" charset="-122"/>
              </a:defRPr>
            </a:lvl1pPr>
          </a:lstStyle>
          <a:p>
            <a:pPr>
              <a:defRPr/>
            </a:pPr>
            <a:r>
              <a:rPr lang="en-US" altLang="zh-CN"/>
              <a:t>重庆电子科技职业学院计算机系</a:t>
            </a:r>
          </a:p>
        </p:txBody>
      </p:sp>
      <p:sp>
        <p:nvSpPr>
          <p:cNvPr id="34" name="Rectangle 7"/>
          <p:cNvSpPr>
            <a:spLocks noGrp="1" noChangeArrowheads="1"/>
          </p:cNvSpPr>
          <p:nvPr>
            <p:ph type="sldNum" sz="quarter" idx="12"/>
          </p:nvPr>
        </p:nvSpPr>
        <p:spPr bwMode="auto">
          <a:xfrm>
            <a:off x="65532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400">
                <a:ea typeface="宋体" pitchFamily="2" charset="-122"/>
              </a:defRPr>
            </a:lvl1pPr>
          </a:lstStyle>
          <a:p>
            <a:pPr>
              <a:defRPr/>
            </a:pPr>
            <a:fld id="{05488161-B122-4CD7-AF22-48267AA159BD}" type="slidenum">
              <a:rPr lang="en-US" altLang="zh-CN"/>
              <a:pPr>
                <a:defRPr/>
              </a:pPr>
              <a:t>‹#›</a:t>
            </a:fld>
            <a:endParaRPr lang="en-US" altLang="zh-CN"/>
          </a:p>
        </p:txBody>
      </p:sp>
    </p:spTree>
    <p:extLst>
      <p:ext uri="{BB962C8B-B14F-4D97-AF65-F5344CB8AC3E}">
        <p14:creationId xmlns:p14="http://schemas.microsoft.com/office/powerpoint/2010/main" val="2184644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6745432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61150" y="296863"/>
            <a:ext cx="2087563" cy="60848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95288" y="296863"/>
            <a:ext cx="6113462" cy="60848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2951570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95288" y="296863"/>
            <a:ext cx="8353425" cy="828675"/>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395288" y="1268413"/>
            <a:ext cx="4100512" cy="511333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68413"/>
            <a:ext cx="4100513" cy="511333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231837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725798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1629986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95288" y="1268413"/>
            <a:ext cx="4100512" cy="51133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68413"/>
            <a:ext cx="4100513" cy="51133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0634108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6843764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1518527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61589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9227986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2066050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8B7"/>
            </a:gs>
            <a:gs pos="100000">
              <a:schemeClr val="bg1"/>
            </a:gs>
          </a:gsLst>
          <a:lin ang="5400000" scaled="1"/>
        </a:gradFill>
        <a:effectLst/>
      </p:bgPr>
    </p:bg>
    <p:spTree>
      <p:nvGrpSpPr>
        <p:cNvPr id="1" name=""/>
        <p:cNvGrpSpPr/>
        <p:nvPr/>
      </p:nvGrpSpPr>
      <p:grpSpPr>
        <a:xfrm>
          <a:off x="0" y="0"/>
          <a:ext cx="0" cy="0"/>
          <a:chOff x="0" y="0"/>
          <a:chExt cx="0" cy="0"/>
        </a:xfrm>
      </p:grpSpPr>
      <p:sp>
        <p:nvSpPr>
          <p:cNvPr id="14396" name="Freeform 60"/>
          <p:cNvSpPr>
            <a:spLocks/>
          </p:cNvSpPr>
          <p:nvPr userDrawn="1"/>
        </p:nvSpPr>
        <p:spPr bwMode="hidden">
          <a:xfrm>
            <a:off x="0" y="44450"/>
            <a:ext cx="1547813" cy="360363"/>
          </a:xfrm>
          <a:custGeom>
            <a:avLst/>
            <a:gdLst/>
            <a:ahLst/>
            <a:cxnLst>
              <a:cxn ang="0">
                <a:pos x="3338" y="288"/>
              </a:cxn>
              <a:cxn ang="0">
                <a:pos x="3194" y="258"/>
              </a:cxn>
              <a:cxn ang="0">
                <a:pos x="2816" y="234"/>
              </a:cxn>
              <a:cxn ang="0">
                <a:pos x="2330" y="306"/>
              </a:cxn>
              <a:cxn ang="0">
                <a:pos x="2372" y="258"/>
              </a:cxn>
              <a:cxn ang="0">
                <a:pos x="2624" y="132"/>
              </a:cxn>
              <a:cxn ang="0">
                <a:pos x="2707" y="24"/>
              </a:cxn>
              <a:cxn ang="0">
                <a:pos x="2642" y="12"/>
              </a:cxn>
              <a:cxn ang="0">
                <a:pos x="2515" y="54"/>
              </a:cxn>
              <a:cxn ang="0">
                <a:pos x="2324" y="66"/>
              </a:cxn>
              <a:cxn ang="0">
                <a:pos x="2101" y="90"/>
              </a:cxn>
              <a:cxn ang="0">
                <a:pos x="1855" y="228"/>
              </a:cxn>
              <a:cxn ang="0">
                <a:pos x="1591" y="337"/>
              </a:cxn>
              <a:cxn ang="0">
                <a:pos x="1459" y="379"/>
              </a:cxn>
              <a:cxn ang="0">
                <a:pos x="1417" y="361"/>
              </a:cxn>
              <a:cxn ang="0">
                <a:pos x="1363" y="331"/>
              </a:cxn>
              <a:cxn ang="0">
                <a:pos x="1344" y="312"/>
              </a:cxn>
              <a:cxn ang="0">
                <a:pos x="1290" y="288"/>
              </a:cxn>
              <a:cxn ang="0">
                <a:pos x="1230" y="252"/>
              </a:cxn>
              <a:cxn ang="0">
                <a:pos x="1119" y="227"/>
              </a:cxn>
              <a:cxn ang="0">
                <a:pos x="1320" y="438"/>
              </a:cxn>
              <a:cxn ang="0">
                <a:pos x="960" y="558"/>
              </a:cxn>
              <a:cxn ang="0">
                <a:pos x="474" y="630"/>
              </a:cxn>
              <a:cxn ang="0">
                <a:pos x="132" y="781"/>
              </a:cxn>
              <a:cxn ang="0">
                <a:pos x="234" y="847"/>
              </a:cxn>
              <a:cxn ang="0">
                <a:pos x="925" y="739"/>
              </a:cxn>
              <a:cxn ang="0">
                <a:pos x="637" y="925"/>
              </a:cxn>
              <a:cxn ang="0">
                <a:pos x="1405" y="943"/>
              </a:cxn>
              <a:cxn ang="0">
                <a:pos x="1447" y="943"/>
              </a:cxn>
              <a:cxn ang="0">
                <a:pos x="2888" y="859"/>
              </a:cxn>
              <a:cxn ang="0">
                <a:pos x="2582" y="708"/>
              </a:cxn>
              <a:cxn ang="0">
                <a:pos x="2299" y="606"/>
              </a:cxn>
              <a:cxn ang="0">
                <a:pos x="2606" y="588"/>
              </a:cxn>
              <a:cxn ang="0">
                <a:pos x="3001" y="582"/>
              </a:cxn>
              <a:cxn ang="0">
                <a:pos x="3452" y="438"/>
              </a:cxn>
              <a:cxn ang="0">
                <a:pos x="3668" y="312"/>
              </a:cxn>
              <a:cxn ang="0">
                <a:pos x="3482" y="300"/>
              </a:cxn>
            </a:cxnLst>
            <a:rect l="0" t="0" r="r" b="b"/>
            <a:pathLst>
              <a:path w="3668" h="943">
                <a:moveTo>
                  <a:pt x="3482" y="300"/>
                </a:moveTo>
                <a:lnTo>
                  <a:pt x="3338" y="288"/>
                </a:lnTo>
                <a:lnTo>
                  <a:pt x="3320" y="264"/>
                </a:lnTo>
                <a:lnTo>
                  <a:pt x="3194" y="258"/>
                </a:lnTo>
                <a:lnTo>
                  <a:pt x="3019" y="216"/>
                </a:lnTo>
                <a:lnTo>
                  <a:pt x="2816" y="234"/>
                </a:lnTo>
                <a:lnTo>
                  <a:pt x="2533" y="288"/>
                </a:lnTo>
                <a:lnTo>
                  <a:pt x="2330" y="306"/>
                </a:lnTo>
                <a:lnTo>
                  <a:pt x="2149" y="312"/>
                </a:lnTo>
                <a:lnTo>
                  <a:pt x="2372" y="258"/>
                </a:lnTo>
                <a:lnTo>
                  <a:pt x="2624" y="156"/>
                </a:lnTo>
                <a:lnTo>
                  <a:pt x="2624" y="132"/>
                </a:lnTo>
                <a:lnTo>
                  <a:pt x="2666" y="78"/>
                </a:lnTo>
                <a:lnTo>
                  <a:pt x="2707" y="24"/>
                </a:lnTo>
                <a:lnTo>
                  <a:pt x="2695" y="0"/>
                </a:lnTo>
                <a:lnTo>
                  <a:pt x="2642" y="12"/>
                </a:lnTo>
                <a:lnTo>
                  <a:pt x="2557" y="30"/>
                </a:lnTo>
                <a:lnTo>
                  <a:pt x="2515" y="54"/>
                </a:lnTo>
                <a:lnTo>
                  <a:pt x="2425" y="84"/>
                </a:lnTo>
                <a:lnTo>
                  <a:pt x="2324" y="66"/>
                </a:lnTo>
                <a:lnTo>
                  <a:pt x="2191" y="90"/>
                </a:lnTo>
                <a:lnTo>
                  <a:pt x="2101" y="90"/>
                </a:lnTo>
                <a:lnTo>
                  <a:pt x="2047" y="108"/>
                </a:lnTo>
                <a:lnTo>
                  <a:pt x="1855" y="228"/>
                </a:lnTo>
                <a:lnTo>
                  <a:pt x="1771" y="288"/>
                </a:lnTo>
                <a:lnTo>
                  <a:pt x="1591" y="337"/>
                </a:lnTo>
                <a:lnTo>
                  <a:pt x="1465" y="379"/>
                </a:lnTo>
                <a:lnTo>
                  <a:pt x="1459" y="379"/>
                </a:lnTo>
                <a:lnTo>
                  <a:pt x="1453" y="373"/>
                </a:lnTo>
                <a:lnTo>
                  <a:pt x="1417" y="361"/>
                </a:lnTo>
                <a:lnTo>
                  <a:pt x="1381" y="343"/>
                </a:lnTo>
                <a:lnTo>
                  <a:pt x="1363" y="331"/>
                </a:lnTo>
                <a:lnTo>
                  <a:pt x="1357" y="324"/>
                </a:lnTo>
                <a:lnTo>
                  <a:pt x="1344" y="312"/>
                </a:lnTo>
                <a:lnTo>
                  <a:pt x="1320" y="300"/>
                </a:lnTo>
                <a:lnTo>
                  <a:pt x="1290" y="288"/>
                </a:lnTo>
                <a:lnTo>
                  <a:pt x="1260" y="270"/>
                </a:lnTo>
                <a:lnTo>
                  <a:pt x="1230" y="252"/>
                </a:lnTo>
                <a:lnTo>
                  <a:pt x="1187" y="227"/>
                </a:lnTo>
                <a:lnTo>
                  <a:pt x="1119" y="227"/>
                </a:lnTo>
                <a:lnTo>
                  <a:pt x="1357" y="397"/>
                </a:lnTo>
                <a:lnTo>
                  <a:pt x="1320" y="438"/>
                </a:lnTo>
                <a:lnTo>
                  <a:pt x="1135" y="522"/>
                </a:lnTo>
                <a:lnTo>
                  <a:pt x="960" y="558"/>
                </a:lnTo>
                <a:lnTo>
                  <a:pt x="684" y="600"/>
                </a:lnTo>
                <a:lnTo>
                  <a:pt x="474" y="630"/>
                </a:lnTo>
                <a:lnTo>
                  <a:pt x="390" y="684"/>
                </a:lnTo>
                <a:lnTo>
                  <a:pt x="132" y="781"/>
                </a:lnTo>
                <a:lnTo>
                  <a:pt x="0" y="829"/>
                </a:lnTo>
                <a:lnTo>
                  <a:pt x="234" y="847"/>
                </a:lnTo>
                <a:lnTo>
                  <a:pt x="498" y="829"/>
                </a:lnTo>
                <a:lnTo>
                  <a:pt x="925" y="739"/>
                </a:lnTo>
                <a:lnTo>
                  <a:pt x="840" y="817"/>
                </a:lnTo>
                <a:lnTo>
                  <a:pt x="637" y="925"/>
                </a:lnTo>
                <a:lnTo>
                  <a:pt x="613" y="943"/>
                </a:lnTo>
                <a:lnTo>
                  <a:pt x="1405" y="943"/>
                </a:lnTo>
                <a:lnTo>
                  <a:pt x="1411" y="925"/>
                </a:lnTo>
                <a:lnTo>
                  <a:pt x="1447" y="943"/>
                </a:lnTo>
                <a:lnTo>
                  <a:pt x="2924" y="943"/>
                </a:lnTo>
                <a:lnTo>
                  <a:pt x="2888" y="859"/>
                </a:lnTo>
                <a:lnTo>
                  <a:pt x="2713" y="775"/>
                </a:lnTo>
                <a:lnTo>
                  <a:pt x="2582" y="708"/>
                </a:lnTo>
                <a:lnTo>
                  <a:pt x="2336" y="636"/>
                </a:lnTo>
                <a:lnTo>
                  <a:pt x="2299" y="606"/>
                </a:lnTo>
                <a:lnTo>
                  <a:pt x="2509" y="582"/>
                </a:lnTo>
                <a:lnTo>
                  <a:pt x="2606" y="588"/>
                </a:lnTo>
                <a:lnTo>
                  <a:pt x="2773" y="588"/>
                </a:lnTo>
                <a:lnTo>
                  <a:pt x="3001" y="582"/>
                </a:lnTo>
                <a:lnTo>
                  <a:pt x="3259" y="516"/>
                </a:lnTo>
                <a:lnTo>
                  <a:pt x="3452" y="438"/>
                </a:lnTo>
                <a:lnTo>
                  <a:pt x="3668" y="391"/>
                </a:lnTo>
                <a:lnTo>
                  <a:pt x="3668" y="312"/>
                </a:lnTo>
                <a:lnTo>
                  <a:pt x="3482" y="300"/>
                </a:lnTo>
                <a:lnTo>
                  <a:pt x="3482" y="300"/>
                </a:lnTo>
                <a:close/>
              </a:path>
            </a:pathLst>
          </a:custGeom>
          <a:gradFill rotWithShape="0">
            <a:gsLst>
              <a:gs pos="0">
                <a:schemeClr val="bg2">
                  <a:alpha val="89000"/>
                </a:schemeClr>
              </a:gs>
              <a:gs pos="100000">
                <a:schemeClr val="bg1"/>
              </a:gs>
            </a:gsLst>
            <a:lin ang="2700000" scaled="1"/>
          </a:gradFill>
          <a:ln w="9525">
            <a:noFill/>
            <a:round/>
            <a:headEnd/>
            <a:tailEnd/>
          </a:ln>
        </p:spPr>
        <p:txBody>
          <a:bodyPr/>
          <a:lstStyle/>
          <a:p>
            <a:pPr>
              <a:defRPr/>
            </a:pPr>
            <a:endParaRPr lang="zh-CN" altLang="en-US"/>
          </a:p>
        </p:txBody>
      </p:sp>
      <p:grpSp>
        <p:nvGrpSpPr>
          <p:cNvPr id="7171" name="Group 65"/>
          <p:cNvGrpSpPr>
            <a:grpSpLocks/>
          </p:cNvGrpSpPr>
          <p:nvPr userDrawn="1"/>
        </p:nvGrpSpPr>
        <p:grpSpPr bwMode="auto">
          <a:xfrm>
            <a:off x="34925" y="3600450"/>
            <a:ext cx="5060950" cy="3213100"/>
            <a:chOff x="1202" y="1480"/>
            <a:chExt cx="3188" cy="2024"/>
          </a:xfrm>
        </p:grpSpPr>
        <p:sp>
          <p:nvSpPr>
            <p:cNvPr id="14399" name="Freeform 63"/>
            <p:cNvSpPr>
              <a:spLocks/>
            </p:cNvSpPr>
            <p:nvPr userDrawn="1"/>
          </p:nvSpPr>
          <p:spPr bwMode="hidden">
            <a:xfrm>
              <a:off x="1202" y="1480"/>
              <a:ext cx="3188" cy="2024"/>
            </a:xfrm>
            <a:custGeom>
              <a:avLst/>
              <a:gdLst/>
              <a:ahLst/>
              <a:cxnLst>
                <a:cxn ang="0">
                  <a:pos x="871" y="1423"/>
                </a:cxn>
                <a:cxn ang="0">
                  <a:pos x="907" y="1393"/>
                </a:cxn>
                <a:cxn ang="0">
                  <a:pos x="991" y="1320"/>
                </a:cxn>
                <a:cxn ang="0">
                  <a:pos x="1033" y="1297"/>
                </a:cxn>
                <a:cxn ang="0">
                  <a:pos x="1086" y="1249"/>
                </a:cxn>
                <a:cxn ang="0">
                  <a:pos x="1123" y="1219"/>
                </a:cxn>
                <a:cxn ang="0">
                  <a:pos x="1057" y="1153"/>
                </a:cxn>
                <a:cxn ang="0">
                  <a:pos x="877" y="1021"/>
                </a:cxn>
                <a:cxn ang="0">
                  <a:pos x="655" y="907"/>
                </a:cxn>
                <a:cxn ang="0">
                  <a:pos x="655" y="846"/>
                </a:cxn>
                <a:cxn ang="0">
                  <a:pos x="643" y="708"/>
                </a:cxn>
                <a:cxn ang="0">
                  <a:pos x="552" y="642"/>
                </a:cxn>
                <a:cxn ang="0">
                  <a:pos x="510" y="570"/>
                </a:cxn>
                <a:cxn ang="0">
                  <a:pos x="637" y="564"/>
                </a:cxn>
                <a:cxn ang="0">
                  <a:pos x="763" y="570"/>
                </a:cxn>
                <a:cxn ang="0">
                  <a:pos x="1091" y="850"/>
                </a:cxn>
                <a:cxn ang="0">
                  <a:pos x="1009" y="566"/>
                </a:cxn>
                <a:cxn ang="0">
                  <a:pos x="1054" y="265"/>
                </a:cxn>
                <a:cxn ang="0">
                  <a:pos x="1249" y="0"/>
                </a:cxn>
                <a:cxn ang="0">
                  <a:pos x="1466" y="292"/>
                </a:cxn>
                <a:cxn ang="0">
                  <a:pos x="1475" y="548"/>
                </a:cxn>
                <a:cxn ang="0">
                  <a:pos x="1567" y="630"/>
                </a:cxn>
                <a:cxn ang="0">
                  <a:pos x="1795" y="365"/>
                </a:cxn>
                <a:cxn ang="0">
                  <a:pos x="2245" y="150"/>
                </a:cxn>
                <a:cxn ang="0">
                  <a:pos x="2618" y="180"/>
                </a:cxn>
                <a:cxn ang="0">
                  <a:pos x="3050" y="150"/>
                </a:cxn>
                <a:cxn ang="0">
                  <a:pos x="3140" y="210"/>
                </a:cxn>
                <a:cxn ang="0">
                  <a:pos x="2990" y="210"/>
                </a:cxn>
                <a:cxn ang="0">
                  <a:pos x="2834" y="377"/>
                </a:cxn>
                <a:cxn ang="0">
                  <a:pos x="2702" y="648"/>
                </a:cxn>
                <a:cxn ang="0">
                  <a:pos x="2582" y="828"/>
                </a:cxn>
                <a:cxn ang="0">
                  <a:pos x="2234" y="1009"/>
                </a:cxn>
                <a:cxn ang="0">
                  <a:pos x="1963" y="1075"/>
                </a:cxn>
                <a:cxn ang="0">
                  <a:pos x="2257" y="1111"/>
                </a:cxn>
                <a:cxn ang="0">
                  <a:pos x="2600" y="1207"/>
                </a:cxn>
                <a:cxn ang="0">
                  <a:pos x="2894" y="1441"/>
                </a:cxn>
                <a:cxn ang="0">
                  <a:pos x="3122" y="1555"/>
                </a:cxn>
                <a:cxn ang="0">
                  <a:pos x="3032" y="1585"/>
                </a:cxn>
                <a:cxn ang="0">
                  <a:pos x="3008" y="1591"/>
                </a:cxn>
                <a:cxn ang="0">
                  <a:pos x="2960" y="1597"/>
                </a:cxn>
                <a:cxn ang="0">
                  <a:pos x="2882" y="1609"/>
                </a:cxn>
                <a:cxn ang="0">
                  <a:pos x="2846" y="1609"/>
                </a:cxn>
                <a:cxn ang="0">
                  <a:pos x="2774" y="1615"/>
                </a:cxn>
                <a:cxn ang="0">
                  <a:pos x="2726" y="1621"/>
                </a:cxn>
                <a:cxn ang="0">
                  <a:pos x="2708" y="1621"/>
                </a:cxn>
                <a:cxn ang="0">
                  <a:pos x="2594" y="1657"/>
                </a:cxn>
                <a:cxn ang="0">
                  <a:pos x="2533" y="1663"/>
                </a:cxn>
                <a:cxn ang="0">
                  <a:pos x="2444" y="1675"/>
                </a:cxn>
                <a:cxn ang="0">
                  <a:pos x="2378" y="1687"/>
                </a:cxn>
                <a:cxn ang="0">
                  <a:pos x="2360" y="1705"/>
                </a:cxn>
                <a:cxn ang="0">
                  <a:pos x="2305" y="1687"/>
                </a:cxn>
                <a:cxn ang="0">
                  <a:pos x="2263" y="1663"/>
                </a:cxn>
                <a:cxn ang="0">
                  <a:pos x="2017" y="1585"/>
                </a:cxn>
                <a:cxn ang="0">
                  <a:pos x="1711" y="1453"/>
                </a:cxn>
                <a:cxn ang="0">
                  <a:pos x="1880" y="1844"/>
                </a:cxn>
                <a:cxn ang="0">
                  <a:pos x="1771" y="1922"/>
                </a:cxn>
                <a:cxn ang="0">
                  <a:pos x="1531" y="1753"/>
                </a:cxn>
                <a:cxn ang="0">
                  <a:pos x="1411" y="1477"/>
                </a:cxn>
                <a:cxn ang="0">
                  <a:pos x="1219" y="1291"/>
                </a:cxn>
                <a:cxn ang="0">
                  <a:pos x="127" y="2006"/>
                </a:cxn>
                <a:cxn ang="0">
                  <a:pos x="865" y="1429"/>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alpha val="42000"/>
                  </a:schemeClr>
                </a:gs>
                <a:gs pos="100000">
                  <a:schemeClr val="bg1"/>
                </a:gs>
              </a:gsLst>
              <a:lin ang="2700000" scaled="1"/>
            </a:gradFill>
            <a:ln w="9525">
              <a:noFill/>
              <a:round/>
              <a:headEnd/>
              <a:tailEnd/>
            </a:ln>
          </p:spPr>
          <p:txBody>
            <a:bodyPr/>
            <a:lstStyle/>
            <a:p>
              <a:pPr>
                <a:defRPr/>
              </a:pPr>
              <a:endParaRPr lang="zh-CN" altLang="en-US"/>
            </a:p>
          </p:txBody>
        </p:sp>
        <p:sp>
          <p:nvSpPr>
            <p:cNvPr id="14400" name="Freeform 64"/>
            <p:cNvSpPr>
              <a:spLocks/>
            </p:cNvSpPr>
            <p:nvPr userDrawn="1"/>
          </p:nvSpPr>
          <p:spPr bwMode="hidden">
            <a:xfrm>
              <a:off x="2037" y="1544"/>
              <a:ext cx="2144" cy="1787"/>
            </a:xfrm>
            <a:custGeom>
              <a:avLst/>
              <a:gdLst/>
              <a:ahLst/>
              <a:cxnLst>
                <a:cxn ang="0">
                  <a:pos x="318" y="1078"/>
                </a:cxn>
                <a:cxn ang="0">
                  <a:pos x="217" y="928"/>
                </a:cxn>
                <a:cxn ang="0">
                  <a:pos x="102" y="808"/>
                </a:cxn>
                <a:cxn ang="0">
                  <a:pos x="36" y="742"/>
                </a:cxn>
                <a:cxn ang="0">
                  <a:pos x="0" y="700"/>
                </a:cxn>
                <a:cxn ang="0">
                  <a:pos x="270" y="958"/>
                </a:cxn>
                <a:cxn ang="0">
                  <a:pos x="294" y="1006"/>
                </a:cxn>
                <a:cxn ang="0">
                  <a:pos x="367" y="670"/>
                </a:cxn>
                <a:cxn ang="0">
                  <a:pos x="379" y="411"/>
                </a:cxn>
                <a:cxn ang="0">
                  <a:pos x="347" y="118"/>
                </a:cxn>
                <a:cxn ang="0">
                  <a:pos x="393" y="0"/>
                </a:cxn>
                <a:cxn ang="0">
                  <a:pos x="397" y="357"/>
                </a:cxn>
                <a:cxn ang="0">
                  <a:pos x="421" y="609"/>
                </a:cxn>
                <a:cxn ang="0">
                  <a:pos x="385" y="826"/>
                </a:cxn>
                <a:cxn ang="0">
                  <a:pos x="385" y="1036"/>
                </a:cxn>
                <a:cxn ang="0">
                  <a:pos x="877" y="784"/>
                </a:cxn>
                <a:cxn ang="0">
                  <a:pos x="1309" y="555"/>
                </a:cxn>
                <a:cxn ang="0">
                  <a:pos x="1802" y="249"/>
                </a:cxn>
                <a:cxn ang="0">
                  <a:pos x="2096" y="69"/>
                </a:cxn>
                <a:cxn ang="0">
                  <a:pos x="1814" y="279"/>
                </a:cxn>
                <a:cxn ang="0">
                  <a:pos x="1453" y="501"/>
                </a:cxn>
                <a:cxn ang="0">
                  <a:pos x="1123" y="700"/>
                </a:cxn>
                <a:cxn ang="0">
                  <a:pos x="739" y="898"/>
                </a:cxn>
                <a:cxn ang="0">
                  <a:pos x="463" y="1084"/>
                </a:cxn>
                <a:cxn ang="0">
                  <a:pos x="817" y="1193"/>
                </a:cxn>
                <a:cxn ang="0">
                  <a:pos x="1285" y="1187"/>
                </a:cxn>
                <a:cxn ang="0">
                  <a:pos x="1916" y="1396"/>
                </a:cxn>
                <a:cxn ang="0">
                  <a:pos x="2144" y="1420"/>
                </a:cxn>
                <a:cxn ang="0">
                  <a:pos x="1814" y="1408"/>
                </a:cxn>
                <a:cxn ang="0">
                  <a:pos x="1435" y="1288"/>
                </a:cxn>
                <a:cxn ang="0">
                  <a:pos x="1219" y="1229"/>
                </a:cxn>
                <a:cxn ang="0">
                  <a:pos x="799" y="1223"/>
                </a:cxn>
                <a:cxn ang="0">
                  <a:pos x="505" y="1145"/>
                </a:cxn>
                <a:cxn ang="0">
                  <a:pos x="733" y="1378"/>
                </a:cxn>
                <a:cxn ang="0">
                  <a:pos x="877" y="1619"/>
                </a:cxn>
                <a:cxn ang="0">
                  <a:pos x="1009" y="1787"/>
                </a:cxn>
                <a:cxn ang="0">
                  <a:pos x="817" y="1607"/>
                </a:cxn>
                <a:cxn ang="0">
                  <a:pos x="673" y="1372"/>
                </a:cxn>
                <a:cxn ang="0">
                  <a:pos x="415" y="1109"/>
                </a:cxn>
                <a:cxn ang="0">
                  <a:pos x="318" y="1078"/>
                </a:cxn>
                <a:cxn ang="0">
                  <a:pos x="318" y="1078"/>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alpha val="42000"/>
                  </a:schemeClr>
                </a:gs>
                <a:gs pos="100000">
                  <a:schemeClr val="bg1"/>
                </a:gs>
              </a:gsLst>
              <a:lin ang="5400000" scaled="1"/>
            </a:gradFill>
            <a:ln w="9525">
              <a:noFill/>
              <a:round/>
              <a:headEnd/>
              <a:tailEnd/>
            </a:ln>
          </p:spPr>
          <p:txBody>
            <a:bodyPr/>
            <a:lstStyle/>
            <a:p>
              <a:pPr>
                <a:defRPr/>
              </a:pPr>
              <a:endParaRPr lang="zh-CN" altLang="en-US"/>
            </a:p>
          </p:txBody>
        </p:sp>
      </p:grpSp>
      <p:sp>
        <p:nvSpPr>
          <p:cNvPr id="14394" name="Freeform 58"/>
          <p:cNvSpPr>
            <a:spLocks/>
          </p:cNvSpPr>
          <p:nvPr userDrawn="1"/>
        </p:nvSpPr>
        <p:spPr bwMode="hidden">
          <a:xfrm>
            <a:off x="7308850" y="6350"/>
            <a:ext cx="1835150" cy="1190625"/>
          </a:xfrm>
          <a:custGeom>
            <a:avLst/>
            <a:gdLst/>
            <a:ahLst/>
            <a:cxnLst>
              <a:cxn ang="0">
                <a:pos x="1814" y="606"/>
              </a:cxn>
              <a:cxn ang="0">
                <a:pos x="1615" y="252"/>
              </a:cxn>
              <a:cxn ang="0">
                <a:pos x="1345" y="132"/>
              </a:cxn>
              <a:cxn ang="0">
                <a:pos x="1381" y="492"/>
              </a:cxn>
              <a:cxn ang="0">
                <a:pos x="955" y="221"/>
              </a:cxn>
              <a:cxn ang="0">
                <a:pos x="877" y="161"/>
              </a:cxn>
              <a:cxn ang="0">
                <a:pos x="841" y="167"/>
              </a:cxn>
              <a:cxn ang="0">
                <a:pos x="720" y="161"/>
              </a:cxn>
              <a:cxn ang="0">
                <a:pos x="613" y="144"/>
              </a:cxn>
              <a:cxn ang="0">
                <a:pos x="492" y="161"/>
              </a:cxn>
              <a:cxn ang="0">
                <a:pos x="432" y="150"/>
              </a:cxn>
              <a:cxn ang="0">
                <a:pos x="342" y="138"/>
              </a:cxn>
              <a:cxn ang="0">
                <a:pos x="246" y="126"/>
              </a:cxn>
              <a:cxn ang="0">
                <a:pos x="174" y="114"/>
              </a:cxn>
              <a:cxn ang="0">
                <a:pos x="216" y="240"/>
              </a:cxn>
              <a:cxn ang="0">
                <a:pos x="607" y="588"/>
              </a:cxn>
              <a:cxn ang="0">
                <a:pos x="1177" y="817"/>
              </a:cxn>
              <a:cxn ang="0">
                <a:pos x="972" y="871"/>
              </a:cxn>
              <a:cxn ang="0">
                <a:pos x="492" y="1111"/>
              </a:cxn>
              <a:cxn ang="0">
                <a:pos x="276" y="1441"/>
              </a:cxn>
              <a:cxn ang="0">
                <a:pos x="42" y="1441"/>
              </a:cxn>
              <a:cxn ang="0">
                <a:pos x="367" y="1585"/>
              </a:cxn>
              <a:cxn ang="0">
                <a:pos x="949" y="1712"/>
              </a:cxn>
              <a:cxn ang="0">
                <a:pos x="1519" y="1537"/>
              </a:cxn>
              <a:cxn ang="0">
                <a:pos x="1735" y="1513"/>
              </a:cxn>
              <a:cxn ang="0">
                <a:pos x="1723" y="1802"/>
              </a:cxn>
              <a:cxn ang="0">
                <a:pos x="2042" y="2229"/>
              </a:cxn>
              <a:cxn ang="0">
                <a:pos x="2191" y="2133"/>
              </a:cxn>
              <a:cxn ang="0">
                <a:pos x="2270" y="1970"/>
              </a:cxn>
              <a:cxn ang="0">
                <a:pos x="2233" y="1573"/>
              </a:cxn>
              <a:cxn ang="0">
                <a:pos x="2294" y="1483"/>
              </a:cxn>
              <a:cxn ang="0">
                <a:pos x="2588" y="1688"/>
              </a:cxn>
              <a:cxn ang="0">
                <a:pos x="2695" y="1682"/>
              </a:cxn>
              <a:cxn ang="0">
                <a:pos x="2588" y="1543"/>
              </a:cxn>
              <a:cxn ang="0">
                <a:pos x="2510" y="1357"/>
              </a:cxn>
              <a:cxn ang="0">
                <a:pos x="2354" y="1184"/>
              </a:cxn>
              <a:cxn ang="0">
                <a:pos x="2102" y="931"/>
              </a:cxn>
              <a:cxn ang="0">
                <a:pos x="2137" y="907"/>
              </a:cxn>
              <a:cxn ang="0">
                <a:pos x="2215" y="871"/>
              </a:cxn>
              <a:cxn ang="0">
                <a:pos x="2324" y="817"/>
              </a:cxn>
              <a:cxn ang="0">
                <a:pos x="2372" y="787"/>
              </a:cxn>
              <a:cxn ang="0">
                <a:pos x="2078" y="865"/>
              </a:cxn>
            </a:cxnLst>
            <a:rect l="0" t="0" r="r" b="b"/>
            <a:pathLst>
              <a:path w="2828" h="2366">
                <a:moveTo>
                  <a:pt x="2006" y="835"/>
                </a:moveTo>
                <a:lnTo>
                  <a:pt x="1873" y="715"/>
                </a:lnTo>
                <a:lnTo>
                  <a:pt x="1814" y="606"/>
                </a:lnTo>
                <a:lnTo>
                  <a:pt x="1747" y="438"/>
                </a:lnTo>
                <a:lnTo>
                  <a:pt x="1699" y="312"/>
                </a:lnTo>
                <a:lnTo>
                  <a:pt x="1615" y="252"/>
                </a:lnTo>
                <a:lnTo>
                  <a:pt x="1453" y="84"/>
                </a:lnTo>
                <a:lnTo>
                  <a:pt x="1375" y="0"/>
                </a:lnTo>
                <a:lnTo>
                  <a:pt x="1345" y="132"/>
                </a:lnTo>
                <a:lnTo>
                  <a:pt x="1369" y="294"/>
                </a:lnTo>
                <a:lnTo>
                  <a:pt x="1513" y="558"/>
                </a:lnTo>
                <a:lnTo>
                  <a:pt x="1381" y="492"/>
                </a:lnTo>
                <a:lnTo>
                  <a:pt x="1201" y="360"/>
                </a:lnTo>
                <a:lnTo>
                  <a:pt x="961" y="227"/>
                </a:lnTo>
                <a:lnTo>
                  <a:pt x="955" y="221"/>
                </a:lnTo>
                <a:lnTo>
                  <a:pt x="949" y="215"/>
                </a:lnTo>
                <a:lnTo>
                  <a:pt x="913" y="185"/>
                </a:lnTo>
                <a:lnTo>
                  <a:pt x="877" y="161"/>
                </a:lnTo>
                <a:lnTo>
                  <a:pt x="859" y="156"/>
                </a:lnTo>
                <a:lnTo>
                  <a:pt x="853" y="161"/>
                </a:lnTo>
                <a:lnTo>
                  <a:pt x="841" y="167"/>
                </a:lnTo>
                <a:lnTo>
                  <a:pt x="810" y="173"/>
                </a:lnTo>
                <a:lnTo>
                  <a:pt x="768" y="167"/>
                </a:lnTo>
                <a:lnTo>
                  <a:pt x="720" y="161"/>
                </a:lnTo>
                <a:lnTo>
                  <a:pt x="678" y="156"/>
                </a:lnTo>
                <a:lnTo>
                  <a:pt x="637" y="150"/>
                </a:lnTo>
                <a:lnTo>
                  <a:pt x="613" y="144"/>
                </a:lnTo>
                <a:lnTo>
                  <a:pt x="601" y="144"/>
                </a:lnTo>
                <a:lnTo>
                  <a:pt x="498" y="161"/>
                </a:lnTo>
                <a:lnTo>
                  <a:pt x="492" y="161"/>
                </a:lnTo>
                <a:lnTo>
                  <a:pt x="480" y="156"/>
                </a:lnTo>
                <a:lnTo>
                  <a:pt x="456" y="156"/>
                </a:lnTo>
                <a:lnTo>
                  <a:pt x="432" y="150"/>
                </a:lnTo>
                <a:lnTo>
                  <a:pt x="379" y="144"/>
                </a:lnTo>
                <a:lnTo>
                  <a:pt x="361" y="138"/>
                </a:lnTo>
                <a:lnTo>
                  <a:pt x="342" y="138"/>
                </a:lnTo>
                <a:lnTo>
                  <a:pt x="324" y="138"/>
                </a:lnTo>
                <a:lnTo>
                  <a:pt x="300" y="132"/>
                </a:lnTo>
                <a:lnTo>
                  <a:pt x="246" y="126"/>
                </a:lnTo>
                <a:lnTo>
                  <a:pt x="216" y="120"/>
                </a:lnTo>
                <a:lnTo>
                  <a:pt x="192" y="120"/>
                </a:lnTo>
                <a:lnTo>
                  <a:pt x="174" y="114"/>
                </a:lnTo>
                <a:lnTo>
                  <a:pt x="168" y="114"/>
                </a:lnTo>
                <a:lnTo>
                  <a:pt x="6" y="120"/>
                </a:lnTo>
                <a:lnTo>
                  <a:pt x="216" y="240"/>
                </a:lnTo>
                <a:lnTo>
                  <a:pt x="306" y="294"/>
                </a:lnTo>
                <a:lnTo>
                  <a:pt x="480" y="462"/>
                </a:lnTo>
                <a:lnTo>
                  <a:pt x="607" y="588"/>
                </a:lnTo>
                <a:lnTo>
                  <a:pt x="655" y="672"/>
                </a:lnTo>
                <a:lnTo>
                  <a:pt x="949" y="769"/>
                </a:lnTo>
                <a:lnTo>
                  <a:pt x="1177" y="817"/>
                </a:lnTo>
                <a:lnTo>
                  <a:pt x="1249" y="871"/>
                </a:lnTo>
                <a:lnTo>
                  <a:pt x="1117" y="853"/>
                </a:lnTo>
                <a:lnTo>
                  <a:pt x="972" y="871"/>
                </a:lnTo>
                <a:lnTo>
                  <a:pt x="756" y="919"/>
                </a:lnTo>
                <a:lnTo>
                  <a:pt x="619" y="961"/>
                </a:lnTo>
                <a:lnTo>
                  <a:pt x="492" y="1111"/>
                </a:lnTo>
                <a:lnTo>
                  <a:pt x="420" y="1214"/>
                </a:lnTo>
                <a:lnTo>
                  <a:pt x="348" y="1345"/>
                </a:lnTo>
                <a:lnTo>
                  <a:pt x="276" y="1441"/>
                </a:lnTo>
                <a:lnTo>
                  <a:pt x="192" y="1471"/>
                </a:lnTo>
                <a:lnTo>
                  <a:pt x="66" y="1465"/>
                </a:lnTo>
                <a:lnTo>
                  <a:pt x="42" y="1441"/>
                </a:lnTo>
                <a:lnTo>
                  <a:pt x="0" y="1471"/>
                </a:lnTo>
                <a:lnTo>
                  <a:pt x="126" y="1519"/>
                </a:lnTo>
                <a:lnTo>
                  <a:pt x="367" y="1585"/>
                </a:lnTo>
                <a:lnTo>
                  <a:pt x="570" y="1591"/>
                </a:lnTo>
                <a:lnTo>
                  <a:pt x="690" y="1664"/>
                </a:lnTo>
                <a:lnTo>
                  <a:pt x="949" y="1712"/>
                </a:lnTo>
                <a:lnTo>
                  <a:pt x="1260" y="1694"/>
                </a:lnTo>
                <a:lnTo>
                  <a:pt x="1411" y="1603"/>
                </a:lnTo>
                <a:lnTo>
                  <a:pt x="1519" y="1537"/>
                </a:lnTo>
                <a:lnTo>
                  <a:pt x="1645" y="1399"/>
                </a:lnTo>
                <a:lnTo>
                  <a:pt x="1699" y="1387"/>
                </a:lnTo>
                <a:lnTo>
                  <a:pt x="1735" y="1513"/>
                </a:lnTo>
                <a:lnTo>
                  <a:pt x="1729" y="1567"/>
                </a:lnTo>
                <a:lnTo>
                  <a:pt x="1723" y="1670"/>
                </a:lnTo>
                <a:lnTo>
                  <a:pt x="1723" y="1802"/>
                </a:lnTo>
                <a:lnTo>
                  <a:pt x="1831" y="1964"/>
                </a:lnTo>
                <a:lnTo>
                  <a:pt x="1957" y="2090"/>
                </a:lnTo>
                <a:lnTo>
                  <a:pt x="2042" y="2229"/>
                </a:lnTo>
                <a:lnTo>
                  <a:pt x="2155" y="2366"/>
                </a:lnTo>
                <a:lnTo>
                  <a:pt x="2161" y="2295"/>
                </a:lnTo>
                <a:lnTo>
                  <a:pt x="2191" y="2133"/>
                </a:lnTo>
                <a:lnTo>
                  <a:pt x="2215" y="2048"/>
                </a:lnTo>
                <a:lnTo>
                  <a:pt x="2258" y="2042"/>
                </a:lnTo>
                <a:lnTo>
                  <a:pt x="2270" y="1970"/>
                </a:lnTo>
                <a:lnTo>
                  <a:pt x="2342" y="1868"/>
                </a:lnTo>
                <a:lnTo>
                  <a:pt x="2324" y="1748"/>
                </a:lnTo>
                <a:lnTo>
                  <a:pt x="2233" y="1573"/>
                </a:lnTo>
                <a:lnTo>
                  <a:pt x="2209" y="1453"/>
                </a:lnTo>
                <a:lnTo>
                  <a:pt x="2209" y="1345"/>
                </a:lnTo>
                <a:lnTo>
                  <a:pt x="2294" y="1483"/>
                </a:lnTo>
                <a:lnTo>
                  <a:pt x="2461" y="1651"/>
                </a:lnTo>
                <a:lnTo>
                  <a:pt x="2504" y="1651"/>
                </a:lnTo>
                <a:lnTo>
                  <a:pt x="2588" y="1688"/>
                </a:lnTo>
                <a:lnTo>
                  <a:pt x="2678" y="1718"/>
                </a:lnTo>
                <a:lnTo>
                  <a:pt x="2720" y="1712"/>
                </a:lnTo>
                <a:lnTo>
                  <a:pt x="2695" y="1682"/>
                </a:lnTo>
                <a:lnTo>
                  <a:pt x="2678" y="1627"/>
                </a:lnTo>
                <a:lnTo>
                  <a:pt x="2630" y="1597"/>
                </a:lnTo>
                <a:lnTo>
                  <a:pt x="2588" y="1543"/>
                </a:lnTo>
                <a:lnTo>
                  <a:pt x="2618" y="1483"/>
                </a:lnTo>
                <a:lnTo>
                  <a:pt x="2576" y="1399"/>
                </a:lnTo>
                <a:lnTo>
                  <a:pt x="2510" y="1357"/>
                </a:lnTo>
                <a:lnTo>
                  <a:pt x="2576" y="1351"/>
                </a:lnTo>
                <a:lnTo>
                  <a:pt x="2552" y="1315"/>
                </a:lnTo>
                <a:lnTo>
                  <a:pt x="2354" y="1184"/>
                </a:lnTo>
                <a:lnTo>
                  <a:pt x="2252" y="1123"/>
                </a:lnTo>
                <a:lnTo>
                  <a:pt x="2173" y="1009"/>
                </a:lnTo>
                <a:lnTo>
                  <a:pt x="2102" y="931"/>
                </a:lnTo>
                <a:lnTo>
                  <a:pt x="2108" y="931"/>
                </a:lnTo>
                <a:lnTo>
                  <a:pt x="2114" y="925"/>
                </a:lnTo>
                <a:lnTo>
                  <a:pt x="2137" y="907"/>
                </a:lnTo>
                <a:lnTo>
                  <a:pt x="2167" y="883"/>
                </a:lnTo>
                <a:lnTo>
                  <a:pt x="2197" y="877"/>
                </a:lnTo>
                <a:lnTo>
                  <a:pt x="2215" y="871"/>
                </a:lnTo>
                <a:lnTo>
                  <a:pt x="2240" y="859"/>
                </a:lnTo>
                <a:lnTo>
                  <a:pt x="2300" y="829"/>
                </a:lnTo>
                <a:lnTo>
                  <a:pt x="2324" y="817"/>
                </a:lnTo>
                <a:lnTo>
                  <a:pt x="2348" y="799"/>
                </a:lnTo>
                <a:lnTo>
                  <a:pt x="2366" y="793"/>
                </a:lnTo>
                <a:lnTo>
                  <a:pt x="2372" y="787"/>
                </a:lnTo>
                <a:lnTo>
                  <a:pt x="2828" y="588"/>
                </a:lnTo>
                <a:lnTo>
                  <a:pt x="2828" y="528"/>
                </a:lnTo>
                <a:lnTo>
                  <a:pt x="2078" y="865"/>
                </a:lnTo>
                <a:lnTo>
                  <a:pt x="2006" y="835"/>
                </a:lnTo>
                <a:lnTo>
                  <a:pt x="2006" y="835"/>
                </a:lnTo>
                <a:close/>
              </a:path>
            </a:pathLst>
          </a:custGeom>
          <a:gradFill rotWithShape="0">
            <a:gsLst>
              <a:gs pos="0">
                <a:schemeClr val="bg2"/>
              </a:gs>
              <a:gs pos="50000">
                <a:schemeClr val="bg1"/>
              </a:gs>
              <a:gs pos="100000">
                <a:schemeClr val="bg2"/>
              </a:gs>
            </a:gsLst>
            <a:lin ang="2700000" scaled="1"/>
          </a:gradFill>
          <a:ln w="9525">
            <a:noFill/>
            <a:round/>
            <a:headEnd/>
            <a:tailEnd/>
          </a:ln>
        </p:spPr>
        <p:txBody>
          <a:bodyPr/>
          <a:lstStyle/>
          <a:p>
            <a:pPr>
              <a:defRPr/>
            </a:pPr>
            <a:endParaRPr lang="zh-CN" altLang="en-US"/>
          </a:p>
        </p:txBody>
      </p:sp>
      <p:sp>
        <p:nvSpPr>
          <p:cNvPr id="14339" name="Rectangle 3"/>
          <p:cNvSpPr>
            <a:spLocks noGrp="1" noChangeArrowheads="1"/>
          </p:cNvSpPr>
          <p:nvPr>
            <p:ph type="title"/>
          </p:nvPr>
        </p:nvSpPr>
        <p:spPr bwMode="auto">
          <a:xfrm>
            <a:off x="395288" y="296863"/>
            <a:ext cx="8353425" cy="82867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p>
        </p:txBody>
      </p:sp>
      <p:sp>
        <p:nvSpPr>
          <p:cNvPr id="14340" name="Rectangle 4"/>
          <p:cNvSpPr>
            <a:spLocks noGrp="1" noChangeArrowheads="1"/>
          </p:cNvSpPr>
          <p:nvPr>
            <p:ph type="body" idx="1"/>
          </p:nvPr>
        </p:nvSpPr>
        <p:spPr bwMode="auto">
          <a:xfrm>
            <a:off x="395288" y="1268413"/>
            <a:ext cx="8353425" cy="5113337"/>
          </a:xfrm>
          <a:prstGeom prst="rect">
            <a:avLst/>
          </a:prstGeom>
          <a:noFill/>
          <a:ln w="9525">
            <a:solidFill>
              <a:schemeClr val="bg2"/>
            </a:solid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4392" name="Text Box 56"/>
          <p:cNvSpPr txBox="1">
            <a:spLocks noChangeArrowheads="1"/>
          </p:cNvSpPr>
          <p:nvPr userDrawn="1"/>
        </p:nvSpPr>
        <p:spPr bwMode="auto">
          <a:xfrm>
            <a:off x="468313" y="6446838"/>
            <a:ext cx="4392612" cy="336550"/>
          </a:xfrm>
          <a:prstGeom prst="rect">
            <a:avLst/>
          </a:prstGeom>
          <a:noFill/>
          <a:ln w="9525">
            <a:noFill/>
            <a:miter lim="800000"/>
            <a:headEnd/>
            <a:tailEnd/>
          </a:ln>
          <a:effectLst/>
        </p:spPr>
        <p:txBody>
          <a:bodyPr>
            <a:spAutoFit/>
          </a:bodyPr>
          <a:lstStyle/>
          <a:p>
            <a:pPr>
              <a:spcBef>
                <a:spcPct val="50000"/>
              </a:spcBef>
              <a:defRPr/>
            </a:pPr>
            <a:r>
              <a:rPr lang="zh-CN" altLang="en-US" sz="1600" dirty="0">
                <a:latin typeface="仿宋_GB2312" pitchFamily="49" charset="-122"/>
                <a:ea typeface="仿宋_GB2312" pitchFamily="49" charset="-122"/>
              </a:rPr>
              <a:t>第１章  计算机基础知识</a:t>
            </a:r>
            <a:r>
              <a:rPr lang="en-US" altLang="zh-CN" sz="1600" dirty="0" smtClean="0">
                <a:latin typeface="宋体"/>
                <a:ea typeface="仿宋_GB2312" pitchFamily="49" charset="-122"/>
              </a:rPr>
              <a:t>—</a:t>
            </a:r>
            <a:r>
              <a:rPr lang="zh-CN" altLang="en-US" sz="1600" dirty="0" smtClean="0">
                <a:latin typeface="仿宋_GB2312" pitchFamily="49" charset="-122"/>
                <a:ea typeface="仿宋_GB2312" pitchFamily="49" charset="-122"/>
              </a:rPr>
              <a:t>操作计算机</a:t>
            </a:r>
            <a:endParaRPr lang="zh-CN" altLang="en-US" sz="1600" dirty="0">
              <a:latin typeface="仿宋_GB2312" pitchFamily="49" charset="-122"/>
              <a:ea typeface="仿宋_GB2312" pitchFamily="49" charset="-122"/>
            </a:endParaRPr>
          </a:p>
        </p:txBody>
      </p:sp>
    </p:spTree>
  </p:cSld>
  <p:clrMap bg1="lt1" tx1="dk1" bg2="lt2" tx2="dk2" accent1="accent1" accent2="accent2" accent3="accent3" accent4="accent4" accent5="accent5" accent6="accent6" hlink="hlink" folHlink="folHlink"/>
  <p:sldLayoutIdLst>
    <p:sldLayoutId id="2147483838" r:id="rId1"/>
    <p:sldLayoutId id="2147483837" r:id="rId2"/>
    <p:sldLayoutId id="2147483836" r:id="rId3"/>
    <p:sldLayoutId id="2147483835" r:id="rId4"/>
    <p:sldLayoutId id="2147483834" r:id="rId5"/>
    <p:sldLayoutId id="2147483833" r:id="rId6"/>
    <p:sldLayoutId id="2147483832" r:id="rId7"/>
    <p:sldLayoutId id="2147483831" r:id="rId8"/>
    <p:sldLayoutId id="2147483830" r:id="rId9"/>
    <p:sldLayoutId id="2147483829" r:id="rId10"/>
    <p:sldLayoutId id="2147483828" r:id="rId11"/>
    <p:sldLayoutId id="2147483827" r:id="rId12"/>
  </p:sldLayoutIdLst>
  <p:txStyles>
    <p:titleStyle>
      <a:lvl1pPr algn="l" rtl="0" eaLnBrk="0" fontAlgn="base" hangingPunct="0">
        <a:spcBef>
          <a:spcPct val="0"/>
        </a:spcBef>
        <a:spcAft>
          <a:spcPct val="0"/>
        </a:spcAft>
        <a:defRPr sz="4000">
          <a:solidFill>
            <a:schemeClr val="tx1"/>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defRPr sz="4000">
          <a:solidFill>
            <a:schemeClr val="tx1"/>
          </a:solidFill>
          <a:effectLst>
            <a:outerShdw blurRad="38100" dist="38100" dir="2700000" algn="tl">
              <a:srgbClr val="C0C0C0"/>
            </a:outerShdw>
          </a:effectLst>
          <a:latin typeface="Comic Sans MS" pitchFamily="66" charset="0"/>
          <a:ea typeface="黑体" pitchFamily="2" charset="-122"/>
        </a:defRPr>
      </a:lvl2pPr>
      <a:lvl3pPr algn="l" rtl="0" eaLnBrk="0" fontAlgn="base" hangingPunct="0">
        <a:spcBef>
          <a:spcPct val="0"/>
        </a:spcBef>
        <a:spcAft>
          <a:spcPct val="0"/>
        </a:spcAft>
        <a:defRPr sz="4000">
          <a:solidFill>
            <a:schemeClr val="tx1"/>
          </a:solidFill>
          <a:effectLst>
            <a:outerShdw blurRad="38100" dist="38100" dir="2700000" algn="tl">
              <a:srgbClr val="C0C0C0"/>
            </a:outerShdw>
          </a:effectLst>
          <a:latin typeface="Comic Sans MS" pitchFamily="66" charset="0"/>
          <a:ea typeface="黑体" pitchFamily="2" charset="-122"/>
        </a:defRPr>
      </a:lvl3pPr>
      <a:lvl4pPr algn="l" rtl="0" eaLnBrk="0" fontAlgn="base" hangingPunct="0">
        <a:spcBef>
          <a:spcPct val="0"/>
        </a:spcBef>
        <a:spcAft>
          <a:spcPct val="0"/>
        </a:spcAft>
        <a:defRPr sz="4000">
          <a:solidFill>
            <a:schemeClr val="tx1"/>
          </a:solidFill>
          <a:effectLst>
            <a:outerShdw blurRad="38100" dist="38100" dir="2700000" algn="tl">
              <a:srgbClr val="C0C0C0"/>
            </a:outerShdw>
          </a:effectLst>
          <a:latin typeface="Comic Sans MS" pitchFamily="66" charset="0"/>
          <a:ea typeface="黑体" pitchFamily="2" charset="-122"/>
        </a:defRPr>
      </a:lvl4pPr>
      <a:lvl5pPr algn="l" rtl="0" eaLnBrk="0" fontAlgn="base" hangingPunct="0">
        <a:spcBef>
          <a:spcPct val="0"/>
        </a:spcBef>
        <a:spcAft>
          <a:spcPct val="0"/>
        </a:spcAft>
        <a:defRPr sz="4000">
          <a:solidFill>
            <a:schemeClr val="tx1"/>
          </a:solidFill>
          <a:effectLst>
            <a:outerShdw blurRad="38100" dist="38100" dir="2700000" algn="tl">
              <a:srgbClr val="C0C0C0"/>
            </a:outerShdw>
          </a:effectLst>
          <a:latin typeface="Comic Sans MS" pitchFamily="66" charset="0"/>
          <a:ea typeface="黑体" pitchFamily="2" charset="-122"/>
        </a:defRPr>
      </a:lvl5pPr>
      <a:lvl6pPr marL="457200" algn="l" rtl="0" fontAlgn="base">
        <a:spcBef>
          <a:spcPct val="0"/>
        </a:spcBef>
        <a:spcAft>
          <a:spcPct val="0"/>
        </a:spcAft>
        <a:defRPr sz="4000">
          <a:solidFill>
            <a:schemeClr val="tx1"/>
          </a:solidFill>
          <a:effectLst>
            <a:outerShdw blurRad="38100" dist="38100" dir="2700000" algn="tl">
              <a:srgbClr val="C0C0C0"/>
            </a:outerShdw>
          </a:effectLst>
          <a:latin typeface="Comic Sans MS" pitchFamily="66" charset="0"/>
          <a:ea typeface="黑体" pitchFamily="2" charset="-122"/>
        </a:defRPr>
      </a:lvl6pPr>
      <a:lvl7pPr marL="914400" algn="l" rtl="0" fontAlgn="base">
        <a:spcBef>
          <a:spcPct val="0"/>
        </a:spcBef>
        <a:spcAft>
          <a:spcPct val="0"/>
        </a:spcAft>
        <a:defRPr sz="4000">
          <a:solidFill>
            <a:schemeClr val="tx1"/>
          </a:solidFill>
          <a:effectLst>
            <a:outerShdw blurRad="38100" dist="38100" dir="2700000" algn="tl">
              <a:srgbClr val="C0C0C0"/>
            </a:outerShdw>
          </a:effectLst>
          <a:latin typeface="Comic Sans MS" pitchFamily="66" charset="0"/>
          <a:ea typeface="黑体" pitchFamily="2" charset="-122"/>
        </a:defRPr>
      </a:lvl7pPr>
      <a:lvl8pPr marL="1371600" algn="l" rtl="0" fontAlgn="base">
        <a:spcBef>
          <a:spcPct val="0"/>
        </a:spcBef>
        <a:spcAft>
          <a:spcPct val="0"/>
        </a:spcAft>
        <a:defRPr sz="4000">
          <a:solidFill>
            <a:schemeClr val="tx1"/>
          </a:solidFill>
          <a:effectLst>
            <a:outerShdw blurRad="38100" dist="38100" dir="2700000" algn="tl">
              <a:srgbClr val="C0C0C0"/>
            </a:outerShdw>
          </a:effectLst>
          <a:latin typeface="Comic Sans MS" pitchFamily="66" charset="0"/>
          <a:ea typeface="黑体" pitchFamily="2" charset="-122"/>
        </a:defRPr>
      </a:lvl8pPr>
      <a:lvl9pPr marL="1828800" algn="l" rtl="0" fontAlgn="base">
        <a:spcBef>
          <a:spcPct val="0"/>
        </a:spcBef>
        <a:spcAft>
          <a:spcPct val="0"/>
        </a:spcAft>
        <a:defRPr sz="4000">
          <a:solidFill>
            <a:schemeClr val="tx1"/>
          </a:solidFill>
          <a:effectLst>
            <a:outerShdw blurRad="38100" dist="38100" dir="2700000" algn="tl">
              <a:srgbClr val="C0C0C0"/>
            </a:outerShdw>
          </a:effectLst>
          <a:latin typeface="Comic Sans MS" pitchFamily="66" charset="0"/>
          <a:ea typeface="黑体" pitchFamily="2" charset="-122"/>
        </a:defRPr>
      </a:lvl9pPr>
    </p:titleStyle>
    <p:bodyStyle>
      <a:lvl1pPr marL="342900" indent="-342900" algn="l" rtl="0" eaLnBrk="0" fontAlgn="base" hangingPunct="0">
        <a:spcBef>
          <a:spcPct val="20000"/>
        </a:spcBef>
        <a:spcAft>
          <a:spcPct val="0"/>
        </a:spcAft>
        <a:buClr>
          <a:srgbClr val="0000CC"/>
        </a:buClr>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90000"/>
        <a:buFont typeface="Wingdings" pitchFamily="2" charset="2"/>
        <a:buChar char="Ø"/>
        <a:defRPr sz="2800">
          <a:solidFill>
            <a:schemeClr val="tx1"/>
          </a:solidFill>
          <a:effectLst>
            <a:outerShdw blurRad="38100" dist="38100" dir="2700000" algn="tl">
              <a:srgbClr val="C0C0C0"/>
            </a:outerShdw>
          </a:effectLst>
          <a:latin typeface="+mn-lt"/>
          <a:ea typeface="宋体" pitchFamily="2" charset="-122"/>
        </a:defRPr>
      </a:lvl2pPr>
      <a:lvl3pPr marL="1143000" indent="-228600" algn="l" rtl="0" eaLnBrk="0" fontAlgn="base" hangingPunct="0">
        <a:spcBef>
          <a:spcPct val="20000"/>
        </a:spcBef>
        <a:spcAft>
          <a:spcPct val="0"/>
        </a:spcAft>
        <a:buChar char="•"/>
        <a:defRPr sz="2400">
          <a:solidFill>
            <a:schemeClr val="tx1"/>
          </a:solidFill>
          <a:effectLst>
            <a:outerShdw blurRad="38100" dist="38100" dir="2700000" algn="tl">
              <a:srgbClr val="C0C0C0"/>
            </a:outerShdw>
          </a:effectLst>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5pPr>
      <a:lvl6pPr marL="2514600" indent="-228600" algn="l" rtl="0" fontAlgn="base">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6pPr>
      <a:lvl7pPr marL="2971800" indent="-228600" algn="l" rtl="0" fontAlgn="base">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7pPr>
      <a:lvl8pPr marL="3429000" indent="-228600" algn="l" rtl="0" fontAlgn="base">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8pPr>
      <a:lvl9pPr marL="3886200" indent="-228600" algn="l" rtl="0" fontAlgn="base">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9.png"/><Relationship Id="rId5" Type="http://schemas.openxmlformats.org/officeDocument/2006/relationships/image" Target="../media/image4.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19.png"/><Relationship Id="rId5" Type="http://schemas.openxmlformats.org/officeDocument/2006/relationships/oleObject" Target="../embeddings/oleObject5.bin"/><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oleObject" Target="../embeddings/oleObject7.bin"/><Relationship Id="rId7"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22.png"/><Relationship Id="rId5" Type="http://schemas.openxmlformats.org/officeDocument/2006/relationships/oleObject" Target="../embeddings/oleObject8.bin"/><Relationship Id="rId10" Type="http://schemas.openxmlformats.org/officeDocument/2006/relationships/image" Target="../media/image23.png"/><Relationship Id="rId4" Type="http://schemas.openxmlformats.org/officeDocument/2006/relationships/image" Target="../media/image21.png"/><Relationship Id="rId9" Type="http://schemas.openxmlformats.org/officeDocument/2006/relationships/oleObject" Target="../embeddings/oleObject10.bin"/></Relationships>
</file>

<file path=ppt/slides/_rels/slide21.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oleObject" Target="../embeddings/oleObject11.bin"/><Relationship Id="rId7"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25.png"/><Relationship Id="rId5" Type="http://schemas.openxmlformats.org/officeDocument/2006/relationships/oleObject" Target="../embeddings/oleObject12.bin"/><Relationship Id="rId4" Type="http://schemas.openxmlformats.org/officeDocument/2006/relationships/image" Target="../media/image24.png"/><Relationship Id="rId9" Type="http://schemas.openxmlformats.org/officeDocument/2006/relationships/oleObject" Target="../embeddings/oleObject14.bin"/></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image" Target="../media/image3.jpeg"/><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2.png"/><Relationship Id="rId5" Type="http://schemas.openxmlformats.org/officeDocument/2006/relationships/oleObject" Target="../embeddings/oleObject2.bin"/><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755650" y="2060574"/>
            <a:ext cx="7848600" cy="1728465"/>
          </a:xfrm>
        </p:spPr>
        <p:txBody>
          <a:bodyPr/>
          <a:lstStyle/>
          <a:p>
            <a:pPr algn="ctr" eaLnBrk="1" hangingPunct="1">
              <a:lnSpc>
                <a:spcPct val="200000"/>
              </a:lnSpc>
              <a:defRPr/>
            </a:pPr>
            <a:r>
              <a:rPr lang="zh-CN" altLang="en-US" dirty="0" smtClean="0"/>
              <a:t>第</a:t>
            </a:r>
            <a:r>
              <a:rPr lang="en-US" altLang="zh-CN" dirty="0" smtClean="0"/>
              <a:t>1</a:t>
            </a:r>
            <a:r>
              <a:rPr lang="zh-CN" altLang="en-US" dirty="0" smtClean="0"/>
              <a:t>章   计算机基础知识</a:t>
            </a:r>
            <a:br>
              <a:rPr lang="zh-CN" altLang="en-US" dirty="0" smtClean="0"/>
            </a:br>
            <a:r>
              <a:rPr lang="zh-CN" altLang="en-US" sz="3200" dirty="0" smtClean="0">
                <a:solidFill>
                  <a:srgbClr val="009200"/>
                </a:solidFill>
                <a:latin typeface="Arial"/>
              </a:rPr>
              <a:t>第</a:t>
            </a:r>
            <a:r>
              <a:rPr lang="en-US" altLang="zh-CN" sz="3200" dirty="0" smtClean="0">
                <a:solidFill>
                  <a:srgbClr val="009200"/>
                </a:solidFill>
                <a:latin typeface="Arial"/>
              </a:rPr>
              <a:t>3</a:t>
            </a:r>
            <a:r>
              <a:rPr lang="zh-CN" altLang="en-US" sz="3200" dirty="0" smtClean="0">
                <a:solidFill>
                  <a:srgbClr val="009200"/>
                </a:solidFill>
                <a:latin typeface="Arial"/>
              </a:rPr>
              <a:t>讲  </a:t>
            </a:r>
            <a:r>
              <a:rPr lang="zh-CN" altLang="en-US" sz="3200" dirty="0" smtClean="0">
                <a:solidFill>
                  <a:srgbClr val="009200"/>
                </a:solidFill>
              </a:rPr>
              <a:t>操作计算机</a:t>
            </a:r>
          </a:p>
        </p:txBody>
      </p:sp>
      <p:sp>
        <p:nvSpPr>
          <p:cNvPr id="2051" name="Rectangle 3"/>
          <p:cNvSpPr>
            <a:spLocks noGrp="1" noChangeArrowheads="1"/>
          </p:cNvSpPr>
          <p:nvPr>
            <p:ph type="subTitle" idx="1"/>
          </p:nvPr>
        </p:nvSpPr>
        <p:spPr>
          <a:xfrm>
            <a:off x="1042988" y="4653135"/>
            <a:ext cx="7008812" cy="863427"/>
          </a:xfrm>
        </p:spPr>
        <p:txBody>
          <a:bodyPr/>
          <a:lstStyle/>
          <a:p>
            <a:pPr eaLnBrk="1" hangingPunct="1">
              <a:defRPr/>
            </a:pPr>
            <a:r>
              <a:rPr lang="zh-CN" altLang="en-US" sz="2400" dirty="0" smtClean="0"/>
              <a:t>主讲人：</a:t>
            </a:r>
            <a:r>
              <a:rPr lang="en-US" altLang="zh-CN" sz="2400" dirty="0" smtClean="0"/>
              <a:t>XXX</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r>
              <a:rPr lang="zh-CN" altLang="en-US" dirty="0" smtClean="0"/>
              <a:t>二、键盘的使用</a:t>
            </a:r>
            <a:r>
              <a:rPr lang="zh-CN" altLang="en-US" dirty="0" smtClean="0">
                <a:solidFill>
                  <a:srgbClr val="0000CC"/>
                </a:solidFill>
              </a:rPr>
              <a:t>　　 </a:t>
            </a:r>
            <a:r>
              <a:rPr lang="zh-CN" altLang="en-US" sz="2800" dirty="0" smtClean="0">
                <a:solidFill>
                  <a:srgbClr val="0000CC"/>
                </a:solidFill>
              </a:rPr>
              <a:t>  </a:t>
            </a:r>
            <a:r>
              <a:rPr lang="en-US" altLang="zh-CN" sz="2800" dirty="0" smtClean="0">
                <a:solidFill>
                  <a:srgbClr val="0000CC"/>
                </a:solidFill>
                <a:latin typeface="Arial"/>
              </a:rPr>
              <a:t>——</a:t>
            </a:r>
            <a:r>
              <a:rPr lang="zh-CN" altLang="en-US" sz="2800" dirty="0" smtClean="0">
                <a:solidFill>
                  <a:srgbClr val="0000CC"/>
                </a:solidFill>
              </a:rPr>
              <a:t>操作姿势</a:t>
            </a:r>
            <a:endParaRPr lang="zh-CN" altLang="en-US" sz="2800" dirty="0" smtClean="0"/>
          </a:p>
        </p:txBody>
      </p:sp>
      <p:pic>
        <p:nvPicPr>
          <p:cNvPr id="3" name="Picture 4"/>
          <p:cNvPicPr>
            <a:picLocks noChangeAspect="1" noChangeArrowheads="1"/>
          </p:cNvPicPr>
          <p:nvPr/>
        </p:nvPicPr>
        <p:blipFill>
          <a:blip r:embed="rId2" cstate="print"/>
          <a:srcRect/>
          <a:stretch>
            <a:fillRect/>
          </a:stretch>
        </p:blipFill>
        <p:spPr bwMode="auto">
          <a:xfrm>
            <a:off x="1187624" y="1484784"/>
            <a:ext cx="6912768" cy="449312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96" name="Rectangle 12"/>
          <p:cNvSpPr>
            <a:spLocks noGrp="1" noChangeArrowheads="1"/>
          </p:cNvSpPr>
          <p:nvPr>
            <p:ph type="title" idx="4294967295"/>
          </p:nvPr>
        </p:nvSpPr>
        <p:spPr/>
        <p:txBody>
          <a:bodyPr/>
          <a:lstStyle/>
          <a:p>
            <a:pPr eaLnBrk="1" hangingPunct="1">
              <a:defRPr/>
            </a:pPr>
            <a:r>
              <a:rPr lang="zh-CN" altLang="en-US" dirty="0" smtClean="0"/>
              <a:t>二、键盘的使用</a:t>
            </a:r>
            <a:r>
              <a:rPr lang="zh-CN" altLang="en-US" sz="2800" dirty="0" smtClean="0">
                <a:solidFill>
                  <a:srgbClr val="0000CC"/>
                </a:solidFill>
              </a:rPr>
              <a:t>　　</a:t>
            </a:r>
          </a:p>
        </p:txBody>
      </p:sp>
      <p:sp>
        <p:nvSpPr>
          <p:cNvPr id="66563" name="Rectangle 13"/>
          <p:cNvSpPr>
            <a:spLocks noGrp="1" noChangeArrowheads="1"/>
          </p:cNvSpPr>
          <p:nvPr>
            <p:ph type="body" idx="4294967295"/>
          </p:nvPr>
        </p:nvSpPr>
        <p:spPr>
          <a:noFill/>
          <a:extLst>
            <a:ext uri="{909E8E84-426E-40DD-AFC4-6F175D3DCCD1}">
              <a14:hiddenFill xmlns:a14="http://schemas.microsoft.com/office/drawing/2010/main">
                <a:solidFill>
                  <a:srgbClr val="FFFFFF"/>
                </a:solidFill>
              </a14:hiddenFill>
            </a:ext>
          </a:extLst>
        </p:spPr>
        <p:txBody>
          <a:bodyPr/>
          <a:lstStyle/>
          <a:p>
            <a:pPr eaLnBrk="1" hangingPunct="1">
              <a:buFont typeface="Wingdings" pitchFamily="2" charset="2"/>
              <a:buNone/>
            </a:pPr>
            <a:r>
              <a:rPr kumimoji="1" lang="zh-CN" altLang="en-US" smtClean="0">
                <a:solidFill>
                  <a:schemeClr val="tx2"/>
                </a:solidFill>
              </a:rPr>
              <a:t>提问</a:t>
            </a:r>
            <a:r>
              <a:rPr kumimoji="1" lang="zh-CN" altLang="en-US" smtClean="0"/>
              <a:t>：请说出以下常用特殊键的作用。</a:t>
            </a:r>
            <a:endParaRPr kumimoji="1" lang="en-US" altLang="zh-CN" smtClean="0"/>
          </a:p>
        </p:txBody>
      </p:sp>
      <p:sp>
        <p:nvSpPr>
          <p:cNvPr id="66564" name="Text Box 8"/>
          <p:cNvSpPr txBox="1">
            <a:spLocks noChangeArrowheads="1"/>
          </p:cNvSpPr>
          <p:nvPr/>
        </p:nvSpPr>
        <p:spPr bwMode="auto">
          <a:xfrm>
            <a:off x="1295400" y="2438400"/>
            <a:ext cx="7391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spcBef>
                <a:spcPct val="50000"/>
              </a:spcBef>
            </a:pPr>
            <a:endParaRPr kumimoji="1" lang="zh-CN" altLang="zh-CN" sz="2400" b="1">
              <a:latin typeface="Times New Roman" pitchFamily="18" charset="0"/>
              <a:ea typeface="宋体" pitchFamily="2" charset="-122"/>
            </a:endParaRPr>
          </a:p>
        </p:txBody>
      </p:sp>
      <p:graphicFrame>
        <p:nvGraphicFramePr>
          <p:cNvPr id="66565" name="Object 9"/>
          <p:cNvGraphicFramePr>
            <a:graphicFrameLocks noChangeAspect="1"/>
          </p:cNvGraphicFramePr>
          <p:nvPr/>
        </p:nvGraphicFramePr>
        <p:xfrm>
          <a:off x="1476375" y="1989138"/>
          <a:ext cx="5975350" cy="2041525"/>
        </p:xfrm>
        <a:graphic>
          <a:graphicData uri="http://schemas.openxmlformats.org/presentationml/2006/ole">
            <mc:AlternateContent xmlns:mc="http://schemas.openxmlformats.org/markup-compatibility/2006">
              <mc:Choice xmlns:v="urn:schemas-microsoft-com:vml" Requires="v">
                <p:oleObj spid="_x0000_s66571" name="Image" r:id="rId3" imgW="3373857" imgH="1151951" progId="Photoshop.Image.7">
                  <p:embed/>
                </p:oleObj>
              </mc:Choice>
              <mc:Fallback>
                <p:oleObj name="Image" r:id="rId3" imgW="3373857" imgH="1151951" progId="Photoshop.Image.7">
                  <p:embed/>
                  <p:pic>
                    <p:nvPicPr>
                      <p:cNvPr id="0" name="Object 9"/>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476375" y="1989138"/>
                        <a:ext cx="5975350" cy="204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6656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787931">
            <a:off x="4910138" y="4105275"/>
            <a:ext cx="3046412" cy="207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6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2988" y="4221163"/>
            <a:ext cx="3416300" cy="207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9" descr="t125 副本"/>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42988" y="2565400"/>
            <a:ext cx="7273428" cy="3499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1022" name="Rectangle 14"/>
          <p:cNvSpPr>
            <a:spLocks noGrp="1" noChangeArrowheads="1"/>
          </p:cNvSpPr>
          <p:nvPr>
            <p:ph type="title"/>
          </p:nvPr>
        </p:nvSpPr>
        <p:spPr/>
        <p:txBody>
          <a:bodyPr/>
          <a:lstStyle/>
          <a:p>
            <a:pPr eaLnBrk="1" hangingPunct="1">
              <a:defRPr/>
            </a:pPr>
            <a:r>
              <a:rPr lang="zh-CN" altLang="en-US" dirty="0" smtClean="0"/>
              <a:t>二、键盘的使用</a:t>
            </a:r>
            <a:r>
              <a:rPr lang="zh-CN" altLang="en-US" sz="2800" dirty="0" smtClean="0">
                <a:solidFill>
                  <a:srgbClr val="0000CC"/>
                </a:solidFill>
              </a:rPr>
              <a:t>　　   </a:t>
            </a:r>
            <a:r>
              <a:rPr lang="en-US" altLang="zh-CN" sz="2800" dirty="0" smtClean="0">
                <a:solidFill>
                  <a:srgbClr val="0000CC"/>
                </a:solidFill>
                <a:latin typeface="Arial"/>
              </a:rPr>
              <a:t>——</a:t>
            </a:r>
            <a:r>
              <a:rPr lang="zh-CN" altLang="en-US" sz="2800" dirty="0" smtClean="0">
                <a:solidFill>
                  <a:srgbClr val="0000CC"/>
                </a:solidFill>
              </a:rPr>
              <a:t>编辑文件</a:t>
            </a:r>
          </a:p>
        </p:txBody>
      </p:sp>
      <p:sp>
        <p:nvSpPr>
          <p:cNvPr id="171023" name="Rectangle 15"/>
          <p:cNvSpPr>
            <a:spLocks noGrp="1" noChangeArrowheads="1"/>
          </p:cNvSpPr>
          <p:nvPr>
            <p:ph type="body" idx="1"/>
          </p:nvPr>
        </p:nvSpPr>
        <p:spPr/>
        <p:txBody>
          <a:bodyPr/>
          <a:lstStyle/>
          <a:p>
            <a:pPr marL="609600" indent="-609600" eaLnBrk="1" hangingPunct="1">
              <a:defRPr/>
            </a:pPr>
            <a:r>
              <a:rPr lang="zh-CN" altLang="en-US" smtClean="0">
                <a:solidFill>
                  <a:srgbClr val="0000CC"/>
                </a:solidFill>
              </a:rPr>
              <a:t>操作</a:t>
            </a:r>
            <a:r>
              <a:rPr lang="en-US" altLang="zh-CN" smtClean="0">
                <a:solidFill>
                  <a:srgbClr val="0000CC"/>
                </a:solidFill>
              </a:rPr>
              <a:t>2</a:t>
            </a:r>
            <a:r>
              <a:rPr lang="zh-CN" altLang="en-US" smtClean="0">
                <a:solidFill>
                  <a:srgbClr val="0000CC"/>
                </a:solidFill>
              </a:rPr>
              <a:t>：练一练用记事本写字。</a:t>
            </a:r>
          </a:p>
          <a:p>
            <a:pPr marL="990600" lvl="1" indent="-533400" eaLnBrk="1" hangingPunct="1">
              <a:buFont typeface="Wingdings" pitchFamily="2" charset="2"/>
              <a:buAutoNum type="arabicPeriod"/>
              <a:defRPr/>
            </a:pPr>
            <a:r>
              <a:rPr kumimoji="1" lang="zh-CN" altLang="en-US" b="1" smtClean="0">
                <a:effectLst/>
              </a:rPr>
              <a:t>打开记事本，并进行字符</a:t>
            </a:r>
            <a:r>
              <a:rPr kumimoji="1" lang="zh-CN" altLang="en-US" smtClean="0"/>
              <a:t>输入练习：</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26" name="Rectangle 14"/>
          <p:cNvSpPr>
            <a:spLocks noGrp="1" noChangeArrowheads="1"/>
          </p:cNvSpPr>
          <p:nvPr>
            <p:ph type="title"/>
          </p:nvPr>
        </p:nvSpPr>
        <p:spPr/>
        <p:txBody>
          <a:bodyPr/>
          <a:lstStyle/>
          <a:p>
            <a:pPr eaLnBrk="1" hangingPunct="1">
              <a:defRPr/>
            </a:pPr>
            <a:r>
              <a:rPr lang="zh-CN" altLang="en-US" dirty="0" smtClean="0"/>
              <a:t>二、键盘的使用</a:t>
            </a:r>
            <a:r>
              <a:rPr lang="zh-CN" altLang="en-US" sz="2800" dirty="0" smtClean="0">
                <a:solidFill>
                  <a:srgbClr val="0000CC"/>
                </a:solidFill>
              </a:rPr>
              <a:t>　　   </a:t>
            </a:r>
            <a:r>
              <a:rPr lang="en-US" altLang="zh-CN" sz="2800" dirty="0" smtClean="0">
                <a:solidFill>
                  <a:srgbClr val="0000CC"/>
                </a:solidFill>
                <a:latin typeface="Arial"/>
              </a:rPr>
              <a:t>——</a:t>
            </a:r>
            <a:r>
              <a:rPr lang="zh-CN" altLang="en-US" sz="2800" dirty="0" smtClean="0">
                <a:solidFill>
                  <a:srgbClr val="0000CC"/>
                </a:solidFill>
              </a:rPr>
              <a:t>编辑文件</a:t>
            </a:r>
          </a:p>
        </p:txBody>
      </p:sp>
      <p:sp>
        <p:nvSpPr>
          <p:cNvPr id="18435" name="Rectangle 15"/>
          <p:cNvSpPr>
            <a:spLocks noGrp="1" noChangeArrowheads="1"/>
          </p:cNvSpPr>
          <p:nvPr>
            <p:ph type="body" idx="1"/>
          </p:nvPr>
        </p:nvSpPr>
        <p:spPr/>
        <p:txBody>
          <a:bodyPr/>
          <a:lstStyle/>
          <a:p>
            <a:pPr marL="609600" indent="-609600" eaLnBrk="1" hangingPunct="1"/>
            <a:r>
              <a:rPr lang="zh-CN" altLang="en-US" dirty="0" smtClean="0">
                <a:solidFill>
                  <a:srgbClr val="0000CC"/>
                </a:solidFill>
              </a:rPr>
              <a:t>操作</a:t>
            </a:r>
            <a:r>
              <a:rPr lang="en-US" altLang="zh-CN" dirty="0" smtClean="0">
                <a:solidFill>
                  <a:srgbClr val="0000CC"/>
                </a:solidFill>
              </a:rPr>
              <a:t>2</a:t>
            </a:r>
            <a:r>
              <a:rPr lang="zh-CN" altLang="en-US" dirty="0" smtClean="0">
                <a:solidFill>
                  <a:srgbClr val="0000CC"/>
                </a:solidFill>
              </a:rPr>
              <a:t>：练一练用记事本写字。</a:t>
            </a:r>
            <a:endParaRPr lang="zh-CN" altLang="en-US" dirty="0" smtClean="0"/>
          </a:p>
          <a:p>
            <a:pPr marL="1009650" lvl="1" indent="-609600" eaLnBrk="1" hangingPunct="1"/>
            <a:endParaRPr lang="zh-CN" altLang="en-US" dirty="0" smtClean="0"/>
          </a:p>
          <a:p>
            <a:pPr marL="990600" lvl="1" indent="-533400" eaLnBrk="1" hangingPunct="1">
              <a:buFont typeface="Wingdings" pitchFamily="2" charset="2"/>
              <a:buAutoNum type="arabicPeriod" startAt="2"/>
            </a:pPr>
            <a:r>
              <a:rPr kumimoji="1" lang="zh-CN" altLang="en-US" b="1" dirty="0" smtClean="0">
                <a:effectLst/>
              </a:rPr>
              <a:t>若不再输入内容就可以关闭记事本，此时会提示保存的信息。</a:t>
            </a:r>
          </a:p>
          <a:p>
            <a:pPr marL="1371600" lvl="2" indent="-457200" eaLnBrk="1" hangingPunct="1">
              <a:lnSpc>
                <a:spcPct val="150000"/>
              </a:lnSpc>
            </a:pPr>
            <a:r>
              <a:rPr kumimoji="1" lang="zh-CN" altLang="en-US" b="1" dirty="0" smtClean="0">
                <a:effectLst/>
              </a:rPr>
              <a:t>单击          则重新回到记事本窗口；</a:t>
            </a:r>
          </a:p>
          <a:p>
            <a:pPr marL="1371600" lvl="2" indent="-457200" eaLnBrk="1" hangingPunct="1">
              <a:lnSpc>
                <a:spcPct val="150000"/>
              </a:lnSpc>
            </a:pPr>
            <a:r>
              <a:rPr kumimoji="1" lang="zh-CN" altLang="en-US" b="1" dirty="0" smtClean="0">
                <a:effectLst/>
              </a:rPr>
              <a:t>单击          则不保存。</a:t>
            </a:r>
          </a:p>
          <a:p>
            <a:pPr marL="1371600" lvl="2" indent="-457200" eaLnBrk="1" hangingPunct="1">
              <a:lnSpc>
                <a:spcPct val="150000"/>
              </a:lnSpc>
            </a:pPr>
            <a:r>
              <a:rPr kumimoji="1" lang="zh-CN" altLang="en-US" b="1" dirty="0" smtClean="0">
                <a:effectLst/>
              </a:rPr>
              <a:t>单击          则显示</a:t>
            </a:r>
            <a:r>
              <a:rPr kumimoji="1" lang="zh-CN" altLang="en-US" b="1" dirty="0" smtClean="0">
                <a:effectLst/>
                <a:latin typeface="Arial" charset="0"/>
              </a:rPr>
              <a:t>“</a:t>
            </a:r>
            <a:r>
              <a:rPr kumimoji="1" lang="zh-CN" altLang="en-US" b="1" dirty="0" smtClean="0">
                <a:effectLst/>
              </a:rPr>
              <a:t>另存为</a:t>
            </a:r>
            <a:r>
              <a:rPr kumimoji="1" lang="zh-CN" altLang="en-US" b="1" dirty="0" smtClean="0">
                <a:effectLst/>
                <a:latin typeface="Arial" charset="0"/>
              </a:rPr>
              <a:t>”</a:t>
            </a:r>
            <a:r>
              <a:rPr kumimoji="1" lang="zh-CN" altLang="en-US" b="1" dirty="0" smtClean="0">
                <a:effectLst/>
              </a:rPr>
              <a:t>对话框，为所需保存的文件取名。</a:t>
            </a:r>
          </a:p>
          <a:p>
            <a:pPr marL="1371600" lvl="2" indent="-457200" eaLnBrk="1" hangingPunct="1">
              <a:lnSpc>
                <a:spcPct val="150000"/>
              </a:lnSpc>
            </a:pPr>
            <a:r>
              <a:rPr kumimoji="1" lang="zh-CN" altLang="en-US" b="1" dirty="0" smtClean="0">
                <a:effectLst/>
              </a:rPr>
              <a:t>单击         ，这个文件就保存在电脑中。</a:t>
            </a:r>
          </a:p>
        </p:txBody>
      </p:sp>
      <p:pic>
        <p:nvPicPr>
          <p:cNvPr id="18436" name="Picture 10" descr="否"/>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875" y="3462440"/>
            <a:ext cx="1008012" cy="268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7" name="Picture 1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5875" y="4077072"/>
            <a:ext cx="1008012" cy="317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Picture 12" descr="是"/>
          <p:cNvPicPr preferRelativeResize="0">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5874" y="4725144"/>
            <a:ext cx="1008013" cy="302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9" name="Picture 13" descr="保存"/>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46237" y="5877272"/>
            <a:ext cx="1017650" cy="302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2"/>
          <p:cNvSpPr>
            <a:spLocks noGrp="1" noChangeArrowheads="1"/>
          </p:cNvSpPr>
          <p:nvPr>
            <p:ph type="title"/>
          </p:nvPr>
        </p:nvSpPr>
        <p:spPr/>
        <p:txBody>
          <a:bodyPr/>
          <a:lstStyle/>
          <a:p>
            <a:pPr eaLnBrk="1" hangingPunct="1">
              <a:defRPr/>
            </a:pPr>
            <a:r>
              <a:rPr lang="zh-CN" altLang="en-US" dirty="0" smtClean="0"/>
              <a:t>二、键盘的使用</a:t>
            </a:r>
            <a:r>
              <a:rPr lang="zh-CN" altLang="en-US" sz="2800" dirty="0" smtClean="0">
                <a:solidFill>
                  <a:srgbClr val="0000CC"/>
                </a:solidFill>
              </a:rPr>
              <a:t>　　   </a:t>
            </a:r>
            <a:r>
              <a:rPr lang="en-US" altLang="zh-CN" sz="2800" dirty="0" smtClean="0">
                <a:solidFill>
                  <a:srgbClr val="0000CC"/>
                </a:solidFill>
                <a:latin typeface="Arial"/>
              </a:rPr>
              <a:t>——</a:t>
            </a:r>
            <a:r>
              <a:rPr lang="zh-CN" altLang="en-US" sz="2800" dirty="0" smtClean="0">
                <a:solidFill>
                  <a:srgbClr val="0000CC"/>
                </a:solidFill>
              </a:rPr>
              <a:t>编辑文件</a:t>
            </a:r>
          </a:p>
        </p:txBody>
      </p:sp>
      <p:sp>
        <p:nvSpPr>
          <p:cNvPr id="19459" name="Rectangle 3"/>
          <p:cNvSpPr>
            <a:spLocks noGrp="1" noChangeArrowheads="1"/>
          </p:cNvSpPr>
          <p:nvPr>
            <p:ph type="body" idx="1"/>
          </p:nvPr>
        </p:nvSpPr>
        <p:spPr/>
        <p:txBody>
          <a:bodyPr/>
          <a:lstStyle/>
          <a:p>
            <a:pPr marL="609600" indent="-609600" eaLnBrk="1" hangingPunct="1"/>
            <a:r>
              <a:rPr lang="zh-CN" altLang="en-US" smtClean="0">
                <a:solidFill>
                  <a:srgbClr val="0000CC"/>
                </a:solidFill>
              </a:rPr>
              <a:t>操作</a:t>
            </a:r>
            <a:r>
              <a:rPr lang="en-US" altLang="zh-CN" smtClean="0">
                <a:solidFill>
                  <a:srgbClr val="0000CC"/>
                </a:solidFill>
              </a:rPr>
              <a:t>2</a:t>
            </a:r>
            <a:r>
              <a:rPr lang="zh-CN" altLang="en-US" smtClean="0">
                <a:solidFill>
                  <a:srgbClr val="0000CC"/>
                </a:solidFill>
              </a:rPr>
              <a:t>：练一练用记事本写字。</a:t>
            </a:r>
            <a:endParaRPr lang="zh-CN" altLang="en-US" smtClean="0"/>
          </a:p>
          <a:p>
            <a:pPr marL="609600" indent="-609600" eaLnBrk="1" hangingPunct="1">
              <a:buFont typeface="Wingdings" pitchFamily="2" charset="2"/>
              <a:buNone/>
            </a:pPr>
            <a:r>
              <a:rPr lang="zh-CN" altLang="en-US" smtClean="0"/>
              <a:t>	</a:t>
            </a:r>
            <a:r>
              <a:rPr lang="zh-CN" altLang="en-US" sz="2800" smtClean="0"/>
              <a:t>保存步骤如下图所示：</a:t>
            </a:r>
          </a:p>
        </p:txBody>
      </p:sp>
      <p:pic>
        <p:nvPicPr>
          <p:cNvPr id="1946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813" y="2636838"/>
            <a:ext cx="5903912" cy="367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2"/>
          <p:cNvSpPr>
            <a:spLocks noGrp="1" noChangeArrowheads="1"/>
          </p:cNvSpPr>
          <p:nvPr>
            <p:ph type="title"/>
          </p:nvPr>
        </p:nvSpPr>
        <p:spPr/>
        <p:txBody>
          <a:bodyPr/>
          <a:lstStyle/>
          <a:p>
            <a:pPr eaLnBrk="1" hangingPunct="1">
              <a:defRPr/>
            </a:pPr>
            <a:r>
              <a:rPr lang="zh-CN" altLang="en-US" dirty="0" smtClean="0"/>
              <a:t>二、键盘的使用</a:t>
            </a:r>
            <a:r>
              <a:rPr lang="zh-CN" altLang="en-US" sz="2800" dirty="0" smtClean="0">
                <a:solidFill>
                  <a:srgbClr val="0000CC"/>
                </a:solidFill>
              </a:rPr>
              <a:t>　　   </a:t>
            </a:r>
            <a:r>
              <a:rPr lang="en-US" altLang="zh-CN" sz="2800" dirty="0" smtClean="0">
                <a:solidFill>
                  <a:srgbClr val="0000CC"/>
                </a:solidFill>
                <a:latin typeface="Arial"/>
              </a:rPr>
              <a:t>——</a:t>
            </a:r>
            <a:r>
              <a:rPr lang="zh-CN" altLang="en-US" sz="2800" dirty="0" smtClean="0">
                <a:solidFill>
                  <a:srgbClr val="0000CC"/>
                </a:solidFill>
              </a:rPr>
              <a:t>死机</a:t>
            </a:r>
          </a:p>
        </p:txBody>
      </p:sp>
      <p:sp>
        <p:nvSpPr>
          <p:cNvPr id="20483" name="Rectangle 3"/>
          <p:cNvSpPr>
            <a:spLocks noGrp="1" noChangeArrowheads="1"/>
          </p:cNvSpPr>
          <p:nvPr>
            <p:ph type="body" idx="1"/>
          </p:nvPr>
        </p:nvSpPr>
        <p:spPr/>
        <p:txBody>
          <a:bodyPr/>
          <a:lstStyle/>
          <a:p>
            <a:pPr eaLnBrk="1" hangingPunct="1"/>
            <a:r>
              <a:rPr kumimoji="1" lang="zh-CN" altLang="en-US" smtClean="0"/>
              <a:t>当电脑不听</a:t>
            </a:r>
            <a:r>
              <a:rPr kumimoji="1" lang="zh-CN" altLang="en-US" smtClean="0">
                <a:latin typeface="Arial" charset="0"/>
              </a:rPr>
              <a:t>“</a:t>
            </a:r>
            <a:r>
              <a:rPr kumimoji="1" lang="zh-CN" altLang="en-US" smtClean="0"/>
              <a:t>使唤</a:t>
            </a:r>
            <a:r>
              <a:rPr kumimoji="1" lang="zh-CN" altLang="en-US" smtClean="0">
                <a:latin typeface="Arial" charset="0"/>
              </a:rPr>
              <a:t>”</a:t>
            </a:r>
            <a:r>
              <a:rPr kumimoji="1" lang="zh-CN" altLang="en-US" smtClean="0"/>
              <a:t>了就称为死机。即无论用鼠标还是键盘进行操作，都看不到屏幕上有任何反映。</a:t>
            </a:r>
          </a:p>
          <a:p>
            <a:pPr eaLnBrk="1" hangingPunct="1"/>
            <a:endParaRPr kumimoji="1" lang="zh-CN" altLang="en-US" smtClean="0"/>
          </a:p>
          <a:p>
            <a:pPr eaLnBrk="1" hangingPunct="1"/>
            <a:r>
              <a:rPr kumimoji="1" lang="zh-CN" altLang="en-US" smtClean="0"/>
              <a:t>请思考：</a:t>
            </a:r>
            <a:r>
              <a:rPr kumimoji="1" lang="zh-CN" altLang="en-US" smtClean="0">
                <a:solidFill>
                  <a:schemeClr val="tx2"/>
                </a:solidFill>
              </a:rPr>
              <a:t>有哪些解决办法？</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70" name="Rectangle 14"/>
          <p:cNvSpPr>
            <a:spLocks noGrp="1" noChangeArrowheads="1"/>
          </p:cNvSpPr>
          <p:nvPr>
            <p:ph type="title"/>
          </p:nvPr>
        </p:nvSpPr>
        <p:spPr/>
        <p:txBody>
          <a:bodyPr/>
          <a:lstStyle/>
          <a:p>
            <a:pPr eaLnBrk="1" hangingPunct="1">
              <a:defRPr/>
            </a:pPr>
            <a:r>
              <a:rPr lang="zh-CN" altLang="en-US" dirty="0" smtClean="0"/>
              <a:t>二、键盘的使用</a:t>
            </a:r>
            <a:r>
              <a:rPr lang="zh-CN" altLang="en-US" sz="2800" dirty="0" smtClean="0">
                <a:solidFill>
                  <a:srgbClr val="0000CC"/>
                </a:solidFill>
              </a:rPr>
              <a:t>　　   </a:t>
            </a:r>
            <a:r>
              <a:rPr lang="en-US" altLang="zh-CN" sz="2800" dirty="0" smtClean="0">
                <a:solidFill>
                  <a:srgbClr val="0000CC"/>
                </a:solidFill>
                <a:latin typeface="Arial"/>
              </a:rPr>
              <a:t>——</a:t>
            </a:r>
            <a:r>
              <a:rPr lang="zh-CN" altLang="en-US" sz="2800" dirty="0" smtClean="0">
                <a:solidFill>
                  <a:srgbClr val="0000CC"/>
                </a:solidFill>
              </a:rPr>
              <a:t>死机</a:t>
            </a:r>
          </a:p>
        </p:txBody>
      </p:sp>
      <p:sp>
        <p:nvSpPr>
          <p:cNvPr id="173071" name="Rectangle 15"/>
          <p:cNvSpPr>
            <a:spLocks noGrp="1" noChangeArrowheads="1"/>
          </p:cNvSpPr>
          <p:nvPr>
            <p:ph type="body" idx="1"/>
          </p:nvPr>
        </p:nvSpPr>
        <p:spPr/>
        <p:txBody>
          <a:bodyPr/>
          <a:lstStyle/>
          <a:p>
            <a:pPr eaLnBrk="1" hangingPunct="1">
              <a:defRPr/>
            </a:pPr>
            <a:r>
              <a:rPr kumimoji="1" lang="zh-CN" altLang="en-US" sz="2800" smtClean="0">
                <a:solidFill>
                  <a:srgbClr val="FF0000"/>
                </a:solidFill>
              </a:rPr>
              <a:t>解决的方法</a:t>
            </a:r>
            <a:r>
              <a:rPr kumimoji="1" lang="en-US" altLang="zh-CN" sz="2800" smtClean="0">
                <a:solidFill>
                  <a:srgbClr val="FF0000"/>
                </a:solidFill>
              </a:rPr>
              <a:t>1</a:t>
            </a:r>
            <a:r>
              <a:rPr kumimoji="1" lang="zh-CN" altLang="en-US" sz="2800" smtClean="0">
                <a:solidFill>
                  <a:srgbClr val="FF0000"/>
                </a:solidFill>
              </a:rPr>
              <a:t>：</a:t>
            </a:r>
          </a:p>
          <a:p>
            <a:pPr lvl="1" eaLnBrk="1" hangingPunct="1">
              <a:defRPr/>
            </a:pPr>
            <a:r>
              <a:rPr lang="zh-CN" altLang="en-US" sz="2400" smtClean="0"/>
              <a:t>按</a:t>
            </a:r>
            <a:r>
              <a:rPr lang="en-US" altLang="zh-CN" sz="2400" smtClean="0"/>
              <a:t>Ctrl</a:t>
            </a:r>
            <a:r>
              <a:rPr lang="zh-CN" altLang="en-US" sz="2400" smtClean="0"/>
              <a:t>、</a:t>
            </a:r>
            <a:r>
              <a:rPr lang="en-US" altLang="zh-CN" sz="2400" smtClean="0"/>
              <a:t>Alt </a:t>
            </a:r>
            <a:r>
              <a:rPr lang="zh-CN" altLang="en-US" sz="2400" smtClean="0"/>
              <a:t>和</a:t>
            </a:r>
            <a:r>
              <a:rPr lang="en-US" altLang="zh-CN" sz="2400" smtClean="0"/>
              <a:t>Del</a:t>
            </a:r>
            <a:r>
              <a:rPr lang="zh-CN" altLang="en-US" sz="2400" smtClean="0"/>
              <a:t>组合键，显示如下窗口</a:t>
            </a:r>
          </a:p>
        </p:txBody>
      </p:sp>
      <p:pic>
        <p:nvPicPr>
          <p:cNvPr id="21508" name="Picture 11" descr="t127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550" y="2636838"/>
            <a:ext cx="3417888"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3068" name="Picture 12" descr="t128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4163" y="3429000"/>
            <a:ext cx="3168650" cy="214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3072" name="Line 16"/>
          <p:cNvSpPr>
            <a:spLocks noChangeShapeType="1"/>
          </p:cNvSpPr>
          <p:nvPr/>
        </p:nvSpPr>
        <p:spPr bwMode="auto">
          <a:xfrm>
            <a:off x="4572000" y="4581525"/>
            <a:ext cx="64770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3072"/>
                                        </p:tgtEl>
                                        <p:attrNameLst>
                                          <p:attrName>style.visibility</p:attrName>
                                        </p:attrNameLst>
                                      </p:cBhvr>
                                      <p:to>
                                        <p:strVal val="visible"/>
                                      </p:to>
                                    </p:set>
                                    <p:animEffect transition="in" filter="blinds(horizontal)">
                                      <p:cBhvr>
                                        <p:cTn id="7" dur="500"/>
                                        <p:tgtEl>
                                          <p:spTgt spid="17307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73068"/>
                                        </p:tgtEl>
                                        <p:attrNameLst>
                                          <p:attrName>style.visibility</p:attrName>
                                        </p:attrNameLst>
                                      </p:cBhvr>
                                      <p:to>
                                        <p:strVal val="visible"/>
                                      </p:to>
                                    </p:set>
                                    <p:animEffect transition="in" filter="blinds(horizontal)">
                                      <p:cBhvr>
                                        <p:cTn id="12" dur="500"/>
                                        <p:tgtEl>
                                          <p:spTgt spid="1730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7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18"/>
          <p:cNvSpPr>
            <a:spLocks noGrp="1" noChangeArrowheads="1"/>
          </p:cNvSpPr>
          <p:nvPr>
            <p:ph type="body" idx="1"/>
          </p:nvPr>
        </p:nvSpPr>
        <p:spPr/>
        <p:txBody>
          <a:bodyPr/>
          <a:lstStyle/>
          <a:p>
            <a:pPr eaLnBrk="1" hangingPunct="1"/>
            <a:r>
              <a:rPr kumimoji="1" lang="zh-CN" altLang="en-US" sz="2800" dirty="0" smtClean="0">
                <a:solidFill>
                  <a:srgbClr val="FF0000"/>
                </a:solidFill>
              </a:rPr>
              <a:t>解决的方法</a:t>
            </a:r>
            <a:r>
              <a:rPr kumimoji="1" lang="en-US" altLang="zh-CN" sz="2800" dirty="0" smtClean="0">
                <a:solidFill>
                  <a:srgbClr val="FF0000"/>
                </a:solidFill>
              </a:rPr>
              <a:t>2</a:t>
            </a:r>
            <a:r>
              <a:rPr kumimoji="1" lang="zh-CN" altLang="en-US" sz="2800" dirty="0" smtClean="0">
                <a:solidFill>
                  <a:srgbClr val="FF0000"/>
                </a:solidFill>
              </a:rPr>
              <a:t>：</a:t>
            </a:r>
          </a:p>
          <a:p>
            <a:pPr eaLnBrk="1" hangingPunct="1"/>
            <a:endParaRPr kumimoji="1" lang="zh-CN" altLang="en-US" dirty="0" smtClean="0">
              <a:solidFill>
                <a:srgbClr val="FF0000"/>
              </a:solidFill>
            </a:endParaRPr>
          </a:p>
          <a:p>
            <a:pPr eaLnBrk="1" hangingPunct="1"/>
            <a:endParaRPr kumimoji="1" lang="zh-CN" altLang="en-US" dirty="0" smtClean="0">
              <a:solidFill>
                <a:srgbClr val="FF0000"/>
              </a:solidFill>
            </a:endParaRPr>
          </a:p>
          <a:p>
            <a:pPr eaLnBrk="1" hangingPunct="1"/>
            <a:endParaRPr kumimoji="1" lang="zh-CN" altLang="en-US" dirty="0" smtClean="0">
              <a:solidFill>
                <a:srgbClr val="FF0000"/>
              </a:solidFill>
            </a:endParaRPr>
          </a:p>
          <a:p>
            <a:pPr eaLnBrk="1" hangingPunct="1"/>
            <a:endParaRPr kumimoji="1" lang="zh-CN" altLang="en-US" dirty="0" smtClean="0">
              <a:solidFill>
                <a:srgbClr val="FF0000"/>
              </a:solidFill>
            </a:endParaRPr>
          </a:p>
          <a:p>
            <a:pPr eaLnBrk="1" hangingPunct="1">
              <a:lnSpc>
                <a:spcPct val="200000"/>
              </a:lnSpc>
            </a:pPr>
            <a:r>
              <a:rPr kumimoji="1" lang="zh-CN" altLang="en-US" sz="2800" dirty="0" smtClean="0">
                <a:solidFill>
                  <a:srgbClr val="FF0000"/>
                </a:solidFill>
              </a:rPr>
              <a:t>解决的方法</a:t>
            </a:r>
            <a:r>
              <a:rPr kumimoji="1" lang="en-US" altLang="zh-CN" sz="2800" dirty="0" smtClean="0">
                <a:solidFill>
                  <a:srgbClr val="FF0000"/>
                </a:solidFill>
              </a:rPr>
              <a:t>3</a:t>
            </a:r>
            <a:r>
              <a:rPr kumimoji="1" lang="zh-CN" altLang="en-US" sz="2800" dirty="0" smtClean="0">
                <a:solidFill>
                  <a:srgbClr val="FF0000"/>
                </a:solidFill>
              </a:rPr>
              <a:t>：</a:t>
            </a:r>
          </a:p>
          <a:p>
            <a:pPr lvl="1" eaLnBrk="1" hangingPunct="1">
              <a:lnSpc>
                <a:spcPct val="150000"/>
              </a:lnSpc>
            </a:pPr>
            <a:r>
              <a:rPr kumimoji="1" lang="zh-CN" altLang="en-US" sz="2400" dirty="0" smtClean="0">
                <a:effectLst/>
              </a:rPr>
              <a:t>冷启动。即关掉主机电源，过几分钟再打开电源以启动计算机。</a:t>
            </a:r>
          </a:p>
        </p:txBody>
      </p:sp>
      <p:graphicFrame>
        <p:nvGraphicFramePr>
          <p:cNvPr id="3074" name="Object 8"/>
          <p:cNvGraphicFramePr>
            <a:graphicFrameLocks noChangeAspect="1"/>
          </p:cNvGraphicFramePr>
          <p:nvPr>
            <p:extLst>
              <p:ext uri="{D42A27DB-BD31-4B8C-83A1-F6EECF244321}">
                <p14:modId xmlns:p14="http://schemas.microsoft.com/office/powerpoint/2010/main" val="2771149156"/>
              </p:ext>
            </p:extLst>
          </p:nvPr>
        </p:nvGraphicFramePr>
        <p:xfrm>
          <a:off x="1763688" y="1844824"/>
          <a:ext cx="4895850" cy="2755900"/>
        </p:xfrm>
        <a:graphic>
          <a:graphicData uri="http://schemas.openxmlformats.org/presentationml/2006/ole">
            <mc:AlternateContent xmlns:mc="http://schemas.openxmlformats.org/markup-compatibility/2006">
              <mc:Choice xmlns:v="urn:schemas-microsoft-com:vml" Requires="v">
                <p:oleObj spid="_x0000_s3088" name="Image" r:id="rId3" imgW="2892313" imgH="1627497" progId="Photoshop.Image.6">
                  <p:embed/>
                </p:oleObj>
              </mc:Choice>
              <mc:Fallback>
                <p:oleObj name="Image" r:id="rId3" imgW="2892313" imgH="1627497" progId="Photoshop.Image.6">
                  <p:embed/>
                  <p:pic>
                    <p:nvPicPr>
                      <p:cNvPr id="0" name="Object 8"/>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63688" y="1844824"/>
                        <a:ext cx="4895850" cy="275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077" name="Text Box 13"/>
          <p:cNvSpPr txBox="1">
            <a:spLocks noChangeArrowheads="1"/>
          </p:cNvSpPr>
          <p:nvPr/>
        </p:nvSpPr>
        <p:spPr bwMode="auto">
          <a:xfrm>
            <a:off x="6516216" y="2514382"/>
            <a:ext cx="18002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spcBef>
                <a:spcPct val="50000"/>
              </a:spcBef>
            </a:pPr>
            <a:r>
              <a:rPr kumimoji="1" lang="zh-CN" altLang="en-US" sz="1600" dirty="0">
                <a:latin typeface="Times New Roman" pitchFamily="18" charset="0"/>
                <a:ea typeface="宋体" pitchFamily="2" charset="-122"/>
              </a:rPr>
              <a:t>（</a:t>
            </a:r>
            <a:r>
              <a:rPr kumimoji="1" lang="en-US" altLang="zh-CN" sz="1600" dirty="0">
                <a:latin typeface="Times New Roman" pitchFamily="18" charset="0"/>
                <a:ea typeface="宋体" pitchFamily="2" charset="-122"/>
              </a:rPr>
              <a:t>Reset</a:t>
            </a:r>
            <a:r>
              <a:rPr kumimoji="1" lang="zh-CN" altLang="en-US" sz="1600" dirty="0">
                <a:latin typeface="Times New Roman" pitchFamily="18" charset="0"/>
                <a:ea typeface="宋体" pitchFamily="2" charset="-122"/>
              </a:rPr>
              <a:t>或 </a:t>
            </a:r>
            <a:r>
              <a:rPr kumimoji="1" lang="zh-CN" altLang="en-US" sz="1600" dirty="0" smtClean="0">
                <a:latin typeface="Times New Roman" pitchFamily="18" charset="0"/>
                <a:ea typeface="宋体" pitchFamily="2" charset="-122"/>
              </a:rPr>
              <a:t>            ）</a:t>
            </a:r>
            <a:endParaRPr kumimoji="1" lang="zh-CN" altLang="en-US" sz="1600" dirty="0">
              <a:latin typeface="Times New Roman" pitchFamily="18" charset="0"/>
              <a:ea typeface="宋体" pitchFamily="2" charset="-122"/>
            </a:endParaRPr>
          </a:p>
        </p:txBody>
      </p:sp>
      <p:graphicFrame>
        <p:nvGraphicFramePr>
          <p:cNvPr id="3075" name="Object 14"/>
          <p:cNvGraphicFramePr>
            <a:graphicFrameLocks noChangeAspect="1"/>
          </p:cNvGraphicFramePr>
          <p:nvPr>
            <p:extLst>
              <p:ext uri="{D42A27DB-BD31-4B8C-83A1-F6EECF244321}">
                <p14:modId xmlns:p14="http://schemas.microsoft.com/office/powerpoint/2010/main" val="3054836849"/>
              </p:ext>
            </p:extLst>
          </p:nvPr>
        </p:nvGraphicFramePr>
        <p:xfrm>
          <a:off x="7524328" y="2555270"/>
          <a:ext cx="542925" cy="238125"/>
        </p:xfrm>
        <a:graphic>
          <a:graphicData uri="http://schemas.openxmlformats.org/presentationml/2006/ole">
            <mc:AlternateContent xmlns:mc="http://schemas.openxmlformats.org/markup-compatibility/2006">
              <mc:Choice xmlns:v="urn:schemas-microsoft-com:vml" Requires="v">
                <p:oleObj spid="_x0000_s3089" name="位图图像" r:id="rId5" imgW="542857" imgH="237969" progId="Paint.Picture">
                  <p:embed/>
                </p:oleObj>
              </mc:Choice>
              <mc:Fallback>
                <p:oleObj name="位图图像" r:id="rId5" imgW="542857" imgH="237969" progId="Paint.Picture">
                  <p:embed/>
                  <p:pic>
                    <p:nvPicPr>
                      <p:cNvPr id="0" name="Object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24328" y="2555270"/>
                        <a:ext cx="542925" cy="238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74097" name="Rectangle 17"/>
          <p:cNvSpPr>
            <a:spLocks noGrp="1" noChangeArrowheads="1"/>
          </p:cNvSpPr>
          <p:nvPr>
            <p:ph type="title"/>
          </p:nvPr>
        </p:nvSpPr>
        <p:spPr/>
        <p:txBody>
          <a:bodyPr/>
          <a:lstStyle/>
          <a:p>
            <a:pPr eaLnBrk="1" hangingPunct="1">
              <a:defRPr/>
            </a:pPr>
            <a:r>
              <a:rPr lang="zh-CN" altLang="en-US" dirty="0" smtClean="0"/>
              <a:t>二、键盘的使用</a:t>
            </a:r>
            <a:r>
              <a:rPr lang="zh-CN" altLang="en-US" sz="2800" dirty="0" smtClean="0">
                <a:solidFill>
                  <a:srgbClr val="0000CC"/>
                </a:solidFill>
              </a:rPr>
              <a:t>　　   </a:t>
            </a:r>
            <a:r>
              <a:rPr lang="en-US" altLang="zh-CN" sz="2800" dirty="0" smtClean="0">
                <a:solidFill>
                  <a:srgbClr val="0000CC"/>
                </a:solidFill>
                <a:latin typeface="Arial"/>
              </a:rPr>
              <a:t>——</a:t>
            </a:r>
            <a:r>
              <a:rPr lang="zh-CN" altLang="en-US" sz="2800" dirty="0" smtClean="0">
                <a:solidFill>
                  <a:srgbClr val="0000CC"/>
                </a:solidFill>
              </a:rPr>
              <a:t>死机</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2" name="Rectangle 4"/>
          <p:cNvSpPr>
            <a:spLocks noGrp="1" noChangeArrowheads="1"/>
          </p:cNvSpPr>
          <p:nvPr>
            <p:ph type="title"/>
          </p:nvPr>
        </p:nvSpPr>
        <p:spPr/>
        <p:txBody>
          <a:bodyPr/>
          <a:lstStyle/>
          <a:p>
            <a:pPr eaLnBrk="1" hangingPunct="1">
              <a:defRPr/>
            </a:pPr>
            <a:r>
              <a:rPr lang="zh-CN" altLang="en-US" dirty="0" smtClean="0"/>
              <a:t>三、用汉字写文章</a:t>
            </a:r>
            <a:r>
              <a:rPr lang="zh-CN" altLang="en-US" sz="2800" dirty="0" smtClean="0">
                <a:solidFill>
                  <a:srgbClr val="0000CC"/>
                </a:solidFill>
              </a:rPr>
              <a:t>　　   </a:t>
            </a:r>
            <a:r>
              <a:rPr lang="en-US" altLang="zh-CN" sz="2800" dirty="0" smtClean="0">
                <a:solidFill>
                  <a:srgbClr val="0000CC"/>
                </a:solidFill>
                <a:latin typeface="Arial"/>
              </a:rPr>
              <a:t>——</a:t>
            </a:r>
            <a:r>
              <a:rPr lang="zh-CN" altLang="en-US" sz="2800" dirty="0" smtClean="0">
                <a:solidFill>
                  <a:srgbClr val="0000CC"/>
                </a:solidFill>
              </a:rPr>
              <a:t>中文输入法</a:t>
            </a:r>
          </a:p>
        </p:txBody>
      </p:sp>
      <p:sp>
        <p:nvSpPr>
          <p:cNvPr id="288773" name="Rectangle 5"/>
          <p:cNvSpPr>
            <a:spLocks noGrp="1" noChangeArrowheads="1"/>
          </p:cNvSpPr>
          <p:nvPr>
            <p:ph type="body" idx="1"/>
          </p:nvPr>
        </p:nvSpPr>
        <p:spPr/>
        <p:txBody>
          <a:bodyPr/>
          <a:lstStyle/>
          <a:p>
            <a:pPr eaLnBrk="1" hangingPunct="1">
              <a:lnSpc>
                <a:spcPct val="150000"/>
              </a:lnSpc>
              <a:defRPr/>
            </a:pPr>
            <a:r>
              <a:rPr lang="en-US" altLang="zh-CN" sz="2800" dirty="0" smtClean="0"/>
              <a:t>Windows </a:t>
            </a:r>
            <a:r>
              <a:rPr lang="zh-CN" altLang="en-US" sz="2800" dirty="0" smtClean="0"/>
              <a:t>提供了多种汉字输入法</a:t>
            </a:r>
            <a:r>
              <a:rPr lang="en-US" altLang="zh-CN" sz="2800" dirty="0" smtClean="0"/>
              <a:t>,</a:t>
            </a:r>
            <a:r>
              <a:rPr lang="zh-CN" altLang="en-US" sz="2800" dirty="0" smtClean="0"/>
              <a:t>如</a:t>
            </a:r>
            <a:r>
              <a:rPr lang="en-US" altLang="zh-CN" sz="2800" dirty="0" smtClean="0"/>
              <a:t>:</a:t>
            </a:r>
            <a:r>
              <a:rPr lang="zh-CN" altLang="en-US" sz="2800" dirty="0" smtClean="0"/>
              <a:t>全拼、智能</a:t>
            </a:r>
            <a:r>
              <a:rPr lang="en-US" altLang="zh-CN" sz="2800" dirty="0" smtClean="0"/>
              <a:t>ABC</a:t>
            </a:r>
            <a:r>
              <a:rPr lang="zh-CN" altLang="en-US" sz="2800" dirty="0" smtClean="0"/>
              <a:t>、郑码、双拼和微软拼音等。</a:t>
            </a:r>
          </a:p>
          <a:p>
            <a:pPr eaLnBrk="1" hangingPunct="1">
              <a:lnSpc>
                <a:spcPct val="150000"/>
              </a:lnSpc>
              <a:defRPr/>
            </a:pPr>
            <a:endParaRPr lang="zh-CN" altLang="en-US" sz="2800" dirty="0" smtClean="0"/>
          </a:p>
          <a:p>
            <a:pPr eaLnBrk="1" hangingPunct="1">
              <a:lnSpc>
                <a:spcPct val="150000"/>
              </a:lnSpc>
              <a:defRPr/>
            </a:pPr>
            <a:r>
              <a:rPr lang="zh-CN" altLang="en-US" sz="2800" dirty="0" smtClean="0">
                <a:solidFill>
                  <a:srgbClr val="0000CC"/>
                </a:solidFill>
              </a:rPr>
              <a:t>操作</a:t>
            </a:r>
            <a:r>
              <a:rPr lang="en-US" altLang="zh-CN" sz="2800" dirty="0" smtClean="0">
                <a:solidFill>
                  <a:srgbClr val="0000CC"/>
                </a:solidFill>
              </a:rPr>
              <a:t>3</a:t>
            </a:r>
            <a:r>
              <a:rPr lang="zh-CN" altLang="en-US" sz="2800" dirty="0" smtClean="0">
                <a:solidFill>
                  <a:srgbClr val="0000CC"/>
                </a:solidFill>
              </a:rPr>
              <a:t>：选择中文输入法。</a:t>
            </a:r>
          </a:p>
          <a:p>
            <a:pPr lvl="1" eaLnBrk="1" hangingPunct="1">
              <a:lnSpc>
                <a:spcPct val="150000"/>
              </a:lnSpc>
              <a:defRPr/>
            </a:pPr>
            <a:r>
              <a:rPr lang="zh-CN" altLang="en-US" sz="2400" dirty="0" smtClean="0"/>
              <a:t>方法</a:t>
            </a:r>
            <a:r>
              <a:rPr lang="en-US" altLang="zh-CN" sz="2400" dirty="0" smtClean="0"/>
              <a:t>1</a:t>
            </a:r>
            <a:r>
              <a:rPr lang="zh-CN" altLang="en-US" sz="2400" dirty="0" smtClean="0"/>
              <a:t>：</a:t>
            </a:r>
            <a:r>
              <a:rPr lang="en-US" altLang="zh-CN" sz="2400" dirty="0" smtClean="0"/>
              <a:t>Ctrl + shift </a:t>
            </a:r>
          </a:p>
          <a:p>
            <a:pPr lvl="1" eaLnBrk="1" hangingPunct="1">
              <a:lnSpc>
                <a:spcPct val="150000"/>
              </a:lnSpc>
              <a:defRPr/>
            </a:pPr>
            <a:r>
              <a:rPr lang="zh-CN" altLang="en-US" sz="2400" dirty="0" smtClean="0"/>
              <a:t>方法</a:t>
            </a:r>
            <a:r>
              <a:rPr lang="en-US" altLang="zh-CN" sz="2400" dirty="0" smtClean="0"/>
              <a:t>2</a:t>
            </a:r>
            <a:r>
              <a:rPr lang="zh-CN" altLang="en-US" sz="2400" dirty="0" smtClean="0"/>
              <a:t>：单击</a:t>
            </a:r>
            <a:r>
              <a:rPr lang="zh-CN" altLang="en-US" sz="2400" dirty="0" smtClean="0">
                <a:latin typeface="Arial"/>
              </a:rPr>
              <a:t>“</a:t>
            </a:r>
            <a:r>
              <a:rPr lang="zh-CN" altLang="en-US" sz="2400" dirty="0" smtClean="0"/>
              <a:t>输入法</a:t>
            </a:r>
            <a:r>
              <a:rPr lang="zh-CN" altLang="en-US" sz="2400" dirty="0" smtClean="0">
                <a:latin typeface="Arial"/>
              </a:rPr>
              <a:t>”</a:t>
            </a:r>
            <a:r>
              <a:rPr lang="zh-CN" altLang="en-US" sz="2400" dirty="0" smtClean="0"/>
              <a:t>按钮，从中选择一种输入法</a:t>
            </a:r>
          </a:p>
        </p:txBody>
      </p:sp>
    </p:spTree>
  </p:cSld>
  <p:clrMapOvr>
    <a:masterClrMapping/>
  </p:clrMapOvr>
  <p:transition spd="med">
    <p:pull dir="r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7" name="Rectangle 5"/>
          <p:cNvSpPr>
            <a:spLocks noGrp="1" noChangeArrowheads="1"/>
          </p:cNvSpPr>
          <p:nvPr>
            <p:ph type="title"/>
          </p:nvPr>
        </p:nvSpPr>
        <p:spPr/>
        <p:txBody>
          <a:bodyPr/>
          <a:lstStyle/>
          <a:p>
            <a:pPr eaLnBrk="1" hangingPunct="1">
              <a:defRPr/>
            </a:pPr>
            <a:r>
              <a:rPr lang="zh-CN" altLang="en-US" dirty="0" smtClean="0"/>
              <a:t>三、用汉字写文章</a:t>
            </a:r>
            <a:r>
              <a:rPr lang="zh-CN" altLang="en-US" sz="2800" dirty="0" smtClean="0">
                <a:solidFill>
                  <a:srgbClr val="0000CC"/>
                </a:solidFill>
              </a:rPr>
              <a:t>　　   </a:t>
            </a:r>
            <a:r>
              <a:rPr lang="en-US" altLang="zh-CN" sz="2800" dirty="0" smtClean="0">
                <a:solidFill>
                  <a:srgbClr val="0000CC"/>
                </a:solidFill>
                <a:latin typeface="Arial"/>
              </a:rPr>
              <a:t>——</a:t>
            </a:r>
            <a:r>
              <a:rPr lang="zh-CN" altLang="en-US" sz="2800" dirty="0" smtClean="0">
                <a:solidFill>
                  <a:srgbClr val="0000CC"/>
                </a:solidFill>
              </a:rPr>
              <a:t>输入法状态栏</a:t>
            </a:r>
          </a:p>
        </p:txBody>
      </p:sp>
      <p:sp>
        <p:nvSpPr>
          <p:cNvPr id="289798" name="Rectangle 6"/>
          <p:cNvSpPr>
            <a:spLocks noGrp="1" noChangeArrowheads="1"/>
          </p:cNvSpPr>
          <p:nvPr>
            <p:ph type="body" idx="1"/>
          </p:nvPr>
        </p:nvSpPr>
        <p:spPr/>
        <p:txBody>
          <a:bodyPr/>
          <a:lstStyle/>
          <a:p>
            <a:pPr eaLnBrk="1" hangingPunct="1">
              <a:defRPr/>
            </a:pPr>
            <a:r>
              <a:rPr lang="zh-CN" altLang="en-US" sz="2800" dirty="0" smtClean="0">
                <a:sym typeface="Monotype Sorts" pitchFamily="2" charset="2"/>
              </a:rPr>
              <a:t>当切换到任一种输入法时，会显示一个输入法状态栏。</a:t>
            </a:r>
          </a:p>
          <a:p>
            <a:pPr lvl="1" eaLnBrk="1" hangingPunct="1">
              <a:defRPr/>
            </a:pPr>
            <a:r>
              <a:rPr lang="zh-CN" altLang="en-US" sz="2400" dirty="0" smtClean="0">
                <a:sym typeface="Monotype Sorts" pitchFamily="2" charset="2"/>
              </a:rPr>
              <a:t>用途：</a:t>
            </a:r>
          </a:p>
        </p:txBody>
      </p:sp>
      <p:graphicFrame>
        <p:nvGraphicFramePr>
          <p:cNvPr id="4098" name="Object 4"/>
          <p:cNvGraphicFramePr>
            <a:graphicFrameLocks noChangeAspect="1"/>
          </p:cNvGraphicFramePr>
          <p:nvPr/>
        </p:nvGraphicFramePr>
        <p:xfrm>
          <a:off x="1271588" y="3341688"/>
          <a:ext cx="6324600" cy="2103437"/>
        </p:xfrm>
        <a:graphic>
          <a:graphicData uri="http://schemas.openxmlformats.org/presentationml/2006/ole">
            <mc:AlternateContent xmlns:mc="http://schemas.openxmlformats.org/markup-compatibility/2006">
              <mc:Choice xmlns:v="urn:schemas-microsoft-com:vml" Requires="v">
                <p:oleObj spid="_x0000_s4107" name="位图图像" r:id="rId3" imgW="2600000" imgH="819048" progId="Paint.Picture">
                  <p:embed/>
                </p:oleObj>
              </mc:Choice>
              <mc:Fallback>
                <p:oleObj name="位图图像" r:id="rId3" imgW="2600000" imgH="819048" progId="Paint.Picture">
                  <p:embed/>
                  <p:pic>
                    <p:nvPicPr>
                      <p:cNvPr id="0" name="Object 4"/>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71588" y="3341688"/>
                        <a:ext cx="6324600" cy="210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med">
    <p:pull dir="r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14" name="Rectangle 2"/>
          <p:cNvSpPr>
            <a:spLocks noGrp="1" noChangeArrowheads="1"/>
          </p:cNvSpPr>
          <p:nvPr>
            <p:ph type="title" idx="4294967295"/>
          </p:nvPr>
        </p:nvSpPr>
        <p:spPr/>
        <p:txBody>
          <a:bodyPr/>
          <a:lstStyle/>
          <a:p>
            <a:pPr eaLnBrk="1" hangingPunct="1"/>
            <a:r>
              <a:rPr lang="zh-CN" altLang="en-US" smtClean="0">
                <a:effectLst>
                  <a:outerShdw blurRad="38100" dist="38100" dir="2700000" algn="tl">
                    <a:srgbClr val="FFFFFF"/>
                  </a:outerShdw>
                </a:effectLst>
              </a:rPr>
              <a:t>复习</a:t>
            </a:r>
            <a:r>
              <a:rPr lang="en-US" altLang="zh-CN" smtClean="0">
                <a:effectLst>
                  <a:outerShdw blurRad="38100" dist="38100" dir="2700000" algn="tl">
                    <a:srgbClr val="FFFFFF"/>
                  </a:outerShdw>
                </a:effectLst>
              </a:rPr>
              <a:t>&amp;</a:t>
            </a:r>
            <a:r>
              <a:rPr lang="zh-CN" altLang="en-US" smtClean="0">
                <a:effectLst>
                  <a:outerShdw blurRad="38100" dist="38100" dir="2700000" algn="tl">
                    <a:srgbClr val="FFFFFF"/>
                  </a:outerShdw>
                </a:effectLst>
              </a:rPr>
              <a:t>提问</a:t>
            </a:r>
          </a:p>
        </p:txBody>
      </p:sp>
      <p:sp>
        <p:nvSpPr>
          <p:cNvPr id="397315" name="Rectangle 3"/>
          <p:cNvSpPr>
            <a:spLocks noGrp="1" noChangeArrowheads="1"/>
          </p:cNvSpPr>
          <p:nvPr>
            <p:ph type="body" idx="4294967295"/>
          </p:nvPr>
        </p:nvSpPr>
        <p:spPr/>
        <p:txBody>
          <a:bodyPr/>
          <a:lstStyle/>
          <a:p>
            <a:pPr marL="609600" indent="-609600" eaLnBrk="1" hangingPunct="1">
              <a:buFont typeface="Wingdings" pitchFamily="2" charset="2"/>
              <a:buAutoNum type="arabicPeriod"/>
            </a:pPr>
            <a:r>
              <a:rPr lang="zh-CN" altLang="en-US" sz="2400" smtClean="0"/>
              <a:t>什么是计算机病毒？</a:t>
            </a:r>
          </a:p>
          <a:p>
            <a:pPr marL="1047750" lvl="1" indent="-533400" eaLnBrk="1" hangingPunct="1">
              <a:buFont typeface="Wingdings" pitchFamily="2" charset="2"/>
              <a:buNone/>
            </a:pPr>
            <a:r>
              <a:rPr kumimoji="1" lang="zh-CN" altLang="en-US" sz="2000" smtClean="0">
                <a:solidFill>
                  <a:srgbClr val="0000CC"/>
                </a:solidFill>
                <a:effectLst>
                  <a:outerShdw blurRad="38100" dist="38100" dir="2700000" algn="tl">
                    <a:srgbClr val="000000"/>
                  </a:outerShdw>
                </a:effectLst>
                <a:latin typeface="仿宋" pitchFamily="49" charset="-122"/>
                <a:ea typeface="仿宋" pitchFamily="49" charset="-122"/>
              </a:rPr>
              <a:t>答：</a:t>
            </a:r>
            <a:r>
              <a:rPr lang="zh-CN" altLang="en-US" sz="2000" smtClean="0">
                <a:solidFill>
                  <a:srgbClr val="0000CC"/>
                </a:solidFill>
                <a:effectLst>
                  <a:outerShdw blurRad="38100" dist="38100" dir="2700000" algn="tl">
                    <a:srgbClr val="000000"/>
                  </a:outerShdw>
                </a:effectLst>
                <a:latin typeface="仿宋" pitchFamily="49" charset="-122"/>
                <a:ea typeface="仿宋" pitchFamily="49" charset="-122"/>
              </a:rPr>
              <a:t>计算机病毒（</a:t>
            </a:r>
            <a:r>
              <a:rPr lang="en-US" altLang="zh-CN" sz="2000" smtClean="0">
                <a:solidFill>
                  <a:srgbClr val="0000CC"/>
                </a:solidFill>
                <a:effectLst>
                  <a:outerShdw blurRad="38100" dist="38100" dir="2700000" algn="tl">
                    <a:srgbClr val="000000"/>
                  </a:outerShdw>
                </a:effectLst>
                <a:latin typeface="仿宋" pitchFamily="49" charset="-122"/>
                <a:ea typeface="仿宋" pitchFamily="49" charset="-122"/>
              </a:rPr>
              <a:t>Computer Viruses</a:t>
            </a:r>
            <a:r>
              <a:rPr lang="zh-CN" altLang="en-US" sz="2000" smtClean="0">
                <a:solidFill>
                  <a:srgbClr val="0000CC"/>
                </a:solidFill>
                <a:effectLst>
                  <a:outerShdw blurRad="38100" dist="38100" dir="2700000" algn="tl">
                    <a:srgbClr val="000000"/>
                  </a:outerShdw>
                </a:effectLst>
                <a:latin typeface="仿宋" pitchFamily="49" charset="-122"/>
                <a:ea typeface="仿宋" pitchFamily="49" charset="-122"/>
              </a:rPr>
              <a:t>）是一种人为编制的具有破坏性的计算机指令或程序，它具有自我复制能力，通过非授权入侵隐藏在可执行文件或数据文件中。</a:t>
            </a:r>
            <a:endParaRPr lang="zh-CN" altLang="en-US" sz="1800" smtClean="0">
              <a:solidFill>
                <a:srgbClr val="0000CC"/>
              </a:solidFill>
              <a:effectLst>
                <a:outerShdw blurRad="38100" dist="38100" dir="2700000" algn="tl">
                  <a:srgbClr val="000000"/>
                </a:outerShdw>
              </a:effectLst>
            </a:endParaRPr>
          </a:p>
          <a:p>
            <a:pPr marL="609600" indent="-609600" eaLnBrk="1" hangingPunct="1">
              <a:buFont typeface="Wingdings" pitchFamily="2" charset="2"/>
              <a:buAutoNum type="arabicPeriod"/>
            </a:pPr>
            <a:r>
              <a:rPr lang="zh-CN" altLang="en-US" sz="2400" smtClean="0"/>
              <a:t>计算机病毒有哪些特点？</a:t>
            </a:r>
          </a:p>
          <a:p>
            <a:pPr marL="1047750" lvl="1" indent="-533400">
              <a:buFont typeface="Wingdings" pitchFamily="2" charset="2"/>
              <a:buNone/>
            </a:pPr>
            <a:r>
              <a:rPr lang="zh-CN" altLang="en-US" sz="2000" smtClean="0">
                <a:solidFill>
                  <a:srgbClr val="0000CC"/>
                </a:solidFill>
                <a:effectLst>
                  <a:outerShdw blurRad="38100" dist="38100" dir="2700000" algn="tl">
                    <a:srgbClr val="000000"/>
                  </a:outerShdw>
                </a:effectLst>
                <a:latin typeface="仿宋" pitchFamily="49" charset="-122"/>
                <a:ea typeface="仿宋" pitchFamily="49" charset="-122"/>
              </a:rPr>
              <a:t>答：传染性、破坏性、隐蔽性、潜伏性、激发性。</a:t>
            </a:r>
          </a:p>
          <a:p>
            <a:pPr marL="1371600" lvl="2" indent="-457200" eaLnBrk="1" hangingPunct="1">
              <a:buFont typeface="Wingdings" pitchFamily="2" charset="2"/>
              <a:buAutoNum type="arabicPeriod"/>
            </a:pPr>
            <a:endParaRPr lang="zh-CN" altLang="en-US" sz="1800" smtClean="0">
              <a:effectLst>
                <a:outerShdw blurRad="38100" dist="38100" dir="2700000" algn="tl">
                  <a:srgbClr val="FFFFFF"/>
                </a:outerShdw>
              </a:effectLst>
            </a:endParaRPr>
          </a:p>
          <a:p>
            <a:pPr marL="609600" indent="-609600" eaLnBrk="1" hangingPunct="1">
              <a:buFont typeface="Wingdings" pitchFamily="2" charset="2"/>
              <a:buAutoNum type="arabicPeriod"/>
            </a:pPr>
            <a:r>
              <a:rPr lang="zh-CN" altLang="en-US" sz="2400" smtClean="0"/>
              <a:t>计算机病毒有哪些传播途径？</a:t>
            </a:r>
          </a:p>
          <a:p>
            <a:pPr marL="1047750" lvl="1" indent="-533400" eaLnBrk="1" hangingPunct="1">
              <a:buFont typeface="Wingdings" pitchFamily="2" charset="2"/>
              <a:buNone/>
            </a:pPr>
            <a:r>
              <a:rPr lang="zh-CN" altLang="en-US" sz="2000" smtClean="0">
                <a:solidFill>
                  <a:srgbClr val="0000CC"/>
                </a:solidFill>
                <a:effectLst>
                  <a:outerShdw blurRad="38100" dist="38100" dir="2700000" algn="tl">
                    <a:srgbClr val="000000"/>
                  </a:outerShdw>
                </a:effectLst>
                <a:latin typeface="仿宋" pitchFamily="49" charset="-122"/>
                <a:ea typeface="仿宋" pitchFamily="49" charset="-122"/>
              </a:rPr>
              <a:t>答：</a:t>
            </a:r>
            <a:r>
              <a:rPr lang="en-US" altLang="zh-CN" sz="2000" smtClean="0">
                <a:solidFill>
                  <a:srgbClr val="0000CC"/>
                </a:solidFill>
                <a:effectLst>
                  <a:outerShdw blurRad="38100" dist="38100" dir="2700000" algn="tl">
                    <a:srgbClr val="000000"/>
                  </a:outerShdw>
                </a:effectLst>
                <a:latin typeface="仿宋" pitchFamily="49" charset="-122"/>
                <a:ea typeface="仿宋" pitchFamily="49" charset="-122"/>
              </a:rPr>
              <a:t>1</a:t>
            </a:r>
            <a:r>
              <a:rPr lang="zh-CN" altLang="en-US" sz="2000" smtClean="0">
                <a:solidFill>
                  <a:srgbClr val="0000CC"/>
                </a:solidFill>
                <a:effectLst>
                  <a:outerShdw blurRad="38100" dist="38100" dir="2700000" algn="tl">
                    <a:srgbClr val="000000"/>
                  </a:outerShdw>
                </a:effectLst>
                <a:latin typeface="仿宋" pitchFamily="49" charset="-122"/>
                <a:ea typeface="仿宋" pitchFamily="49" charset="-122"/>
              </a:rPr>
              <a:t>）磁盘拷贝、</a:t>
            </a:r>
            <a:r>
              <a:rPr lang="en-US" altLang="zh-CN" sz="2000" smtClean="0">
                <a:solidFill>
                  <a:srgbClr val="0000CC"/>
                </a:solidFill>
                <a:effectLst>
                  <a:outerShdw blurRad="38100" dist="38100" dir="2700000" algn="tl">
                    <a:srgbClr val="000000"/>
                  </a:outerShdw>
                </a:effectLst>
                <a:latin typeface="仿宋" pitchFamily="49" charset="-122"/>
                <a:ea typeface="仿宋" pitchFamily="49" charset="-122"/>
              </a:rPr>
              <a:t>2</a:t>
            </a:r>
            <a:r>
              <a:rPr lang="zh-CN" altLang="en-US" sz="2000" smtClean="0">
                <a:solidFill>
                  <a:srgbClr val="0000CC"/>
                </a:solidFill>
                <a:effectLst>
                  <a:outerShdw blurRad="38100" dist="38100" dir="2700000" algn="tl">
                    <a:srgbClr val="000000"/>
                  </a:outerShdw>
                </a:effectLst>
                <a:latin typeface="仿宋" pitchFamily="49" charset="-122"/>
                <a:ea typeface="仿宋" pitchFamily="49" charset="-122"/>
              </a:rPr>
              <a:t>）网络下载；</a:t>
            </a:r>
            <a:r>
              <a:rPr lang="en-US" altLang="zh-CN" sz="2000" smtClean="0">
                <a:solidFill>
                  <a:srgbClr val="0000CC"/>
                </a:solidFill>
                <a:effectLst>
                  <a:outerShdw blurRad="38100" dist="38100" dir="2700000" algn="tl">
                    <a:srgbClr val="000000"/>
                  </a:outerShdw>
                </a:effectLst>
                <a:latin typeface="仿宋" pitchFamily="49" charset="-122"/>
                <a:ea typeface="仿宋" pitchFamily="49" charset="-122"/>
              </a:rPr>
              <a:t>3</a:t>
            </a:r>
            <a:r>
              <a:rPr lang="zh-CN" altLang="en-US" sz="2000" smtClean="0">
                <a:solidFill>
                  <a:srgbClr val="0000CC"/>
                </a:solidFill>
                <a:effectLst>
                  <a:outerShdw blurRad="38100" dist="38100" dir="2700000" algn="tl">
                    <a:srgbClr val="000000"/>
                  </a:outerShdw>
                </a:effectLst>
                <a:latin typeface="仿宋" pitchFamily="49" charset="-122"/>
                <a:ea typeface="仿宋" pitchFamily="49" charset="-122"/>
              </a:rPr>
              <a:t>）接收电子邮件</a:t>
            </a:r>
            <a:endParaRPr lang="zh-CN" altLang="en-US" sz="1800" smtClean="0">
              <a:effectLst>
                <a:outerShdw blurRad="38100" dist="38100" dir="2700000" algn="tl">
                  <a:srgbClr val="FFFFFF"/>
                </a:outerShdw>
              </a:effectLst>
            </a:endParaRPr>
          </a:p>
          <a:p>
            <a:pPr marL="1371600" lvl="2" indent="-457200" eaLnBrk="1" hangingPunct="1">
              <a:buFont typeface="Wingdings" pitchFamily="2" charset="2"/>
              <a:buAutoNum type="arabicPeriod"/>
            </a:pPr>
            <a:endParaRPr lang="zh-CN" altLang="en-US" sz="1800" smtClean="0">
              <a:effectLst>
                <a:outerShdw blurRad="38100" dist="38100" dir="2700000" algn="tl">
                  <a:srgbClr val="FFFFFF"/>
                </a:outerShdw>
              </a:effectLst>
            </a:endParaRPr>
          </a:p>
          <a:p>
            <a:pPr marL="609600" indent="-609600" eaLnBrk="1" hangingPunct="1">
              <a:buFont typeface="Wingdings" pitchFamily="2" charset="2"/>
              <a:buAutoNum type="arabicPeriod"/>
            </a:pPr>
            <a:r>
              <a:rPr lang="zh-CN" altLang="en-US" sz="2400" smtClean="0"/>
              <a:t>计算机病毒有哪些防治方法？</a:t>
            </a:r>
            <a:endParaRPr lang="en-US" altLang="zh-CN" sz="2400" smtClean="0"/>
          </a:p>
          <a:p>
            <a:pPr marL="1047750" lvl="1" indent="-533400" eaLnBrk="1" hangingPunct="1">
              <a:buFont typeface="Wingdings" pitchFamily="2" charset="2"/>
              <a:buNone/>
            </a:pPr>
            <a:r>
              <a:rPr lang="zh-CN" altLang="en-US" sz="2000" smtClean="0">
                <a:solidFill>
                  <a:srgbClr val="0000CC"/>
                </a:solidFill>
                <a:effectLst>
                  <a:outerShdw blurRad="38100" dist="38100" dir="2700000" algn="tl">
                    <a:srgbClr val="000000"/>
                  </a:outerShdw>
                </a:effectLst>
                <a:latin typeface="仿宋" pitchFamily="49" charset="-122"/>
                <a:ea typeface="仿宋" pitchFamily="49" charset="-122"/>
              </a:rPr>
              <a:t>答：</a:t>
            </a:r>
            <a:r>
              <a:rPr lang="en-US" altLang="zh-CN" sz="2000" smtClean="0">
                <a:solidFill>
                  <a:srgbClr val="0000CC"/>
                </a:solidFill>
                <a:effectLst>
                  <a:outerShdw blurRad="38100" dist="38100" dir="2700000" algn="tl">
                    <a:srgbClr val="000000"/>
                  </a:outerShdw>
                </a:effectLst>
                <a:latin typeface="仿宋" pitchFamily="49" charset="-122"/>
                <a:ea typeface="仿宋" pitchFamily="49" charset="-122"/>
              </a:rPr>
              <a:t>1</a:t>
            </a:r>
            <a:r>
              <a:rPr lang="zh-CN" altLang="en-US" sz="2000" smtClean="0">
                <a:solidFill>
                  <a:srgbClr val="0000CC"/>
                </a:solidFill>
                <a:effectLst>
                  <a:outerShdw blurRad="38100" dist="38100" dir="2700000" algn="tl">
                    <a:srgbClr val="000000"/>
                  </a:outerShdw>
                </a:effectLst>
                <a:latin typeface="仿宋" pitchFamily="49" charset="-122"/>
                <a:ea typeface="仿宋" pitchFamily="49" charset="-122"/>
              </a:rPr>
              <a:t>）管理措施：不使用来历不明的磁盘、磁盘备份、经常进行病毒检测等；</a:t>
            </a:r>
            <a:r>
              <a:rPr lang="en-US" altLang="zh-CN" sz="2000" smtClean="0">
                <a:solidFill>
                  <a:srgbClr val="0000CC"/>
                </a:solidFill>
                <a:effectLst>
                  <a:outerShdw blurRad="38100" dist="38100" dir="2700000" algn="tl">
                    <a:srgbClr val="000000"/>
                  </a:outerShdw>
                </a:effectLst>
                <a:latin typeface="仿宋" pitchFamily="49" charset="-122"/>
                <a:ea typeface="仿宋" pitchFamily="49" charset="-122"/>
              </a:rPr>
              <a:t>2</a:t>
            </a:r>
            <a:r>
              <a:rPr lang="zh-CN" altLang="en-US" sz="2000" smtClean="0">
                <a:solidFill>
                  <a:srgbClr val="0000CC"/>
                </a:solidFill>
                <a:effectLst>
                  <a:outerShdw blurRad="38100" dist="38100" dir="2700000" algn="tl">
                    <a:srgbClr val="000000"/>
                  </a:outerShdw>
                </a:effectLst>
                <a:latin typeface="仿宋" pitchFamily="49" charset="-122"/>
                <a:ea typeface="仿宋" pitchFamily="49" charset="-122"/>
              </a:rPr>
              <a:t>）技术措施：杀毒软件（</a:t>
            </a:r>
            <a:r>
              <a:rPr lang="en-US" altLang="zh-CN" sz="2000" smtClean="0">
                <a:solidFill>
                  <a:srgbClr val="0000CC"/>
                </a:solidFill>
                <a:effectLst>
                  <a:outerShdw blurRad="38100" dist="38100" dir="2700000" algn="tl">
                    <a:srgbClr val="000000"/>
                  </a:outerShdw>
                </a:effectLst>
                <a:latin typeface="仿宋" pitchFamily="49" charset="-122"/>
                <a:ea typeface="仿宋" pitchFamily="49" charset="-122"/>
              </a:rPr>
              <a:t>Norton</a:t>
            </a:r>
            <a:r>
              <a:rPr lang="zh-CN" altLang="en-US" sz="2000" smtClean="0">
                <a:solidFill>
                  <a:srgbClr val="0000CC"/>
                </a:solidFill>
                <a:effectLst>
                  <a:outerShdw blurRad="38100" dist="38100" dir="2700000" algn="tl">
                    <a:srgbClr val="000000"/>
                  </a:outerShdw>
                </a:effectLst>
                <a:latin typeface="仿宋" pitchFamily="49" charset="-122"/>
                <a:ea typeface="仿宋" pitchFamily="49" charset="-122"/>
              </a:rPr>
              <a:t>、金山毒霸等）、防病毒卡</a:t>
            </a:r>
            <a:endParaRPr lang="zh-CN" altLang="en-US" sz="2400" smtClean="0">
              <a:effectLst>
                <a:outerShdw blurRad="38100" dist="38100" dir="2700000" algn="tl">
                  <a:srgbClr val="FFFFFF"/>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397315">
                                            <p:txEl>
                                              <p:pRg st="1" end="1"/>
                                            </p:txEl>
                                          </p:spTgt>
                                        </p:tgtEl>
                                        <p:attrNameLst>
                                          <p:attrName>style.visibility</p:attrName>
                                        </p:attrNameLst>
                                      </p:cBhvr>
                                      <p:to>
                                        <p:strVal val="visible"/>
                                      </p:to>
                                    </p:set>
                                    <p:animEffect transition="in" filter="wipe(left)">
                                      <p:cBhvr>
                                        <p:cTn id="7" dur="500"/>
                                        <p:tgtEl>
                                          <p:spTgt spid="397315">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397315">
                                            <p:txEl>
                                              <p:pRg st="3" end="3"/>
                                            </p:txEl>
                                          </p:spTgt>
                                        </p:tgtEl>
                                        <p:attrNameLst>
                                          <p:attrName>style.visibility</p:attrName>
                                        </p:attrNameLst>
                                      </p:cBhvr>
                                      <p:to>
                                        <p:strVal val="visible"/>
                                      </p:to>
                                    </p:set>
                                    <p:animEffect transition="in" filter="wipe(left)">
                                      <p:cBhvr>
                                        <p:cTn id="12" dur="500"/>
                                        <p:tgtEl>
                                          <p:spTgt spid="397315">
                                            <p:txEl>
                                              <p:pRg st="3" end="3"/>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397315">
                                            <p:txEl>
                                              <p:pRg st="6" end="6"/>
                                            </p:txEl>
                                          </p:spTgt>
                                        </p:tgtEl>
                                        <p:attrNameLst>
                                          <p:attrName>style.visibility</p:attrName>
                                        </p:attrNameLst>
                                      </p:cBhvr>
                                      <p:to>
                                        <p:strVal val="visible"/>
                                      </p:to>
                                    </p:set>
                                    <p:animEffect transition="in" filter="wipe(left)">
                                      <p:cBhvr>
                                        <p:cTn id="17" dur="500"/>
                                        <p:tgtEl>
                                          <p:spTgt spid="397315">
                                            <p:txEl>
                                              <p:pRg st="6" end="6"/>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397315">
                                            <p:txEl>
                                              <p:pRg st="9" end="9"/>
                                            </p:txEl>
                                          </p:spTgt>
                                        </p:tgtEl>
                                        <p:attrNameLst>
                                          <p:attrName>style.visibility</p:attrName>
                                        </p:attrNameLst>
                                      </p:cBhvr>
                                      <p:to>
                                        <p:strVal val="visible"/>
                                      </p:to>
                                    </p:set>
                                    <p:animEffect transition="in" filter="wipe(left)">
                                      <p:cBhvr>
                                        <p:cTn id="22" dur="500"/>
                                        <p:tgtEl>
                                          <p:spTgt spid="39731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25" name="Rectangle 9"/>
          <p:cNvSpPr>
            <a:spLocks noGrp="1" noChangeArrowheads="1"/>
          </p:cNvSpPr>
          <p:nvPr>
            <p:ph type="title"/>
          </p:nvPr>
        </p:nvSpPr>
        <p:spPr/>
        <p:txBody>
          <a:bodyPr/>
          <a:lstStyle/>
          <a:p>
            <a:pPr eaLnBrk="1" hangingPunct="1">
              <a:defRPr/>
            </a:pPr>
            <a:r>
              <a:rPr lang="zh-CN" altLang="en-US" dirty="0" smtClean="0"/>
              <a:t>三、用汉字写文章</a:t>
            </a:r>
            <a:r>
              <a:rPr lang="zh-CN" altLang="en-US" sz="2800" dirty="0" smtClean="0">
                <a:solidFill>
                  <a:srgbClr val="0000CC"/>
                </a:solidFill>
              </a:rPr>
              <a:t>　　   </a:t>
            </a:r>
            <a:r>
              <a:rPr lang="en-US" altLang="zh-CN" sz="2800" dirty="0" smtClean="0">
                <a:solidFill>
                  <a:srgbClr val="0000CC"/>
                </a:solidFill>
                <a:latin typeface="Arial"/>
              </a:rPr>
              <a:t>——</a:t>
            </a:r>
            <a:r>
              <a:rPr lang="zh-CN" altLang="en-US" sz="2800" dirty="0" smtClean="0">
                <a:solidFill>
                  <a:srgbClr val="0000CC"/>
                </a:solidFill>
              </a:rPr>
              <a:t>输入法状态栏</a:t>
            </a:r>
          </a:p>
        </p:txBody>
      </p:sp>
      <p:sp>
        <p:nvSpPr>
          <p:cNvPr id="290826" name="Rectangle 10"/>
          <p:cNvSpPr>
            <a:spLocks noGrp="1" noChangeArrowheads="1"/>
          </p:cNvSpPr>
          <p:nvPr>
            <p:ph type="body" idx="1"/>
          </p:nvPr>
        </p:nvSpPr>
        <p:spPr/>
        <p:txBody>
          <a:bodyPr/>
          <a:lstStyle/>
          <a:p>
            <a:pPr eaLnBrk="1" hangingPunct="1">
              <a:defRPr/>
            </a:pPr>
            <a:r>
              <a:rPr lang="zh-CN" altLang="en-US" sz="2800" dirty="0" smtClean="0">
                <a:solidFill>
                  <a:srgbClr val="0000CC"/>
                </a:solidFill>
              </a:rPr>
              <a:t>操作</a:t>
            </a:r>
            <a:r>
              <a:rPr lang="en-US" altLang="zh-CN" sz="2800" dirty="0" smtClean="0">
                <a:solidFill>
                  <a:srgbClr val="0000CC"/>
                </a:solidFill>
              </a:rPr>
              <a:t>4</a:t>
            </a:r>
            <a:r>
              <a:rPr lang="zh-CN" altLang="en-US" sz="2800" dirty="0" smtClean="0">
                <a:solidFill>
                  <a:srgbClr val="0000CC"/>
                </a:solidFill>
              </a:rPr>
              <a:t>：输入法状态栏的使用。</a:t>
            </a:r>
            <a:endParaRPr lang="zh-CN" altLang="en-US" sz="2800" dirty="0" smtClean="0">
              <a:solidFill>
                <a:srgbClr val="0000CC"/>
              </a:solidFill>
              <a:sym typeface="Monotype Sorts" pitchFamily="2" charset="2"/>
            </a:endParaRPr>
          </a:p>
          <a:p>
            <a:pPr lvl="1" eaLnBrk="1" hangingPunct="1">
              <a:lnSpc>
                <a:spcPct val="150000"/>
              </a:lnSpc>
              <a:defRPr/>
            </a:pPr>
            <a:r>
              <a:rPr lang="zh-CN" altLang="en-US" sz="2400" dirty="0" smtClean="0">
                <a:solidFill>
                  <a:schemeClr val="tx2"/>
                </a:solidFill>
                <a:sym typeface="Monotype Sorts" pitchFamily="2" charset="2"/>
              </a:rPr>
              <a:t>练习</a:t>
            </a:r>
            <a:r>
              <a:rPr lang="en-US" altLang="zh-CN" sz="2400" dirty="0" smtClean="0">
                <a:solidFill>
                  <a:schemeClr val="tx2"/>
                </a:solidFill>
                <a:sym typeface="Monotype Sorts" pitchFamily="2" charset="2"/>
              </a:rPr>
              <a:t>1</a:t>
            </a:r>
            <a:r>
              <a:rPr lang="zh-CN" altLang="en-US" sz="2400" dirty="0" smtClean="0">
                <a:solidFill>
                  <a:schemeClr val="tx2"/>
                </a:solidFill>
                <a:sym typeface="Monotype Sorts" pitchFamily="2" charset="2"/>
              </a:rPr>
              <a:t>：</a:t>
            </a:r>
            <a:r>
              <a:rPr lang="zh-CN" altLang="en-US" sz="2400" dirty="0" smtClean="0">
                <a:sym typeface="Monotype Sorts" pitchFamily="2" charset="2"/>
              </a:rPr>
              <a:t>输入法</a:t>
            </a:r>
            <a:r>
              <a:rPr lang="en-US" altLang="zh-CN" sz="2400" dirty="0" smtClean="0">
                <a:sym typeface="Monotype Sorts" pitchFamily="2" charset="2"/>
              </a:rPr>
              <a:t>/</a:t>
            </a:r>
            <a:r>
              <a:rPr lang="zh-CN" altLang="en-US" sz="2400" dirty="0" smtClean="0">
                <a:sym typeface="Monotype Sorts" pitchFamily="2" charset="2"/>
              </a:rPr>
              <a:t>非输入法之间的切换</a:t>
            </a:r>
          </a:p>
          <a:p>
            <a:pPr lvl="2" eaLnBrk="1" hangingPunct="1">
              <a:lnSpc>
                <a:spcPct val="150000"/>
              </a:lnSpc>
              <a:defRPr/>
            </a:pPr>
            <a:r>
              <a:rPr lang="en-US" altLang="zh-CN" sz="2000" dirty="0" smtClean="0">
                <a:sym typeface="Monotype Sorts" pitchFamily="2" charset="2"/>
              </a:rPr>
              <a:t>Ctrl + </a:t>
            </a:r>
            <a:r>
              <a:rPr lang="zh-CN" altLang="en-US" sz="2000" dirty="0" smtClean="0">
                <a:sym typeface="Monotype Sorts" pitchFamily="2" charset="2"/>
              </a:rPr>
              <a:t>空格</a:t>
            </a:r>
          </a:p>
          <a:p>
            <a:pPr lvl="2" eaLnBrk="1" hangingPunct="1">
              <a:lnSpc>
                <a:spcPct val="150000"/>
              </a:lnSpc>
              <a:defRPr/>
            </a:pPr>
            <a:r>
              <a:rPr lang="zh-CN" altLang="en-US" sz="2000" dirty="0" smtClean="0">
                <a:sym typeface="Monotype Sorts" pitchFamily="2" charset="2"/>
              </a:rPr>
              <a:t>单击      </a:t>
            </a:r>
            <a:r>
              <a:rPr lang="en-US" altLang="zh-CN" sz="2000" dirty="0" smtClean="0">
                <a:sym typeface="Monotype Sorts" pitchFamily="2" charset="2"/>
              </a:rPr>
              <a:t>/      </a:t>
            </a:r>
            <a:r>
              <a:rPr lang="zh-CN" altLang="en-US" sz="2000" dirty="0" smtClean="0">
                <a:sym typeface="Monotype Sorts" pitchFamily="2" charset="2"/>
              </a:rPr>
              <a:t>按钮</a:t>
            </a:r>
          </a:p>
          <a:p>
            <a:pPr lvl="1" eaLnBrk="1" hangingPunct="1">
              <a:lnSpc>
                <a:spcPct val="150000"/>
              </a:lnSpc>
              <a:defRPr/>
            </a:pPr>
            <a:r>
              <a:rPr lang="zh-CN" altLang="en-US" sz="2400" dirty="0" smtClean="0">
                <a:solidFill>
                  <a:schemeClr val="tx2"/>
                </a:solidFill>
                <a:sym typeface="Monotype Sorts" pitchFamily="2" charset="2"/>
              </a:rPr>
              <a:t>练习</a:t>
            </a:r>
            <a:r>
              <a:rPr lang="en-US" altLang="zh-CN" sz="2400" dirty="0" smtClean="0">
                <a:solidFill>
                  <a:schemeClr val="tx2"/>
                </a:solidFill>
                <a:sym typeface="Monotype Sorts" pitchFamily="2" charset="2"/>
              </a:rPr>
              <a:t>2</a:t>
            </a:r>
            <a:r>
              <a:rPr lang="zh-CN" altLang="en-US" sz="2400" dirty="0" smtClean="0">
                <a:solidFill>
                  <a:schemeClr val="tx2"/>
                </a:solidFill>
                <a:sym typeface="Monotype Sorts" pitchFamily="2" charset="2"/>
              </a:rPr>
              <a:t>：</a:t>
            </a:r>
            <a:r>
              <a:rPr lang="zh-CN" altLang="en-US" sz="2400" dirty="0" smtClean="0">
                <a:sym typeface="Monotype Sorts" pitchFamily="2" charset="2"/>
              </a:rPr>
              <a:t>全角</a:t>
            </a:r>
            <a:r>
              <a:rPr lang="en-US" altLang="zh-CN" sz="2400" dirty="0" smtClean="0">
                <a:sym typeface="Monotype Sorts" pitchFamily="2" charset="2"/>
              </a:rPr>
              <a:t>/</a:t>
            </a:r>
            <a:r>
              <a:rPr lang="zh-CN" altLang="en-US" sz="2400" dirty="0" smtClean="0">
                <a:sym typeface="Monotype Sorts" pitchFamily="2" charset="2"/>
              </a:rPr>
              <a:t>半角的切换</a:t>
            </a:r>
          </a:p>
          <a:p>
            <a:pPr lvl="2" eaLnBrk="1" hangingPunct="1">
              <a:lnSpc>
                <a:spcPct val="150000"/>
              </a:lnSpc>
              <a:defRPr/>
            </a:pPr>
            <a:r>
              <a:rPr lang="en-US" altLang="zh-CN" sz="2000" dirty="0" smtClean="0">
                <a:sym typeface="Monotype Sorts" pitchFamily="2" charset="2"/>
              </a:rPr>
              <a:t>Shift + </a:t>
            </a:r>
            <a:r>
              <a:rPr lang="zh-CN" altLang="en-US" sz="2000" dirty="0" smtClean="0">
                <a:sym typeface="Monotype Sorts" pitchFamily="2" charset="2"/>
              </a:rPr>
              <a:t>空格</a:t>
            </a:r>
          </a:p>
          <a:p>
            <a:pPr lvl="2" eaLnBrk="1" hangingPunct="1">
              <a:lnSpc>
                <a:spcPct val="150000"/>
              </a:lnSpc>
              <a:defRPr/>
            </a:pPr>
            <a:r>
              <a:rPr lang="zh-CN" altLang="en-US" sz="2000" dirty="0" smtClean="0">
                <a:sym typeface="Monotype Sorts" pitchFamily="2" charset="2"/>
              </a:rPr>
              <a:t>单击     </a:t>
            </a:r>
            <a:r>
              <a:rPr lang="en-US" altLang="zh-CN" sz="2000" dirty="0" smtClean="0">
                <a:sym typeface="Monotype Sorts" pitchFamily="2" charset="2"/>
              </a:rPr>
              <a:t>/    </a:t>
            </a:r>
            <a:r>
              <a:rPr lang="zh-CN" altLang="en-US" sz="2000" dirty="0" smtClean="0">
                <a:sym typeface="Monotype Sorts" pitchFamily="2" charset="2"/>
              </a:rPr>
              <a:t>切换按钮</a:t>
            </a:r>
          </a:p>
        </p:txBody>
      </p:sp>
      <p:graphicFrame>
        <p:nvGraphicFramePr>
          <p:cNvPr id="5122" name="Object 4"/>
          <p:cNvGraphicFramePr>
            <a:graphicFrameLocks noChangeAspect="1"/>
          </p:cNvGraphicFramePr>
          <p:nvPr>
            <p:extLst>
              <p:ext uri="{D42A27DB-BD31-4B8C-83A1-F6EECF244321}">
                <p14:modId xmlns:p14="http://schemas.microsoft.com/office/powerpoint/2010/main" val="891734933"/>
              </p:ext>
            </p:extLst>
          </p:nvPr>
        </p:nvGraphicFramePr>
        <p:xfrm>
          <a:off x="2195736" y="4725144"/>
          <a:ext cx="247650" cy="247650"/>
        </p:xfrm>
        <a:graphic>
          <a:graphicData uri="http://schemas.openxmlformats.org/presentationml/2006/ole">
            <mc:AlternateContent xmlns:mc="http://schemas.openxmlformats.org/markup-compatibility/2006">
              <mc:Choice xmlns:v="urn:schemas-microsoft-com:vml" Requires="v">
                <p:oleObj spid="_x0000_s5144" name="位图图像" r:id="rId3" imgW="190426" imgH="190426" progId="Paint.Picture">
                  <p:embed/>
                </p:oleObj>
              </mc:Choice>
              <mc:Fallback>
                <p:oleObj name="位图图像" r:id="rId3" imgW="190426" imgH="190426" progId="Paint.Picture">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95736" y="4725144"/>
                        <a:ext cx="247650" cy="247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123" name="Object 5"/>
          <p:cNvGraphicFramePr>
            <a:graphicFrameLocks noChangeAspect="1"/>
          </p:cNvGraphicFramePr>
          <p:nvPr>
            <p:extLst>
              <p:ext uri="{D42A27DB-BD31-4B8C-83A1-F6EECF244321}">
                <p14:modId xmlns:p14="http://schemas.microsoft.com/office/powerpoint/2010/main" val="3243651168"/>
              </p:ext>
            </p:extLst>
          </p:nvPr>
        </p:nvGraphicFramePr>
        <p:xfrm>
          <a:off x="2699792" y="4725144"/>
          <a:ext cx="261937" cy="246062"/>
        </p:xfrm>
        <a:graphic>
          <a:graphicData uri="http://schemas.openxmlformats.org/presentationml/2006/ole">
            <mc:AlternateContent xmlns:mc="http://schemas.openxmlformats.org/markup-compatibility/2006">
              <mc:Choice xmlns:v="urn:schemas-microsoft-com:vml" Requires="v">
                <p:oleObj spid="_x0000_s5145" name="位图图像" r:id="rId5" imgW="200159" imgH="190426" progId="Paint.Picture">
                  <p:embed/>
                </p:oleObj>
              </mc:Choice>
              <mc:Fallback>
                <p:oleObj name="位图图像" r:id="rId5" imgW="200159" imgH="190426" progId="Paint.Picture">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99792" y="4725144"/>
                        <a:ext cx="261937" cy="2460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124" name="Object 6"/>
          <p:cNvGraphicFramePr>
            <a:graphicFrameLocks/>
          </p:cNvGraphicFramePr>
          <p:nvPr>
            <p:extLst>
              <p:ext uri="{D42A27DB-BD31-4B8C-83A1-F6EECF244321}">
                <p14:modId xmlns:p14="http://schemas.microsoft.com/office/powerpoint/2010/main" val="3768898191"/>
              </p:ext>
            </p:extLst>
          </p:nvPr>
        </p:nvGraphicFramePr>
        <p:xfrm>
          <a:off x="2195736" y="3082354"/>
          <a:ext cx="258763" cy="274638"/>
        </p:xfrm>
        <a:graphic>
          <a:graphicData uri="http://schemas.openxmlformats.org/presentationml/2006/ole">
            <mc:AlternateContent xmlns:mc="http://schemas.openxmlformats.org/markup-compatibility/2006">
              <mc:Choice xmlns:v="urn:schemas-microsoft-com:vml" Requires="v">
                <p:oleObj spid="_x0000_s5146" name="位图图像" r:id="rId7" imgW="2600000" imgH="819048" progId="Paint.Picture">
                  <p:embed/>
                </p:oleObj>
              </mc:Choice>
              <mc:Fallback>
                <p:oleObj name="位图图像" r:id="rId7" imgW="2600000" imgH="819048" progId="Paint.Picture">
                  <p:embed/>
                  <p:pic>
                    <p:nvPicPr>
                      <p:cNvPr id="0" name="Object 6"/>
                      <p:cNvPicPr>
                        <a:picLocks noChangeArrowheads="1"/>
                      </p:cNvPicPr>
                      <p:nvPr/>
                    </p:nvPicPr>
                    <p:blipFill>
                      <a:blip r:embed="rId8">
                        <a:extLst>
                          <a:ext uri="{28A0092B-C50C-407E-A947-70E740481C1C}">
                            <a14:useLocalDpi xmlns:a14="http://schemas.microsoft.com/office/drawing/2010/main" val="0"/>
                          </a:ext>
                        </a:extLst>
                      </a:blip>
                      <a:srcRect l="30739" t="41316" r="61615" b="32965"/>
                      <a:stretch>
                        <a:fillRect/>
                      </a:stretch>
                    </p:blipFill>
                    <p:spPr bwMode="auto">
                      <a:xfrm>
                        <a:off x="2195736" y="3082354"/>
                        <a:ext cx="258763"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25" name="Object 7"/>
          <p:cNvGraphicFramePr>
            <a:graphicFrameLocks noChangeAspect="1"/>
          </p:cNvGraphicFramePr>
          <p:nvPr>
            <p:extLst>
              <p:ext uri="{D42A27DB-BD31-4B8C-83A1-F6EECF244321}">
                <p14:modId xmlns:p14="http://schemas.microsoft.com/office/powerpoint/2010/main" val="560064538"/>
              </p:ext>
            </p:extLst>
          </p:nvPr>
        </p:nvGraphicFramePr>
        <p:xfrm>
          <a:off x="2843808" y="3109342"/>
          <a:ext cx="247650" cy="247650"/>
        </p:xfrm>
        <a:graphic>
          <a:graphicData uri="http://schemas.openxmlformats.org/presentationml/2006/ole">
            <mc:AlternateContent xmlns:mc="http://schemas.openxmlformats.org/markup-compatibility/2006">
              <mc:Choice xmlns:v="urn:schemas-microsoft-com:vml" Requires="v">
                <p:oleObj spid="_x0000_s5147" name="位图图像" r:id="rId9" imgW="190426" imgH="190426" progId="Paint.Picture">
                  <p:embed/>
                </p:oleObj>
              </mc:Choice>
              <mc:Fallback>
                <p:oleObj name="位图图像" r:id="rId9" imgW="190426" imgH="190426" progId="Paint.Picture">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43808" y="3109342"/>
                        <a:ext cx="247650"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90824" name="Text Box 8"/>
          <p:cNvSpPr txBox="1">
            <a:spLocks noChangeArrowheads="1"/>
          </p:cNvSpPr>
          <p:nvPr/>
        </p:nvSpPr>
        <p:spPr bwMode="auto">
          <a:xfrm>
            <a:off x="1259632" y="5166320"/>
            <a:ext cx="6705600" cy="1143000"/>
          </a:xfrm>
          <a:prstGeom prst="rect">
            <a:avLst/>
          </a:prstGeom>
          <a:solidFill>
            <a:srgbClr val="FFFFFF"/>
          </a:solidFill>
          <a:ln w="57150" cmpd="thickThin">
            <a:solidFill>
              <a:srgbClr val="000000"/>
            </a:solidFill>
            <a:miter lim="800000"/>
            <a:headEnd/>
            <a:tailEnd/>
          </a:ln>
        </p:spPr>
        <p:txBody>
          <a:bodyPr/>
          <a:lstStyle/>
          <a:p>
            <a:pPr algn="just" eaLnBrk="0" hangingPunct="0">
              <a:defRPr/>
            </a:pPr>
            <a:r>
              <a:rPr lang="zh-CN" altLang="en-US" sz="2000">
                <a:effectLst>
                  <a:outerShdw blurRad="38100" dist="38100" dir="2700000" algn="tl">
                    <a:srgbClr val="C0C0C0"/>
                  </a:outerShdw>
                </a:effectLst>
                <a:latin typeface="黑体" pitchFamily="2" charset="-122"/>
                <a:ea typeface="黑体" pitchFamily="2" charset="-122"/>
              </a:rPr>
              <a:t>汉　　字：</a:t>
            </a:r>
            <a:r>
              <a:rPr lang="zh-CN" altLang="en-US" sz="2000">
                <a:effectLst>
                  <a:outerShdw blurRad="38100" dist="38100" dir="2700000" algn="tl">
                    <a:srgbClr val="C0C0C0"/>
                  </a:outerShdw>
                </a:effectLst>
                <a:latin typeface="宋体" pitchFamily="2" charset="-122"/>
                <a:ea typeface="宋体" pitchFamily="2" charset="-122"/>
              </a:rPr>
              <a:t>半角状态下，英文或数字只有汉字的一半宽</a:t>
            </a:r>
            <a:r>
              <a:rPr lang="zh-CN" altLang="en-US" sz="2000">
                <a:effectLst>
                  <a:outerShdw blurRad="38100" dist="38100" dir="2700000" algn="tl">
                    <a:srgbClr val="C0C0C0"/>
                  </a:outerShdw>
                </a:effectLst>
                <a:latin typeface="黑体" pitchFamily="2" charset="-122"/>
                <a:ea typeface="黑体" pitchFamily="2" charset="-122"/>
              </a:rPr>
              <a:t>。</a:t>
            </a:r>
          </a:p>
          <a:p>
            <a:pPr algn="just" eaLnBrk="0" hangingPunct="0">
              <a:defRPr/>
            </a:pPr>
            <a:r>
              <a:rPr lang="zh-CN" altLang="en-US" sz="2000">
                <a:effectLst>
                  <a:outerShdw blurRad="38100" dist="38100" dir="2700000" algn="tl">
                    <a:srgbClr val="C0C0C0"/>
                  </a:outerShdw>
                </a:effectLst>
                <a:latin typeface="黑体" pitchFamily="2" charset="-122"/>
                <a:ea typeface="黑体" pitchFamily="2" charset="-122"/>
              </a:rPr>
              <a:t>全角字符：</a:t>
            </a:r>
            <a:r>
              <a:rPr lang="zh-CN" altLang="en-US" sz="2000">
                <a:effectLst>
                  <a:outerShdw blurRad="38100" dist="38100" dir="2700000" algn="tl">
                    <a:srgbClr val="C0C0C0"/>
                  </a:outerShdw>
                </a:effectLst>
                <a:latin typeface="Arial Narrow" pitchFamily="34" charset="0"/>
                <a:ea typeface="宋体" pitchFamily="2" charset="-122"/>
              </a:rPr>
              <a:t>ＡＢＣＤＥＦＧＨＩ０１２３４５６７８９</a:t>
            </a:r>
            <a:r>
              <a:rPr lang="zh-CN" altLang="en-US" sz="2000">
                <a:effectLst>
                  <a:outerShdw blurRad="38100" dist="38100" dir="2700000" algn="tl">
                    <a:srgbClr val="C0C0C0"/>
                  </a:outerShdw>
                </a:effectLst>
                <a:latin typeface="黑体" pitchFamily="2" charset="-122"/>
                <a:ea typeface="黑体" pitchFamily="2" charset="-122"/>
              </a:rPr>
              <a:t>。</a:t>
            </a:r>
          </a:p>
          <a:p>
            <a:pPr algn="just" eaLnBrk="0" hangingPunct="0">
              <a:defRPr/>
            </a:pPr>
            <a:r>
              <a:rPr lang="zh-CN" altLang="en-US" sz="2000">
                <a:effectLst>
                  <a:outerShdw blurRad="38100" dist="38100" dir="2700000" algn="tl">
                    <a:srgbClr val="C0C0C0"/>
                  </a:outerShdw>
                </a:effectLst>
                <a:latin typeface="黑体" pitchFamily="2" charset="-122"/>
                <a:ea typeface="黑体" pitchFamily="2" charset="-122"/>
              </a:rPr>
              <a:t>半角字符：</a:t>
            </a:r>
            <a:r>
              <a:rPr lang="en-US" altLang="zh-CN" sz="2000">
                <a:effectLst>
                  <a:outerShdw blurRad="38100" dist="38100" dir="2700000" algn="tl">
                    <a:srgbClr val="C0C0C0"/>
                  </a:outerShdw>
                </a:effectLst>
                <a:latin typeface="Arial Narrow" pitchFamily="34" charset="0"/>
                <a:ea typeface="黑体" pitchFamily="2" charset="-122"/>
              </a:rPr>
              <a:t>ABCDEFGHI0123456789</a:t>
            </a:r>
          </a:p>
        </p:txBody>
      </p:sp>
    </p:spTree>
  </p:cSld>
  <p:clrMapOvr>
    <a:masterClrMapping/>
  </p:clrMapOvr>
  <p:transition spd="med">
    <p:pull dir="rd"/>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8" name="Rectangle 8"/>
          <p:cNvSpPr>
            <a:spLocks noGrp="1" noChangeArrowheads="1"/>
          </p:cNvSpPr>
          <p:nvPr>
            <p:ph type="title"/>
          </p:nvPr>
        </p:nvSpPr>
        <p:spPr/>
        <p:txBody>
          <a:bodyPr/>
          <a:lstStyle/>
          <a:p>
            <a:pPr eaLnBrk="1" hangingPunct="1">
              <a:defRPr/>
            </a:pPr>
            <a:r>
              <a:rPr lang="zh-CN" altLang="en-US" dirty="0" smtClean="0"/>
              <a:t>三、用汉字写文章</a:t>
            </a:r>
            <a:r>
              <a:rPr lang="zh-CN" altLang="en-US" sz="2800" dirty="0" smtClean="0">
                <a:solidFill>
                  <a:srgbClr val="0000CC"/>
                </a:solidFill>
              </a:rPr>
              <a:t>　　   </a:t>
            </a:r>
            <a:r>
              <a:rPr lang="en-US" altLang="zh-CN" sz="2800" dirty="0" smtClean="0">
                <a:solidFill>
                  <a:srgbClr val="0000CC"/>
                </a:solidFill>
                <a:latin typeface="Arial"/>
              </a:rPr>
              <a:t>——</a:t>
            </a:r>
            <a:r>
              <a:rPr lang="zh-CN" altLang="en-US" sz="2800" dirty="0" smtClean="0">
                <a:solidFill>
                  <a:srgbClr val="0000CC"/>
                </a:solidFill>
              </a:rPr>
              <a:t>输入法状态栏</a:t>
            </a:r>
          </a:p>
        </p:txBody>
      </p:sp>
      <p:sp>
        <p:nvSpPr>
          <p:cNvPr id="291849" name="Rectangle 9"/>
          <p:cNvSpPr>
            <a:spLocks noGrp="1" noChangeArrowheads="1"/>
          </p:cNvSpPr>
          <p:nvPr>
            <p:ph type="body" idx="1"/>
          </p:nvPr>
        </p:nvSpPr>
        <p:spPr/>
        <p:txBody>
          <a:bodyPr/>
          <a:lstStyle/>
          <a:p>
            <a:pPr eaLnBrk="1" hangingPunct="1">
              <a:lnSpc>
                <a:spcPts val="3200"/>
              </a:lnSpc>
              <a:defRPr/>
            </a:pPr>
            <a:r>
              <a:rPr lang="zh-CN" altLang="en-US" sz="2800" dirty="0" smtClean="0">
                <a:solidFill>
                  <a:srgbClr val="0000CC"/>
                </a:solidFill>
              </a:rPr>
              <a:t>操作</a:t>
            </a:r>
            <a:r>
              <a:rPr lang="en-US" altLang="zh-CN" sz="2800" dirty="0" smtClean="0">
                <a:solidFill>
                  <a:srgbClr val="0000CC"/>
                </a:solidFill>
              </a:rPr>
              <a:t>4</a:t>
            </a:r>
            <a:r>
              <a:rPr lang="zh-CN" altLang="en-US" sz="2800" dirty="0" smtClean="0">
                <a:solidFill>
                  <a:srgbClr val="0000CC"/>
                </a:solidFill>
              </a:rPr>
              <a:t>：输入法状态栏的使用</a:t>
            </a:r>
            <a:endParaRPr lang="zh-CN" altLang="en-US" sz="2800" dirty="0" smtClean="0">
              <a:solidFill>
                <a:srgbClr val="0000CC"/>
              </a:solidFill>
              <a:sym typeface="Monotype Sorts" pitchFamily="2" charset="2"/>
            </a:endParaRPr>
          </a:p>
          <a:p>
            <a:pPr lvl="1" eaLnBrk="1" hangingPunct="1">
              <a:lnSpc>
                <a:spcPts val="3200"/>
              </a:lnSpc>
              <a:defRPr/>
            </a:pPr>
            <a:r>
              <a:rPr lang="zh-CN" altLang="en-US" sz="2400" dirty="0" smtClean="0">
                <a:solidFill>
                  <a:schemeClr val="tx2"/>
                </a:solidFill>
                <a:sym typeface="Monotype Sorts" pitchFamily="2" charset="2"/>
              </a:rPr>
              <a:t>练习</a:t>
            </a:r>
            <a:r>
              <a:rPr lang="en-US" altLang="zh-CN" sz="2400" dirty="0" smtClean="0">
                <a:solidFill>
                  <a:schemeClr val="tx2"/>
                </a:solidFill>
                <a:sym typeface="Monotype Sorts" pitchFamily="2" charset="2"/>
              </a:rPr>
              <a:t>3</a:t>
            </a:r>
            <a:r>
              <a:rPr lang="zh-CN" altLang="en-US" sz="2400" dirty="0" smtClean="0">
                <a:solidFill>
                  <a:schemeClr val="tx2"/>
                </a:solidFill>
                <a:sym typeface="Monotype Sorts" pitchFamily="2" charset="2"/>
              </a:rPr>
              <a:t>：</a:t>
            </a:r>
            <a:r>
              <a:rPr lang="zh-CN" altLang="en-US" sz="2400" dirty="0" smtClean="0">
                <a:sym typeface="Monotype Sorts" pitchFamily="2" charset="2"/>
              </a:rPr>
              <a:t>中</a:t>
            </a:r>
            <a:r>
              <a:rPr lang="en-US" altLang="zh-CN" sz="2400" dirty="0" smtClean="0">
                <a:sym typeface="Monotype Sorts" pitchFamily="2" charset="2"/>
              </a:rPr>
              <a:t>/</a:t>
            </a:r>
            <a:r>
              <a:rPr lang="zh-CN" altLang="en-US" sz="2400" dirty="0" smtClean="0">
                <a:sym typeface="Monotype Sorts" pitchFamily="2" charset="2"/>
              </a:rPr>
              <a:t>英文标点切换</a:t>
            </a:r>
          </a:p>
          <a:p>
            <a:pPr lvl="2" eaLnBrk="1" hangingPunct="1">
              <a:lnSpc>
                <a:spcPts val="3200"/>
              </a:lnSpc>
              <a:defRPr/>
            </a:pPr>
            <a:r>
              <a:rPr lang="en-US" altLang="zh-CN" sz="2000" dirty="0" smtClean="0">
                <a:sym typeface="Monotype Sorts" pitchFamily="2" charset="2"/>
              </a:rPr>
              <a:t>Ctrl +  .     </a:t>
            </a:r>
          </a:p>
          <a:p>
            <a:pPr lvl="2" eaLnBrk="1" hangingPunct="1">
              <a:lnSpc>
                <a:spcPts val="3200"/>
              </a:lnSpc>
              <a:defRPr/>
            </a:pPr>
            <a:r>
              <a:rPr lang="zh-CN" altLang="en-US" sz="2000" dirty="0" smtClean="0">
                <a:sym typeface="Monotype Sorts" pitchFamily="2" charset="2"/>
              </a:rPr>
              <a:t>单击     </a:t>
            </a:r>
            <a:r>
              <a:rPr lang="en-US" altLang="zh-CN" sz="2000" dirty="0" smtClean="0">
                <a:sym typeface="Monotype Sorts" pitchFamily="2" charset="2"/>
              </a:rPr>
              <a:t>/      </a:t>
            </a:r>
            <a:r>
              <a:rPr lang="zh-CN" altLang="en-US" sz="2000" dirty="0" smtClean="0">
                <a:sym typeface="Monotype Sorts" pitchFamily="2" charset="2"/>
              </a:rPr>
              <a:t>切换按钮</a:t>
            </a:r>
          </a:p>
          <a:p>
            <a:pPr lvl="1" eaLnBrk="1" hangingPunct="1">
              <a:lnSpc>
                <a:spcPts val="3200"/>
              </a:lnSpc>
              <a:defRPr/>
            </a:pPr>
            <a:r>
              <a:rPr lang="zh-CN" altLang="en-US" sz="2400" dirty="0" smtClean="0">
                <a:solidFill>
                  <a:schemeClr val="tx2"/>
                </a:solidFill>
                <a:sym typeface="Monotype Sorts" pitchFamily="2" charset="2"/>
              </a:rPr>
              <a:t>练习</a:t>
            </a:r>
            <a:r>
              <a:rPr lang="en-US" altLang="zh-CN" sz="2400" dirty="0" smtClean="0">
                <a:solidFill>
                  <a:schemeClr val="tx2"/>
                </a:solidFill>
                <a:sym typeface="Monotype Sorts" pitchFamily="2" charset="2"/>
              </a:rPr>
              <a:t>4</a:t>
            </a:r>
            <a:r>
              <a:rPr lang="zh-CN" altLang="en-US" sz="2400" dirty="0" smtClean="0">
                <a:solidFill>
                  <a:schemeClr val="tx2"/>
                </a:solidFill>
                <a:sym typeface="Monotype Sorts" pitchFamily="2" charset="2"/>
              </a:rPr>
              <a:t>：</a:t>
            </a:r>
            <a:r>
              <a:rPr lang="zh-CN" altLang="en-US" sz="2400" dirty="0" smtClean="0">
                <a:sym typeface="Monotype Sorts" pitchFamily="2" charset="2"/>
              </a:rPr>
              <a:t>显示</a:t>
            </a:r>
            <a:r>
              <a:rPr lang="en-US" altLang="zh-CN" sz="2400" dirty="0" smtClean="0">
                <a:sym typeface="Monotype Sorts" pitchFamily="2" charset="2"/>
              </a:rPr>
              <a:t>/</a:t>
            </a:r>
            <a:r>
              <a:rPr lang="zh-CN" altLang="en-US" sz="2400" dirty="0" smtClean="0">
                <a:sym typeface="Monotype Sorts" pitchFamily="2" charset="2"/>
              </a:rPr>
              <a:t>隐藏软键盘</a:t>
            </a:r>
          </a:p>
          <a:p>
            <a:pPr lvl="2" eaLnBrk="1" hangingPunct="1">
              <a:lnSpc>
                <a:spcPts val="3200"/>
              </a:lnSpc>
              <a:defRPr/>
            </a:pPr>
            <a:r>
              <a:rPr lang="zh-CN" altLang="en-US" sz="2000" dirty="0" smtClean="0">
                <a:sym typeface="Monotype Sorts" pitchFamily="2" charset="2"/>
              </a:rPr>
              <a:t>单击       切换按钮。</a:t>
            </a:r>
          </a:p>
          <a:p>
            <a:pPr lvl="1" eaLnBrk="1" hangingPunct="1">
              <a:lnSpc>
                <a:spcPts val="3200"/>
              </a:lnSpc>
              <a:defRPr/>
            </a:pPr>
            <a:r>
              <a:rPr lang="zh-CN" altLang="en-US" sz="2400" dirty="0" smtClean="0">
                <a:solidFill>
                  <a:schemeClr val="tx2"/>
                </a:solidFill>
                <a:sym typeface="Monotype Sorts" pitchFamily="2" charset="2"/>
              </a:rPr>
              <a:t>练习</a:t>
            </a:r>
            <a:r>
              <a:rPr lang="en-US" altLang="zh-CN" sz="2400" dirty="0" smtClean="0">
                <a:solidFill>
                  <a:schemeClr val="tx2"/>
                </a:solidFill>
                <a:sym typeface="Monotype Sorts" pitchFamily="2" charset="2"/>
              </a:rPr>
              <a:t>5</a:t>
            </a:r>
            <a:r>
              <a:rPr lang="zh-CN" altLang="en-US" sz="2400" dirty="0" smtClean="0">
                <a:solidFill>
                  <a:schemeClr val="tx2"/>
                </a:solidFill>
                <a:sym typeface="Monotype Sorts" pitchFamily="2" charset="2"/>
              </a:rPr>
              <a:t>：</a:t>
            </a:r>
            <a:r>
              <a:rPr lang="zh-CN" altLang="en-US" sz="2400" dirty="0" smtClean="0">
                <a:sym typeface="Monotype Sorts" pitchFamily="2" charset="2"/>
              </a:rPr>
              <a:t>选择特殊符号软键盘</a:t>
            </a:r>
          </a:p>
          <a:p>
            <a:pPr lvl="2" eaLnBrk="1" hangingPunct="1">
              <a:lnSpc>
                <a:spcPts val="3200"/>
              </a:lnSpc>
              <a:defRPr/>
            </a:pPr>
            <a:r>
              <a:rPr lang="zh-CN" altLang="en-US" sz="2000" dirty="0" smtClean="0">
                <a:sym typeface="Monotype Sorts" pitchFamily="2" charset="2"/>
              </a:rPr>
              <a:t>选择方法：</a:t>
            </a:r>
            <a:r>
              <a:rPr lang="zh-CN" altLang="en-US" sz="2000" dirty="0" smtClean="0"/>
              <a:t>右击        按钮</a:t>
            </a:r>
            <a:endParaRPr lang="zh-CN" altLang="en-US" sz="2000" dirty="0" smtClean="0">
              <a:sym typeface="Monotype Sorts" pitchFamily="2" charset="2"/>
            </a:endParaRPr>
          </a:p>
          <a:p>
            <a:pPr lvl="1" eaLnBrk="1" hangingPunct="1">
              <a:lnSpc>
                <a:spcPts val="3200"/>
              </a:lnSpc>
              <a:buFont typeface="Wingdings" pitchFamily="2" charset="2"/>
              <a:buNone/>
              <a:defRPr/>
            </a:pPr>
            <a:r>
              <a:rPr lang="zh-CN" altLang="en-US" sz="2400" dirty="0" smtClean="0">
                <a:sym typeface="Monotype Sorts" pitchFamily="2" charset="2"/>
              </a:rPr>
              <a:t>提示：在</a:t>
            </a:r>
            <a:r>
              <a:rPr lang="en-US" altLang="zh-CN" sz="2400" dirty="0" smtClean="0">
                <a:sym typeface="Monotype Sorts" pitchFamily="2" charset="2"/>
              </a:rPr>
              <a:t>Windows</a:t>
            </a:r>
            <a:r>
              <a:rPr lang="zh-CN" altLang="en-US" sz="2400" dirty="0" smtClean="0">
                <a:sym typeface="Monotype Sorts" pitchFamily="2" charset="2"/>
              </a:rPr>
              <a:t>中，内置的中文输入法共提供了</a:t>
            </a:r>
            <a:r>
              <a:rPr lang="en-US" altLang="zh-CN" sz="2400" dirty="0" smtClean="0">
                <a:sym typeface="Monotype Sorts" pitchFamily="2" charset="2"/>
              </a:rPr>
              <a:t>13</a:t>
            </a:r>
            <a:r>
              <a:rPr lang="zh-CN" altLang="en-US" sz="2400" dirty="0" smtClean="0">
                <a:sym typeface="Monotype Sorts" pitchFamily="2" charset="2"/>
              </a:rPr>
              <a:t>种软键盘</a:t>
            </a:r>
          </a:p>
        </p:txBody>
      </p:sp>
      <p:graphicFrame>
        <p:nvGraphicFramePr>
          <p:cNvPr id="6146" name="Object 4"/>
          <p:cNvGraphicFramePr>
            <a:graphicFrameLocks noChangeAspect="1"/>
          </p:cNvGraphicFramePr>
          <p:nvPr>
            <p:extLst>
              <p:ext uri="{D42A27DB-BD31-4B8C-83A1-F6EECF244321}">
                <p14:modId xmlns:p14="http://schemas.microsoft.com/office/powerpoint/2010/main" val="729341432"/>
              </p:ext>
            </p:extLst>
          </p:nvPr>
        </p:nvGraphicFramePr>
        <p:xfrm>
          <a:off x="2195736" y="2852936"/>
          <a:ext cx="273050" cy="236538"/>
        </p:xfrm>
        <a:graphic>
          <a:graphicData uri="http://schemas.openxmlformats.org/presentationml/2006/ole">
            <mc:AlternateContent xmlns:mc="http://schemas.openxmlformats.org/markup-compatibility/2006">
              <mc:Choice xmlns:v="urn:schemas-microsoft-com:vml" Requires="v">
                <p:oleObj spid="_x0000_s6167" name="位图图像" r:id="rId3" imgW="209524" imgH="181096" progId="Paint.Picture">
                  <p:embed/>
                </p:oleObj>
              </mc:Choice>
              <mc:Fallback>
                <p:oleObj name="位图图像" r:id="rId3" imgW="209524" imgH="181096" progId="Paint.Picture">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95736" y="2852936"/>
                        <a:ext cx="273050" cy="236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147" name="Object 5"/>
          <p:cNvGraphicFramePr>
            <a:graphicFrameLocks noChangeAspect="1"/>
          </p:cNvGraphicFramePr>
          <p:nvPr>
            <p:extLst>
              <p:ext uri="{D42A27DB-BD31-4B8C-83A1-F6EECF244321}">
                <p14:modId xmlns:p14="http://schemas.microsoft.com/office/powerpoint/2010/main" val="3582460827"/>
              </p:ext>
            </p:extLst>
          </p:nvPr>
        </p:nvGraphicFramePr>
        <p:xfrm>
          <a:off x="2797894" y="2852936"/>
          <a:ext cx="261938" cy="260350"/>
        </p:xfrm>
        <a:graphic>
          <a:graphicData uri="http://schemas.openxmlformats.org/presentationml/2006/ole">
            <mc:AlternateContent xmlns:mc="http://schemas.openxmlformats.org/markup-compatibility/2006">
              <mc:Choice xmlns:v="urn:schemas-microsoft-com:vml" Requires="v">
                <p:oleObj spid="_x0000_s6168" name="位图图像" r:id="rId5" imgW="200159" imgH="200159" progId="Paint.Picture">
                  <p:embed/>
                </p:oleObj>
              </mc:Choice>
              <mc:Fallback>
                <p:oleObj name="位图图像" r:id="rId5" imgW="200159" imgH="200159" progId="Paint.Picture">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97894" y="2852936"/>
                        <a:ext cx="261938" cy="26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148" name="Object 6"/>
          <p:cNvGraphicFramePr>
            <a:graphicFrameLocks noChangeAspect="1"/>
          </p:cNvGraphicFramePr>
          <p:nvPr>
            <p:extLst>
              <p:ext uri="{D42A27DB-BD31-4B8C-83A1-F6EECF244321}">
                <p14:modId xmlns:p14="http://schemas.microsoft.com/office/powerpoint/2010/main" val="1477930762"/>
              </p:ext>
            </p:extLst>
          </p:nvPr>
        </p:nvGraphicFramePr>
        <p:xfrm>
          <a:off x="2195736" y="3789040"/>
          <a:ext cx="312738" cy="234950"/>
        </p:xfrm>
        <a:graphic>
          <a:graphicData uri="http://schemas.openxmlformats.org/presentationml/2006/ole">
            <mc:AlternateContent xmlns:mc="http://schemas.openxmlformats.org/markup-compatibility/2006">
              <mc:Choice xmlns:v="urn:schemas-microsoft-com:vml" Requires="v">
                <p:oleObj spid="_x0000_s6169" name="位图图像" r:id="rId7" imgW="228571" imgH="181096" progId="Paint.Picture">
                  <p:embed/>
                </p:oleObj>
              </mc:Choice>
              <mc:Fallback>
                <p:oleObj name="位图图像" r:id="rId7" imgW="228571" imgH="181096" progId="Paint.Picture">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95736" y="3789040"/>
                        <a:ext cx="312738" cy="234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149" name="Object 7"/>
          <p:cNvGraphicFramePr>
            <a:graphicFrameLocks noChangeAspect="1"/>
          </p:cNvGraphicFramePr>
          <p:nvPr>
            <p:extLst>
              <p:ext uri="{D42A27DB-BD31-4B8C-83A1-F6EECF244321}">
                <p14:modId xmlns:p14="http://schemas.microsoft.com/office/powerpoint/2010/main" val="3435510692"/>
              </p:ext>
            </p:extLst>
          </p:nvPr>
        </p:nvGraphicFramePr>
        <p:xfrm>
          <a:off x="3491880" y="4725144"/>
          <a:ext cx="312738" cy="234950"/>
        </p:xfrm>
        <a:graphic>
          <a:graphicData uri="http://schemas.openxmlformats.org/presentationml/2006/ole">
            <mc:AlternateContent xmlns:mc="http://schemas.openxmlformats.org/markup-compatibility/2006">
              <mc:Choice xmlns:v="urn:schemas-microsoft-com:vml" Requires="v">
                <p:oleObj spid="_x0000_s6170" name="位图图像" r:id="rId9" imgW="228571" imgH="181096" progId="Paint.Picture">
                  <p:embed/>
                </p:oleObj>
              </mc:Choice>
              <mc:Fallback>
                <p:oleObj name="位图图像" r:id="rId9" imgW="228571" imgH="181096" progId="Paint.Picture">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91880" y="4725144"/>
                        <a:ext cx="312738" cy="234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pull dir="rd"/>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2"/>
          <p:cNvSpPr>
            <a:spLocks noGrp="1" noChangeArrowheads="1"/>
          </p:cNvSpPr>
          <p:nvPr>
            <p:ph type="title"/>
          </p:nvPr>
        </p:nvSpPr>
        <p:spPr/>
        <p:txBody>
          <a:bodyPr/>
          <a:lstStyle/>
          <a:p>
            <a:pPr eaLnBrk="1" hangingPunct="1">
              <a:defRPr/>
            </a:pPr>
            <a:r>
              <a:rPr lang="zh-CN" altLang="en-US" sz="3600" dirty="0" smtClean="0"/>
              <a:t>三、用汉字写文章</a:t>
            </a:r>
            <a:r>
              <a:rPr lang="zh-CN" altLang="en-US" sz="2400" dirty="0" smtClean="0">
                <a:solidFill>
                  <a:srgbClr val="0000CC"/>
                </a:solidFill>
              </a:rPr>
              <a:t>　　   </a:t>
            </a:r>
            <a:r>
              <a:rPr lang="en-US" altLang="zh-CN" sz="2400" dirty="0" smtClean="0">
                <a:solidFill>
                  <a:srgbClr val="0000CC"/>
                </a:solidFill>
                <a:latin typeface="Arial"/>
              </a:rPr>
              <a:t>——</a:t>
            </a:r>
            <a:r>
              <a:rPr lang="zh-CN" altLang="en-US" sz="2400" dirty="0" smtClean="0">
                <a:solidFill>
                  <a:srgbClr val="0000CC"/>
                </a:solidFill>
              </a:rPr>
              <a:t>智能</a:t>
            </a:r>
            <a:r>
              <a:rPr lang="en-US" altLang="zh-CN" sz="2400" dirty="0" smtClean="0">
                <a:solidFill>
                  <a:srgbClr val="0000CC"/>
                </a:solidFill>
              </a:rPr>
              <a:t>ABC</a:t>
            </a:r>
            <a:r>
              <a:rPr lang="zh-CN" altLang="en-US" sz="2400" dirty="0" smtClean="0">
                <a:solidFill>
                  <a:srgbClr val="0000CC"/>
                </a:solidFill>
              </a:rPr>
              <a:t>输入法</a:t>
            </a:r>
          </a:p>
        </p:txBody>
      </p:sp>
      <p:sp>
        <p:nvSpPr>
          <p:cNvPr id="299011" name="Rectangle 3"/>
          <p:cNvSpPr>
            <a:spLocks noGrp="1" noChangeArrowheads="1"/>
          </p:cNvSpPr>
          <p:nvPr>
            <p:ph type="body" idx="1"/>
          </p:nvPr>
        </p:nvSpPr>
        <p:spPr/>
        <p:txBody>
          <a:bodyPr/>
          <a:lstStyle/>
          <a:p>
            <a:pPr eaLnBrk="1" hangingPunct="1">
              <a:lnSpc>
                <a:spcPct val="150000"/>
              </a:lnSpc>
              <a:defRPr/>
            </a:pPr>
            <a:r>
              <a:rPr lang="zh-CN" altLang="en-US" sz="2800" dirty="0" smtClean="0"/>
              <a:t>智能</a:t>
            </a:r>
            <a:r>
              <a:rPr lang="en-US" altLang="zh-CN" sz="2800" dirty="0" smtClean="0"/>
              <a:t>ABC</a:t>
            </a:r>
            <a:r>
              <a:rPr lang="zh-CN" altLang="en-US" sz="2800" dirty="0" smtClean="0"/>
              <a:t>输入法以汉字的发音为基础，并辅之以形。</a:t>
            </a:r>
          </a:p>
          <a:p>
            <a:pPr eaLnBrk="1" hangingPunct="1">
              <a:lnSpc>
                <a:spcPct val="150000"/>
              </a:lnSpc>
              <a:defRPr/>
            </a:pPr>
            <a:r>
              <a:rPr lang="zh-CN" altLang="en-US" sz="2800" dirty="0" smtClean="0"/>
              <a:t>方法有：</a:t>
            </a:r>
          </a:p>
          <a:p>
            <a:pPr lvl="1" eaLnBrk="1" hangingPunct="1">
              <a:lnSpc>
                <a:spcPct val="150000"/>
              </a:lnSpc>
              <a:defRPr/>
            </a:pPr>
            <a:r>
              <a:rPr lang="zh-CN" altLang="en-US" sz="2400" dirty="0" smtClean="0"/>
              <a:t>全拼输入</a:t>
            </a:r>
          </a:p>
          <a:p>
            <a:pPr lvl="2" eaLnBrk="1" hangingPunct="1">
              <a:lnSpc>
                <a:spcPct val="150000"/>
              </a:lnSpc>
              <a:defRPr/>
            </a:pPr>
            <a:r>
              <a:rPr lang="zh-CN" altLang="en-US" sz="2000" dirty="0" smtClean="0"/>
              <a:t>电</a:t>
            </a:r>
            <a:r>
              <a:rPr lang="en-US" altLang="zh-CN" sz="2000" dirty="0" smtClean="0"/>
              <a:t>(</a:t>
            </a:r>
            <a:r>
              <a:rPr lang="en-US" altLang="zh-CN" sz="2000" dirty="0" err="1" smtClean="0"/>
              <a:t>dian</a:t>
            </a:r>
            <a:r>
              <a:rPr lang="en-US" altLang="zh-CN" sz="2000" dirty="0" smtClean="0"/>
              <a:t>)   </a:t>
            </a:r>
            <a:r>
              <a:rPr lang="zh-CN" altLang="en-US" sz="2000" dirty="0" smtClean="0"/>
              <a:t>脑 </a:t>
            </a:r>
            <a:r>
              <a:rPr lang="en-US" altLang="zh-CN" sz="2000" dirty="0" smtClean="0"/>
              <a:t>(</a:t>
            </a:r>
            <a:r>
              <a:rPr lang="en-US" altLang="zh-CN" sz="2000" dirty="0" err="1" smtClean="0"/>
              <a:t>nao</a:t>
            </a:r>
            <a:r>
              <a:rPr lang="en-US" altLang="zh-CN" sz="2000" dirty="0" smtClean="0"/>
              <a:t>)   </a:t>
            </a:r>
            <a:r>
              <a:rPr lang="zh-CN" altLang="en-US" sz="2000" dirty="0" smtClean="0"/>
              <a:t>奇</a:t>
            </a:r>
            <a:r>
              <a:rPr lang="en-US" altLang="zh-CN" sz="2000" dirty="0" smtClean="0"/>
              <a:t>(qi)   </a:t>
            </a:r>
            <a:r>
              <a:rPr lang="zh-CN" altLang="en-US" sz="2000" dirty="0" smtClean="0"/>
              <a:t>妙</a:t>
            </a:r>
            <a:r>
              <a:rPr lang="en-US" altLang="zh-CN" sz="2000" dirty="0" smtClean="0"/>
              <a:t>(</a:t>
            </a:r>
            <a:r>
              <a:rPr lang="en-US" altLang="zh-CN" sz="2000" dirty="0" err="1" smtClean="0"/>
              <a:t>miao</a:t>
            </a:r>
            <a:r>
              <a:rPr lang="en-US" altLang="zh-CN" sz="2000" dirty="0" smtClean="0"/>
              <a:t>)</a:t>
            </a:r>
          </a:p>
          <a:p>
            <a:pPr lvl="1" eaLnBrk="1" hangingPunct="1">
              <a:lnSpc>
                <a:spcPct val="150000"/>
              </a:lnSpc>
              <a:defRPr/>
            </a:pPr>
            <a:r>
              <a:rPr lang="zh-CN" altLang="en-US" sz="2400" dirty="0" smtClean="0"/>
              <a:t>简拼输入</a:t>
            </a:r>
          </a:p>
          <a:p>
            <a:pPr lvl="2" eaLnBrk="1" hangingPunct="1">
              <a:lnSpc>
                <a:spcPct val="150000"/>
              </a:lnSpc>
              <a:defRPr/>
            </a:pPr>
            <a:r>
              <a:rPr lang="zh-CN" altLang="en-US" sz="2000" dirty="0" smtClean="0"/>
              <a:t>电 脑 </a:t>
            </a:r>
            <a:r>
              <a:rPr lang="en-US" altLang="zh-CN" sz="2000" dirty="0" smtClean="0"/>
              <a:t>(d n )    </a:t>
            </a:r>
            <a:r>
              <a:rPr lang="zh-CN" altLang="en-US" sz="2000" dirty="0" smtClean="0"/>
              <a:t>计算机 </a:t>
            </a:r>
            <a:r>
              <a:rPr lang="en-US" altLang="zh-CN" sz="2000" dirty="0" smtClean="0"/>
              <a:t>(j s j)       </a:t>
            </a:r>
            <a:r>
              <a:rPr lang="zh-CN" altLang="en-US" sz="2000" dirty="0" smtClean="0"/>
              <a:t>前面 </a:t>
            </a:r>
            <a:r>
              <a:rPr lang="en-US" altLang="zh-CN" sz="2000" dirty="0" smtClean="0"/>
              <a:t>(q m)</a:t>
            </a:r>
          </a:p>
          <a:p>
            <a:pPr lvl="2" eaLnBrk="1" hangingPunct="1">
              <a:lnSpc>
                <a:spcPct val="150000"/>
              </a:lnSpc>
              <a:defRPr/>
            </a:pPr>
            <a:r>
              <a:rPr lang="zh-CN" altLang="en-US" sz="2000" dirty="0" smtClean="0"/>
              <a:t>大 家 </a:t>
            </a:r>
            <a:r>
              <a:rPr lang="en-US" altLang="zh-CN" sz="2000" dirty="0" smtClean="0"/>
              <a:t>(d j)     </a:t>
            </a:r>
            <a:r>
              <a:rPr lang="zh-CN" altLang="en-US" sz="2000" dirty="0" smtClean="0"/>
              <a:t>马到成功  </a:t>
            </a:r>
            <a:r>
              <a:rPr lang="en-US" altLang="zh-CN" sz="2000" dirty="0" smtClean="0"/>
              <a:t>(m d c g)</a:t>
            </a:r>
          </a:p>
          <a:p>
            <a:pPr lvl="1" eaLnBrk="1" hangingPunct="1">
              <a:lnSpc>
                <a:spcPct val="150000"/>
              </a:lnSpc>
              <a:defRPr/>
            </a:pPr>
            <a:r>
              <a:rPr lang="zh-CN" altLang="en-US" sz="2400" dirty="0" smtClean="0"/>
              <a:t>混拼输入</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91" name="Rectangle 19"/>
          <p:cNvSpPr>
            <a:spLocks noGrp="1" noChangeArrowheads="1"/>
          </p:cNvSpPr>
          <p:nvPr>
            <p:ph type="title"/>
          </p:nvPr>
        </p:nvSpPr>
        <p:spPr/>
        <p:txBody>
          <a:bodyPr/>
          <a:lstStyle/>
          <a:p>
            <a:pPr eaLnBrk="1" hangingPunct="1">
              <a:defRPr/>
            </a:pPr>
            <a:r>
              <a:rPr lang="zh-CN" altLang="en-US" sz="3600" dirty="0" smtClean="0"/>
              <a:t>三、用汉字写文章</a:t>
            </a:r>
            <a:r>
              <a:rPr lang="zh-CN" altLang="en-US" sz="2400" dirty="0" smtClean="0">
                <a:solidFill>
                  <a:srgbClr val="0000CC"/>
                </a:solidFill>
              </a:rPr>
              <a:t>　　   </a:t>
            </a:r>
            <a:r>
              <a:rPr lang="en-US" altLang="zh-CN" sz="2400" dirty="0" smtClean="0">
                <a:solidFill>
                  <a:srgbClr val="0000CC"/>
                </a:solidFill>
                <a:latin typeface="Arial"/>
              </a:rPr>
              <a:t>——</a:t>
            </a:r>
            <a:r>
              <a:rPr lang="zh-CN" altLang="en-US" sz="2400" dirty="0" smtClean="0">
                <a:solidFill>
                  <a:srgbClr val="0000CC"/>
                </a:solidFill>
              </a:rPr>
              <a:t>智能</a:t>
            </a:r>
            <a:r>
              <a:rPr lang="en-US" altLang="zh-CN" sz="2400" dirty="0" smtClean="0">
                <a:solidFill>
                  <a:srgbClr val="0000CC"/>
                </a:solidFill>
              </a:rPr>
              <a:t>ABC</a:t>
            </a:r>
            <a:r>
              <a:rPr lang="zh-CN" altLang="en-US" sz="2400" dirty="0" smtClean="0">
                <a:solidFill>
                  <a:srgbClr val="0000CC"/>
                </a:solidFill>
              </a:rPr>
              <a:t>输入法</a:t>
            </a:r>
          </a:p>
        </p:txBody>
      </p:sp>
      <p:sp>
        <p:nvSpPr>
          <p:cNvPr id="182292" name="Rectangle 20"/>
          <p:cNvSpPr>
            <a:spLocks noGrp="1" noChangeArrowheads="1"/>
          </p:cNvSpPr>
          <p:nvPr>
            <p:ph type="body" idx="1"/>
          </p:nvPr>
        </p:nvSpPr>
        <p:spPr/>
        <p:txBody>
          <a:bodyPr/>
          <a:lstStyle/>
          <a:p>
            <a:pPr eaLnBrk="1" hangingPunct="1">
              <a:lnSpc>
                <a:spcPct val="150000"/>
              </a:lnSpc>
              <a:defRPr/>
            </a:pPr>
            <a:r>
              <a:rPr lang="zh-CN" altLang="en-US" sz="2800" dirty="0" smtClean="0">
                <a:solidFill>
                  <a:srgbClr val="0000CC"/>
                </a:solidFill>
              </a:rPr>
              <a:t>操作</a:t>
            </a:r>
            <a:r>
              <a:rPr lang="en-US" altLang="zh-CN" sz="2800" dirty="0" smtClean="0">
                <a:solidFill>
                  <a:srgbClr val="0000CC"/>
                </a:solidFill>
              </a:rPr>
              <a:t>5</a:t>
            </a:r>
            <a:r>
              <a:rPr lang="zh-CN" altLang="en-US" sz="2800" dirty="0" smtClean="0">
                <a:solidFill>
                  <a:srgbClr val="0000CC"/>
                </a:solidFill>
              </a:rPr>
              <a:t>：汉字输入练习。</a:t>
            </a:r>
          </a:p>
          <a:p>
            <a:pPr lvl="2" eaLnBrk="1" hangingPunct="1">
              <a:lnSpc>
                <a:spcPct val="150000"/>
              </a:lnSpc>
              <a:defRPr/>
            </a:pPr>
            <a:r>
              <a:rPr lang="zh-CN" altLang="en-US" sz="2000" dirty="0" smtClean="0"/>
              <a:t>（说明：可使用金山打字通练习。）</a:t>
            </a:r>
          </a:p>
          <a:p>
            <a:pPr eaLnBrk="1" hangingPunct="1">
              <a:lnSpc>
                <a:spcPct val="150000"/>
              </a:lnSpc>
              <a:defRPr/>
            </a:pPr>
            <a:endParaRPr lang="zh-CN" altLang="en-US" sz="2800" dirty="0" smtClean="0"/>
          </a:p>
          <a:p>
            <a:pPr eaLnBrk="1" hangingPunct="1">
              <a:lnSpc>
                <a:spcPct val="150000"/>
              </a:lnSpc>
              <a:defRPr/>
            </a:pPr>
            <a:r>
              <a:rPr lang="zh-CN" altLang="en-US" sz="2800" dirty="0" smtClean="0">
                <a:solidFill>
                  <a:srgbClr val="0000CC"/>
                </a:solidFill>
              </a:rPr>
              <a:t>操作</a:t>
            </a:r>
            <a:r>
              <a:rPr lang="en-US" altLang="zh-CN" sz="2800" dirty="0" smtClean="0">
                <a:solidFill>
                  <a:srgbClr val="0000CC"/>
                </a:solidFill>
              </a:rPr>
              <a:t>6</a:t>
            </a:r>
            <a:r>
              <a:rPr lang="zh-CN" altLang="en-US" sz="2800" dirty="0" smtClean="0">
                <a:solidFill>
                  <a:srgbClr val="0000CC"/>
                </a:solidFill>
              </a:rPr>
              <a:t>：指法练习。</a:t>
            </a:r>
          </a:p>
          <a:p>
            <a:pPr lvl="2" eaLnBrk="1" hangingPunct="1">
              <a:lnSpc>
                <a:spcPct val="150000"/>
              </a:lnSpc>
              <a:defRPr/>
            </a:pPr>
            <a:r>
              <a:rPr lang="zh-CN" altLang="en-US" sz="2000" dirty="0" smtClean="0"/>
              <a:t>（说明：业余时间自行训练。）</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6" name="Rectangle 4"/>
          <p:cNvSpPr>
            <a:spLocks noGrp="1" noChangeArrowheads="1"/>
          </p:cNvSpPr>
          <p:nvPr>
            <p:ph type="title"/>
          </p:nvPr>
        </p:nvSpPr>
        <p:spPr/>
        <p:txBody>
          <a:bodyPr/>
          <a:lstStyle/>
          <a:p>
            <a:pPr eaLnBrk="1" hangingPunct="1">
              <a:defRPr/>
            </a:pPr>
            <a:r>
              <a:rPr lang="zh-CN" altLang="en-US" smtClean="0"/>
              <a:t>课余作业布置</a:t>
            </a:r>
          </a:p>
        </p:txBody>
      </p:sp>
      <p:sp>
        <p:nvSpPr>
          <p:cNvPr id="392197" name="Rectangle 5"/>
          <p:cNvSpPr>
            <a:spLocks noGrp="1" noChangeArrowheads="1"/>
          </p:cNvSpPr>
          <p:nvPr>
            <p:ph type="body" idx="1"/>
          </p:nvPr>
        </p:nvSpPr>
        <p:spPr/>
        <p:txBody>
          <a:bodyPr/>
          <a:lstStyle/>
          <a:p>
            <a:pPr marL="609600" indent="-609600" eaLnBrk="1" hangingPunct="1">
              <a:lnSpc>
                <a:spcPct val="90000"/>
              </a:lnSpc>
              <a:defRPr/>
            </a:pPr>
            <a:r>
              <a:rPr lang="zh-CN" altLang="en-US" sz="2800" dirty="0" smtClean="0"/>
              <a:t>预习</a:t>
            </a:r>
            <a:endParaRPr lang="en-US" altLang="zh-CN" sz="2800" dirty="0" smtClean="0"/>
          </a:p>
          <a:p>
            <a:pPr marL="990600" lvl="1" indent="-533400" eaLnBrk="1" hangingPunct="1">
              <a:lnSpc>
                <a:spcPct val="90000"/>
              </a:lnSpc>
              <a:defRPr/>
            </a:pPr>
            <a:r>
              <a:rPr lang="zh-CN" altLang="en-US" sz="2400" dirty="0" smtClean="0"/>
              <a:t>第</a:t>
            </a:r>
            <a:r>
              <a:rPr lang="en-US" altLang="zh-CN" sz="2400" dirty="0" smtClean="0"/>
              <a:t>2</a:t>
            </a:r>
            <a:r>
              <a:rPr lang="zh-CN" altLang="en-US" sz="2400" dirty="0" smtClean="0"/>
              <a:t>章的内容</a:t>
            </a:r>
            <a:r>
              <a:rPr lang="zh-CN" altLang="en-US" sz="2400" dirty="0" smtClean="0">
                <a:effectLst>
                  <a:outerShdw blurRad="38100" dist="38100" dir="2700000" algn="tl">
                    <a:srgbClr val="FFFFFF"/>
                  </a:outerShdw>
                </a:effectLst>
              </a:rPr>
              <a:t>。</a:t>
            </a:r>
            <a:endParaRPr lang="en-US" altLang="zh-CN" sz="2400" dirty="0" smtClean="0">
              <a:effectLst>
                <a:outerShdw blurRad="38100" dist="38100" dir="2700000" algn="tl">
                  <a:srgbClr val="FFFFFF"/>
                </a:outerShdw>
              </a:effectLst>
            </a:endParaRPr>
          </a:p>
          <a:p>
            <a:pPr marL="990600" lvl="1" indent="-533400" eaLnBrk="1" hangingPunct="1">
              <a:lnSpc>
                <a:spcPct val="90000"/>
              </a:lnSpc>
              <a:defRPr/>
            </a:pPr>
            <a:endParaRPr lang="zh-CN" altLang="en-US" sz="2400" dirty="0" smtClean="0">
              <a:effectLst>
                <a:outerShdw blurRad="38100" dist="38100" dir="2700000" algn="tl">
                  <a:srgbClr val="FFFFFF"/>
                </a:outerShdw>
              </a:effectLst>
            </a:endParaRPr>
          </a:p>
          <a:p>
            <a:pPr marL="609600" indent="-609600" eaLnBrk="1" hangingPunct="1">
              <a:lnSpc>
                <a:spcPct val="90000"/>
              </a:lnSpc>
              <a:defRPr/>
            </a:pPr>
            <a:r>
              <a:rPr lang="zh-CN" altLang="en-US" sz="2800" dirty="0" smtClean="0"/>
              <a:t>完成课后习题</a:t>
            </a:r>
            <a:endParaRPr lang="en-US" altLang="zh-CN" sz="2800"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468313" y="163513"/>
            <a:ext cx="8135937" cy="1321271"/>
          </a:xfrm>
        </p:spPr>
        <p:txBody>
          <a:bodyPr lIns="92075" tIns="46038" rIns="92075" bIns="46038" anchor="ctr"/>
          <a:lstStyle/>
          <a:p>
            <a:pPr eaLnBrk="1" hangingPunct="1">
              <a:defRPr/>
            </a:pPr>
            <a:r>
              <a:rPr lang="zh-CN" altLang="en-US" dirty="0" smtClean="0"/>
              <a:t>第</a:t>
            </a:r>
            <a:r>
              <a:rPr lang="en-US" altLang="zh-CN" dirty="0" smtClean="0"/>
              <a:t>3</a:t>
            </a:r>
            <a:r>
              <a:rPr lang="zh-CN" altLang="en-US" dirty="0" smtClean="0"/>
              <a:t>讲   操作计算机</a:t>
            </a:r>
            <a:endParaRPr lang="zh-CN" altLang="en-US" dirty="0" smtClean="0">
              <a:solidFill>
                <a:srgbClr val="0033CC"/>
              </a:solidFill>
            </a:endParaRPr>
          </a:p>
        </p:txBody>
      </p:sp>
      <p:sp>
        <p:nvSpPr>
          <p:cNvPr id="149507" name="Rectangle 3"/>
          <p:cNvSpPr>
            <a:spLocks noGrp="1" noChangeArrowheads="1"/>
          </p:cNvSpPr>
          <p:nvPr>
            <p:ph type="body" idx="1"/>
          </p:nvPr>
        </p:nvSpPr>
        <p:spPr>
          <a:xfrm>
            <a:off x="468313" y="1484785"/>
            <a:ext cx="8123237" cy="4896966"/>
          </a:xfrm>
          <a:ln w="12700" cap="flat">
            <a:solidFill>
              <a:srgbClr val="FFCC00"/>
            </a:solidFill>
          </a:ln>
        </p:spPr>
        <p:txBody>
          <a:bodyPr lIns="92075" tIns="46038" rIns="92075" bIns="46038"/>
          <a:lstStyle/>
          <a:p>
            <a:pPr eaLnBrk="1" hangingPunct="1">
              <a:lnSpc>
                <a:spcPct val="150000"/>
              </a:lnSpc>
              <a:defRPr/>
            </a:pPr>
            <a:r>
              <a:rPr lang="zh-CN" altLang="en-US" b="1" dirty="0" smtClean="0"/>
              <a:t>认知目标：</a:t>
            </a:r>
          </a:p>
          <a:p>
            <a:pPr lvl="1" eaLnBrk="1" hangingPunct="1">
              <a:lnSpc>
                <a:spcPct val="150000"/>
              </a:lnSpc>
              <a:defRPr/>
            </a:pPr>
            <a:r>
              <a:rPr lang="zh-CN" altLang="en-US" sz="2400" dirty="0" smtClean="0"/>
              <a:t>了解汉字的输入方法</a:t>
            </a:r>
          </a:p>
          <a:p>
            <a:pPr lvl="1" eaLnBrk="1" hangingPunct="1">
              <a:lnSpc>
                <a:spcPct val="150000"/>
              </a:lnSpc>
              <a:defRPr/>
            </a:pPr>
            <a:r>
              <a:rPr lang="zh-CN" altLang="en-US" sz="2400" dirty="0" smtClean="0">
                <a:effectLst/>
                <a:latin typeface="宋体" pitchFamily="2" charset="-122"/>
              </a:rPr>
              <a:t>了解特殊功能键的含义</a:t>
            </a:r>
            <a:endParaRPr lang="en-US" altLang="zh-CN" sz="2400" dirty="0" smtClean="0">
              <a:effectLst/>
              <a:latin typeface="宋体" pitchFamily="2" charset="-122"/>
            </a:endParaRPr>
          </a:p>
          <a:p>
            <a:pPr lvl="1" eaLnBrk="1" hangingPunct="1">
              <a:lnSpc>
                <a:spcPct val="150000"/>
              </a:lnSpc>
              <a:defRPr/>
            </a:pPr>
            <a:endParaRPr lang="en-US" altLang="zh-CN" sz="2400" dirty="0" smtClean="0">
              <a:effectLst/>
              <a:latin typeface="宋体" pitchFamily="2" charset="-122"/>
            </a:endParaRPr>
          </a:p>
          <a:p>
            <a:pPr eaLnBrk="1" hangingPunct="1">
              <a:lnSpc>
                <a:spcPct val="150000"/>
              </a:lnSpc>
              <a:defRPr/>
            </a:pPr>
            <a:r>
              <a:rPr lang="zh-CN" altLang="en-US" b="1" dirty="0" smtClean="0"/>
              <a:t>能力目标</a:t>
            </a:r>
            <a:r>
              <a:rPr lang="en-US" altLang="zh-CN" b="1" dirty="0" smtClean="0"/>
              <a:t>:</a:t>
            </a:r>
          </a:p>
          <a:p>
            <a:pPr lvl="1" eaLnBrk="1" hangingPunct="1">
              <a:lnSpc>
                <a:spcPct val="150000"/>
              </a:lnSpc>
              <a:defRPr/>
            </a:pPr>
            <a:r>
              <a:rPr lang="zh-CN" altLang="en-US" sz="2400" dirty="0" smtClean="0"/>
              <a:t>掌握输入方法的切换</a:t>
            </a:r>
          </a:p>
          <a:p>
            <a:pPr lvl="1" eaLnBrk="1" hangingPunct="1">
              <a:lnSpc>
                <a:spcPct val="150000"/>
              </a:lnSpc>
              <a:defRPr/>
            </a:pPr>
            <a:r>
              <a:rPr lang="zh-CN" altLang="en-US" sz="2400" dirty="0" smtClean="0"/>
              <a:t>掌握正确的指法</a:t>
            </a:r>
            <a:endParaRPr lang="en-US" altLang="zh-CN" sz="2400" dirty="0" smtClean="0"/>
          </a:p>
        </p:txBody>
      </p:sp>
    </p:spTree>
  </p:cSld>
  <p:clrMapOvr>
    <a:masterClrMapping/>
  </p:clrMapOvr>
  <p:transition>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62" name="Rectangle 6"/>
          <p:cNvSpPr>
            <a:spLocks noGrp="1" noChangeArrowheads="1"/>
          </p:cNvSpPr>
          <p:nvPr>
            <p:ph type="title"/>
          </p:nvPr>
        </p:nvSpPr>
        <p:spPr/>
        <p:txBody>
          <a:bodyPr/>
          <a:lstStyle/>
          <a:p>
            <a:pPr eaLnBrk="1" hangingPunct="1">
              <a:defRPr/>
            </a:pPr>
            <a:r>
              <a:rPr lang="zh-CN" altLang="en-US" sz="3600" dirty="0" smtClean="0"/>
              <a:t>第</a:t>
            </a:r>
            <a:r>
              <a:rPr lang="en-US" altLang="zh-CN" sz="3600" dirty="0" smtClean="0"/>
              <a:t>3</a:t>
            </a:r>
            <a:r>
              <a:rPr lang="zh-CN" altLang="en-US" sz="3600" dirty="0" smtClean="0"/>
              <a:t>讲   操作</a:t>
            </a:r>
            <a:r>
              <a:rPr lang="zh-CN" altLang="en-US" sz="3600" dirty="0"/>
              <a:t>计算机</a:t>
            </a:r>
          </a:p>
        </p:txBody>
      </p:sp>
      <p:sp>
        <p:nvSpPr>
          <p:cNvPr id="147463" name="Rectangle 7"/>
          <p:cNvSpPr>
            <a:spLocks noGrp="1" noChangeArrowheads="1"/>
          </p:cNvSpPr>
          <p:nvPr>
            <p:ph type="body" idx="1"/>
          </p:nvPr>
        </p:nvSpPr>
        <p:spPr>
          <a:xfrm>
            <a:off x="395288" y="1412776"/>
            <a:ext cx="8353425" cy="4968974"/>
          </a:xfrm>
        </p:spPr>
        <p:txBody>
          <a:bodyPr/>
          <a:lstStyle/>
          <a:p>
            <a:pPr eaLnBrk="1" hangingPunct="1">
              <a:lnSpc>
                <a:spcPct val="150000"/>
              </a:lnSpc>
              <a:defRPr/>
            </a:pPr>
            <a:r>
              <a:rPr lang="zh-CN" altLang="en-US" dirty="0" smtClean="0">
                <a:solidFill>
                  <a:schemeClr val="accent2"/>
                </a:solidFill>
              </a:rPr>
              <a:t>实训项目</a:t>
            </a:r>
            <a:endParaRPr lang="en-US" altLang="zh-CN" dirty="0" smtClean="0">
              <a:solidFill>
                <a:schemeClr val="accent2"/>
              </a:solidFill>
            </a:endParaRPr>
          </a:p>
          <a:p>
            <a:pPr lvl="1" eaLnBrk="1" hangingPunct="1">
              <a:lnSpc>
                <a:spcPct val="150000"/>
              </a:lnSpc>
              <a:buFont typeface="Wingdings" pitchFamily="2" charset="2"/>
              <a:buNone/>
              <a:defRPr/>
            </a:pPr>
            <a:r>
              <a:rPr lang="zh-CN" altLang="en-US" dirty="0" smtClean="0"/>
              <a:t>操作</a:t>
            </a:r>
            <a:r>
              <a:rPr lang="en-US" altLang="zh-CN" dirty="0" smtClean="0"/>
              <a:t>1</a:t>
            </a:r>
            <a:r>
              <a:rPr lang="zh-CN" altLang="en-US" dirty="0" smtClean="0"/>
              <a:t>：</a:t>
            </a:r>
            <a:r>
              <a:rPr lang="zh-CN" altLang="en-US" dirty="0" smtClean="0">
                <a:latin typeface="宋体" pitchFamily="2" charset="-122"/>
              </a:rPr>
              <a:t>鼠标的操作练习</a:t>
            </a:r>
          </a:p>
          <a:p>
            <a:pPr lvl="1" eaLnBrk="1" hangingPunct="1">
              <a:lnSpc>
                <a:spcPct val="150000"/>
              </a:lnSpc>
              <a:buFont typeface="Wingdings" pitchFamily="2" charset="2"/>
              <a:buNone/>
              <a:defRPr/>
            </a:pPr>
            <a:r>
              <a:rPr lang="zh-CN" altLang="en-US" dirty="0" smtClean="0"/>
              <a:t>操作</a:t>
            </a:r>
            <a:r>
              <a:rPr lang="en-US" altLang="zh-CN" dirty="0" smtClean="0"/>
              <a:t>2</a:t>
            </a:r>
            <a:r>
              <a:rPr lang="zh-CN" altLang="en-US" dirty="0" smtClean="0"/>
              <a:t>：</a:t>
            </a:r>
            <a:r>
              <a:rPr lang="zh-CN" altLang="en-US" dirty="0" smtClean="0">
                <a:latin typeface="宋体" pitchFamily="2" charset="-122"/>
              </a:rPr>
              <a:t>练一练用记事本写字</a:t>
            </a:r>
          </a:p>
          <a:p>
            <a:pPr lvl="1" eaLnBrk="1" hangingPunct="1">
              <a:lnSpc>
                <a:spcPct val="150000"/>
              </a:lnSpc>
              <a:buFont typeface="Wingdings" pitchFamily="2" charset="2"/>
              <a:buNone/>
              <a:defRPr/>
            </a:pPr>
            <a:r>
              <a:rPr lang="zh-CN" altLang="en-US" dirty="0" smtClean="0"/>
              <a:t>操作</a:t>
            </a:r>
            <a:r>
              <a:rPr lang="en-US" altLang="zh-CN" dirty="0" smtClean="0"/>
              <a:t>3</a:t>
            </a:r>
            <a:r>
              <a:rPr lang="zh-CN" altLang="en-US" dirty="0" smtClean="0"/>
              <a:t>：</a:t>
            </a:r>
            <a:r>
              <a:rPr lang="zh-CN" altLang="en-US" dirty="0" smtClean="0">
                <a:latin typeface="宋体" pitchFamily="2" charset="-122"/>
              </a:rPr>
              <a:t>选择中文输入法</a:t>
            </a:r>
          </a:p>
          <a:p>
            <a:pPr lvl="1" eaLnBrk="1" hangingPunct="1">
              <a:lnSpc>
                <a:spcPct val="150000"/>
              </a:lnSpc>
              <a:buFont typeface="Wingdings" pitchFamily="2" charset="2"/>
              <a:buNone/>
              <a:defRPr/>
            </a:pPr>
            <a:r>
              <a:rPr lang="zh-CN" altLang="en-US" dirty="0" smtClean="0"/>
              <a:t>操作</a:t>
            </a:r>
            <a:r>
              <a:rPr lang="en-US" altLang="zh-CN" dirty="0" smtClean="0"/>
              <a:t>4</a:t>
            </a:r>
            <a:r>
              <a:rPr lang="zh-CN" altLang="en-US" dirty="0" smtClean="0"/>
              <a:t>：</a:t>
            </a:r>
            <a:r>
              <a:rPr lang="zh-CN" altLang="en-US" dirty="0" smtClean="0">
                <a:latin typeface="宋体" pitchFamily="2" charset="-122"/>
              </a:rPr>
              <a:t>输入法状态栏的使用</a:t>
            </a:r>
          </a:p>
          <a:p>
            <a:pPr lvl="1" eaLnBrk="1" hangingPunct="1">
              <a:lnSpc>
                <a:spcPct val="150000"/>
              </a:lnSpc>
              <a:buFont typeface="Wingdings" pitchFamily="2" charset="2"/>
              <a:buNone/>
              <a:defRPr/>
            </a:pPr>
            <a:r>
              <a:rPr lang="zh-CN" altLang="en-US" dirty="0" smtClean="0">
                <a:latin typeface="宋体" pitchFamily="2" charset="-122"/>
              </a:rPr>
              <a:t>操作</a:t>
            </a:r>
            <a:r>
              <a:rPr lang="en-US" altLang="zh-CN" dirty="0" smtClean="0">
                <a:latin typeface="宋体" pitchFamily="2" charset="-122"/>
              </a:rPr>
              <a:t>5</a:t>
            </a:r>
            <a:r>
              <a:rPr lang="zh-CN" altLang="en-US" dirty="0" smtClean="0">
                <a:latin typeface="宋体" pitchFamily="2" charset="-122"/>
              </a:rPr>
              <a:t>：用打字软件练习指法</a:t>
            </a:r>
            <a:endParaRPr lang="zh-CN" altLang="en-US" dirty="0" smtClean="0"/>
          </a:p>
        </p:txBody>
      </p:sp>
    </p:spTree>
  </p:cSld>
  <p:clrMapOvr>
    <a:masterClrMapping/>
  </p:clrMapOvr>
  <p:transition>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p:txBody>
          <a:bodyPr/>
          <a:lstStyle/>
          <a:p>
            <a:pPr eaLnBrk="1" hangingPunct="1">
              <a:defRPr/>
            </a:pPr>
            <a:r>
              <a:rPr lang="zh-CN" altLang="en-US" dirty="0" smtClean="0"/>
              <a:t>一、鼠标操作</a:t>
            </a:r>
            <a:r>
              <a:rPr lang="zh-CN" altLang="en-US" sz="3200" dirty="0" smtClean="0"/>
              <a:t>       </a:t>
            </a:r>
            <a:r>
              <a:rPr lang="en-US" altLang="zh-CN" sz="2800" dirty="0" smtClean="0">
                <a:solidFill>
                  <a:srgbClr val="0000CC"/>
                </a:solidFill>
                <a:latin typeface="Arial"/>
              </a:rPr>
              <a:t>——</a:t>
            </a:r>
            <a:r>
              <a:rPr lang="zh-CN" altLang="en-US" sz="2800" dirty="0" smtClean="0">
                <a:solidFill>
                  <a:srgbClr val="0000CC"/>
                </a:solidFill>
              </a:rPr>
              <a:t>认识鼠标</a:t>
            </a:r>
          </a:p>
        </p:txBody>
      </p:sp>
      <p:sp>
        <p:nvSpPr>
          <p:cNvPr id="156675" name="Rectangle 3"/>
          <p:cNvSpPr>
            <a:spLocks noGrp="1" noChangeArrowheads="1"/>
          </p:cNvSpPr>
          <p:nvPr>
            <p:ph type="subTitle" idx="4294967295"/>
          </p:nvPr>
        </p:nvSpPr>
        <p:spPr>
          <a:xfrm>
            <a:off x="830263" y="1447800"/>
            <a:ext cx="2157412" cy="685800"/>
          </a:xfrm>
          <a:ln>
            <a:noFill/>
          </a:ln>
        </p:spPr>
        <p:txBody>
          <a:bodyPr/>
          <a:lstStyle/>
          <a:p>
            <a:pPr marL="0" indent="0" eaLnBrk="1" hangingPunct="1">
              <a:lnSpc>
                <a:spcPct val="140000"/>
              </a:lnSpc>
              <a:buFont typeface="Wingdings" pitchFamily="2" charset="2"/>
              <a:buNone/>
              <a:defRPr/>
            </a:pPr>
            <a:r>
              <a:rPr lang="en-US" altLang="zh-CN" sz="2000" smtClean="0">
                <a:effectLst>
                  <a:outerShdw blurRad="38100" dist="38100" dir="2700000" algn="tl">
                    <a:srgbClr val="C0C0C0"/>
                  </a:outerShdw>
                </a:effectLst>
                <a:latin typeface="宋体" pitchFamily="2" charset="-122"/>
              </a:rPr>
              <a:t>1.</a:t>
            </a:r>
            <a:r>
              <a:rPr lang="zh-CN" altLang="en-US" sz="2000" smtClean="0">
                <a:effectLst>
                  <a:outerShdw blurRad="38100" dist="38100" dir="2700000" algn="tl">
                    <a:srgbClr val="C0C0C0"/>
                  </a:outerShdw>
                </a:effectLst>
                <a:latin typeface="宋体" pitchFamily="2" charset="-122"/>
              </a:rPr>
              <a:t>常用鼠标器</a:t>
            </a:r>
          </a:p>
        </p:txBody>
      </p:sp>
      <p:sp>
        <p:nvSpPr>
          <p:cNvPr id="1030" name="Rectangle 9"/>
          <p:cNvSpPr>
            <a:spLocks noChangeArrowheads="1"/>
          </p:cNvSpPr>
          <p:nvPr/>
        </p:nvSpPr>
        <p:spPr bwMode="auto">
          <a:xfrm>
            <a:off x="5005388" y="1443038"/>
            <a:ext cx="2995612"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lnSpc>
                <a:spcPct val="140000"/>
              </a:lnSpc>
              <a:spcBef>
                <a:spcPct val="20000"/>
              </a:spcBef>
              <a:buClr>
                <a:schemeClr val="accent1"/>
              </a:buClr>
              <a:buSzPct val="70000"/>
              <a:buFont typeface="Wingdings" pitchFamily="2" charset="2"/>
              <a:buNone/>
            </a:pPr>
            <a:r>
              <a:rPr kumimoji="1" lang="en-US" altLang="zh-CN" sz="2000" b="1">
                <a:latin typeface="宋体" pitchFamily="2" charset="-122"/>
                <a:ea typeface="宋体" pitchFamily="2" charset="-122"/>
              </a:rPr>
              <a:t>2.</a:t>
            </a:r>
            <a:r>
              <a:rPr kumimoji="1" lang="zh-CN" altLang="en-US" sz="2000" b="1">
                <a:latin typeface="宋体" pitchFamily="2" charset="-122"/>
                <a:ea typeface="宋体" pitchFamily="2" charset="-122"/>
              </a:rPr>
              <a:t>鼠标器的正确握法</a:t>
            </a:r>
          </a:p>
        </p:txBody>
      </p:sp>
      <p:graphicFrame>
        <p:nvGraphicFramePr>
          <p:cNvPr id="1026" name="Object 10"/>
          <p:cNvGraphicFramePr>
            <a:graphicFrameLocks noChangeAspect="1"/>
          </p:cNvGraphicFramePr>
          <p:nvPr/>
        </p:nvGraphicFramePr>
        <p:xfrm>
          <a:off x="5364163" y="2111375"/>
          <a:ext cx="2303462" cy="1509713"/>
        </p:xfrm>
        <a:graphic>
          <a:graphicData uri="http://schemas.openxmlformats.org/presentationml/2006/ole">
            <mc:AlternateContent xmlns:mc="http://schemas.openxmlformats.org/markup-compatibility/2006">
              <mc:Choice xmlns:v="urn:schemas-microsoft-com:vml" Requires="v">
                <p:oleObj spid="_x0000_s1042" name="Image" r:id="rId3" imgW="2160670" imgH="1444633" progId="Photoshop.Image.6">
                  <p:embed/>
                </p:oleObj>
              </mc:Choice>
              <mc:Fallback>
                <p:oleObj name="Image" r:id="rId3" imgW="2160670" imgH="1444633" progId="Photoshop.Image.6">
                  <p:embed/>
                  <p:pic>
                    <p:nvPicPr>
                      <p:cNvPr id="0" name="Object 10"/>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64163" y="2111375"/>
                        <a:ext cx="2303462" cy="1509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31" name="Rectangle 11"/>
          <p:cNvSpPr>
            <a:spLocks noChangeArrowheads="1"/>
          </p:cNvSpPr>
          <p:nvPr/>
        </p:nvSpPr>
        <p:spPr bwMode="auto">
          <a:xfrm>
            <a:off x="611188" y="3657600"/>
            <a:ext cx="7543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lnSpc>
                <a:spcPct val="140000"/>
              </a:lnSpc>
              <a:spcBef>
                <a:spcPct val="20000"/>
              </a:spcBef>
              <a:buClr>
                <a:schemeClr val="accent1"/>
              </a:buClr>
              <a:buSzPct val="70000"/>
              <a:buFont typeface="Wingdings" pitchFamily="2" charset="2"/>
              <a:buNone/>
            </a:pPr>
            <a:r>
              <a:rPr kumimoji="1" lang="en-US" altLang="zh-CN" sz="2000" b="1">
                <a:latin typeface="宋体" pitchFamily="2" charset="-122"/>
                <a:ea typeface="宋体" pitchFamily="2" charset="-122"/>
              </a:rPr>
              <a:t>3.</a:t>
            </a:r>
            <a:r>
              <a:rPr kumimoji="1" lang="zh-CN" altLang="en-US" sz="2000" b="1">
                <a:latin typeface="宋体" pitchFamily="2" charset="-122"/>
                <a:ea typeface="宋体" pitchFamily="2" charset="-122"/>
              </a:rPr>
              <a:t>鼠标光标在特定的场合，它还可以是其他形状，如：</a:t>
            </a:r>
            <a:r>
              <a:rPr kumimoji="1" lang="zh-CN" altLang="en-US" sz="2000" b="1">
                <a:solidFill>
                  <a:srgbClr val="FF0000"/>
                </a:solidFill>
                <a:latin typeface="Times New Roman" pitchFamily="18" charset="0"/>
              </a:rPr>
              <a:t>   </a:t>
            </a:r>
          </a:p>
        </p:txBody>
      </p:sp>
      <p:graphicFrame>
        <p:nvGraphicFramePr>
          <p:cNvPr id="1027" name="Object 12"/>
          <p:cNvGraphicFramePr>
            <a:graphicFrameLocks noChangeAspect="1"/>
          </p:cNvGraphicFramePr>
          <p:nvPr/>
        </p:nvGraphicFramePr>
        <p:xfrm>
          <a:off x="1258888" y="4419600"/>
          <a:ext cx="6192837" cy="1636713"/>
        </p:xfrm>
        <a:graphic>
          <a:graphicData uri="http://schemas.openxmlformats.org/presentationml/2006/ole">
            <mc:AlternateContent xmlns:mc="http://schemas.openxmlformats.org/markup-compatibility/2006">
              <mc:Choice xmlns:v="urn:schemas-microsoft-com:vml" Requires="v">
                <p:oleObj spid="_x0000_s1043" name="Image" r:id="rId5" imgW="2072571" imgH="627160" progId="Photoshop.Image.6">
                  <p:embed/>
                </p:oleObj>
              </mc:Choice>
              <mc:Fallback>
                <p:oleObj name="Image" r:id="rId5" imgW="2072571" imgH="627160" progId="Photoshop.Image.6">
                  <p:embed/>
                  <p:pic>
                    <p:nvPicPr>
                      <p:cNvPr id="0" name="Object 12"/>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58888" y="4419600"/>
                        <a:ext cx="6192837" cy="163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032" name="Picture 13" descr="t1061"/>
          <p:cNvPicPr>
            <a:picLocks noChangeAspect="1" noChangeArrowheads="1"/>
          </p:cNvPicPr>
          <p:nvPr/>
        </p:nvPicPr>
        <p:blipFill>
          <a:blip r:embed="rId7">
            <a:clrChange>
              <a:clrFrom>
                <a:srgbClr val="FCFCFC"/>
              </a:clrFrom>
              <a:clrTo>
                <a:srgbClr val="FCFCFC">
                  <a:alpha val="0"/>
                </a:srgbClr>
              </a:clrTo>
            </a:clrChange>
            <a:extLst>
              <a:ext uri="{28A0092B-C50C-407E-A947-70E740481C1C}">
                <a14:useLocalDpi xmlns:a14="http://schemas.microsoft.com/office/drawing/2010/main" val="0"/>
              </a:ext>
            </a:extLst>
          </a:blip>
          <a:srcRect/>
          <a:stretch>
            <a:fillRect/>
          </a:stretch>
        </p:blipFill>
        <p:spPr bwMode="auto">
          <a:xfrm>
            <a:off x="971550" y="2051050"/>
            <a:ext cx="3600450" cy="154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38" name="Rectangle 18"/>
          <p:cNvSpPr>
            <a:spLocks noGrp="1" noChangeArrowheads="1"/>
          </p:cNvSpPr>
          <p:nvPr>
            <p:ph type="title"/>
          </p:nvPr>
        </p:nvSpPr>
        <p:spPr/>
        <p:txBody>
          <a:bodyPr/>
          <a:lstStyle/>
          <a:p>
            <a:pPr eaLnBrk="1" hangingPunct="1">
              <a:defRPr/>
            </a:pPr>
            <a:r>
              <a:rPr lang="zh-CN" altLang="en-US" dirty="0" smtClean="0"/>
              <a:t>一、鼠标操作</a:t>
            </a:r>
          </a:p>
        </p:txBody>
      </p:sp>
      <p:sp>
        <p:nvSpPr>
          <p:cNvPr id="158739" name="Rectangle 19"/>
          <p:cNvSpPr>
            <a:spLocks noGrp="1" noChangeArrowheads="1"/>
          </p:cNvSpPr>
          <p:nvPr>
            <p:ph type="body" idx="1"/>
          </p:nvPr>
        </p:nvSpPr>
        <p:spPr/>
        <p:txBody>
          <a:bodyPr/>
          <a:lstStyle/>
          <a:p>
            <a:pPr marL="457200" indent="-457200" eaLnBrk="1" hangingPunct="1">
              <a:defRPr/>
            </a:pPr>
            <a:r>
              <a:rPr lang="zh-CN" altLang="en-US" sz="2800" dirty="0" smtClean="0">
                <a:solidFill>
                  <a:srgbClr val="0000CC"/>
                </a:solidFill>
              </a:rPr>
              <a:t>操作</a:t>
            </a:r>
            <a:r>
              <a:rPr lang="en-US" altLang="zh-CN" sz="2800" dirty="0" smtClean="0">
                <a:solidFill>
                  <a:srgbClr val="0000CC"/>
                </a:solidFill>
              </a:rPr>
              <a:t>1</a:t>
            </a:r>
            <a:r>
              <a:rPr lang="zh-CN" altLang="en-US" sz="2800" dirty="0" smtClean="0">
                <a:solidFill>
                  <a:srgbClr val="0000CC"/>
                </a:solidFill>
              </a:rPr>
              <a:t>：鼠标的操作练习。</a:t>
            </a:r>
          </a:p>
          <a:p>
            <a:pPr marL="838200" lvl="1" indent="-381000" eaLnBrk="1" hangingPunct="1">
              <a:buFont typeface="Wingdings" pitchFamily="2" charset="2"/>
              <a:buAutoNum type="arabicPeriod"/>
              <a:defRPr/>
            </a:pPr>
            <a:r>
              <a:rPr lang="zh-CN" altLang="en-US" sz="2400" dirty="0" smtClean="0">
                <a:solidFill>
                  <a:schemeClr val="tx2"/>
                </a:solidFill>
              </a:rPr>
              <a:t>指向</a:t>
            </a:r>
            <a:r>
              <a:rPr lang="zh-CN" altLang="en-US" sz="2400" dirty="0" smtClean="0"/>
              <a:t>：移动鼠标器，将鼠标指针放到某一对象上。</a:t>
            </a:r>
          </a:p>
          <a:p>
            <a:pPr marL="838200" lvl="1" indent="-381000" eaLnBrk="1" hangingPunct="1">
              <a:buFont typeface="Wingdings" pitchFamily="2" charset="2"/>
              <a:buAutoNum type="arabicPeriod"/>
              <a:defRPr/>
            </a:pPr>
            <a:r>
              <a:rPr lang="zh-CN" altLang="en-US" sz="2400" dirty="0" smtClean="0">
                <a:solidFill>
                  <a:schemeClr val="tx2"/>
                </a:solidFill>
              </a:rPr>
              <a:t>单击</a:t>
            </a:r>
            <a:r>
              <a:rPr lang="zh-CN" altLang="en-US" sz="2400" dirty="0" smtClean="0"/>
              <a:t>：把鼠标指向某个对象或目标，然后按下鼠标左键并立即释放。</a:t>
            </a:r>
          </a:p>
          <a:p>
            <a:pPr marL="838200" lvl="1" indent="-381000" eaLnBrk="1" hangingPunct="1">
              <a:buFont typeface="Wingdings" pitchFamily="2" charset="2"/>
              <a:buAutoNum type="arabicPeriod"/>
              <a:defRPr/>
            </a:pPr>
            <a:r>
              <a:rPr lang="zh-CN" altLang="en-US" sz="2400" dirty="0" smtClean="0">
                <a:solidFill>
                  <a:schemeClr val="tx2"/>
                </a:solidFill>
              </a:rPr>
              <a:t>双击</a:t>
            </a:r>
            <a:r>
              <a:rPr lang="zh-CN" altLang="en-US" sz="2400" dirty="0" smtClean="0"/>
              <a:t>：把鼠标指向某一对象或目标，然后快速地单击两次。</a:t>
            </a:r>
          </a:p>
          <a:p>
            <a:pPr marL="838200" lvl="1" indent="-381000" eaLnBrk="1" hangingPunct="1">
              <a:buFont typeface="Wingdings" pitchFamily="2" charset="2"/>
              <a:buAutoNum type="arabicPeriod"/>
              <a:defRPr/>
            </a:pPr>
            <a:r>
              <a:rPr lang="zh-CN" altLang="en-US" sz="2400" dirty="0" smtClean="0">
                <a:solidFill>
                  <a:schemeClr val="tx2"/>
                </a:solidFill>
              </a:rPr>
              <a:t>右击</a:t>
            </a:r>
            <a:r>
              <a:rPr lang="zh-CN" altLang="en-US" sz="2400" dirty="0" smtClean="0"/>
              <a:t>：把鼠标指向某个对象或目标，击鼠标右键一次。</a:t>
            </a:r>
          </a:p>
          <a:p>
            <a:pPr marL="838200" lvl="1" indent="-381000" eaLnBrk="1" hangingPunct="1">
              <a:buFont typeface="Wingdings" pitchFamily="2" charset="2"/>
              <a:buAutoNum type="arabicPeriod"/>
              <a:defRPr/>
            </a:pPr>
            <a:r>
              <a:rPr lang="zh-CN" altLang="en-US" sz="2400" dirty="0" smtClean="0">
                <a:solidFill>
                  <a:schemeClr val="tx2"/>
                </a:solidFill>
              </a:rPr>
              <a:t>拖动</a:t>
            </a:r>
            <a:r>
              <a:rPr lang="zh-CN" altLang="en-US" sz="2400" dirty="0" smtClean="0"/>
              <a:t>：将鼠标指向某个对象或目标，然后按住鼠标左键（不放手）移动鼠标，会看到对象也随之移动，达到目的地后，再释放鼠标左键。</a:t>
            </a:r>
          </a:p>
          <a:p>
            <a:pPr marL="838200" lvl="1" indent="-381000" eaLnBrk="1" hangingPunct="1">
              <a:buFont typeface="Wingdings" pitchFamily="2" charset="2"/>
              <a:buAutoNum type="arabicPeriod"/>
              <a:defRPr/>
            </a:pPr>
            <a:r>
              <a:rPr lang="zh-CN" altLang="en-US" sz="2400" dirty="0" smtClean="0">
                <a:solidFill>
                  <a:schemeClr val="tx2"/>
                </a:solidFill>
              </a:rPr>
              <a:t>选定</a:t>
            </a:r>
            <a:r>
              <a:rPr lang="zh-CN" altLang="en-US" sz="2400" dirty="0" smtClean="0"/>
              <a:t>：当单击桌面某一图标时，该图标的颜色会发生变化，表明该图标被选定。</a:t>
            </a:r>
          </a:p>
        </p:txBody>
      </p:sp>
      <p:sp>
        <p:nvSpPr>
          <p:cNvPr id="12292" name="Rectangle 8"/>
          <p:cNvSpPr>
            <a:spLocks noChangeArrowheads="1"/>
          </p:cNvSpPr>
          <p:nvPr/>
        </p:nvSpPr>
        <p:spPr bwMode="auto">
          <a:xfrm>
            <a:off x="2743200" y="1916113"/>
            <a:ext cx="4572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lnSpc>
                <a:spcPct val="140000"/>
              </a:lnSpc>
              <a:spcBef>
                <a:spcPct val="20000"/>
              </a:spcBef>
              <a:buClr>
                <a:schemeClr val="accent1"/>
              </a:buClr>
              <a:buSzPct val="70000"/>
              <a:buFont typeface="Wingdings" pitchFamily="2" charset="2"/>
              <a:buNone/>
            </a:pPr>
            <a:endParaRPr kumimoji="1" lang="zh-CN" altLang="zh-CN" sz="2400" b="1">
              <a:latin typeface="宋体" pitchFamily="2" charset="-122"/>
              <a:ea typeface="宋体" pitchFamily="2" charset="-122"/>
            </a:endParaRPr>
          </a:p>
        </p:txBody>
      </p:sp>
      <p:sp>
        <p:nvSpPr>
          <p:cNvPr id="12293" name="Rectangle 11"/>
          <p:cNvSpPr>
            <a:spLocks noChangeArrowheads="1"/>
          </p:cNvSpPr>
          <p:nvPr/>
        </p:nvSpPr>
        <p:spPr bwMode="auto">
          <a:xfrm>
            <a:off x="3995738" y="381000"/>
            <a:ext cx="4876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spcBef>
                <a:spcPct val="20000"/>
              </a:spcBef>
              <a:buClr>
                <a:schemeClr val="accent1"/>
              </a:buClr>
              <a:buSzPct val="70000"/>
              <a:buFont typeface="Wingdings" pitchFamily="2" charset="2"/>
              <a:buNone/>
            </a:pPr>
            <a:endParaRPr kumimoji="1" lang="zh-CN" altLang="zh-CN" b="1">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zh-CN" altLang="en-US" sz="3600" dirty="0" smtClean="0"/>
              <a:t>一、鼠标操作</a:t>
            </a:r>
            <a:endParaRPr lang="zh-CN" altLang="en-US" sz="3600" dirty="0">
              <a:latin typeface="黑体" pitchFamily="49" charset="-122"/>
            </a:endParaRPr>
          </a:p>
        </p:txBody>
      </p:sp>
      <p:sp>
        <p:nvSpPr>
          <p:cNvPr id="3" name="内容占位符 2"/>
          <p:cNvSpPr>
            <a:spLocks noGrp="1"/>
          </p:cNvSpPr>
          <p:nvPr>
            <p:ph idx="1"/>
          </p:nvPr>
        </p:nvSpPr>
        <p:spPr/>
        <p:txBody>
          <a:bodyPr/>
          <a:lstStyle/>
          <a:p>
            <a:pPr marL="0" indent="0" algn="just" eaLnBrk="1" hangingPunct="1">
              <a:spcBef>
                <a:spcPts val="0"/>
              </a:spcBef>
              <a:buFont typeface="Wingdings" pitchFamily="2" charset="2"/>
              <a:buNone/>
              <a:defRPr/>
            </a:pPr>
            <a:r>
              <a:rPr lang="zh-CN" altLang="en-US" sz="2800" dirty="0" smtClean="0">
                <a:solidFill>
                  <a:schemeClr val="tx2"/>
                </a:solidFill>
                <a:latin typeface="黑体" pitchFamily="49" charset="-122"/>
              </a:rPr>
              <a:t>任务</a:t>
            </a:r>
            <a:r>
              <a:rPr lang="en-US" altLang="zh-CN" sz="2800" dirty="0" smtClean="0">
                <a:solidFill>
                  <a:schemeClr val="tx2"/>
                </a:solidFill>
                <a:latin typeface="黑体" pitchFamily="49" charset="-122"/>
              </a:rPr>
              <a:t>1：</a:t>
            </a:r>
            <a:r>
              <a:rPr lang="zh-CN" altLang="en-US" sz="2800" dirty="0" smtClean="0">
                <a:latin typeface="黑体" pitchFamily="49" charset="-122"/>
              </a:rPr>
              <a:t>了解笔记本电脑触控板的使用方法。</a:t>
            </a:r>
          </a:p>
          <a:p>
            <a:pPr marL="0" indent="457200" algn="just" eaLnBrk="1" hangingPunct="1">
              <a:lnSpc>
                <a:spcPct val="150000"/>
              </a:lnSpc>
              <a:spcBef>
                <a:spcPts val="0"/>
              </a:spcBef>
              <a:defRPr/>
            </a:pPr>
            <a:r>
              <a:rPr lang="zh-CN" altLang="en-US" sz="2400" dirty="0" smtClean="0">
                <a:latin typeface="+mn-ea"/>
              </a:rPr>
              <a:t>轻敲代替按钮</a:t>
            </a:r>
            <a:endParaRPr lang="en-US" altLang="zh-CN" sz="2400" dirty="0" smtClean="0">
              <a:latin typeface="+mn-ea"/>
            </a:endParaRPr>
          </a:p>
          <a:p>
            <a:pPr marL="400050" lvl="1" indent="457200" algn="just" eaLnBrk="1" hangingPunct="1">
              <a:lnSpc>
                <a:spcPct val="150000"/>
              </a:lnSpc>
              <a:spcBef>
                <a:spcPts val="0"/>
              </a:spcBef>
              <a:defRPr/>
            </a:pPr>
            <a:r>
              <a:rPr lang="zh-CN" altLang="en-US" sz="2000" dirty="0" smtClean="0">
                <a:latin typeface="宋体" pitchFamily="2" charset="-122"/>
              </a:rPr>
              <a:t>在触控板上轻敲如同按鼠标左按钮，轻敲两次如同按按钮两次。</a:t>
            </a:r>
            <a:endParaRPr lang="en-US" altLang="zh-CN" sz="2000" dirty="0" smtClean="0">
              <a:latin typeface="宋体" pitchFamily="2" charset="-122"/>
            </a:endParaRPr>
          </a:p>
          <a:p>
            <a:pPr marL="0" indent="457200" algn="just" eaLnBrk="1" hangingPunct="1">
              <a:lnSpc>
                <a:spcPct val="150000"/>
              </a:lnSpc>
              <a:spcBef>
                <a:spcPts val="0"/>
              </a:spcBef>
              <a:defRPr/>
            </a:pPr>
            <a:r>
              <a:rPr lang="zh-CN" altLang="en-US" sz="2400" dirty="0" smtClean="0">
                <a:latin typeface="+mn-ea"/>
              </a:rPr>
              <a:t>不用按钮而实行拖放</a:t>
            </a:r>
            <a:endParaRPr lang="en-US" altLang="zh-CN" sz="2400" dirty="0" smtClean="0">
              <a:latin typeface="+mn-ea"/>
            </a:endParaRPr>
          </a:p>
          <a:p>
            <a:pPr marL="400050" lvl="1" indent="457200" algn="just" eaLnBrk="1" hangingPunct="1">
              <a:lnSpc>
                <a:spcPct val="150000"/>
              </a:lnSpc>
              <a:spcBef>
                <a:spcPts val="0"/>
              </a:spcBef>
              <a:defRPr/>
            </a:pPr>
            <a:r>
              <a:rPr lang="zh-CN" altLang="en-US" sz="2000" dirty="0" smtClean="0">
                <a:latin typeface="宋体" pitchFamily="2" charset="-122"/>
              </a:rPr>
              <a:t>轻敲两次触控板， 第二次轻敲后将手指放在触控板上。此时处于拖放状态，直到手指离开触控板，拖放才会停止。</a:t>
            </a:r>
            <a:endParaRPr lang="en-US" altLang="zh-CN" sz="2000" dirty="0" smtClean="0">
              <a:latin typeface="宋体" pitchFamily="2" charset="-122"/>
            </a:endParaRPr>
          </a:p>
          <a:p>
            <a:pPr marL="0" indent="457200" algn="just" eaLnBrk="1" hangingPunct="1">
              <a:lnSpc>
                <a:spcPct val="150000"/>
              </a:lnSpc>
              <a:spcBef>
                <a:spcPts val="0"/>
              </a:spcBef>
              <a:defRPr/>
            </a:pPr>
            <a:r>
              <a:rPr lang="zh-CN" altLang="en-US" sz="2400" dirty="0" smtClean="0">
                <a:latin typeface="+mn-ea"/>
              </a:rPr>
              <a:t>实现滚动功能</a:t>
            </a:r>
            <a:endParaRPr lang="en-US" altLang="zh-CN" sz="2400" dirty="0" smtClean="0">
              <a:latin typeface="+mn-ea"/>
            </a:endParaRPr>
          </a:p>
          <a:p>
            <a:pPr marL="400050" lvl="1" indent="457200" algn="just" eaLnBrk="1" hangingPunct="1">
              <a:lnSpc>
                <a:spcPct val="150000"/>
              </a:lnSpc>
              <a:spcBef>
                <a:spcPts val="0"/>
              </a:spcBef>
              <a:defRPr/>
            </a:pPr>
            <a:r>
              <a:rPr lang="zh-CN" altLang="en-US" sz="2000" dirty="0" smtClean="0">
                <a:latin typeface="宋体" pitchFamily="2" charset="-122"/>
              </a:rPr>
              <a:t>在</a:t>
            </a:r>
            <a:r>
              <a:rPr lang="en-US" altLang="zh-CN" sz="2000" dirty="0" smtClean="0">
                <a:latin typeface="宋体" pitchFamily="2" charset="-122"/>
              </a:rPr>
              <a:t>Windows</a:t>
            </a:r>
            <a:r>
              <a:rPr lang="zh-CN" altLang="en-US" sz="2000" dirty="0" smtClean="0">
                <a:latin typeface="宋体" pitchFamily="2" charset="-122"/>
              </a:rPr>
              <a:t>中，若安装了鼠标触控板的驱动程序，当要在各种窗口中拖动水平或垂直的滚动条时，只需要用手指在鼠标触控板的底边和右边移动即可拖动相应的滚动条</a:t>
            </a:r>
            <a:endParaRPr lang="zh-CN" altLang="en-US" sz="2000" dirty="0">
              <a:latin typeface="宋体" pitchFamily="2" charset="-122"/>
            </a:endParaRPr>
          </a:p>
        </p:txBody>
      </p:sp>
      <p:pic>
        <p:nvPicPr>
          <p:cNvPr id="13316" name="Picture 4"/>
          <p:cNvPicPr>
            <a:picLocks noChangeAspect="1" noChangeArrowheads="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rcRect l="15198" t="37347" r="31049"/>
          <a:stretch>
            <a:fillRect/>
          </a:stretch>
        </p:blipFill>
        <p:spPr bwMode="auto">
          <a:xfrm rot="-787931">
            <a:off x="7072313" y="269875"/>
            <a:ext cx="1852612"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title"/>
          </p:nvPr>
        </p:nvSpPr>
        <p:spPr/>
        <p:txBody>
          <a:bodyPr/>
          <a:lstStyle/>
          <a:p>
            <a:pPr eaLnBrk="1" hangingPunct="1">
              <a:defRPr/>
            </a:pPr>
            <a:r>
              <a:rPr lang="zh-CN" altLang="en-US" dirty="0" smtClean="0"/>
              <a:t>二、键盘的使用</a:t>
            </a:r>
            <a:r>
              <a:rPr lang="zh-CN" altLang="en-US" sz="2800" dirty="0" smtClean="0">
                <a:solidFill>
                  <a:srgbClr val="0000CC"/>
                </a:solidFill>
              </a:rPr>
              <a:t>　　   </a:t>
            </a:r>
            <a:r>
              <a:rPr lang="en-US" altLang="zh-CN" sz="2800" dirty="0" smtClean="0">
                <a:solidFill>
                  <a:srgbClr val="0000CC"/>
                </a:solidFill>
                <a:latin typeface="Arial"/>
              </a:rPr>
              <a:t>——</a:t>
            </a:r>
            <a:r>
              <a:rPr lang="zh-CN" altLang="en-US" sz="2800" dirty="0" smtClean="0">
                <a:solidFill>
                  <a:srgbClr val="0000CC"/>
                </a:solidFill>
              </a:rPr>
              <a:t>键盘的分区</a:t>
            </a:r>
          </a:p>
        </p:txBody>
      </p:sp>
      <p:pic>
        <p:nvPicPr>
          <p:cNvPr id="4" name="Picture 4"/>
          <p:cNvPicPr>
            <a:picLocks noChangeAspect="1" noChangeArrowheads="1"/>
          </p:cNvPicPr>
          <p:nvPr/>
        </p:nvPicPr>
        <p:blipFill>
          <a:blip r:embed="rId2" cstate="print"/>
          <a:srcRect/>
          <a:stretch>
            <a:fillRect/>
          </a:stretch>
        </p:blipFill>
        <p:spPr bwMode="auto">
          <a:xfrm>
            <a:off x="827584" y="1628800"/>
            <a:ext cx="7416800" cy="457358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title"/>
          </p:nvPr>
        </p:nvSpPr>
        <p:spPr/>
        <p:txBody>
          <a:bodyPr/>
          <a:lstStyle/>
          <a:p>
            <a:pPr eaLnBrk="1" hangingPunct="1">
              <a:defRPr/>
            </a:pPr>
            <a:r>
              <a:rPr lang="zh-CN" altLang="en-US" dirty="0" smtClean="0"/>
              <a:t>二、键盘的使用</a:t>
            </a:r>
            <a:r>
              <a:rPr lang="zh-CN" altLang="en-US" sz="2800" dirty="0" smtClean="0">
                <a:solidFill>
                  <a:srgbClr val="0000CC"/>
                </a:solidFill>
              </a:rPr>
              <a:t>　　   </a:t>
            </a:r>
            <a:r>
              <a:rPr lang="en-US" altLang="zh-CN" sz="2800" dirty="0" smtClean="0">
                <a:solidFill>
                  <a:srgbClr val="0000CC"/>
                </a:solidFill>
                <a:latin typeface="Arial"/>
              </a:rPr>
              <a:t>——</a:t>
            </a:r>
            <a:r>
              <a:rPr lang="zh-CN" altLang="en-US" sz="2800" dirty="0" smtClean="0">
                <a:solidFill>
                  <a:srgbClr val="0000CC"/>
                </a:solidFill>
              </a:rPr>
              <a:t>键盘操作指法</a:t>
            </a:r>
          </a:p>
        </p:txBody>
      </p:sp>
      <p:pic>
        <p:nvPicPr>
          <p:cNvPr id="4" name="Picture 4"/>
          <p:cNvPicPr>
            <a:picLocks noChangeAspect="1" noChangeArrowheads="1"/>
          </p:cNvPicPr>
          <p:nvPr/>
        </p:nvPicPr>
        <p:blipFill>
          <a:blip r:embed="rId2" cstate="print"/>
          <a:srcRect/>
          <a:stretch>
            <a:fillRect/>
          </a:stretch>
        </p:blipFill>
        <p:spPr bwMode="auto">
          <a:xfrm>
            <a:off x="899592" y="1556792"/>
            <a:ext cx="7416800" cy="42989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Crayons">
  <a:themeElements>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fontScheme name="Crayons">
      <a:majorFont>
        <a:latin typeface="Comic Sans MS"/>
        <a:ea typeface="黑体"/>
        <a:cs typeface=""/>
      </a:majorFont>
      <a:minorFont>
        <a:latin typeface="Comic Sans MS"/>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Crayons 2">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C"/>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Crayons 3">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373"/>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Crayons 4">
        <a:dk1>
          <a:srgbClr val="808000"/>
        </a:dk1>
        <a:lt1>
          <a:srgbClr val="FFFFFF"/>
        </a:lt1>
        <a:dk2>
          <a:srgbClr val="336600"/>
        </a:dk2>
        <a:lt2>
          <a:srgbClr val="FFFFFF"/>
        </a:lt2>
        <a:accent1>
          <a:srgbClr val="99CC00"/>
        </a:accent1>
        <a:accent2>
          <a:srgbClr val="003300"/>
        </a:accent2>
        <a:accent3>
          <a:srgbClr val="ADB8AA"/>
        </a:accent3>
        <a:accent4>
          <a:srgbClr val="DADADA"/>
        </a:accent4>
        <a:accent5>
          <a:srgbClr val="CAE2AA"/>
        </a:accent5>
        <a:accent6>
          <a:srgbClr val="002D00"/>
        </a:accent6>
        <a:hlink>
          <a:srgbClr val="CCCC00"/>
        </a:hlink>
        <a:folHlink>
          <a:srgbClr val="CCFF33"/>
        </a:folHlink>
      </a:clrScheme>
      <a:clrMap bg1="dk2" tx1="lt1" bg2="dk1" tx2="lt2" accent1="accent1" accent2="accent2" accent3="accent3" accent4="accent4" accent5="accent5" accent6="accent6" hlink="hlink" folHlink="folHlink"/>
    </a:extraClrScheme>
    <a:extraClrScheme>
      <a:clrScheme name="Crayons 5">
        <a:dk1>
          <a:srgbClr val="808080"/>
        </a:dk1>
        <a:lt1>
          <a:srgbClr val="FFFFFF"/>
        </a:lt1>
        <a:dk2>
          <a:srgbClr val="003366"/>
        </a:dk2>
        <a:lt2>
          <a:srgbClr val="CCECFF"/>
        </a:lt2>
        <a:accent1>
          <a:srgbClr val="33CCCC"/>
        </a:accent1>
        <a:accent2>
          <a:srgbClr val="006699"/>
        </a:accent2>
        <a:accent3>
          <a:srgbClr val="AAADB8"/>
        </a:accent3>
        <a:accent4>
          <a:srgbClr val="DADADA"/>
        </a:accent4>
        <a:accent5>
          <a:srgbClr val="ADE2E2"/>
        </a:accent5>
        <a:accent6>
          <a:srgbClr val="005C8A"/>
        </a:accent6>
        <a:hlink>
          <a:srgbClr val="00FFFF"/>
        </a:hlink>
        <a:folHlink>
          <a:srgbClr val="0000FF"/>
        </a:folHlink>
      </a:clrScheme>
      <a:clrMap bg1="dk2" tx1="lt1" bg2="dk1" tx2="lt2" accent1="accent1" accent2="accent2" accent3="accent3" accent4="accent4" accent5="accent5" accent6="accent6" hlink="hlink" folHlink="folHlink"/>
    </a:extraClrScheme>
    <a:extraClrScheme>
      <a:clrScheme name="Crayons 6">
        <a:dk1>
          <a:srgbClr val="6666FF"/>
        </a:dk1>
        <a:lt1>
          <a:srgbClr val="FFFFFF"/>
        </a:lt1>
        <a:dk2>
          <a:srgbClr val="000066"/>
        </a:dk2>
        <a:lt2>
          <a:srgbClr val="FFFFFF"/>
        </a:lt2>
        <a:accent1>
          <a:srgbClr val="33CCFF"/>
        </a:accent1>
        <a:accent2>
          <a:srgbClr val="0000FF"/>
        </a:accent2>
        <a:accent3>
          <a:srgbClr val="AAAAB8"/>
        </a:accent3>
        <a:accent4>
          <a:srgbClr val="DADADA"/>
        </a:accent4>
        <a:accent5>
          <a:srgbClr val="ADE2FF"/>
        </a:accent5>
        <a:accent6>
          <a:srgbClr val="0000E7"/>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Crayons 7">
        <a:dk1>
          <a:srgbClr val="000000"/>
        </a:dk1>
        <a:lt1>
          <a:srgbClr val="FFFFFF"/>
        </a:lt1>
        <a:dk2>
          <a:srgbClr val="800080"/>
        </a:dk2>
        <a:lt2>
          <a:srgbClr val="FFFFFF"/>
        </a:lt2>
        <a:accent1>
          <a:srgbClr val="CC66FF"/>
        </a:accent1>
        <a:accent2>
          <a:srgbClr val="990099"/>
        </a:accent2>
        <a:accent3>
          <a:srgbClr val="C0AAC0"/>
        </a:accent3>
        <a:accent4>
          <a:srgbClr val="DADADA"/>
        </a:accent4>
        <a:accent5>
          <a:srgbClr val="E2B8FF"/>
        </a:accent5>
        <a:accent6>
          <a:srgbClr val="8A008A"/>
        </a:accent6>
        <a:hlink>
          <a:srgbClr val="FF9900"/>
        </a:hlink>
        <a:folHlink>
          <a:srgbClr val="FF3300"/>
        </a:folHlink>
      </a:clrScheme>
      <a:clrMap bg1="dk2" tx1="lt1" bg2="dk1" tx2="lt2" accent1="accent1" accent2="accent2" accent3="accent3" accent4="accent4" accent5="accent5" accent6="accent6" hlink="hlink" folHlink="folHlink"/>
    </a:extraClrScheme>
    <a:extraClrScheme>
      <a:clrScheme name="Crayons 8">
        <a:dk1>
          <a:srgbClr val="FF3300"/>
        </a:dk1>
        <a:lt1>
          <a:srgbClr val="FFFFFF"/>
        </a:lt1>
        <a:dk2>
          <a:srgbClr val="800000"/>
        </a:dk2>
        <a:lt2>
          <a:srgbClr val="FFFFCC"/>
        </a:lt2>
        <a:accent1>
          <a:srgbClr val="FF7C80"/>
        </a:accent1>
        <a:accent2>
          <a:srgbClr val="990000"/>
        </a:accent2>
        <a:accent3>
          <a:srgbClr val="C0AAAA"/>
        </a:accent3>
        <a:accent4>
          <a:srgbClr val="DADADA"/>
        </a:accent4>
        <a:accent5>
          <a:srgbClr val="FFBFC0"/>
        </a:accent5>
        <a:accent6>
          <a:srgbClr val="8A0000"/>
        </a:accent6>
        <a:hlink>
          <a:srgbClr val="FF66CC"/>
        </a:hlink>
        <a:folHlink>
          <a:srgbClr val="FFCC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Crayons</Template>
  <TotalTime>5062</TotalTime>
  <Words>1086</Words>
  <Application>Microsoft Office PowerPoint</Application>
  <PresentationFormat>全屏显示(4:3)</PresentationFormat>
  <Paragraphs>135</Paragraphs>
  <Slides>24</Slides>
  <Notes>2</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24</vt:i4>
      </vt:variant>
    </vt:vector>
  </HeadingPairs>
  <TitlesOfParts>
    <vt:vector size="27" baseType="lpstr">
      <vt:lpstr>Crayons</vt:lpstr>
      <vt:lpstr>Image</vt:lpstr>
      <vt:lpstr>位图图像</vt:lpstr>
      <vt:lpstr>第1章   计算机基础知识 第3讲  操作计算机</vt:lpstr>
      <vt:lpstr>复习&amp;提问</vt:lpstr>
      <vt:lpstr>第3讲   操作计算机</vt:lpstr>
      <vt:lpstr>第3讲   操作计算机</vt:lpstr>
      <vt:lpstr>一、鼠标操作       ——认识鼠标</vt:lpstr>
      <vt:lpstr>一、鼠标操作</vt:lpstr>
      <vt:lpstr>一、鼠标操作</vt:lpstr>
      <vt:lpstr>二、键盘的使用　　   ——键盘的分区</vt:lpstr>
      <vt:lpstr>二、键盘的使用　　   ——键盘操作指法</vt:lpstr>
      <vt:lpstr>二、键盘的使用　　   ——操作姿势</vt:lpstr>
      <vt:lpstr>二、键盘的使用　　</vt:lpstr>
      <vt:lpstr>二、键盘的使用　　   ——编辑文件</vt:lpstr>
      <vt:lpstr>二、键盘的使用　　   ——编辑文件</vt:lpstr>
      <vt:lpstr>二、键盘的使用　　   ——编辑文件</vt:lpstr>
      <vt:lpstr>二、键盘的使用　　   ——死机</vt:lpstr>
      <vt:lpstr>二、键盘的使用　　   ——死机</vt:lpstr>
      <vt:lpstr>二、键盘的使用　　   ——死机</vt:lpstr>
      <vt:lpstr>三、用汉字写文章　　   ——中文输入法</vt:lpstr>
      <vt:lpstr>三、用汉字写文章　　   ——输入法状态栏</vt:lpstr>
      <vt:lpstr>三、用汉字写文章　　   ——输入法状态栏</vt:lpstr>
      <vt:lpstr>三、用汉字写文章　　   ——输入法状态栏</vt:lpstr>
      <vt:lpstr>三、用汉字写文章　　   ——智能ABC输入法</vt:lpstr>
      <vt:lpstr>三、用汉字写文章　　   ——智能ABC输入法</vt:lpstr>
      <vt:lpstr>课余作业布置</vt:lpstr>
    </vt:vector>
  </TitlesOfParts>
  <Company>重庆电子科技职业学院</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计算机基础及操作系统</dc:title>
  <dc:creator>段利文</dc:creator>
  <cp:lastModifiedBy>段利文</cp:lastModifiedBy>
  <cp:revision>341</cp:revision>
  <dcterms:created xsi:type="dcterms:W3CDTF">2003-05-15T13:10:49Z</dcterms:created>
  <dcterms:modified xsi:type="dcterms:W3CDTF">2014-05-28T05:36:46Z</dcterms:modified>
</cp:coreProperties>
</file>