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 smtClean="0"/>
              <a:t>1.18 </a:t>
            </a:r>
            <a:r>
              <a:rPr lang="zh-CN" altLang="en-US" sz="4800" b="1" dirty="0" smtClean="0"/>
              <a:t>院系表</a:t>
            </a:r>
            <a:endParaRPr lang="zh-CN" altLang="en-US" sz="4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9055"/>
            <a:ext cx="8151908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表1.18 院系表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31</cp:revision>
  <dcterms:modified xsi:type="dcterms:W3CDTF">2014-02-21T05:08:14Z</dcterms:modified>
</cp:coreProperties>
</file>