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diagrams/data17.xml" ContentType="application/vnd.openxmlformats-officedocument.drawingml.diagramData+xml"/>
  <Override PartName="/ppt/diagrams/colors22.xml" ContentType="application/vnd.openxmlformats-officedocument.drawingml.diagramColor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iagrams/colors11.xml" ContentType="application/vnd.openxmlformats-officedocument.drawingml.diagramColors+xml"/>
  <Override PartName="/ppt/diagrams/data24.xml" ContentType="application/vnd.openxmlformats-officedocument.drawingml.diagramData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Override PartName="/ppt/diagrams/data13.xml" ContentType="application/vnd.openxmlformats-officedocument.drawingml.diagramData+xml"/>
  <Override PartName="/ppt/diagrams/quickStyle28.xml" ContentType="application/vnd.openxmlformats-officedocument.drawingml.diagramStyl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diagrams/quickStyle17.xml" ContentType="application/vnd.openxmlformats-officedocument.drawingml.diagramStyle+xml"/>
  <Override PartName="/ppt/diagrams/data20.xml" ContentType="application/vnd.openxmlformats-officedocument.drawingml.diagramData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24.xml" ContentType="application/vnd.openxmlformats-officedocument.drawingml.diagramStyle+xml"/>
  <Override PartName="/ppt/diagrams/layout28.xml" ContentType="application/vnd.openxmlformats-officedocument.drawingml.diagramLayout+xml"/>
  <Override PartName="/ppt/diagrams/colors8.xml" ContentType="application/vnd.openxmlformats-officedocument.drawingml.diagramColors+xml"/>
  <Override PartName="/ppt/diagrams/quickStyle13.xml" ContentType="application/vnd.openxmlformats-officedocument.drawingml.diagramStyl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20.xml" ContentType="application/vnd.openxmlformats-officedocument.drawingml.diagramStyle+xml"/>
  <Override PartName="/ppt/diagrams/layout24.xml" ContentType="application/vnd.openxmlformats-officedocument.drawingml.diagramLayout+xml"/>
  <Override PartName="/ppt/diagrams/colors27.xml" ContentType="application/vnd.openxmlformats-officedocument.drawingml.diagramColors+xml"/>
  <Override PartName="/ppt/diagrams/data29.xml" ContentType="application/vnd.openxmlformats-officedocument.drawingml.diagramData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diagrams/colors16.xml" ContentType="application/vnd.openxmlformats-officedocument.drawingml.diagramColors+xml"/>
  <Override PartName="/ppt/diagrams/data18.xml" ContentType="application/vnd.openxmlformats-officedocument.drawingml.diagramData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12.xml" ContentType="application/vnd.openxmlformats-officedocument.drawingml.diagramColors+xml"/>
  <Default Extension="bin" ContentType="application/vnd.openxmlformats-officedocument.oleObject"/>
  <Override PartName="/ppt/diagrams/layout20.xml" ContentType="application/vnd.openxmlformats-officedocument.drawingml.diagramLayout+xml"/>
  <Override PartName="/ppt/diagrams/colors23.xml" ContentType="application/vnd.openxmlformats-officedocument.drawingml.diagramColors+xml"/>
  <Override PartName="/ppt/diagrams/data25.xml" ContentType="application/vnd.openxmlformats-officedocument.drawingml.diagramData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diagrams/quickStyle3.xml" ContentType="application/vnd.openxmlformats-officedocument.drawingml.diagramStyle+xml"/>
  <Override PartName="/ppt/diagrams/data14.xml" ContentType="application/vnd.openxmlformats-officedocument.drawingml.diagramData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data21.xml" ContentType="application/vnd.openxmlformats-officedocument.drawingml.diagramData+xml"/>
  <Override PartName="/ppt/diagrams/quickStyle29.xml" ContentType="application/vnd.openxmlformats-officedocument.drawingml.diagramStyl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diagrams/layout6.xml" ContentType="application/vnd.openxmlformats-officedocument.drawingml.diagramLayout+xml"/>
  <Override PartName="/ppt/diagrams/data10.xml" ContentType="application/vnd.openxmlformats-officedocument.drawingml.diagramData+xml"/>
  <Override PartName="/ppt/diagrams/quickStyle18.xml" ContentType="application/vnd.openxmlformats-officedocument.drawingml.diagramStyle+xml"/>
  <Override PartName="/ppt/diagrams/layout29.xml" ContentType="application/vnd.openxmlformats-officedocument.drawingml.diagram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diagrams/quickStyle14.xml" ContentType="application/vnd.openxmlformats-officedocument.drawingml.diagramStyle+xml"/>
  <Override PartName="/ppt/diagrams/layout18.xml" ContentType="application/vnd.openxmlformats-officedocument.drawingml.diagramLayout+xml"/>
  <Override PartName="/ppt/diagrams/quickStyle25.xml" ContentType="application/vnd.openxmlformats-officedocument.drawingml.diagramStyle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quickStyle12.xml" ContentType="application/vnd.openxmlformats-officedocument.drawingml.diagramStyle+xml"/>
  <Default Extension="vml" ContentType="application/vnd.openxmlformats-officedocument.vmlDrawing"/>
  <Override PartName="/ppt/diagrams/layout16.xml" ContentType="application/vnd.openxmlformats-officedocument.drawingml.diagramLayout+xml"/>
  <Override PartName="/ppt/diagrams/colors19.xml" ContentType="application/vnd.openxmlformats-officedocument.drawingml.diagramColors+xml"/>
  <Override PartName="/ppt/diagrams/quickStyle23.xml" ContentType="application/vnd.openxmlformats-officedocument.drawingml.diagramStyle+xml"/>
  <Override PartName="/ppt/diagrams/layout25.xml" ContentType="application/vnd.openxmlformats-officedocument.drawingml.diagramLayout+xml"/>
  <Override PartName="/ppt/diagrams/colors28.xml" ContentType="application/vnd.openxmlformats-officedocument.drawingml.diagramColors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diagrams/layout14.xml" ContentType="application/vnd.openxmlformats-officedocument.drawingml.diagramLayout+xml"/>
  <Override PartName="/ppt/diagrams/colors17.xml" ContentType="application/vnd.openxmlformats-officedocument.drawingml.diagramColors+xml"/>
  <Override PartName="/ppt/diagrams/quickStyle21.xml" ContentType="application/vnd.openxmlformats-officedocument.drawingml.diagramStyle+xml"/>
  <Override PartName="/ppt/diagrams/layout23.xml" ContentType="application/vnd.openxmlformats-officedocument.drawingml.diagramLayout+xml"/>
  <Override PartName="/ppt/diagrams/colors26.xml" ContentType="application/vnd.openxmlformats-officedocument.drawingml.diagramColors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ppt/diagrams/layout12.xml" ContentType="application/vnd.openxmlformats-officedocument.drawingml.diagramLayout+xml"/>
  <Override PartName="/ppt/diagrams/colors15.xml" ContentType="application/vnd.openxmlformats-officedocument.drawingml.diagramColors+xml"/>
  <Override PartName="/ppt/diagrams/data19.xml" ContentType="application/vnd.openxmlformats-officedocument.drawingml.diagramData+xml"/>
  <Override PartName="/ppt/diagrams/layout21.xml" ContentType="application/vnd.openxmlformats-officedocument.drawingml.diagramLayout+xml"/>
  <Override PartName="/ppt/diagrams/colors24.xml" ContentType="application/vnd.openxmlformats-officedocument.drawingml.diagramColors+xml"/>
  <Override PartName="/ppt/diagrams/data28.xml" ContentType="application/vnd.openxmlformats-officedocument.drawingml.diagramData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diagrams/colors13.xml" ContentType="application/vnd.openxmlformats-officedocument.drawingml.diagramColors+xml"/>
  <Override PartName="/ppt/diagrams/data26.xml" ContentType="application/vnd.openxmlformats-officedocument.drawingml.diagramData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diagrams/data15.xml" ContentType="application/vnd.openxmlformats-officedocument.drawingml.diagramData+xml"/>
  <Override PartName="/ppt/diagrams/colors20.xml" ContentType="application/vnd.openxmlformats-officedocument.drawingml.diagramColor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diagrams/data11.xml" ContentType="application/vnd.openxmlformats-officedocument.drawingml.diagramData+xml"/>
  <Override PartName="/ppt/diagrams/quickStyle19.xml" ContentType="application/vnd.openxmlformats-officedocument.drawingml.diagramStyle+xml"/>
  <Override PartName="/ppt/diagrams/data22.xml" ContentType="application/vnd.openxmlformats-officedocument.drawingml.diagramData+xml"/>
  <Default Extension="rels" ContentType="application/vnd.openxmlformats-package.relationships+xml"/>
  <Override PartName="/ppt/slides/slide23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diagrams/quickStyle26.xml" ContentType="application/vnd.openxmlformats-officedocument.drawingml.diagramStyl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diagrams/quickStyle15.xml" ContentType="application/vnd.openxmlformats-officedocument.drawingml.diagramStyle+xml"/>
  <Override PartName="/ppt/diagrams/layout19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22.xml" ContentType="application/vnd.openxmlformats-officedocument.drawingml.diagramStyle+xml"/>
  <Override PartName="/ppt/diagrams/layout26.xml" ContentType="application/vnd.openxmlformats-officedocument.drawingml.diagramLayout+xml"/>
  <Override PartName="/ppt/diagrams/colors29.xml" ContentType="application/vnd.openxmlformats-officedocument.drawingml.diagramColors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diagrams/colors18.xml" ContentType="application/vnd.openxmlformats-officedocument.drawingml.diagramColor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diagrams/layout11.xml" ContentType="application/vnd.openxmlformats-officedocument.drawingml.diagramLayout+xml"/>
  <Override PartName="/ppt/diagrams/colors14.xml" ContentType="application/vnd.openxmlformats-officedocument.drawingml.diagramColors+xml"/>
  <Override PartName="/ppt/diagrams/layout22.xml" ContentType="application/vnd.openxmlformats-officedocument.drawingml.diagramLayout+xml"/>
  <Override PartName="/ppt/diagrams/colors25.xml" ContentType="application/vnd.openxmlformats-officedocument.drawingml.diagramColors+xml"/>
  <Override PartName="/ppt/diagrams/data27.xml" ContentType="application/vnd.openxmlformats-officedocument.drawingml.diagramData+xml"/>
  <Override PartName="/ppt/slides/slide28.xml" ContentType="application/vnd.openxmlformats-officedocument.presentationml.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diagrams/data16.xml" ContentType="application/vnd.openxmlformats-officedocument.drawingml.diagramData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diagrams/colors10.xml" ContentType="application/vnd.openxmlformats-officedocument.drawingml.diagramColors+xml"/>
  <Override PartName="/ppt/diagrams/colors21.xml" ContentType="application/vnd.openxmlformats-officedocument.drawingml.diagramColors+xml"/>
  <Override PartName="/ppt/diagrams/data23.xml" ContentType="application/vnd.openxmlformats-officedocument.drawingml.diagramData+xml"/>
  <Override PartName="/ppt/slides/slide24.xml" ContentType="application/vnd.openxmlformats-officedocument.presentationml.slide+xml"/>
  <Default Extension="jpeg" ContentType="image/jpeg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diagrams/data12.xml" ContentType="application/vnd.openxmlformats-officedocument.drawingml.diagramData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data9.xml" ContentType="application/vnd.openxmlformats-officedocument.drawingml.diagramData+xml"/>
  <Override PartName="/ppt/diagrams/quickStyle16.xml" ContentType="application/vnd.openxmlformats-officedocument.drawingml.diagramStyle+xml"/>
  <Override PartName="/ppt/diagrams/quickStyle27.xml" ContentType="application/vnd.openxmlformats-officedocument.drawingml.diagramStyl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diagrams/layout27.xml" ContentType="application/vnd.openxmlformats-officedocument.drawingml.diagram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2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3B56448-D22D-4E9C-9B32-7333552978B2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A949A7D6-998F-4917-A162-D77A6E083198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应用程序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B756E77F-74BA-43EC-988F-375B46C802C5}" type="parTrans" cxnId="{E9762B99-80D8-448A-A8E1-26468277F69D}">
      <dgm:prSet/>
      <dgm:spPr/>
      <dgm:t>
        <a:bodyPr/>
        <a:lstStyle/>
        <a:p>
          <a:endParaRPr lang="zh-CN" altLang="en-US"/>
        </a:p>
      </dgm:t>
    </dgm:pt>
    <dgm:pt modelId="{9785AFC5-1453-4A3F-9CC0-DA9946E96B03}" type="sibTrans" cxnId="{E9762B99-80D8-448A-A8E1-26468277F69D}">
      <dgm:prSet/>
      <dgm:spPr/>
      <dgm:t>
        <a:bodyPr/>
        <a:lstStyle/>
        <a:p>
          <a:endParaRPr lang="zh-CN" altLang="en-US"/>
        </a:p>
      </dgm:t>
    </dgm:pt>
    <dgm:pt modelId="{6FE6B10C-359B-4C2A-A6CE-A125CAAB0DA9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机构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B1058CA7-A7D2-4474-9BF9-AEA2E650CEA2}" type="parTrans" cxnId="{DA9FDC55-F812-40CC-8C78-1C15CE2F7C6B}">
      <dgm:prSet/>
      <dgm:spPr/>
      <dgm:t>
        <a:bodyPr/>
        <a:lstStyle/>
        <a:p>
          <a:endParaRPr lang="zh-CN" altLang="en-US"/>
        </a:p>
      </dgm:t>
    </dgm:pt>
    <dgm:pt modelId="{E2F70786-B6BF-42F9-9965-DD3290EF0F23}" type="sibTrans" cxnId="{DA9FDC55-F812-40CC-8C78-1C15CE2F7C6B}">
      <dgm:prSet/>
      <dgm:spPr/>
      <dgm:t>
        <a:bodyPr/>
        <a:lstStyle/>
        <a:p>
          <a:endParaRPr lang="zh-CN" altLang="en-US"/>
        </a:p>
      </dgm:t>
    </dgm:pt>
    <dgm:pt modelId="{E7386EC0-811A-4016-AA97-AF260E259291}" type="pres">
      <dgm:prSet presAssocID="{23B56448-D22D-4E9C-9B32-7333552978B2}" presName="Name0" presStyleCnt="0">
        <dgm:presLayoutVars>
          <dgm:dir/>
          <dgm:resizeHandles val="exact"/>
        </dgm:presLayoutVars>
      </dgm:prSet>
      <dgm:spPr/>
    </dgm:pt>
    <dgm:pt modelId="{D3935338-4CCD-48A5-A8DA-9F4505674207}" type="pres">
      <dgm:prSet presAssocID="{A949A7D6-998F-4917-A162-D77A6E083198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458C85A-92DD-4164-9EB5-E69B1C96C28B}" type="pres">
      <dgm:prSet presAssocID="{9785AFC5-1453-4A3F-9CC0-DA9946E96B03}" presName="sibTrans" presStyleLbl="sibTrans2D1" presStyleIdx="0" presStyleCnt="1"/>
      <dgm:spPr/>
      <dgm:t>
        <a:bodyPr/>
        <a:lstStyle/>
        <a:p>
          <a:endParaRPr lang="zh-CN" altLang="en-US"/>
        </a:p>
      </dgm:t>
    </dgm:pt>
    <dgm:pt modelId="{1DDD1076-E67D-4D99-A3EC-DF8103FC69DE}" type="pres">
      <dgm:prSet presAssocID="{9785AFC5-1453-4A3F-9CC0-DA9946E96B03}" presName="connectorText" presStyleLbl="sibTrans2D1" presStyleIdx="0" presStyleCnt="1"/>
      <dgm:spPr/>
      <dgm:t>
        <a:bodyPr/>
        <a:lstStyle/>
        <a:p>
          <a:endParaRPr lang="zh-CN" altLang="en-US"/>
        </a:p>
      </dgm:t>
    </dgm:pt>
    <dgm:pt modelId="{D8DA88F0-0946-42FA-AFFB-F267A42217BA}" type="pres">
      <dgm:prSet presAssocID="{6FE6B10C-359B-4C2A-A6CE-A125CAAB0DA9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5DCD78E7-4084-435B-915E-653883EB08E8}" type="presOf" srcId="{A949A7D6-998F-4917-A162-D77A6E083198}" destId="{D3935338-4CCD-48A5-A8DA-9F4505674207}" srcOrd="0" destOrd="0" presId="urn:microsoft.com/office/officeart/2005/8/layout/process1"/>
    <dgm:cxn modelId="{0BC82758-FB08-49CA-A965-0D7D9981CA0E}" type="presOf" srcId="{9785AFC5-1453-4A3F-9CC0-DA9946E96B03}" destId="{1DDD1076-E67D-4D99-A3EC-DF8103FC69DE}" srcOrd="1" destOrd="0" presId="urn:microsoft.com/office/officeart/2005/8/layout/process1"/>
    <dgm:cxn modelId="{69960EDD-FE80-4583-94DC-ADC39CFD83FD}" type="presOf" srcId="{23B56448-D22D-4E9C-9B32-7333552978B2}" destId="{E7386EC0-811A-4016-AA97-AF260E259291}" srcOrd="0" destOrd="0" presId="urn:microsoft.com/office/officeart/2005/8/layout/process1"/>
    <dgm:cxn modelId="{086C66DA-A6AD-4441-8A29-E40F5E1A7296}" type="presOf" srcId="{6FE6B10C-359B-4C2A-A6CE-A125CAAB0DA9}" destId="{D8DA88F0-0946-42FA-AFFB-F267A42217BA}" srcOrd="0" destOrd="0" presId="urn:microsoft.com/office/officeart/2005/8/layout/process1"/>
    <dgm:cxn modelId="{DA9FDC55-F812-40CC-8C78-1C15CE2F7C6B}" srcId="{23B56448-D22D-4E9C-9B32-7333552978B2}" destId="{6FE6B10C-359B-4C2A-A6CE-A125CAAB0DA9}" srcOrd="1" destOrd="0" parTransId="{B1058CA7-A7D2-4474-9BF9-AEA2E650CEA2}" sibTransId="{E2F70786-B6BF-42F9-9965-DD3290EF0F23}"/>
    <dgm:cxn modelId="{CCA90114-C259-4ACA-A275-3BA1C6048C35}" type="presOf" srcId="{9785AFC5-1453-4A3F-9CC0-DA9946E96B03}" destId="{3458C85A-92DD-4164-9EB5-E69B1C96C28B}" srcOrd="0" destOrd="0" presId="urn:microsoft.com/office/officeart/2005/8/layout/process1"/>
    <dgm:cxn modelId="{E9762B99-80D8-448A-A8E1-26468277F69D}" srcId="{23B56448-D22D-4E9C-9B32-7333552978B2}" destId="{A949A7D6-998F-4917-A162-D77A6E083198}" srcOrd="0" destOrd="0" parTransId="{B756E77F-74BA-43EC-988F-375B46C802C5}" sibTransId="{9785AFC5-1453-4A3F-9CC0-DA9946E96B03}"/>
    <dgm:cxn modelId="{35E2E698-FD37-4EDF-9001-6049D44A66F8}" type="presParOf" srcId="{E7386EC0-811A-4016-AA97-AF260E259291}" destId="{D3935338-4CCD-48A5-A8DA-9F4505674207}" srcOrd="0" destOrd="0" presId="urn:microsoft.com/office/officeart/2005/8/layout/process1"/>
    <dgm:cxn modelId="{268E583A-45E0-45D8-A04E-EAC5A1D4EB47}" type="presParOf" srcId="{E7386EC0-811A-4016-AA97-AF260E259291}" destId="{3458C85A-92DD-4164-9EB5-E69B1C96C28B}" srcOrd="1" destOrd="0" presId="urn:microsoft.com/office/officeart/2005/8/layout/process1"/>
    <dgm:cxn modelId="{CE01EFBF-5D6A-4E5B-B0D6-7F03048F4A87}" type="presParOf" srcId="{3458C85A-92DD-4164-9EB5-E69B1C96C28B}" destId="{1DDD1076-E67D-4D99-A3EC-DF8103FC69DE}" srcOrd="0" destOrd="0" presId="urn:microsoft.com/office/officeart/2005/8/layout/process1"/>
    <dgm:cxn modelId="{DEBA0B20-4132-450A-AC7B-72F7EF2E3EF6}" type="presParOf" srcId="{E7386EC0-811A-4016-AA97-AF260E259291}" destId="{D8DA88F0-0946-42FA-AFFB-F267A42217BA}" srcOrd="2" destOrd="0" presId="urn:microsoft.com/office/officeart/2005/8/layout/process1"/>
  </dgm:cxnLst>
  <dgm:bg/>
  <dgm:whole/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8EF853F9-880F-43E4-99A9-9B7F50E1CD9B}" type="doc">
      <dgm:prSet loTypeId="urn:microsoft.com/office/officeart/2005/8/layout/hProcess3" loCatId="process" qsTypeId="urn:microsoft.com/office/officeart/2005/8/quickstyle/3d3" qsCatId="3D" csTypeId="urn:microsoft.com/office/officeart/2005/8/colors/accent1_2" csCatId="accent1" phldr="1"/>
      <dgm:spPr/>
    </dgm:pt>
    <dgm:pt modelId="{BDC93F9A-7498-45B5-AED5-464DE83F0F96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轨迹曲线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126293A3-9FAD-48EE-9340-DF6536E0A437}" type="parTrans" cxnId="{A275A9AC-3B7F-475E-AD05-64FE4270D35C}">
      <dgm:prSet/>
      <dgm:spPr/>
      <dgm:t>
        <a:bodyPr/>
        <a:lstStyle/>
        <a:p>
          <a:endParaRPr lang="zh-CN" altLang="en-US"/>
        </a:p>
      </dgm:t>
    </dgm:pt>
    <dgm:pt modelId="{B09E4728-3F8F-450C-B53E-5D9A5348D8A1}" type="sibTrans" cxnId="{A275A9AC-3B7F-475E-AD05-64FE4270D35C}">
      <dgm:prSet/>
      <dgm:spPr/>
      <dgm:t>
        <a:bodyPr/>
        <a:lstStyle/>
        <a:p>
          <a:endParaRPr lang="zh-CN" altLang="en-US"/>
        </a:p>
      </dgm:t>
    </dgm:pt>
    <dgm:pt modelId="{FDBE5E37-9E8A-4114-86A7-4400322FAA15}" type="pres">
      <dgm:prSet presAssocID="{8EF853F9-880F-43E4-99A9-9B7F50E1CD9B}" presName="Name0" presStyleCnt="0">
        <dgm:presLayoutVars>
          <dgm:dir/>
          <dgm:animLvl val="lvl"/>
          <dgm:resizeHandles val="exact"/>
        </dgm:presLayoutVars>
      </dgm:prSet>
      <dgm:spPr/>
    </dgm:pt>
    <dgm:pt modelId="{E9F63178-5DEE-4C07-B155-53D4ABB1489D}" type="pres">
      <dgm:prSet presAssocID="{8EF853F9-880F-43E4-99A9-9B7F50E1CD9B}" presName="dummy" presStyleCnt="0"/>
      <dgm:spPr/>
    </dgm:pt>
    <dgm:pt modelId="{678DE5E0-519B-4F51-9DB5-438FDB36B3F3}" type="pres">
      <dgm:prSet presAssocID="{8EF853F9-880F-43E4-99A9-9B7F50E1CD9B}" presName="linH" presStyleCnt="0"/>
      <dgm:spPr/>
    </dgm:pt>
    <dgm:pt modelId="{6BA74471-4E55-4799-A694-C5C5564CE06D}" type="pres">
      <dgm:prSet presAssocID="{8EF853F9-880F-43E4-99A9-9B7F50E1CD9B}" presName="padding1" presStyleCnt="0"/>
      <dgm:spPr/>
    </dgm:pt>
    <dgm:pt modelId="{6991129D-3D74-4D1C-89F1-1C32CD104942}" type="pres">
      <dgm:prSet presAssocID="{BDC93F9A-7498-45B5-AED5-464DE83F0F96}" presName="linV" presStyleCnt="0"/>
      <dgm:spPr/>
    </dgm:pt>
    <dgm:pt modelId="{5B1AEE87-FD1E-4A9C-89FD-1249E5FC4B38}" type="pres">
      <dgm:prSet presAssocID="{BDC93F9A-7498-45B5-AED5-464DE83F0F96}" presName="spVertical1" presStyleCnt="0"/>
      <dgm:spPr/>
    </dgm:pt>
    <dgm:pt modelId="{8A3A3CF3-2A62-4EF2-BA75-64537C245B31}" type="pres">
      <dgm:prSet presAssocID="{BDC93F9A-7498-45B5-AED5-464DE83F0F96}" presName="parTx" presStyleLbl="revTx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3021BA6-4CA8-4CB5-B5BD-EC968A7C86C5}" type="pres">
      <dgm:prSet presAssocID="{BDC93F9A-7498-45B5-AED5-464DE83F0F96}" presName="spVertical2" presStyleCnt="0"/>
      <dgm:spPr/>
    </dgm:pt>
    <dgm:pt modelId="{DD6F3BEE-45AC-4703-8107-B2FCB9B08115}" type="pres">
      <dgm:prSet presAssocID="{BDC93F9A-7498-45B5-AED5-464DE83F0F96}" presName="spVertical3" presStyleCnt="0"/>
      <dgm:spPr/>
    </dgm:pt>
    <dgm:pt modelId="{D6CA5B80-4E4F-44EA-ABE5-FAB4C913707D}" type="pres">
      <dgm:prSet presAssocID="{8EF853F9-880F-43E4-99A9-9B7F50E1CD9B}" presName="padding2" presStyleCnt="0"/>
      <dgm:spPr/>
    </dgm:pt>
    <dgm:pt modelId="{12B086C1-AF18-451D-A3B0-9CC9DB4AE296}" type="pres">
      <dgm:prSet presAssocID="{8EF853F9-880F-43E4-99A9-9B7F50E1CD9B}" presName="negArrow" presStyleCnt="0"/>
      <dgm:spPr/>
    </dgm:pt>
    <dgm:pt modelId="{72EE84B7-9523-44F6-97B7-048DAAA4ED1E}" type="pres">
      <dgm:prSet presAssocID="{8EF853F9-880F-43E4-99A9-9B7F50E1CD9B}" presName="backgroundArrow" presStyleLbl="node1" presStyleIdx="0" presStyleCnt="1"/>
      <dgm:spPr/>
    </dgm:pt>
  </dgm:ptLst>
  <dgm:cxnLst>
    <dgm:cxn modelId="{AD3DF5AC-F09F-4796-AB56-B7B1D4A0CA7E}" type="presOf" srcId="{8EF853F9-880F-43E4-99A9-9B7F50E1CD9B}" destId="{FDBE5E37-9E8A-4114-86A7-4400322FAA15}" srcOrd="0" destOrd="0" presId="urn:microsoft.com/office/officeart/2005/8/layout/hProcess3"/>
    <dgm:cxn modelId="{A275A9AC-3B7F-475E-AD05-64FE4270D35C}" srcId="{8EF853F9-880F-43E4-99A9-9B7F50E1CD9B}" destId="{BDC93F9A-7498-45B5-AED5-464DE83F0F96}" srcOrd="0" destOrd="0" parTransId="{126293A3-9FAD-48EE-9340-DF6536E0A437}" sibTransId="{B09E4728-3F8F-450C-B53E-5D9A5348D8A1}"/>
    <dgm:cxn modelId="{5A1DF244-C756-4FA9-A3F7-344FDC64C472}" type="presOf" srcId="{BDC93F9A-7498-45B5-AED5-464DE83F0F96}" destId="{8A3A3CF3-2A62-4EF2-BA75-64537C245B31}" srcOrd="0" destOrd="0" presId="urn:microsoft.com/office/officeart/2005/8/layout/hProcess3"/>
    <dgm:cxn modelId="{89F7E201-EDC6-40EF-99BA-10DB892D7673}" type="presParOf" srcId="{FDBE5E37-9E8A-4114-86A7-4400322FAA15}" destId="{E9F63178-5DEE-4C07-B155-53D4ABB1489D}" srcOrd="0" destOrd="0" presId="urn:microsoft.com/office/officeart/2005/8/layout/hProcess3"/>
    <dgm:cxn modelId="{6976C2F3-90C2-4B47-B69E-B09638C3D23D}" type="presParOf" srcId="{FDBE5E37-9E8A-4114-86A7-4400322FAA15}" destId="{678DE5E0-519B-4F51-9DB5-438FDB36B3F3}" srcOrd="1" destOrd="0" presId="urn:microsoft.com/office/officeart/2005/8/layout/hProcess3"/>
    <dgm:cxn modelId="{4E57EF88-2276-411B-B0F7-0D31FCF1FE1D}" type="presParOf" srcId="{678DE5E0-519B-4F51-9DB5-438FDB36B3F3}" destId="{6BA74471-4E55-4799-A694-C5C5564CE06D}" srcOrd="0" destOrd="0" presId="urn:microsoft.com/office/officeart/2005/8/layout/hProcess3"/>
    <dgm:cxn modelId="{0B8097E5-9BC4-4D14-8A4A-74B80FAE1634}" type="presParOf" srcId="{678DE5E0-519B-4F51-9DB5-438FDB36B3F3}" destId="{6991129D-3D74-4D1C-89F1-1C32CD104942}" srcOrd="1" destOrd="0" presId="urn:microsoft.com/office/officeart/2005/8/layout/hProcess3"/>
    <dgm:cxn modelId="{BBEE290E-DA5B-4FF5-8C92-405AE70421DA}" type="presParOf" srcId="{6991129D-3D74-4D1C-89F1-1C32CD104942}" destId="{5B1AEE87-FD1E-4A9C-89FD-1249E5FC4B38}" srcOrd="0" destOrd="0" presId="urn:microsoft.com/office/officeart/2005/8/layout/hProcess3"/>
    <dgm:cxn modelId="{391463FD-14E7-406D-AD12-4746B4ED493B}" type="presParOf" srcId="{6991129D-3D74-4D1C-89F1-1C32CD104942}" destId="{8A3A3CF3-2A62-4EF2-BA75-64537C245B31}" srcOrd="1" destOrd="0" presId="urn:microsoft.com/office/officeart/2005/8/layout/hProcess3"/>
    <dgm:cxn modelId="{454E8CD1-7768-4020-8D8B-69CFED490AC0}" type="presParOf" srcId="{6991129D-3D74-4D1C-89F1-1C32CD104942}" destId="{C3021BA6-4CA8-4CB5-B5BD-EC968A7C86C5}" srcOrd="2" destOrd="0" presId="urn:microsoft.com/office/officeart/2005/8/layout/hProcess3"/>
    <dgm:cxn modelId="{80A118AE-468E-43DD-B440-7507F5E9FF0B}" type="presParOf" srcId="{6991129D-3D74-4D1C-89F1-1C32CD104942}" destId="{DD6F3BEE-45AC-4703-8107-B2FCB9B08115}" srcOrd="3" destOrd="0" presId="urn:microsoft.com/office/officeart/2005/8/layout/hProcess3"/>
    <dgm:cxn modelId="{5431A223-F014-41AB-A138-27DA8F5E55AF}" type="presParOf" srcId="{678DE5E0-519B-4F51-9DB5-438FDB36B3F3}" destId="{D6CA5B80-4E4F-44EA-ABE5-FAB4C913707D}" srcOrd="2" destOrd="0" presId="urn:microsoft.com/office/officeart/2005/8/layout/hProcess3"/>
    <dgm:cxn modelId="{D9669F15-6429-42FA-BBB7-7A378ADA2FA6}" type="presParOf" srcId="{678DE5E0-519B-4F51-9DB5-438FDB36B3F3}" destId="{12B086C1-AF18-451D-A3B0-9CC9DB4AE296}" srcOrd="3" destOrd="0" presId="urn:microsoft.com/office/officeart/2005/8/layout/hProcess3"/>
    <dgm:cxn modelId="{7F75339E-4A6A-4A2E-848E-F4840FFE4E66}" type="presParOf" srcId="{678DE5E0-519B-4F51-9DB5-438FDB36B3F3}" destId="{72EE84B7-9523-44F6-97B7-048DAAA4ED1E}" srcOrd="4" destOrd="0" presId="urn:microsoft.com/office/officeart/2005/8/layout/hProcess3"/>
  </dgm:cxnLst>
  <dgm:bg/>
  <dgm:whole/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C1069741-C248-4F3F-B92D-277A452BC9EB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60F4F795-D341-4380-82B5-2727C680BBCF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连接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AEC19FBC-3CBE-4D83-B589-F7CDC3E5B427}" type="parTrans" cxnId="{0BB5842F-DDD6-494B-8339-DADA1EB4CBA5}">
      <dgm:prSet/>
      <dgm:spPr/>
      <dgm:t>
        <a:bodyPr/>
        <a:lstStyle/>
        <a:p>
          <a:endParaRPr lang="zh-CN" altLang="en-US"/>
        </a:p>
      </dgm:t>
    </dgm:pt>
    <dgm:pt modelId="{56543B55-349A-46D6-A226-1CA1A2981334}" type="sibTrans" cxnId="{0BB5842F-DDD6-494B-8339-DADA1EB4CBA5}">
      <dgm:prSet/>
      <dgm:spPr/>
      <dgm:t>
        <a:bodyPr/>
        <a:lstStyle/>
        <a:p>
          <a:endParaRPr lang="zh-CN" altLang="en-US"/>
        </a:p>
      </dgm:t>
    </dgm:pt>
    <dgm:pt modelId="{3CCC5031-B95A-4B88-B624-F9AEAC9591FF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元件放置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4B5BD31D-38CD-4EC7-8ED4-B24BDEC48F66}" type="sibTrans" cxnId="{2346F5C7-FB0B-47C4-B909-D6689165B422}">
      <dgm:prSet/>
      <dgm:spPr/>
      <dgm:t>
        <a:bodyPr/>
        <a:lstStyle/>
        <a:p>
          <a:endParaRPr lang="zh-CN" altLang="en-US"/>
        </a:p>
      </dgm:t>
    </dgm:pt>
    <dgm:pt modelId="{5FA77C46-30FE-4915-A6E5-936827593522}" type="parTrans" cxnId="{2346F5C7-FB0B-47C4-B909-D6689165B422}">
      <dgm:prSet/>
      <dgm:spPr/>
      <dgm:t>
        <a:bodyPr/>
        <a:lstStyle/>
        <a:p>
          <a:endParaRPr lang="zh-CN" altLang="en-US"/>
        </a:p>
      </dgm:t>
    </dgm:pt>
    <dgm:pt modelId="{71B2CCDE-E911-415B-A752-F443BD34A842}" type="pres">
      <dgm:prSet presAssocID="{C1069741-C248-4F3F-B92D-277A452BC9EB}" presName="Name0" presStyleCnt="0">
        <dgm:presLayoutVars>
          <dgm:dir/>
          <dgm:resizeHandles val="exact"/>
        </dgm:presLayoutVars>
      </dgm:prSet>
      <dgm:spPr/>
    </dgm:pt>
    <dgm:pt modelId="{FCA71F63-9900-481D-98F5-FA982B582F33}" type="pres">
      <dgm:prSet presAssocID="{3CCC5031-B95A-4B88-B624-F9AEAC9591FF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5227B29-2658-4EC0-8F65-B1C29AF40DD2}" type="pres">
      <dgm:prSet presAssocID="{4B5BD31D-38CD-4EC7-8ED4-B24BDEC48F66}" presName="sibTrans" presStyleLbl="sibTrans2D1" presStyleIdx="0" presStyleCnt="1"/>
      <dgm:spPr/>
    </dgm:pt>
    <dgm:pt modelId="{D1B375DC-2E68-49EF-9FE0-973D56895D0E}" type="pres">
      <dgm:prSet presAssocID="{4B5BD31D-38CD-4EC7-8ED4-B24BDEC48F66}" presName="connectorText" presStyleLbl="sibTrans2D1" presStyleIdx="0" presStyleCnt="1"/>
      <dgm:spPr/>
    </dgm:pt>
    <dgm:pt modelId="{68C07143-143F-4ACB-8A5C-3974EAD46D08}" type="pres">
      <dgm:prSet presAssocID="{60F4F795-D341-4380-82B5-2727C680BBCF}" presName="node" presStyleLbl="node1" presStyleIdx="1" presStyleCnt="2">
        <dgm:presLayoutVars>
          <dgm:bulletEnabled val="1"/>
        </dgm:presLayoutVars>
      </dgm:prSet>
      <dgm:spPr/>
    </dgm:pt>
  </dgm:ptLst>
  <dgm:cxnLst>
    <dgm:cxn modelId="{0BB5842F-DDD6-494B-8339-DADA1EB4CBA5}" srcId="{C1069741-C248-4F3F-B92D-277A452BC9EB}" destId="{60F4F795-D341-4380-82B5-2727C680BBCF}" srcOrd="1" destOrd="0" parTransId="{AEC19FBC-3CBE-4D83-B589-F7CDC3E5B427}" sibTransId="{56543B55-349A-46D6-A226-1CA1A2981334}"/>
    <dgm:cxn modelId="{2346F5C7-FB0B-47C4-B909-D6689165B422}" srcId="{C1069741-C248-4F3F-B92D-277A452BC9EB}" destId="{3CCC5031-B95A-4B88-B624-F9AEAC9591FF}" srcOrd="0" destOrd="0" parTransId="{5FA77C46-30FE-4915-A6E5-936827593522}" sibTransId="{4B5BD31D-38CD-4EC7-8ED4-B24BDEC48F66}"/>
    <dgm:cxn modelId="{564E3346-54A3-43CF-994D-DEC455A61EA9}" type="presOf" srcId="{4B5BD31D-38CD-4EC7-8ED4-B24BDEC48F66}" destId="{D1B375DC-2E68-49EF-9FE0-973D56895D0E}" srcOrd="1" destOrd="0" presId="urn:microsoft.com/office/officeart/2005/8/layout/process1"/>
    <dgm:cxn modelId="{B41B29A0-17A4-4E57-B9C4-7FDF8529E667}" type="presOf" srcId="{3CCC5031-B95A-4B88-B624-F9AEAC9591FF}" destId="{FCA71F63-9900-481D-98F5-FA982B582F33}" srcOrd="0" destOrd="0" presId="urn:microsoft.com/office/officeart/2005/8/layout/process1"/>
    <dgm:cxn modelId="{23898EFE-B5C5-4ABA-9DE7-DE14624CAE1B}" type="presOf" srcId="{4B5BD31D-38CD-4EC7-8ED4-B24BDEC48F66}" destId="{65227B29-2658-4EC0-8F65-B1C29AF40DD2}" srcOrd="0" destOrd="0" presId="urn:microsoft.com/office/officeart/2005/8/layout/process1"/>
    <dgm:cxn modelId="{ECED3D6F-8C79-4413-9703-6CD7BA73DC29}" type="presOf" srcId="{C1069741-C248-4F3F-B92D-277A452BC9EB}" destId="{71B2CCDE-E911-415B-A752-F443BD34A842}" srcOrd="0" destOrd="0" presId="urn:microsoft.com/office/officeart/2005/8/layout/process1"/>
    <dgm:cxn modelId="{5355A0D5-160C-43CF-9172-6C466F97BB9B}" type="presOf" srcId="{60F4F795-D341-4380-82B5-2727C680BBCF}" destId="{68C07143-143F-4ACB-8A5C-3974EAD46D08}" srcOrd="0" destOrd="0" presId="urn:microsoft.com/office/officeart/2005/8/layout/process1"/>
    <dgm:cxn modelId="{8AE0D687-096B-49FF-A274-FA4151E8A30A}" type="presParOf" srcId="{71B2CCDE-E911-415B-A752-F443BD34A842}" destId="{FCA71F63-9900-481D-98F5-FA982B582F33}" srcOrd="0" destOrd="0" presId="urn:microsoft.com/office/officeart/2005/8/layout/process1"/>
    <dgm:cxn modelId="{3E72C637-0687-4F0F-BA3A-7D4EA1F80F46}" type="presParOf" srcId="{71B2CCDE-E911-415B-A752-F443BD34A842}" destId="{65227B29-2658-4EC0-8F65-B1C29AF40DD2}" srcOrd="1" destOrd="0" presId="urn:microsoft.com/office/officeart/2005/8/layout/process1"/>
    <dgm:cxn modelId="{747FFF1C-FBEC-4215-92EA-BDCE74F8106D}" type="presParOf" srcId="{65227B29-2658-4EC0-8F65-B1C29AF40DD2}" destId="{D1B375DC-2E68-49EF-9FE0-973D56895D0E}" srcOrd="0" destOrd="0" presId="urn:microsoft.com/office/officeart/2005/8/layout/process1"/>
    <dgm:cxn modelId="{7C738F09-FA24-4AB1-A0A8-B935019A6A95}" type="presParOf" srcId="{71B2CCDE-E911-415B-A752-F443BD34A842}" destId="{68C07143-143F-4ACB-8A5C-3974EAD46D08}" srcOrd="2" destOrd="0" presId="urn:microsoft.com/office/officeart/2005/8/layout/process1"/>
  </dgm:cxnLst>
  <dgm:bg/>
  <dgm:whole/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05D9DDB4-E1C0-46C0-AA25-166931DBAB69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3952D3C5-1F2E-4244-98E7-594D839C3C73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文件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242A0322-F1BC-4358-85E3-58A8E7BAD77E}" type="parTrans" cxnId="{33334930-1F90-4E4B-B749-E05BC5D5F15A}">
      <dgm:prSet/>
      <dgm:spPr/>
      <dgm:t>
        <a:bodyPr/>
        <a:lstStyle/>
        <a:p>
          <a:endParaRPr lang="zh-CN" altLang="en-US"/>
        </a:p>
      </dgm:t>
    </dgm:pt>
    <dgm:pt modelId="{8DCD3987-318C-489B-90BB-55048266AFA7}" type="sibTrans" cxnId="{33334930-1F90-4E4B-B749-E05BC5D5F15A}">
      <dgm:prSet/>
      <dgm:spPr/>
      <dgm:t>
        <a:bodyPr/>
        <a:lstStyle/>
        <a:p>
          <a:endParaRPr lang="zh-CN" altLang="en-US"/>
        </a:p>
      </dgm:t>
    </dgm:pt>
    <dgm:pt modelId="{FEB01485-8B6A-4C3D-A5C9-E38E19E0814C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新建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1E290DF8-9C09-488A-8BE7-4208F508271E}" type="parTrans" cxnId="{AD64EC87-10D1-456B-BEED-28E28A60C085}">
      <dgm:prSet/>
      <dgm:spPr/>
      <dgm:t>
        <a:bodyPr/>
        <a:lstStyle/>
        <a:p>
          <a:endParaRPr lang="zh-CN" altLang="en-US"/>
        </a:p>
      </dgm:t>
    </dgm:pt>
    <dgm:pt modelId="{5AA1C13E-48BC-41DA-A869-E316373C6668}" type="sibTrans" cxnId="{AD64EC87-10D1-456B-BEED-28E28A60C085}">
      <dgm:prSet/>
      <dgm:spPr/>
      <dgm:t>
        <a:bodyPr/>
        <a:lstStyle/>
        <a:p>
          <a:endParaRPr lang="zh-CN" altLang="en-US"/>
        </a:p>
      </dgm:t>
    </dgm:pt>
    <dgm:pt modelId="{FCD7F6F5-9EE7-4955-B21C-4C76FE4F6E54}" type="pres">
      <dgm:prSet presAssocID="{05D9DDB4-E1C0-46C0-AA25-166931DBAB69}" presName="Name0" presStyleCnt="0">
        <dgm:presLayoutVars>
          <dgm:dir/>
          <dgm:resizeHandles val="exact"/>
        </dgm:presLayoutVars>
      </dgm:prSet>
      <dgm:spPr/>
    </dgm:pt>
    <dgm:pt modelId="{93DCAD64-3CAF-4F7F-93C3-E8490539A62E}" type="pres">
      <dgm:prSet presAssocID="{3952D3C5-1F2E-4244-98E7-594D839C3C73}" presName="node" presStyleLbl="node1" presStyleIdx="0" presStyleCnt="2">
        <dgm:presLayoutVars>
          <dgm:bulletEnabled val="1"/>
        </dgm:presLayoutVars>
      </dgm:prSet>
      <dgm:spPr/>
    </dgm:pt>
    <dgm:pt modelId="{5ACEFCA0-0D9E-4744-9FF2-50A0CD890CB5}" type="pres">
      <dgm:prSet presAssocID="{8DCD3987-318C-489B-90BB-55048266AFA7}" presName="sibTrans" presStyleLbl="sibTrans2D1" presStyleIdx="0" presStyleCnt="1"/>
      <dgm:spPr/>
    </dgm:pt>
    <dgm:pt modelId="{67238836-0E2E-4076-9F49-409C7A251B01}" type="pres">
      <dgm:prSet presAssocID="{8DCD3987-318C-489B-90BB-55048266AFA7}" presName="connectorText" presStyleLbl="sibTrans2D1" presStyleIdx="0" presStyleCnt="1"/>
      <dgm:spPr/>
    </dgm:pt>
    <dgm:pt modelId="{7DC3F6B3-5AE4-43DA-A9DB-415EF89B6C20}" type="pres">
      <dgm:prSet presAssocID="{FEB01485-8B6A-4C3D-A5C9-E38E19E0814C}" presName="node" presStyleLbl="node1" presStyleIdx="1" presStyleCnt="2">
        <dgm:presLayoutVars>
          <dgm:bulletEnabled val="1"/>
        </dgm:presLayoutVars>
      </dgm:prSet>
      <dgm:spPr/>
    </dgm:pt>
  </dgm:ptLst>
  <dgm:cxnLst>
    <dgm:cxn modelId="{5D1624DE-E669-41DD-A641-4FBF2046857E}" type="presOf" srcId="{3952D3C5-1F2E-4244-98E7-594D839C3C73}" destId="{93DCAD64-3CAF-4F7F-93C3-E8490539A62E}" srcOrd="0" destOrd="0" presId="urn:microsoft.com/office/officeart/2005/8/layout/process1"/>
    <dgm:cxn modelId="{29A0DC6E-2B70-44CA-8494-06E7A4FA2AAC}" type="presOf" srcId="{FEB01485-8B6A-4C3D-A5C9-E38E19E0814C}" destId="{7DC3F6B3-5AE4-43DA-A9DB-415EF89B6C20}" srcOrd="0" destOrd="0" presId="urn:microsoft.com/office/officeart/2005/8/layout/process1"/>
    <dgm:cxn modelId="{33334930-1F90-4E4B-B749-E05BC5D5F15A}" srcId="{05D9DDB4-E1C0-46C0-AA25-166931DBAB69}" destId="{3952D3C5-1F2E-4244-98E7-594D839C3C73}" srcOrd="0" destOrd="0" parTransId="{242A0322-F1BC-4358-85E3-58A8E7BAD77E}" sibTransId="{8DCD3987-318C-489B-90BB-55048266AFA7}"/>
    <dgm:cxn modelId="{1D3CED5F-5FF2-4E52-8FF7-80145EF2FF9D}" type="presOf" srcId="{05D9DDB4-E1C0-46C0-AA25-166931DBAB69}" destId="{FCD7F6F5-9EE7-4955-B21C-4C76FE4F6E54}" srcOrd="0" destOrd="0" presId="urn:microsoft.com/office/officeart/2005/8/layout/process1"/>
    <dgm:cxn modelId="{F33E29E0-2E99-48FB-85A5-74CD16855CFE}" type="presOf" srcId="{8DCD3987-318C-489B-90BB-55048266AFA7}" destId="{5ACEFCA0-0D9E-4744-9FF2-50A0CD890CB5}" srcOrd="0" destOrd="0" presId="urn:microsoft.com/office/officeart/2005/8/layout/process1"/>
    <dgm:cxn modelId="{026460E1-334E-4378-B1DF-6AE1709E2B97}" type="presOf" srcId="{8DCD3987-318C-489B-90BB-55048266AFA7}" destId="{67238836-0E2E-4076-9F49-409C7A251B01}" srcOrd="1" destOrd="0" presId="urn:microsoft.com/office/officeart/2005/8/layout/process1"/>
    <dgm:cxn modelId="{AD64EC87-10D1-456B-BEED-28E28A60C085}" srcId="{05D9DDB4-E1C0-46C0-AA25-166931DBAB69}" destId="{FEB01485-8B6A-4C3D-A5C9-E38E19E0814C}" srcOrd="1" destOrd="0" parTransId="{1E290DF8-9C09-488A-8BE7-4208F508271E}" sibTransId="{5AA1C13E-48BC-41DA-A869-E316373C6668}"/>
    <dgm:cxn modelId="{3C2234E0-8E61-464F-886D-3FB8065E6298}" type="presParOf" srcId="{FCD7F6F5-9EE7-4955-B21C-4C76FE4F6E54}" destId="{93DCAD64-3CAF-4F7F-93C3-E8490539A62E}" srcOrd="0" destOrd="0" presId="urn:microsoft.com/office/officeart/2005/8/layout/process1"/>
    <dgm:cxn modelId="{E1813A98-937E-4814-9FDD-3E82D1922E0F}" type="presParOf" srcId="{FCD7F6F5-9EE7-4955-B21C-4C76FE4F6E54}" destId="{5ACEFCA0-0D9E-4744-9FF2-50A0CD890CB5}" srcOrd="1" destOrd="0" presId="urn:microsoft.com/office/officeart/2005/8/layout/process1"/>
    <dgm:cxn modelId="{D4B30888-7C2B-431F-B56C-D1637428CEBC}" type="presParOf" srcId="{5ACEFCA0-0D9E-4744-9FF2-50A0CD890CB5}" destId="{67238836-0E2E-4076-9F49-409C7A251B01}" srcOrd="0" destOrd="0" presId="urn:microsoft.com/office/officeart/2005/8/layout/process1"/>
    <dgm:cxn modelId="{1A06A605-DC13-4DA4-89FB-9B61868B0BF5}" type="presParOf" srcId="{FCD7F6F5-9EE7-4955-B21C-4C76FE4F6E54}" destId="{7DC3F6B3-5AE4-43DA-A9DB-415EF89B6C20}" srcOrd="2" destOrd="0" presId="urn:microsoft.com/office/officeart/2005/8/layout/process1"/>
  </dgm:cxnLst>
  <dgm:bg/>
  <dgm:whole/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AFFCBFEE-BB01-49ED-9BCC-ED9EE4A3AE91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18E99D76-8E95-428C-8730-6DC66BEF02F4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元件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E591EAA4-5EB3-45E7-92D0-98B95B95DD18}" type="parTrans" cxnId="{73C55EFB-A583-414C-ACD7-C37DF4616937}">
      <dgm:prSet/>
      <dgm:spPr/>
      <dgm:t>
        <a:bodyPr/>
        <a:lstStyle/>
        <a:p>
          <a:endParaRPr lang="zh-CN" altLang="en-US"/>
        </a:p>
      </dgm:t>
    </dgm:pt>
    <dgm:pt modelId="{183E1E85-E406-4130-A122-579C84BB08DA}" type="sibTrans" cxnId="{73C55EFB-A583-414C-ACD7-C37DF4616937}">
      <dgm:prSet/>
      <dgm:spPr/>
      <dgm:t>
        <a:bodyPr/>
        <a:lstStyle/>
        <a:p>
          <a:endParaRPr lang="zh-CN" altLang="en-US"/>
        </a:p>
      </dgm:t>
    </dgm:pt>
    <dgm:pt modelId="{726DDD84-6522-460D-B862-F0D35453DB20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组装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DD292902-36B6-4561-AE34-E1CA8C38E0B9}" type="parTrans" cxnId="{FC1749E4-8C72-40C2-9A96-4851A8088A60}">
      <dgm:prSet/>
      <dgm:spPr/>
      <dgm:t>
        <a:bodyPr/>
        <a:lstStyle/>
        <a:p>
          <a:endParaRPr lang="zh-CN" altLang="en-US"/>
        </a:p>
      </dgm:t>
    </dgm:pt>
    <dgm:pt modelId="{D02D3CAB-AEA5-4D21-9B1B-75605D5C3493}" type="sibTrans" cxnId="{FC1749E4-8C72-40C2-9A96-4851A8088A60}">
      <dgm:prSet/>
      <dgm:spPr/>
      <dgm:t>
        <a:bodyPr/>
        <a:lstStyle/>
        <a:p>
          <a:endParaRPr lang="zh-CN" altLang="en-US"/>
        </a:p>
      </dgm:t>
    </dgm:pt>
    <dgm:pt modelId="{D3A7C088-FADF-49EA-B4E1-16C0FE537014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打开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AE7E3FD4-767B-4742-A841-764CCCE43A4B}" type="parTrans" cxnId="{0E7B009E-4055-467D-ADA3-16C33C1A103C}">
      <dgm:prSet/>
      <dgm:spPr/>
      <dgm:t>
        <a:bodyPr/>
        <a:lstStyle/>
        <a:p>
          <a:endParaRPr lang="zh-CN" altLang="en-US"/>
        </a:p>
      </dgm:t>
    </dgm:pt>
    <dgm:pt modelId="{E10A3E7C-1886-4AA4-BE51-796B896F44B7}" type="sibTrans" cxnId="{0E7B009E-4055-467D-ADA3-16C33C1A103C}">
      <dgm:prSet/>
      <dgm:spPr/>
      <dgm:t>
        <a:bodyPr/>
        <a:lstStyle/>
        <a:p>
          <a:endParaRPr lang="zh-CN" altLang="en-US"/>
        </a:p>
      </dgm:t>
    </dgm:pt>
    <dgm:pt modelId="{47780254-7EA6-48FB-AE1D-E07C54A30AB7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元件放置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8E74FDB4-4E0C-4499-BAEF-0659FBB77388}" type="parTrans" cxnId="{87AC38F2-DE12-4FA7-9DAA-DBEFABE9501F}">
      <dgm:prSet/>
      <dgm:spPr/>
      <dgm:t>
        <a:bodyPr/>
        <a:lstStyle/>
        <a:p>
          <a:endParaRPr lang="zh-CN" altLang="en-US"/>
        </a:p>
      </dgm:t>
    </dgm:pt>
    <dgm:pt modelId="{FB598756-D3E6-4F2E-B5E3-3B1893AD0C92}" type="sibTrans" cxnId="{87AC38F2-DE12-4FA7-9DAA-DBEFABE9501F}">
      <dgm:prSet/>
      <dgm:spPr/>
      <dgm:t>
        <a:bodyPr/>
        <a:lstStyle/>
        <a:p>
          <a:endParaRPr lang="zh-CN" altLang="en-US"/>
        </a:p>
      </dgm:t>
    </dgm:pt>
    <dgm:pt modelId="{E19A89E2-606E-4D9C-BC07-851944F5EA6A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自动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930E5A8F-2682-4437-927B-13B94AEB61C2}" type="parTrans" cxnId="{5BBDBAB2-F8EC-4F93-808A-38BF8CF90BE6}">
      <dgm:prSet/>
      <dgm:spPr/>
      <dgm:t>
        <a:bodyPr/>
        <a:lstStyle/>
        <a:p>
          <a:endParaRPr lang="zh-CN" altLang="en-US"/>
        </a:p>
      </dgm:t>
    </dgm:pt>
    <dgm:pt modelId="{1760E5F1-F17D-4C7C-88F1-EF28F3BD6770}" type="sibTrans" cxnId="{5BBDBAB2-F8EC-4F93-808A-38BF8CF90BE6}">
      <dgm:prSet/>
      <dgm:spPr/>
      <dgm:t>
        <a:bodyPr/>
        <a:lstStyle/>
        <a:p>
          <a:endParaRPr lang="zh-CN" altLang="en-US"/>
        </a:p>
      </dgm:t>
    </dgm:pt>
    <dgm:pt modelId="{37AD827C-8E58-4673-AD24-05E7464ACA79}" type="pres">
      <dgm:prSet presAssocID="{AFFCBFEE-BB01-49ED-9BCC-ED9EE4A3AE91}" presName="Name0" presStyleCnt="0">
        <dgm:presLayoutVars>
          <dgm:dir/>
          <dgm:resizeHandles val="exact"/>
        </dgm:presLayoutVars>
      </dgm:prSet>
      <dgm:spPr/>
    </dgm:pt>
    <dgm:pt modelId="{2DEF4959-AD04-4D62-BE83-8CABB321D5C7}" type="pres">
      <dgm:prSet presAssocID="{18E99D76-8E95-428C-8730-6DC66BEF02F4}" presName="node" presStyleLbl="node1" presStyleIdx="0" presStyleCnt="5">
        <dgm:presLayoutVars>
          <dgm:bulletEnabled val="1"/>
        </dgm:presLayoutVars>
      </dgm:prSet>
      <dgm:spPr/>
    </dgm:pt>
    <dgm:pt modelId="{2C8D93F9-06FA-47B9-86BD-9F85DF8638AC}" type="pres">
      <dgm:prSet presAssocID="{183E1E85-E406-4130-A122-579C84BB08DA}" presName="sibTrans" presStyleLbl="sibTrans2D1" presStyleIdx="0" presStyleCnt="4"/>
      <dgm:spPr/>
    </dgm:pt>
    <dgm:pt modelId="{A41B35CB-32BD-46E1-A9D5-85177D40F9EF}" type="pres">
      <dgm:prSet presAssocID="{183E1E85-E406-4130-A122-579C84BB08DA}" presName="connectorText" presStyleLbl="sibTrans2D1" presStyleIdx="0" presStyleCnt="4"/>
      <dgm:spPr/>
    </dgm:pt>
    <dgm:pt modelId="{17E2270C-ECCA-4FC2-B769-A8B3E81D0649}" type="pres">
      <dgm:prSet presAssocID="{726DDD84-6522-460D-B862-F0D35453DB20}" presName="node" presStyleLbl="node1" presStyleIdx="1" presStyleCnt="5">
        <dgm:presLayoutVars>
          <dgm:bulletEnabled val="1"/>
        </dgm:presLayoutVars>
      </dgm:prSet>
      <dgm:spPr/>
    </dgm:pt>
    <dgm:pt modelId="{8340B93F-6C78-4FD9-B1F6-65C53B2D5EA5}" type="pres">
      <dgm:prSet presAssocID="{D02D3CAB-AEA5-4D21-9B1B-75605D5C3493}" presName="sibTrans" presStyleLbl="sibTrans2D1" presStyleIdx="1" presStyleCnt="4"/>
      <dgm:spPr/>
    </dgm:pt>
    <dgm:pt modelId="{01CD2A78-2172-4679-BCB4-850FC1326D9C}" type="pres">
      <dgm:prSet presAssocID="{D02D3CAB-AEA5-4D21-9B1B-75605D5C3493}" presName="connectorText" presStyleLbl="sibTrans2D1" presStyleIdx="1" presStyleCnt="4"/>
      <dgm:spPr/>
    </dgm:pt>
    <dgm:pt modelId="{F8077B95-85FF-489B-8DC7-58E04F303D56}" type="pres">
      <dgm:prSet presAssocID="{D3A7C088-FADF-49EA-B4E1-16C0FE537014}" presName="node" presStyleLbl="node1" presStyleIdx="2" presStyleCnt="5">
        <dgm:presLayoutVars>
          <dgm:bulletEnabled val="1"/>
        </dgm:presLayoutVars>
      </dgm:prSet>
      <dgm:spPr/>
    </dgm:pt>
    <dgm:pt modelId="{6492EBA0-B7C5-4D2A-8D87-36EBA8EC6237}" type="pres">
      <dgm:prSet presAssocID="{E10A3E7C-1886-4AA4-BE51-796B896F44B7}" presName="sibTrans" presStyleLbl="sibTrans2D1" presStyleIdx="2" presStyleCnt="4"/>
      <dgm:spPr/>
    </dgm:pt>
    <dgm:pt modelId="{294F283A-76D9-4854-817D-8BEF0AE21CC2}" type="pres">
      <dgm:prSet presAssocID="{E10A3E7C-1886-4AA4-BE51-796B896F44B7}" presName="connectorText" presStyleLbl="sibTrans2D1" presStyleIdx="2" presStyleCnt="4"/>
      <dgm:spPr/>
    </dgm:pt>
    <dgm:pt modelId="{D501230C-DA93-4285-A236-E32E25DFEDD8}" type="pres">
      <dgm:prSet presAssocID="{47780254-7EA6-48FB-AE1D-E07C54A30AB7}" presName="node" presStyleLbl="node1" presStyleIdx="3" presStyleCnt="5">
        <dgm:presLayoutVars>
          <dgm:bulletEnabled val="1"/>
        </dgm:presLayoutVars>
      </dgm:prSet>
      <dgm:spPr/>
    </dgm:pt>
    <dgm:pt modelId="{84C8F8AA-EB3E-409E-8638-D805A3F37FB1}" type="pres">
      <dgm:prSet presAssocID="{FB598756-D3E6-4F2E-B5E3-3B1893AD0C92}" presName="sibTrans" presStyleLbl="sibTrans2D1" presStyleIdx="3" presStyleCnt="4"/>
      <dgm:spPr/>
    </dgm:pt>
    <dgm:pt modelId="{355842B4-F98A-4691-80DD-3C2E324FADA0}" type="pres">
      <dgm:prSet presAssocID="{FB598756-D3E6-4F2E-B5E3-3B1893AD0C92}" presName="connectorText" presStyleLbl="sibTrans2D1" presStyleIdx="3" presStyleCnt="4"/>
      <dgm:spPr/>
    </dgm:pt>
    <dgm:pt modelId="{9AEABAC2-72EF-4335-B7B1-0EC259A1E96E}" type="pres">
      <dgm:prSet presAssocID="{E19A89E2-606E-4D9C-BC07-851944F5EA6A}" presName="node" presStyleLbl="node1" presStyleIdx="4" presStyleCnt="5">
        <dgm:presLayoutVars>
          <dgm:bulletEnabled val="1"/>
        </dgm:presLayoutVars>
      </dgm:prSet>
      <dgm:spPr/>
    </dgm:pt>
  </dgm:ptLst>
  <dgm:cxnLst>
    <dgm:cxn modelId="{99E1A4E2-D4A8-4803-BAB0-4AD953FD082B}" type="presOf" srcId="{AFFCBFEE-BB01-49ED-9BCC-ED9EE4A3AE91}" destId="{37AD827C-8E58-4673-AD24-05E7464ACA79}" srcOrd="0" destOrd="0" presId="urn:microsoft.com/office/officeart/2005/8/layout/process1"/>
    <dgm:cxn modelId="{EBDFE3FA-F7F8-4C98-B155-4FE67C78F52F}" type="presOf" srcId="{D3A7C088-FADF-49EA-B4E1-16C0FE537014}" destId="{F8077B95-85FF-489B-8DC7-58E04F303D56}" srcOrd="0" destOrd="0" presId="urn:microsoft.com/office/officeart/2005/8/layout/process1"/>
    <dgm:cxn modelId="{75D82F83-9AFB-4F65-903F-14713988C268}" type="presOf" srcId="{183E1E85-E406-4130-A122-579C84BB08DA}" destId="{2C8D93F9-06FA-47B9-86BD-9F85DF8638AC}" srcOrd="0" destOrd="0" presId="urn:microsoft.com/office/officeart/2005/8/layout/process1"/>
    <dgm:cxn modelId="{9D11C98C-C8C2-49CF-8B6E-7266EB9D06CD}" type="presOf" srcId="{E10A3E7C-1886-4AA4-BE51-796B896F44B7}" destId="{6492EBA0-B7C5-4D2A-8D87-36EBA8EC6237}" srcOrd="0" destOrd="0" presId="urn:microsoft.com/office/officeart/2005/8/layout/process1"/>
    <dgm:cxn modelId="{FD0025DE-A798-4DA8-9B77-EF20C16EA6E0}" type="presOf" srcId="{47780254-7EA6-48FB-AE1D-E07C54A30AB7}" destId="{D501230C-DA93-4285-A236-E32E25DFEDD8}" srcOrd="0" destOrd="0" presId="urn:microsoft.com/office/officeart/2005/8/layout/process1"/>
    <dgm:cxn modelId="{9BF4D8F2-8EE3-42DF-A9D1-6820688FDE5D}" type="presOf" srcId="{D02D3CAB-AEA5-4D21-9B1B-75605D5C3493}" destId="{8340B93F-6C78-4FD9-B1F6-65C53B2D5EA5}" srcOrd="0" destOrd="0" presId="urn:microsoft.com/office/officeart/2005/8/layout/process1"/>
    <dgm:cxn modelId="{5BBDBAB2-F8EC-4F93-808A-38BF8CF90BE6}" srcId="{AFFCBFEE-BB01-49ED-9BCC-ED9EE4A3AE91}" destId="{E19A89E2-606E-4D9C-BC07-851944F5EA6A}" srcOrd="4" destOrd="0" parTransId="{930E5A8F-2682-4437-927B-13B94AEB61C2}" sibTransId="{1760E5F1-F17D-4C7C-88F1-EF28F3BD6770}"/>
    <dgm:cxn modelId="{690660AD-4F38-428F-89E0-B64664B37A6A}" type="presOf" srcId="{D02D3CAB-AEA5-4D21-9B1B-75605D5C3493}" destId="{01CD2A78-2172-4679-BCB4-850FC1326D9C}" srcOrd="1" destOrd="0" presId="urn:microsoft.com/office/officeart/2005/8/layout/process1"/>
    <dgm:cxn modelId="{0E7B009E-4055-467D-ADA3-16C33C1A103C}" srcId="{AFFCBFEE-BB01-49ED-9BCC-ED9EE4A3AE91}" destId="{D3A7C088-FADF-49EA-B4E1-16C0FE537014}" srcOrd="2" destOrd="0" parTransId="{AE7E3FD4-767B-4742-A841-764CCCE43A4B}" sibTransId="{E10A3E7C-1886-4AA4-BE51-796B896F44B7}"/>
    <dgm:cxn modelId="{FD044D02-624C-40D4-80AA-7F769931E35E}" type="presOf" srcId="{E10A3E7C-1886-4AA4-BE51-796B896F44B7}" destId="{294F283A-76D9-4854-817D-8BEF0AE21CC2}" srcOrd="1" destOrd="0" presId="urn:microsoft.com/office/officeart/2005/8/layout/process1"/>
    <dgm:cxn modelId="{10C77986-16AA-4282-B4E0-D9A763140FBE}" type="presOf" srcId="{726DDD84-6522-460D-B862-F0D35453DB20}" destId="{17E2270C-ECCA-4FC2-B769-A8B3E81D0649}" srcOrd="0" destOrd="0" presId="urn:microsoft.com/office/officeart/2005/8/layout/process1"/>
    <dgm:cxn modelId="{73C55EFB-A583-414C-ACD7-C37DF4616937}" srcId="{AFFCBFEE-BB01-49ED-9BCC-ED9EE4A3AE91}" destId="{18E99D76-8E95-428C-8730-6DC66BEF02F4}" srcOrd="0" destOrd="0" parTransId="{E591EAA4-5EB3-45E7-92D0-98B95B95DD18}" sibTransId="{183E1E85-E406-4130-A122-579C84BB08DA}"/>
    <dgm:cxn modelId="{852003A0-8D35-4D28-BF37-121A7FFDAD9F}" type="presOf" srcId="{FB598756-D3E6-4F2E-B5E3-3B1893AD0C92}" destId="{84C8F8AA-EB3E-409E-8638-D805A3F37FB1}" srcOrd="0" destOrd="0" presId="urn:microsoft.com/office/officeart/2005/8/layout/process1"/>
    <dgm:cxn modelId="{5596A162-25AE-4691-AA47-53AC4B567E36}" type="presOf" srcId="{183E1E85-E406-4130-A122-579C84BB08DA}" destId="{A41B35CB-32BD-46E1-A9D5-85177D40F9EF}" srcOrd="1" destOrd="0" presId="urn:microsoft.com/office/officeart/2005/8/layout/process1"/>
    <dgm:cxn modelId="{87AC38F2-DE12-4FA7-9DAA-DBEFABE9501F}" srcId="{AFFCBFEE-BB01-49ED-9BCC-ED9EE4A3AE91}" destId="{47780254-7EA6-48FB-AE1D-E07C54A30AB7}" srcOrd="3" destOrd="0" parTransId="{8E74FDB4-4E0C-4499-BAEF-0659FBB77388}" sibTransId="{FB598756-D3E6-4F2E-B5E3-3B1893AD0C92}"/>
    <dgm:cxn modelId="{FC1749E4-8C72-40C2-9A96-4851A8088A60}" srcId="{AFFCBFEE-BB01-49ED-9BCC-ED9EE4A3AE91}" destId="{726DDD84-6522-460D-B862-F0D35453DB20}" srcOrd="1" destOrd="0" parTransId="{DD292902-36B6-4561-AE34-E1CA8C38E0B9}" sibTransId="{D02D3CAB-AEA5-4D21-9B1B-75605D5C3493}"/>
    <dgm:cxn modelId="{6680DC0A-C717-45D5-8E8E-029BA7DE6747}" type="presOf" srcId="{18E99D76-8E95-428C-8730-6DC66BEF02F4}" destId="{2DEF4959-AD04-4D62-BE83-8CABB321D5C7}" srcOrd="0" destOrd="0" presId="urn:microsoft.com/office/officeart/2005/8/layout/process1"/>
    <dgm:cxn modelId="{231E77D0-659D-430E-AE94-D1C7C61DC403}" type="presOf" srcId="{FB598756-D3E6-4F2E-B5E3-3B1893AD0C92}" destId="{355842B4-F98A-4691-80DD-3C2E324FADA0}" srcOrd="1" destOrd="0" presId="urn:microsoft.com/office/officeart/2005/8/layout/process1"/>
    <dgm:cxn modelId="{1D4BF9CD-CE02-4B6C-A58E-68ED250886B5}" type="presOf" srcId="{E19A89E2-606E-4D9C-BC07-851944F5EA6A}" destId="{9AEABAC2-72EF-4335-B7B1-0EC259A1E96E}" srcOrd="0" destOrd="0" presId="urn:microsoft.com/office/officeart/2005/8/layout/process1"/>
    <dgm:cxn modelId="{D070C65B-CBD0-4227-8012-C70BA455AD51}" type="presParOf" srcId="{37AD827C-8E58-4673-AD24-05E7464ACA79}" destId="{2DEF4959-AD04-4D62-BE83-8CABB321D5C7}" srcOrd="0" destOrd="0" presId="urn:microsoft.com/office/officeart/2005/8/layout/process1"/>
    <dgm:cxn modelId="{CE9DFB5E-D9CB-47B6-BBAF-9AA7AE1B34A2}" type="presParOf" srcId="{37AD827C-8E58-4673-AD24-05E7464ACA79}" destId="{2C8D93F9-06FA-47B9-86BD-9F85DF8638AC}" srcOrd="1" destOrd="0" presId="urn:microsoft.com/office/officeart/2005/8/layout/process1"/>
    <dgm:cxn modelId="{9A55CA4B-69C9-40C5-AF29-84597FD3B2CB}" type="presParOf" srcId="{2C8D93F9-06FA-47B9-86BD-9F85DF8638AC}" destId="{A41B35CB-32BD-46E1-A9D5-85177D40F9EF}" srcOrd="0" destOrd="0" presId="urn:microsoft.com/office/officeart/2005/8/layout/process1"/>
    <dgm:cxn modelId="{EFBCC3E9-BAF2-4D56-A7B2-B478B43A5022}" type="presParOf" srcId="{37AD827C-8E58-4673-AD24-05E7464ACA79}" destId="{17E2270C-ECCA-4FC2-B769-A8B3E81D0649}" srcOrd="2" destOrd="0" presId="urn:microsoft.com/office/officeart/2005/8/layout/process1"/>
    <dgm:cxn modelId="{E9D40A7B-B299-4F91-92BF-9C54EDF752B8}" type="presParOf" srcId="{37AD827C-8E58-4673-AD24-05E7464ACA79}" destId="{8340B93F-6C78-4FD9-B1F6-65C53B2D5EA5}" srcOrd="3" destOrd="0" presId="urn:microsoft.com/office/officeart/2005/8/layout/process1"/>
    <dgm:cxn modelId="{D9A9E96D-D7BC-4F4E-AB4A-8AB7037B4BD9}" type="presParOf" srcId="{8340B93F-6C78-4FD9-B1F6-65C53B2D5EA5}" destId="{01CD2A78-2172-4679-BCB4-850FC1326D9C}" srcOrd="0" destOrd="0" presId="urn:microsoft.com/office/officeart/2005/8/layout/process1"/>
    <dgm:cxn modelId="{BC54FE46-05CB-4A17-88F7-27C1006D81A3}" type="presParOf" srcId="{37AD827C-8E58-4673-AD24-05E7464ACA79}" destId="{F8077B95-85FF-489B-8DC7-58E04F303D56}" srcOrd="4" destOrd="0" presId="urn:microsoft.com/office/officeart/2005/8/layout/process1"/>
    <dgm:cxn modelId="{6BDF3E75-9A97-43C0-AB1A-49C7FFAE3120}" type="presParOf" srcId="{37AD827C-8E58-4673-AD24-05E7464ACA79}" destId="{6492EBA0-B7C5-4D2A-8D87-36EBA8EC6237}" srcOrd="5" destOrd="0" presId="urn:microsoft.com/office/officeart/2005/8/layout/process1"/>
    <dgm:cxn modelId="{E3B3B41E-641C-4A8D-AC65-C42710A58B22}" type="presParOf" srcId="{6492EBA0-B7C5-4D2A-8D87-36EBA8EC6237}" destId="{294F283A-76D9-4854-817D-8BEF0AE21CC2}" srcOrd="0" destOrd="0" presId="urn:microsoft.com/office/officeart/2005/8/layout/process1"/>
    <dgm:cxn modelId="{2E90CA1D-2D0D-4717-BF91-B60B6BED0262}" type="presParOf" srcId="{37AD827C-8E58-4673-AD24-05E7464ACA79}" destId="{D501230C-DA93-4285-A236-E32E25DFEDD8}" srcOrd="6" destOrd="0" presId="urn:microsoft.com/office/officeart/2005/8/layout/process1"/>
    <dgm:cxn modelId="{0DE2367B-4BB7-4D41-8DD1-36CC68FACB8D}" type="presParOf" srcId="{37AD827C-8E58-4673-AD24-05E7464ACA79}" destId="{84C8F8AA-EB3E-409E-8638-D805A3F37FB1}" srcOrd="7" destOrd="0" presId="urn:microsoft.com/office/officeart/2005/8/layout/process1"/>
    <dgm:cxn modelId="{BC54D955-91ED-4B73-88FA-DDA5D174B5DF}" type="presParOf" srcId="{84C8F8AA-EB3E-409E-8638-D805A3F37FB1}" destId="{355842B4-F98A-4691-80DD-3C2E324FADA0}" srcOrd="0" destOrd="0" presId="urn:microsoft.com/office/officeart/2005/8/layout/process1"/>
    <dgm:cxn modelId="{B761B84E-2354-4FEA-B729-3B96DF1A7D7E}" type="presParOf" srcId="{37AD827C-8E58-4673-AD24-05E7464ACA79}" destId="{9AEABAC2-72EF-4335-B7B1-0EC259A1E96E}" srcOrd="8" destOrd="0" presId="urn:microsoft.com/office/officeart/2005/8/layout/process1"/>
  </dgm:cxnLst>
  <dgm:bg/>
  <dgm:whole/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6955DADA-B45C-4DE1-9960-85C077571A68}" type="doc">
      <dgm:prSet loTypeId="urn:microsoft.com/office/officeart/2005/8/layout/hProcess3" loCatId="process" qsTypeId="urn:microsoft.com/office/officeart/2005/8/quickstyle/3d3" qsCatId="3D" csTypeId="urn:microsoft.com/office/officeart/2005/8/colors/accent1_2" csCatId="accent1" phldr="1"/>
      <dgm:spPr/>
    </dgm:pt>
    <dgm:pt modelId="{970686E7-B17D-439C-B0F3-0EC495E59819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元件放置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A23A453D-EE1D-4A2E-9022-780C6CAE2F28}" type="parTrans" cxnId="{8649DF90-F16E-4AE7-8D98-9A5959DC9BBE}">
      <dgm:prSet/>
      <dgm:spPr/>
      <dgm:t>
        <a:bodyPr/>
        <a:lstStyle/>
        <a:p>
          <a:endParaRPr lang="zh-CN" altLang="en-US"/>
        </a:p>
      </dgm:t>
    </dgm:pt>
    <dgm:pt modelId="{486F97F6-CC6B-4DEC-98F1-6FCA8E77A6C7}" type="sibTrans" cxnId="{8649DF90-F16E-4AE7-8D98-9A5959DC9BBE}">
      <dgm:prSet/>
      <dgm:spPr/>
      <dgm:t>
        <a:bodyPr/>
        <a:lstStyle/>
        <a:p>
          <a:endParaRPr lang="zh-CN" altLang="en-US"/>
        </a:p>
      </dgm:t>
    </dgm:pt>
    <dgm:pt modelId="{12643125-4948-4AFA-B25A-4373DC719A27}" type="pres">
      <dgm:prSet presAssocID="{6955DADA-B45C-4DE1-9960-85C077571A68}" presName="Name0" presStyleCnt="0">
        <dgm:presLayoutVars>
          <dgm:dir/>
          <dgm:animLvl val="lvl"/>
          <dgm:resizeHandles val="exact"/>
        </dgm:presLayoutVars>
      </dgm:prSet>
      <dgm:spPr/>
    </dgm:pt>
    <dgm:pt modelId="{240B95DC-ED1D-499E-97E9-D6B9BC680D71}" type="pres">
      <dgm:prSet presAssocID="{6955DADA-B45C-4DE1-9960-85C077571A68}" presName="dummy" presStyleCnt="0"/>
      <dgm:spPr/>
    </dgm:pt>
    <dgm:pt modelId="{09E11AD9-FCA6-43B4-AF5F-857BE2327CF6}" type="pres">
      <dgm:prSet presAssocID="{6955DADA-B45C-4DE1-9960-85C077571A68}" presName="linH" presStyleCnt="0"/>
      <dgm:spPr/>
    </dgm:pt>
    <dgm:pt modelId="{2CAA0AD4-2A8A-4C73-B4C3-24D55555C11E}" type="pres">
      <dgm:prSet presAssocID="{6955DADA-B45C-4DE1-9960-85C077571A68}" presName="padding1" presStyleCnt="0"/>
      <dgm:spPr/>
    </dgm:pt>
    <dgm:pt modelId="{F182421E-B2BB-432E-87B7-E4CDE5F03268}" type="pres">
      <dgm:prSet presAssocID="{970686E7-B17D-439C-B0F3-0EC495E59819}" presName="linV" presStyleCnt="0"/>
      <dgm:spPr/>
    </dgm:pt>
    <dgm:pt modelId="{B361B8B6-082D-4AEA-9056-D5B56E1D623D}" type="pres">
      <dgm:prSet presAssocID="{970686E7-B17D-439C-B0F3-0EC495E59819}" presName="spVertical1" presStyleCnt="0"/>
      <dgm:spPr/>
    </dgm:pt>
    <dgm:pt modelId="{3345EB7D-F986-4003-8C6A-366B33ACD124}" type="pres">
      <dgm:prSet presAssocID="{970686E7-B17D-439C-B0F3-0EC495E59819}" presName="parTx" presStyleLbl="revTx" presStyleIdx="0" presStyleCnt="1">
        <dgm:presLayoutVars>
          <dgm:chMax val="0"/>
          <dgm:chPref val="0"/>
          <dgm:bulletEnabled val="1"/>
        </dgm:presLayoutVars>
      </dgm:prSet>
      <dgm:spPr/>
    </dgm:pt>
    <dgm:pt modelId="{EB792741-31F2-4F74-B0E5-8D0861669398}" type="pres">
      <dgm:prSet presAssocID="{970686E7-B17D-439C-B0F3-0EC495E59819}" presName="spVertical2" presStyleCnt="0"/>
      <dgm:spPr/>
    </dgm:pt>
    <dgm:pt modelId="{8F85E09A-6D07-4D82-9B2A-80217708775B}" type="pres">
      <dgm:prSet presAssocID="{970686E7-B17D-439C-B0F3-0EC495E59819}" presName="spVertical3" presStyleCnt="0"/>
      <dgm:spPr/>
    </dgm:pt>
    <dgm:pt modelId="{09F8E09D-51C2-48F5-8771-9CBE1BFF5C32}" type="pres">
      <dgm:prSet presAssocID="{6955DADA-B45C-4DE1-9960-85C077571A68}" presName="padding2" presStyleCnt="0"/>
      <dgm:spPr/>
    </dgm:pt>
    <dgm:pt modelId="{BD584F00-8C7D-444F-B9A5-AD7897B2F6B2}" type="pres">
      <dgm:prSet presAssocID="{6955DADA-B45C-4DE1-9960-85C077571A68}" presName="negArrow" presStyleCnt="0"/>
      <dgm:spPr/>
    </dgm:pt>
    <dgm:pt modelId="{07775C8C-8CB6-4AD0-9624-40F9FFD8AFF1}" type="pres">
      <dgm:prSet presAssocID="{6955DADA-B45C-4DE1-9960-85C077571A68}" presName="backgroundArrow" presStyleLbl="node1" presStyleIdx="0" presStyleCnt="1"/>
      <dgm:spPr/>
    </dgm:pt>
  </dgm:ptLst>
  <dgm:cxnLst>
    <dgm:cxn modelId="{BA9ECF27-7872-4E01-81DE-68B80EC8DAB0}" type="presOf" srcId="{970686E7-B17D-439C-B0F3-0EC495E59819}" destId="{3345EB7D-F986-4003-8C6A-366B33ACD124}" srcOrd="0" destOrd="0" presId="urn:microsoft.com/office/officeart/2005/8/layout/hProcess3"/>
    <dgm:cxn modelId="{846DBE61-B52B-4483-956F-5580E7582E4A}" type="presOf" srcId="{6955DADA-B45C-4DE1-9960-85C077571A68}" destId="{12643125-4948-4AFA-B25A-4373DC719A27}" srcOrd="0" destOrd="0" presId="urn:microsoft.com/office/officeart/2005/8/layout/hProcess3"/>
    <dgm:cxn modelId="{8649DF90-F16E-4AE7-8D98-9A5959DC9BBE}" srcId="{6955DADA-B45C-4DE1-9960-85C077571A68}" destId="{970686E7-B17D-439C-B0F3-0EC495E59819}" srcOrd="0" destOrd="0" parTransId="{A23A453D-EE1D-4A2E-9022-780C6CAE2F28}" sibTransId="{486F97F6-CC6B-4DEC-98F1-6FCA8E77A6C7}"/>
    <dgm:cxn modelId="{FF2CADAB-917E-4E33-81D9-64FB3DF85A66}" type="presParOf" srcId="{12643125-4948-4AFA-B25A-4373DC719A27}" destId="{240B95DC-ED1D-499E-97E9-D6B9BC680D71}" srcOrd="0" destOrd="0" presId="urn:microsoft.com/office/officeart/2005/8/layout/hProcess3"/>
    <dgm:cxn modelId="{43B7D8C8-38A6-4D16-A818-9738EEFE8E0A}" type="presParOf" srcId="{12643125-4948-4AFA-B25A-4373DC719A27}" destId="{09E11AD9-FCA6-43B4-AF5F-857BE2327CF6}" srcOrd="1" destOrd="0" presId="urn:microsoft.com/office/officeart/2005/8/layout/hProcess3"/>
    <dgm:cxn modelId="{C9B603A8-5F64-4DAE-978E-C963803CDCC4}" type="presParOf" srcId="{09E11AD9-FCA6-43B4-AF5F-857BE2327CF6}" destId="{2CAA0AD4-2A8A-4C73-B4C3-24D55555C11E}" srcOrd="0" destOrd="0" presId="urn:microsoft.com/office/officeart/2005/8/layout/hProcess3"/>
    <dgm:cxn modelId="{C4AF9050-0F5A-4C9E-9038-652116A65857}" type="presParOf" srcId="{09E11AD9-FCA6-43B4-AF5F-857BE2327CF6}" destId="{F182421E-B2BB-432E-87B7-E4CDE5F03268}" srcOrd="1" destOrd="0" presId="urn:microsoft.com/office/officeart/2005/8/layout/hProcess3"/>
    <dgm:cxn modelId="{7284883E-2561-4C94-B988-081775DF0215}" type="presParOf" srcId="{F182421E-B2BB-432E-87B7-E4CDE5F03268}" destId="{B361B8B6-082D-4AEA-9056-D5B56E1D623D}" srcOrd="0" destOrd="0" presId="urn:microsoft.com/office/officeart/2005/8/layout/hProcess3"/>
    <dgm:cxn modelId="{BE2B5E0D-B6B7-499E-96A3-EACFEB765D8F}" type="presParOf" srcId="{F182421E-B2BB-432E-87B7-E4CDE5F03268}" destId="{3345EB7D-F986-4003-8C6A-366B33ACD124}" srcOrd="1" destOrd="0" presId="urn:microsoft.com/office/officeart/2005/8/layout/hProcess3"/>
    <dgm:cxn modelId="{AEB8F4E7-E758-4302-8954-30ABED80136A}" type="presParOf" srcId="{F182421E-B2BB-432E-87B7-E4CDE5F03268}" destId="{EB792741-31F2-4F74-B0E5-8D0861669398}" srcOrd="2" destOrd="0" presId="urn:microsoft.com/office/officeart/2005/8/layout/hProcess3"/>
    <dgm:cxn modelId="{607460C8-2228-4C4E-8AF9-741F544A8648}" type="presParOf" srcId="{F182421E-B2BB-432E-87B7-E4CDE5F03268}" destId="{8F85E09A-6D07-4D82-9B2A-80217708775B}" srcOrd="3" destOrd="0" presId="urn:microsoft.com/office/officeart/2005/8/layout/hProcess3"/>
    <dgm:cxn modelId="{8EDA5CC0-3D1E-41A8-BABB-68FDA13DE448}" type="presParOf" srcId="{09E11AD9-FCA6-43B4-AF5F-857BE2327CF6}" destId="{09F8E09D-51C2-48F5-8771-9CBE1BFF5C32}" srcOrd="2" destOrd="0" presId="urn:microsoft.com/office/officeart/2005/8/layout/hProcess3"/>
    <dgm:cxn modelId="{1834E2D2-7434-4CE8-B882-40D1EF3A6E41}" type="presParOf" srcId="{09E11AD9-FCA6-43B4-AF5F-857BE2327CF6}" destId="{BD584F00-8C7D-444F-B9A5-AD7897B2F6B2}" srcOrd="3" destOrd="0" presId="urn:microsoft.com/office/officeart/2005/8/layout/hProcess3"/>
    <dgm:cxn modelId="{BAD87178-15BA-4C95-8907-8B53CCFE50D5}" type="presParOf" srcId="{09E11AD9-FCA6-43B4-AF5F-857BE2327CF6}" destId="{07775C8C-8CB6-4AD0-9624-40F9FFD8AFF1}" srcOrd="4" destOrd="0" presId="urn:microsoft.com/office/officeart/2005/8/layout/hProcess3"/>
  </dgm:cxnLst>
  <dgm:bg/>
  <dgm:whole/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F6DF0633-BD52-4973-A33E-04F92252E477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2CCB3959-8B74-4E9A-8484-D52A5C4027FA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元件放置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1FB5D4B5-455E-433C-ABCC-0337C8B66DEC}" type="parTrans" cxnId="{C378E7D4-20D8-43D2-AD0F-016580502E54}">
      <dgm:prSet/>
      <dgm:spPr/>
      <dgm:t>
        <a:bodyPr/>
        <a:lstStyle/>
        <a:p>
          <a:endParaRPr lang="zh-CN" altLang="en-US"/>
        </a:p>
      </dgm:t>
    </dgm:pt>
    <dgm:pt modelId="{11C64FD3-0A37-4F48-9ADB-4F7C4F5446B6}" type="sibTrans" cxnId="{C378E7D4-20D8-43D2-AD0F-016580502E54}">
      <dgm:prSet/>
      <dgm:spPr/>
      <dgm:t>
        <a:bodyPr/>
        <a:lstStyle/>
        <a:p>
          <a:endParaRPr lang="zh-CN" altLang="en-US"/>
        </a:p>
      </dgm:t>
    </dgm:pt>
    <dgm:pt modelId="{A6EB92B5-0208-4C7F-AC36-B4E4A3E4E2C2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确定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BE003B00-CD7E-4606-B650-7E6ABEAEB034}" type="parTrans" cxnId="{342836A9-3E92-42AA-8D82-8B7C6EEC5164}">
      <dgm:prSet/>
      <dgm:spPr/>
      <dgm:t>
        <a:bodyPr/>
        <a:lstStyle/>
        <a:p>
          <a:endParaRPr lang="zh-CN" altLang="en-US"/>
        </a:p>
      </dgm:t>
    </dgm:pt>
    <dgm:pt modelId="{F47F4CF0-C1C2-4571-BEB1-0229FF707CEB}" type="sibTrans" cxnId="{342836A9-3E92-42AA-8D82-8B7C6EEC5164}">
      <dgm:prSet/>
      <dgm:spPr/>
      <dgm:t>
        <a:bodyPr/>
        <a:lstStyle/>
        <a:p>
          <a:endParaRPr lang="zh-CN" altLang="en-US"/>
        </a:p>
      </dgm:t>
    </dgm:pt>
    <dgm:pt modelId="{97C98319-CC9B-4F54-AF55-53796E35E16F}" type="pres">
      <dgm:prSet presAssocID="{F6DF0633-BD52-4973-A33E-04F92252E477}" presName="Name0" presStyleCnt="0">
        <dgm:presLayoutVars>
          <dgm:dir/>
          <dgm:resizeHandles val="exact"/>
        </dgm:presLayoutVars>
      </dgm:prSet>
      <dgm:spPr/>
    </dgm:pt>
    <dgm:pt modelId="{7E49D4CA-6FF0-4FC6-9451-02B3A245F6F8}" type="pres">
      <dgm:prSet presAssocID="{2CCB3959-8B74-4E9A-8484-D52A5C4027FA}" presName="node" presStyleLbl="node1" presStyleIdx="0" presStyleCnt="2">
        <dgm:presLayoutVars>
          <dgm:bulletEnabled val="1"/>
        </dgm:presLayoutVars>
      </dgm:prSet>
      <dgm:spPr/>
    </dgm:pt>
    <dgm:pt modelId="{F7D2E935-53C4-43F9-96F2-7B8C6DD40AE7}" type="pres">
      <dgm:prSet presAssocID="{11C64FD3-0A37-4F48-9ADB-4F7C4F5446B6}" presName="sibTrans" presStyleLbl="sibTrans2D1" presStyleIdx="0" presStyleCnt="1"/>
      <dgm:spPr/>
    </dgm:pt>
    <dgm:pt modelId="{F4C75C4A-72AC-49A8-8C9A-AF8C9C66BABA}" type="pres">
      <dgm:prSet presAssocID="{11C64FD3-0A37-4F48-9ADB-4F7C4F5446B6}" presName="connectorText" presStyleLbl="sibTrans2D1" presStyleIdx="0" presStyleCnt="1"/>
      <dgm:spPr/>
    </dgm:pt>
    <dgm:pt modelId="{C2C808AB-67E1-40E8-BC19-19D0125B5F4C}" type="pres">
      <dgm:prSet presAssocID="{A6EB92B5-0208-4C7F-AC36-B4E4A3E4E2C2}" presName="node" presStyleLbl="node1" presStyleIdx="1" presStyleCnt="2">
        <dgm:presLayoutVars>
          <dgm:bulletEnabled val="1"/>
        </dgm:presLayoutVars>
      </dgm:prSet>
      <dgm:spPr/>
    </dgm:pt>
  </dgm:ptLst>
  <dgm:cxnLst>
    <dgm:cxn modelId="{342836A9-3E92-42AA-8D82-8B7C6EEC5164}" srcId="{F6DF0633-BD52-4973-A33E-04F92252E477}" destId="{A6EB92B5-0208-4C7F-AC36-B4E4A3E4E2C2}" srcOrd="1" destOrd="0" parTransId="{BE003B00-CD7E-4606-B650-7E6ABEAEB034}" sibTransId="{F47F4CF0-C1C2-4571-BEB1-0229FF707CEB}"/>
    <dgm:cxn modelId="{C378E7D4-20D8-43D2-AD0F-016580502E54}" srcId="{F6DF0633-BD52-4973-A33E-04F92252E477}" destId="{2CCB3959-8B74-4E9A-8484-D52A5C4027FA}" srcOrd="0" destOrd="0" parTransId="{1FB5D4B5-455E-433C-ABCC-0337C8B66DEC}" sibTransId="{11C64FD3-0A37-4F48-9ADB-4F7C4F5446B6}"/>
    <dgm:cxn modelId="{200FF9C1-A81F-400D-828D-C0454008E714}" type="presOf" srcId="{11C64FD3-0A37-4F48-9ADB-4F7C4F5446B6}" destId="{F7D2E935-53C4-43F9-96F2-7B8C6DD40AE7}" srcOrd="0" destOrd="0" presId="urn:microsoft.com/office/officeart/2005/8/layout/process1"/>
    <dgm:cxn modelId="{96A8746B-21D9-4A37-AF73-CEE4C4B5F312}" type="presOf" srcId="{2CCB3959-8B74-4E9A-8484-D52A5C4027FA}" destId="{7E49D4CA-6FF0-4FC6-9451-02B3A245F6F8}" srcOrd="0" destOrd="0" presId="urn:microsoft.com/office/officeart/2005/8/layout/process1"/>
    <dgm:cxn modelId="{E71345A6-DDA7-4AAC-B36F-8BEBACF1BD2E}" type="presOf" srcId="{A6EB92B5-0208-4C7F-AC36-B4E4A3E4E2C2}" destId="{C2C808AB-67E1-40E8-BC19-19D0125B5F4C}" srcOrd="0" destOrd="0" presId="urn:microsoft.com/office/officeart/2005/8/layout/process1"/>
    <dgm:cxn modelId="{075EF3D4-6517-445B-9B32-2940C46A78DA}" type="presOf" srcId="{11C64FD3-0A37-4F48-9ADB-4F7C4F5446B6}" destId="{F4C75C4A-72AC-49A8-8C9A-AF8C9C66BABA}" srcOrd="1" destOrd="0" presId="urn:microsoft.com/office/officeart/2005/8/layout/process1"/>
    <dgm:cxn modelId="{CC549252-6F36-415A-8CA4-6DA47F6703CE}" type="presOf" srcId="{F6DF0633-BD52-4973-A33E-04F92252E477}" destId="{97C98319-CC9B-4F54-AF55-53796E35E16F}" srcOrd="0" destOrd="0" presId="urn:microsoft.com/office/officeart/2005/8/layout/process1"/>
    <dgm:cxn modelId="{6CC20860-C542-41D7-BEB6-BE65CC7DE9BA}" type="presParOf" srcId="{97C98319-CC9B-4F54-AF55-53796E35E16F}" destId="{7E49D4CA-6FF0-4FC6-9451-02B3A245F6F8}" srcOrd="0" destOrd="0" presId="urn:microsoft.com/office/officeart/2005/8/layout/process1"/>
    <dgm:cxn modelId="{E7E74A28-431F-42C2-9A41-129743E60804}" type="presParOf" srcId="{97C98319-CC9B-4F54-AF55-53796E35E16F}" destId="{F7D2E935-53C4-43F9-96F2-7B8C6DD40AE7}" srcOrd="1" destOrd="0" presId="urn:microsoft.com/office/officeart/2005/8/layout/process1"/>
    <dgm:cxn modelId="{848F35D4-750A-44CA-B186-35EF87B87B0E}" type="presParOf" srcId="{F7D2E935-53C4-43F9-96F2-7B8C6DD40AE7}" destId="{F4C75C4A-72AC-49A8-8C9A-AF8C9C66BABA}" srcOrd="0" destOrd="0" presId="urn:microsoft.com/office/officeart/2005/8/layout/process1"/>
    <dgm:cxn modelId="{368CEA74-118A-4459-B54A-CE7BD60F5086}" type="presParOf" srcId="{97C98319-CC9B-4F54-AF55-53796E35E16F}" destId="{C2C808AB-67E1-40E8-BC19-19D0125B5F4C}" srcOrd="2" destOrd="0" presId="urn:microsoft.com/office/officeart/2005/8/layout/process1"/>
  </dgm:cxnLst>
  <dgm:bg/>
  <dgm:whole/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B2FE162A-71DF-45DA-867A-145F77C0FE50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4AE84D89-1DAD-417A-9E82-0D563C1F8CB0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元件操纵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B06DD6F6-E131-4B30-BDD9-721C2ED42EF2}" type="parTrans" cxnId="{832D5ACF-5F10-4EF1-B5C0-245F61249050}">
      <dgm:prSet/>
      <dgm:spPr/>
      <dgm:t>
        <a:bodyPr/>
        <a:lstStyle/>
        <a:p>
          <a:endParaRPr lang="zh-CN" altLang="en-US"/>
        </a:p>
      </dgm:t>
    </dgm:pt>
    <dgm:pt modelId="{BFA5A75B-B78C-4830-AD88-48B212D81AA2}" type="sibTrans" cxnId="{832D5ACF-5F10-4EF1-B5C0-245F61249050}">
      <dgm:prSet/>
      <dgm:spPr/>
      <dgm:t>
        <a:bodyPr/>
        <a:lstStyle/>
        <a:p>
          <a:endParaRPr lang="zh-CN" altLang="en-US"/>
        </a:p>
      </dgm:t>
    </dgm:pt>
    <dgm:pt modelId="{70688B87-6FE1-4417-B85C-62845C6D38C2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确定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6500EB17-76CE-412E-B6AC-741304D04732}" type="parTrans" cxnId="{EE855663-4E5F-4252-9372-FE0C5F4AAECA}">
      <dgm:prSet/>
      <dgm:spPr/>
      <dgm:t>
        <a:bodyPr/>
        <a:lstStyle/>
        <a:p>
          <a:endParaRPr lang="zh-CN" altLang="en-US"/>
        </a:p>
      </dgm:t>
    </dgm:pt>
    <dgm:pt modelId="{38AC0CAA-D582-4EBF-A42C-3DE5FF5D4240}" type="sibTrans" cxnId="{EE855663-4E5F-4252-9372-FE0C5F4AAECA}">
      <dgm:prSet/>
      <dgm:spPr/>
      <dgm:t>
        <a:bodyPr/>
        <a:lstStyle/>
        <a:p>
          <a:endParaRPr lang="zh-CN" altLang="en-US"/>
        </a:p>
      </dgm:t>
    </dgm:pt>
    <dgm:pt modelId="{95CF3A84-96BC-44EB-9518-1CDF3377BB18}" type="pres">
      <dgm:prSet presAssocID="{B2FE162A-71DF-45DA-867A-145F77C0FE50}" presName="Name0" presStyleCnt="0">
        <dgm:presLayoutVars>
          <dgm:dir/>
          <dgm:resizeHandles val="exact"/>
        </dgm:presLayoutVars>
      </dgm:prSet>
      <dgm:spPr/>
    </dgm:pt>
    <dgm:pt modelId="{93C9B893-F546-467F-B809-54AF8BAA07DF}" type="pres">
      <dgm:prSet presAssocID="{4AE84D89-1DAD-417A-9E82-0D563C1F8CB0}" presName="node" presStyleLbl="node1" presStyleIdx="0" presStyleCnt="2">
        <dgm:presLayoutVars>
          <dgm:bulletEnabled val="1"/>
        </dgm:presLayoutVars>
      </dgm:prSet>
      <dgm:spPr/>
    </dgm:pt>
    <dgm:pt modelId="{00193CD3-24A8-44A4-8C3B-3F3C6E80725D}" type="pres">
      <dgm:prSet presAssocID="{BFA5A75B-B78C-4830-AD88-48B212D81AA2}" presName="sibTrans" presStyleLbl="sibTrans2D1" presStyleIdx="0" presStyleCnt="1"/>
      <dgm:spPr/>
    </dgm:pt>
    <dgm:pt modelId="{A1DF0CAC-7F9E-4C1B-A7FF-805EACE5C7B3}" type="pres">
      <dgm:prSet presAssocID="{BFA5A75B-B78C-4830-AD88-48B212D81AA2}" presName="connectorText" presStyleLbl="sibTrans2D1" presStyleIdx="0" presStyleCnt="1"/>
      <dgm:spPr/>
    </dgm:pt>
    <dgm:pt modelId="{18BDF192-0B14-4125-8FD7-95295068DFA9}" type="pres">
      <dgm:prSet presAssocID="{70688B87-6FE1-4417-B85C-62845C6D38C2}" presName="node" presStyleLbl="node1" presStyleIdx="1" presStyleCnt="2">
        <dgm:presLayoutVars>
          <dgm:bulletEnabled val="1"/>
        </dgm:presLayoutVars>
      </dgm:prSet>
      <dgm:spPr/>
    </dgm:pt>
  </dgm:ptLst>
  <dgm:cxnLst>
    <dgm:cxn modelId="{832D5ACF-5F10-4EF1-B5C0-245F61249050}" srcId="{B2FE162A-71DF-45DA-867A-145F77C0FE50}" destId="{4AE84D89-1DAD-417A-9E82-0D563C1F8CB0}" srcOrd="0" destOrd="0" parTransId="{B06DD6F6-E131-4B30-BDD9-721C2ED42EF2}" sibTransId="{BFA5A75B-B78C-4830-AD88-48B212D81AA2}"/>
    <dgm:cxn modelId="{F5DBF292-D194-48B4-9B23-93632515CC9A}" type="presOf" srcId="{BFA5A75B-B78C-4830-AD88-48B212D81AA2}" destId="{A1DF0CAC-7F9E-4C1B-A7FF-805EACE5C7B3}" srcOrd="1" destOrd="0" presId="urn:microsoft.com/office/officeart/2005/8/layout/process1"/>
    <dgm:cxn modelId="{3265B9A5-2E2D-414C-8DE3-F87F272357E9}" type="presOf" srcId="{BFA5A75B-B78C-4830-AD88-48B212D81AA2}" destId="{00193CD3-24A8-44A4-8C3B-3F3C6E80725D}" srcOrd="0" destOrd="0" presId="urn:microsoft.com/office/officeart/2005/8/layout/process1"/>
    <dgm:cxn modelId="{B52329A5-D9DD-4F2E-A5A1-A2EA728F9361}" type="presOf" srcId="{70688B87-6FE1-4417-B85C-62845C6D38C2}" destId="{18BDF192-0B14-4125-8FD7-95295068DFA9}" srcOrd="0" destOrd="0" presId="urn:microsoft.com/office/officeart/2005/8/layout/process1"/>
    <dgm:cxn modelId="{F8414604-4D47-4B46-AD5C-32451826F664}" type="presOf" srcId="{4AE84D89-1DAD-417A-9E82-0D563C1F8CB0}" destId="{93C9B893-F546-467F-B809-54AF8BAA07DF}" srcOrd="0" destOrd="0" presId="urn:microsoft.com/office/officeart/2005/8/layout/process1"/>
    <dgm:cxn modelId="{1B1E7EFD-C539-4894-A02D-9BED173183D4}" type="presOf" srcId="{B2FE162A-71DF-45DA-867A-145F77C0FE50}" destId="{95CF3A84-96BC-44EB-9518-1CDF3377BB18}" srcOrd="0" destOrd="0" presId="urn:microsoft.com/office/officeart/2005/8/layout/process1"/>
    <dgm:cxn modelId="{EE855663-4E5F-4252-9372-FE0C5F4AAECA}" srcId="{B2FE162A-71DF-45DA-867A-145F77C0FE50}" destId="{70688B87-6FE1-4417-B85C-62845C6D38C2}" srcOrd="1" destOrd="0" parTransId="{6500EB17-76CE-412E-B6AC-741304D04732}" sibTransId="{38AC0CAA-D582-4EBF-A42C-3DE5FF5D4240}"/>
    <dgm:cxn modelId="{6CC4BCF0-62C7-4F5C-894A-850FD3D61711}" type="presParOf" srcId="{95CF3A84-96BC-44EB-9518-1CDF3377BB18}" destId="{93C9B893-F546-467F-B809-54AF8BAA07DF}" srcOrd="0" destOrd="0" presId="urn:microsoft.com/office/officeart/2005/8/layout/process1"/>
    <dgm:cxn modelId="{AD24EB53-2E04-4780-875C-7E0DC0C5D91D}" type="presParOf" srcId="{95CF3A84-96BC-44EB-9518-1CDF3377BB18}" destId="{00193CD3-24A8-44A4-8C3B-3F3C6E80725D}" srcOrd="1" destOrd="0" presId="urn:microsoft.com/office/officeart/2005/8/layout/process1"/>
    <dgm:cxn modelId="{8693BD1F-92DC-4FE0-B534-218C0010C145}" type="presParOf" srcId="{00193CD3-24A8-44A4-8C3B-3F3C6E80725D}" destId="{A1DF0CAC-7F9E-4C1B-A7FF-805EACE5C7B3}" srcOrd="0" destOrd="0" presId="urn:microsoft.com/office/officeart/2005/8/layout/process1"/>
    <dgm:cxn modelId="{D75EEB45-396E-41DD-8839-5CC5ED9C5276}" type="presParOf" srcId="{95CF3A84-96BC-44EB-9518-1CDF3377BB18}" destId="{18BDF192-0B14-4125-8FD7-95295068DFA9}" srcOrd="2" destOrd="0" presId="urn:microsoft.com/office/officeart/2005/8/layout/process1"/>
  </dgm:cxnLst>
  <dgm:bg/>
  <dgm:whole/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75F0CB4F-6D9D-442F-958E-1AEBC21557CF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A8D56DD2-3751-4739-BBEA-CBF18BDC065C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元件放置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6F1F617D-3CE2-47B6-B9EB-53C00229E7C3}" type="parTrans" cxnId="{7F24C0FB-2D84-4946-A3E1-AB924A1F4713}">
      <dgm:prSet/>
      <dgm:spPr/>
      <dgm:t>
        <a:bodyPr/>
        <a:lstStyle/>
        <a:p>
          <a:endParaRPr lang="zh-CN" altLang="en-US"/>
        </a:p>
      </dgm:t>
    </dgm:pt>
    <dgm:pt modelId="{85393F44-D15B-4773-87B6-65C08ED841B5}" type="sibTrans" cxnId="{7F24C0FB-2D84-4946-A3E1-AB924A1F4713}">
      <dgm:prSet/>
      <dgm:spPr/>
      <dgm:t>
        <a:bodyPr/>
        <a:lstStyle/>
        <a:p>
          <a:endParaRPr lang="zh-CN" altLang="en-US"/>
        </a:p>
      </dgm:t>
    </dgm:pt>
    <dgm:pt modelId="{D2F20573-65E0-4562-A3A5-EAD0AB107CFC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移动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E2A42276-A2D1-4305-B28C-F6E54D2FEF39}" type="parTrans" cxnId="{0D8C9CE6-2F4C-4BCB-A3B7-2D6BDBC5861F}">
      <dgm:prSet/>
      <dgm:spPr/>
      <dgm:t>
        <a:bodyPr/>
        <a:lstStyle/>
        <a:p>
          <a:endParaRPr lang="zh-CN" altLang="en-US"/>
        </a:p>
      </dgm:t>
    </dgm:pt>
    <dgm:pt modelId="{097E744E-9AAA-4462-BB55-87BFEAC934B9}" type="sibTrans" cxnId="{0D8C9CE6-2F4C-4BCB-A3B7-2D6BDBC5861F}">
      <dgm:prSet/>
      <dgm:spPr/>
      <dgm:t>
        <a:bodyPr/>
        <a:lstStyle/>
        <a:p>
          <a:endParaRPr lang="zh-CN" altLang="en-US"/>
        </a:p>
      </dgm:t>
    </dgm:pt>
    <dgm:pt modelId="{BE402DC3-E77C-4918-B360-B254421A9EE2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运动类型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18DEAEF7-B8F2-4DDA-9D41-E4AF94FB9DB0}" type="parTrans" cxnId="{4DC4AE26-6D6B-4A18-96D7-41FE3C21A10C}">
      <dgm:prSet/>
      <dgm:spPr/>
      <dgm:t>
        <a:bodyPr/>
        <a:lstStyle/>
        <a:p>
          <a:endParaRPr lang="zh-CN" altLang="en-US"/>
        </a:p>
      </dgm:t>
    </dgm:pt>
    <dgm:pt modelId="{C5338E93-8167-4108-A64B-6954159D1D1A}" type="sibTrans" cxnId="{4DC4AE26-6D6B-4A18-96D7-41FE3C21A10C}">
      <dgm:prSet/>
      <dgm:spPr/>
      <dgm:t>
        <a:bodyPr/>
        <a:lstStyle/>
        <a:p>
          <a:endParaRPr lang="zh-CN" altLang="en-US"/>
        </a:p>
      </dgm:t>
    </dgm:pt>
    <dgm:pt modelId="{FA1F5E5B-498C-4AA4-A0DC-B73E85FF2905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旋转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0384DE08-7F05-49CE-A24F-E222DEF70541}" type="parTrans" cxnId="{DC7D7DC9-FDC0-4174-BA14-163A05E139CD}">
      <dgm:prSet/>
      <dgm:spPr/>
      <dgm:t>
        <a:bodyPr/>
        <a:lstStyle/>
        <a:p>
          <a:endParaRPr lang="zh-CN" altLang="en-US"/>
        </a:p>
      </dgm:t>
    </dgm:pt>
    <dgm:pt modelId="{F9399820-CB47-4C2E-B3BB-DA594FE4E180}" type="sibTrans" cxnId="{DC7D7DC9-FDC0-4174-BA14-163A05E139CD}">
      <dgm:prSet/>
      <dgm:spPr/>
      <dgm:t>
        <a:bodyPr/>
        <a:lstStyle/>
        <a:p>
          <a:endParaRPr lang="zh-CN" altLang="en-US"/>
        </a:p>
      </dgm:t>
    </dgm:pt>
    <dgm:pt modelId="{D9705F50-637A-4713-B7F5-F58C935D4B85}" type="pres">
      <dgm:prSet presAssocID="{75F0CB4F-6D9D-442F-958E-1AEBC21557CF}" presName="Name0" presStyleCnt="0">
        <dgm:presLayoutVars>
          <dgm:dir/>
          <dgm:resizeHandles val="exact"/>
        </dgm:presLayoutVars>
      </dgm:prSet>
      <dgm:spPr/>
    </dgm:pt>
    <dgm:pt modelId="{1C8BB006-615F-4A86-A33B-358220AA1784}" type="pres">
      <dgm:prSet presAssocID="{A8D56DD2-3751-4739-BBEA-CBF18BDC065C}" presName="node" presStyleLbl="node1" presStyleIdx="0" presStyleCnt="4">
        <dgm:presLayoutVars>
          <dgm:bulletEnabled val="1"/>
        </dgm:presLayoutVars>
      </dgm:prSet>
      <dgm:spPr/>
    </dgm:pt>
    <dgm:pt modelId="{5CACAC38-3BF5-476B-91A6-40DC3B8016A9}" type="pres">
      <dgm:prSet presAssocID="{85393F44-D15B-4773-87B6-65C08ED841B5}" presName="sibTrans" presStyleLbl="sibTrans2D1" presStyleIdx="0" presStyleCnt="3"/>
      <dgm:spPr/>
    </dgm:pt>
    <dgm:pt modelId="{4E03D193-DEA1-4312-92CB-CD9FBF3845B4}" type="pres">
      <dgm:prSet presAssocID="{85393F44-D15B-4773-87B6-65C08ED841B5}" presName="connectorText" presStyleLbl="sibTrans2D1" presStyleIdx="0" presStyleCnt="3"/>
      <dgm:spPr/>
    </dgm:pt>
    <dgm:pt modelId="{0330A456-AE66-4D1F-A253-CDAA536B8620}" type="pres">
      <dgm:prSet presAssocID="{D2F20573-65E0-4562-A3A5-EAD0AB107CFC}" presName="node" presStyleLbl="node1" presStyleIdx="1" presStyleCnt="4">
        <dgm:presLayoutVars>
          <dgm:bulletEnabled val="1"/>
        </dgm:presLayoutVars>
      </dgm:prSet>
      <dgm:spPr/>
    </dgm:pt>
    <dgm:pt modelId="{F8E57E1A-3E45-4BEB-9573-258D6012AB35}" type="pres">
      <dgm:prSet presAssocID="{097E744E-9AAA-4462-BB55-87BFEAC934B9}" presName="sibTrans" presStyleLbl="sibTrans2D1" presStyleIdx="1" presStyleCnt="3"/>
      <dgm:spPr/>
    </dgm:pt>
    <dgm:pt modelId="{9E5082A2-53E3-48D4-8F7A-7D81B52CD44F}" type="pres">
      <dgm:prSet presAssocID="{097E744E-9AAA-4462-BB55-87BFEAC934B9}" presName="connectorText" presStyleLbl="sibTrans2D1" presStyleIdx="1" presStyleCnt="3"/>
      <dgm:spPr/>
    </dgm:pt>
    <dgm:pt modelId="{7D155579-ECF2-4DB9-97BE-8C0CF38510A3}" type="pres">
      <dgm:prSet presAssocID="{BE402DC3-E77C-4918-B360-B254421A9EE2}" presName="node" presStyleLbl="node1" presStyleIdx="2" presStyleCnt="4">
        <dgm:presLayoutVars>
          <dgm:bulletEnabled val="1"/>
        </dgm:presLayoutVars>
      </dgm:prSet>
      <dgm:spPr/>
    </dgm:pt>
    <dgm:pt modelId="{6A9094E2-F0F3-4A2C-8EB8-526B0448ED69}" type="pres">
      <dgm:prSet presAssocID="{C5338E93-8167-4108-A64B-6954159D1D1A}" presName="sibTrans" presStyleLbl="sibTrans2D1" presStyleIdx="2" presStyleCnt="3"/>
      <dgm:spPr/>
    </dgm:pt>
    <dgm:pt modelId="{351BCC47-68A3-48B1-85BC-B0D565E79027}" type="pres">
      <dgm:prSet presAssocID="{C5338E93-8167-4108-A64B-6954159D1D1A}" presName="connectorText" presStyleLbl="sibTrans2D1" presStyleIdx="2" presStyleCnt="3"/>
      <dgm:spPr/>
    </dgm:pt>
    <dgm:pt modelId="{531F6C1D-7313-45B4-996A-087760349222}" type="pres">
      <dgm:prSet presAssocID="{FA1F5E5B-498C-4AA4-A0DC-B73E85FF2905}" presName="node" presStyleLbl="node1" presStyleIdx="3" presStyleCnt="4">
        <dgm:presLayoutVars>
          <dgm:bulletEnabled val="1"/>
        </dgm:presLayoutVars>
      </dgm:prSet>
      <dgm:spPr/>
    </dgm:pt>
  </dgm:ptLst>
  <dgm:cxnLst>
    <dgm:cxn modelId="{1ACC9D05-2ADA-4680-AAC7-E284ED40CC3D}" type="presOf" srcId="{C5338E93-8167-4108-A64B-6954159D1D1A}" destId="{351BCC47-68A3-48B1-85BC-B0D565E79027}" srcOrd="1" destOrd="0" presId="urn:microsoft.com/office/officeart/2005/8/layout/process1"/>
    <dgm:cxn modelId="{8A607236-FAC6-40C0-96C1-354C6F49E072}" type="presOf" srcId="{85393F44-D15B-4773-87B6-65C08ED841B5}" destId="{5CACAC38-3BF5-476B-91A6-40DC3B8016A9}" srcOrd="0" destOrd="0" presId="urn:microsoft.com/office/officeart/2005/8/layout/process1"/>
    <dgm:cxn modelId="{DC7D7DC9-FDC0-4174-BA14-163A05E139CD}" srcId="{75F0CB4F-6D9D-442F-958E-1AEBC21557CF}" destId="{FA1F5E5B-498C-4AA4-A0DC-B73E85FF2905}" srcOrd="3" destOrd="0" parTransId="{0384DE08-7F05-49CE-A24F-E222DEF70541}" sibTransId="{F9399820-CB47-4C2E-B3BB-DA594FE4E180}"/>
    <dgm:cxn modelId="{0D8C9CE6-2F4C-4BCB-A3B7-2D6BDBC5861F}" srcId="{75F0CB4F-6D9D-442F-958E-1AEBC21557CF}" destId="{D2F20573-65E0-4562-A3A5-EAD0AB107CFC}" srcOrd="1" destOrd="0" parTransId="{E2A42276-A2D1-4305-B28C-F6E54D2FEF39}" sibTransId="{097E744E-9AAA-4462-BB55-87BFEAC934B9}"/>
    <dgm:cxn modelId="{B48BA7AD-E758-418F-A344-584812172444}" type="presOf" srcId="{D2F20573-65E0-4562-A3A5-EAD0AB107CFC}" destId="{0330A456-AE66-4D1F-A253-CDAA536B8620}" srcOrd="0" destOrd="0" presId="urn:microsoft.com/office/officeart/2005/8/layout/process1"/>
    <dgm:cxn modelId="{8ADD32FD-9DE2-49B0-BA5F-91B11D85DDDA}" type="presOf" srcId="{097E744E-9AAA-4462-BB55-87BFEAC934B9}" destId="{9E5082A2-53E3-48D4-8F7A-7D81B52CD44F}" srcOrd="1" destOrd="0" presId="urn:microsoft.com/office/officeart/2005/8/layout/process1"/>
    <dgm:cxn modelId="{7F24C0FB-2D84-4946-A3E1-AB924A1F4713}" srcId="{75F0CB4F-6D9D-442F-958E-1AEBC21557CF}" destId="{A8D56DD2-3751-4739-BBEA-CBF18BDC065C}" srcOrd="0" destOrd="0" parTransId="{6F1F617D-3CE2-47B6-B9EB-53C00229E7C3}" sibTransId="{85393F44-D15B-4773-87B6-65C08ED841B5}"/>
    <dgm:cxn modelId="{8AD648CC-5BAA-4055-AD6E-C3AE9C7CD6F3}" type="presOf" srcId="{BE402DC3-E77C-4918-B360-B254421A9EE2}" destId="{7D155579-ECF2-4DB9-97BE-8C0CF38510A3}" srcOrd="0" destOrd="0" presId="urn:microsoft.com/office/officeart/2005/8/layout/process1"/>
    <dgm:cxn modelId="{FC0E9070-01CD-49D6-8C6C-94CE447A65FF}" type="presOf" srcId="{C5338E93-8167-4108-A64B-6954159D1D1A}" destId="{6A9094E2-F0F3-4A2C-8EB8-526B0448ED69}" srcOrd="0" destOrd="0" presId="urn:microsoft.com/office/officeart/2005/8/layout/process1"/>
    <dgm:cxn modelId="{A5EA966C-6E48-4062-8D9D-AEF71119A3B6}" type="presOf" srcId="{A8D56DD2-3751-4739-BBEA-CBF18BDC065C}" destId="{1C8BB006-615F-4A86-A33B-358220AA1784}" srcOrd="0" destOrd="0" presId="urn:microsoft.com/office/officeart/2005/8/layout/process1"/>
    <dgm:cxn modelId="{4DC4AE26-6D6B-4A18-96D7-41FE3C21A10C}" srcId="{75F0CB4F-6D9D-442F-958E-1AEBC21557CF}" destId="{BE402DC3-E77C-4918-B360-B254421A9EE2}" srcOrd="2" destOrd="0" parTransId="{18DEAEF7-B8F2-4DDA-9D41-E4AF94FB9DB0}" sibTransId="{C5338E93-8167-4108-A64B-6954159D1D1A}"/>
    <dgm:cxn modelId="{A60D364C-DB89-459A-A849-A3BA766FF83B}" type="presOf" srcId="{75F0CB4F-6D9D-442F-958E-1AEBC21557CF}" destId="{D9705F50-637A-4713-B7F5-F58C935D4B85}" srcOrd="0" destOrd="0" presId="urn:microsoft.com/office/officeart/2005/8/layout/process1"/>
    <dgm:cxn modelId="{296BCF7E-5C90-4068-895F-C3A3DC85AD29}" type="presOf" srcId="{097E744E-9AAA-4462-BB55-87BFEAC934B9}" destId="{F8E57E1A-3E45-4BEB-9573-258D6012AB35}" srcOrd="0" destOrd="0" presId="urn:microsoft.com/office/officeart/2005/8/layout/process1"/>
    <dgm:cxn modelId="{F7583292-D027-4747-B0D5-EBFD2701BF3B}" type="presOf" srcId="{FA1F5E5B-498C-4AA4-A0DC-B73E85FF2905}" destId="{531F6C1D-7313-45B4-996A-087760349222}" srcOrd="0" destOrd="0" presId="urn:microsoft.com/office/officeart/2005/8/layout/process1"/>
    <dgm:cxn modelId="{FF734ECA-5A7B-448A-9A43-B8429652F821}" type="presOf" srcId="{85393F44-D15B-4773-87B6-65C08ED841B5}" destId="{4E03D193-DEA1-4312-92CB-CD9FBF3845B4}" srcOrd="1" destOrd="0" presId="urn:microsoft.com/office/officeart/2005/8/layout/process1"/>
    <dgm:cxn modelId="{52813CDF-FB65-4F2A-937C-EA02EDCC2F49}" type="presParOf" srcId="{D9705F50-637A-4713-B7F5-F58C935D4B85}" destId="{1C8BB006-615F-4A86-A33B-358220AA1784}" srcOrd="0" destOrd="0" presId="urn:microsoft.com/office/officeart/2005/8/layout/process1"/>
    <dgm:cxn modelId="{FD604761-3AAB-4075-A80D-3C6CBBCB96B5}" type="presParOf" srcId="{D9705F50-637A-4713-B7F5-F58C935D4B85}" destId="{5CACAC38-3BF5-476B-91A6-40DC3B8016A9}" srcOrd="1" destOrd="0" presId="urn:microsoft.com/office/officeart/2005/8/layout/process1"/>
    <dgm:cxn modelId="{45D45F5D-BC55-4F21-9AA1-99D700C319B8}" type="presParOf" srcId="{5CACAC38-3BF5-476B-91A6-40DC3B8016A9}" destId="{4E03D193-DEA1-4312-92CB-CD9FBF3845B4}" srcOrd="0" destOrd="0" presId="urn:microsoft.com/office/officeart/2005/8/layout/process1"/>
    <dgm:cxn modelId="{D8B0E612-E281-4560-BF9A-C4015CBDD00A}" type="presParOf" srcId="{D9705F50-637A-4713-B7F5-F58C935D4B85}" destId="{0330A456-AE66-4D1F-A253-CDAA536B8620}" srcOrd="2" destOrd="0" presId="urn:microsoft.com/office/officeart/2005/8/layout/process1"/>
    <dgm:cxn modelId="{716FE769-3693-4FF8-BA67-29E78C6EB20E}" type="presParOf" srcId="{D9705F50-637A-4713-B7F5-F58C935D4B85}" destId="{F8E57E1A-3E45-4BEB-9573-258D6012AB35}" srcOrd="3" destOrd="0" presId="urn:microsoft.com/office/officeart/2005/8/layout/process1"/>
    <dgm:cxn modelId="{F6058A56-136F-41F4-8680-4DDF3D9CE24B}" type="presParOf" srcId="{F8E57E1A-3E45-4BEB-9573-258D6012AB35}" destId="{9E5082A2-53E3-48D4-8F7A-7D81B52CD44F}" srcOrd="0" destOrd="0" presId="urn:microsoft.com/office/officeart/2005/8/layout/process1"/>
    <dgm:cxn modelId="{5B0721A9-0561-4EB4-9C34-377FFF5D4E3C}" type="presParOf" srcId="{D9705F50-637A-4713-B7F5-F58C935D4B85}" destId="{7D155579-ECF2-4DB9-97BE-8C0CF38510A3}" srcOrd="4" destOrd="0" presId="urn:microsoft.com/office/officeart/2005/8/layout/process1"/>
    <dgm:cxn modelId="{7DC826BD-2346-4ECC-A928-E93E26544648}" type="presParOf" srcId="{D9705F50-637A-4713-B7F5-F58C935D4B85}" destId="{6A9094E2-F0F3-4A2C-8EB8-526B0448ED69}" srcOrd="5" destOrd="0" presId="urn:microsoft.com/office/officeart/2005/8/layout/process1"/>
    <dgm:cxn modelId="{BF52A299-6C4E-4BCE-833B-06DF11334AD1}" type="presParOf" srcId="{6A9094E2-F0F3-4A2C-8EB8-526B0448ED69}" destId="{351BCC47-68A3-48B1-85BC-B0D565E79027}" srcOrd="0" destOrd="0" presId="urn:microsoft.com/office/officeart/2005/8/layout/process1"/>
    <dgm:cxn modelId="{840A74EC-B481-4E1A-88AA-5393F0A7ECA7}" type="presParOf" srcId="{D9705F50-637A-4713-B7F5-F58C935D4B85}" destId="{531F6C1D-7313-45B4-996A-087760349222}" srcOrd="6" destOrd="0" presId="urn:microsoft.com/office/officeart/2005/8/layout/process1"/>
  </dgm:cxnLst>
  <dgm:bg/>
  <dgm:whole/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F77C2151-EB29-46FE-8367-689568828F83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098C9026-A204-4708-9292-BEBF1234A922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元件放置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9EACD788-4013-4EA0-8F0C-D44FF5618F37}" type="parTrans" cxnId="{5733E984-45A3-4873-942C-05E2466A9A1D}">
      <dgm:prSet/>
      <dgm:spPr/>
      <dgm:t>
        <a:bodyPr/>
        <a:lstStyle/>
        <a:p>
          <a:endParaRPr lang="zh-CN" altLang="en-US"/>
        </a:p>
      </dgm:t>
    </dgm:pt>
    <dgm:pt modelId="{7F6545B8-978E-456E-A0A1-10340DCC31D3}" type="sibTrans" cxnId="{5733E984-45A3-4873-942C-05E2466A9A1D}">
      <dgm:prSet/>
      <dgm:spPr/>
      <dgm:t>
        <a:bodyPr/>
        <a:lstStyle/>
        <a:p>
          <a:endParaRPr lang="zh-CN" altLang="en-US"/>
        </a:p>
      </dgm:t>
    </dgm:pt>
    <dgm:pt modelId="{2B7AB517-0750-405A-96A4-DE2AA91067BA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移动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61439A9A-63D5-4517-B9E1-6D0AA08BA66B}" type="parTrans" cxnId="{F0E2A5F5-160A-4D4C-AC89-6C3EF76FCADC}">
      <dgm:prSet/>
      <dgm:spPr/>
      <dgm:t>
        <a:bodyPr/>
        <a:lstStyle/>
        <a:p>
          <a:endParaRPr lang="zh-CN" altLang="en-US"/>
        </a:p>
      </dgm:t>
    </dgm:pt>
    <dgm:pt modelId="{B367206C-D48E-4881-BA28-C5A2EEF59197}" type="sibTrans" cxnId="{F0E2A5F5-160A-4D4C-AC89-6C3EF76FCADC}">
      <dgm:prSet/>
      <dgm:spPr/>
      <dgm:t>
        <a:bodyPr/>
        <a:lstStyle/>
        <a:p>
          <a:endParaRPr lang="zh-CN" altLang="en-US"/>
        </a:p>
      </dgm:t>
    </dgm:pt>
    <dgm:pt modelId="{7938140C-82C4-4D47-BDB8-C189D0CDA704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运动类型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3CA872AE-1EE0-475E-9497-6FC5A840DA7F}" type="parTrans" cxnId="{AA718ADD-931C-45BA-BE4B-50370C2CA22A}">
      <dgm:prSet/>
      <dgm:spPr/>
      <dgm:t>
        <a:bodyPr/>
        <a:lstStyle/>
        <a:p>
          <a:endParaRPr lang="zh-CN" altLang="en-US"/>
        </a:p>
      </dgm:t>
    </dgm:pt>
    <dgm:pt modelId="{71BF7DEB-3C88-4233-B042-4BE6F02C260E}" type="sibTrans" cxnId="{AA718ADD-931C-45BA-BE4B-50370C2CA22A}">
      <dgm:prSet/>
      <dgm:spPr/>
      <dgm:t>
        <a:bodyPr/>
        <a:lstStyle/>
        <a:p>
          <a:endParaRPr lang="zh-CN" altLang="en-US"/>
        </a:p>
      </dgm:t>
    </dgm:pt>
    <dgm:pt modelId="{3561E392-E7F3-4E58-B632-070F95CB413B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旋转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16D72F16-D56B-4647-AC69-0DF57AF5B176}" type="parTrans" cxnId="{A3E83EEB-0BF3-4236-B534-989A2D934FF6}">
      <dgm:prSet/>
      <dgm:spPr/>
      <dgm:t>
        <a:bodyPr/>
        <a:lstStyle/>
        <a:p>
          <a:endParaRPr lang="zh-CN" altLang="en-US"/>
        </a:p>
      </dgm:t>
    </dgm:pt>
    <dgm:pt modelId="{32F24DE6-704D-45A8-8576-004A708E303A}" type="sibTrans" cxnId="{A3E83EEB-0BF3-4236-B534-989A2D934FF6}">
      <dgm:prSet/>
      <dgm:spPr/>
      <dgm:t>
        <a:bodyPr/>
        <a:lstStyle/>
        <a:p>
          <a:endParaRPr lang="zh-CN" altLang="en-US"/>
        </a:p>
      </dgm:t>
    </dgm:pt>
    <dgm:pt modelId="{A93A1153-1923-447D-BC34-E3E00B473964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图元</a:t>
          </a:r>
          <a:r>
            <a:rPr lang="en-US" altLang="zh-CN" dirty="0" smtClean="0"/>
            <a:t>/</a:t>
          </a:r>
          <a:r>
            <a:rPr lang="zh-CN" altLang="en-US" dirty="0" smtClean="0"/>
            <a:t>边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4CD33B60-7D68-48C0-87AA-D7DFC37A64E8}" type="parTrans" cxnId="{C7437AA6-7340-4B43-A89E-55995E59C094}">
      <dgm:prSet/>
      <dgm:spPr/>
      <dgm:t>
        <a:bodyPr/>
        <a:lstStyle/>
        <a:p>
          <a:endParaRPr lang="zh-CN" altLang="en-US"/>
        </a:p>
      </dgm:t>
    </dgm:pt>
    <dgm:pt modelId="{8EE136EA-49BC-4ADF-A2CC-CCB1BDB76E1A}" type="sibTrans" cxnId="{C7437AA6-7340-4B43-A89E-55995E59C094}">
      <dgm:prSet/>
      <dgm:spPr/>
      <dgm:t>
        <a:bodyPr/>
        <a:lstStyle/>
        <a:p>
          <a:endParaRPr lang="zh-CN" altLang="en-US"/>
        </a:p>
      </dgm:t>
    </dgm:pt>
    <dgm:pt modelId="{4692AAFE-1122-47D9-AD04-853453AA6A77}" type="pres">
      <dgm:prSet presAssocID="{F77C2151-EB29-46FE-8367-689568828F83}" presName="Name0" presStyleCnt="0">
        <dgm:presLayoutVars>
          <dgm:dir/>
          <dgm:resizeHandles val="exact"/>
        </dgm:presLayoutVars>
      </dgm:prSet>
      <dgm:spPr/>
    </dgm:pt>
    <dgm:pt modelId="{F06D55D0-ACF7-4C6F-A20F-818EF9AD5C20}" type="pres">
      <dgm:prSet presAssocID="{098C9026-A204-4708-9292-BEBF1234A922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15E6C0C-8A57-4C92-9729-757FFE6035CA}" type="pres">
      <dgm:prSet presAssocID="{7F6545B8-978E-456E-A0A1-10340DCC31D3}" presName="sibTrans" presStyleLbl="sibTrans2D1" presStyleIdx="0" presStyleCnt="4"/>
      <dgm:spPr/>
    </dgm:pt>
    <dgm:pt modelId="{ED1B333C-C7E9-4F37-B36B-8A8DA822D107}" type="pres">
      <dgm:prSet presAssocID="{7F6545B8-978E-456E-A0A1-10340DCC31D3}" presName="connectorText" presStyleLbl="sibTrans2D1" presStyleIdx="0" presStyleCnt="4"/>
      <dgm:spPr/>
    </dgm:pt>
    <dgm:pt modelId="{7A52580D-75F3-4709-B83C-4F8DF9E6BA2E}" type="pres">
      <dgm:prSet presAssocID="{2B7AB517-0750-405A-96A4-DE2AA91067BA}" presName="node" presStyleLbl="node1" presStyleIdx="1" presStyleCnt="5">
        <dgm:presLayoutVars>
          <dgm:bulletEnabled val="1"/>
        </dgm:presLayoutVars>
      </dgm:prSet>
      <dgm:spPr/>
    </dgm:pt>
    <dgm:pt modelId="{A73EBF32-9BA7-4B28-837E-4F2B0664D4E3}" type="pres">
      <dgm:prSet presAssocID="{B367206C-D48E-4881-BA28-C5A2EEF59197}" presName="sibTrans" presStyleLbl="sibTrans2D1" presStyleIdx="1" presStyleCnt="4"/>
      <dgm:spPr/>
    </dgm:pt>
    <dgm:pt modelId="{495F4466-7111-48F0-9915-90887272F87F}" type="pres">
      <dgm:prSet presAssocID="{B367206C-D48E-4881-BA28-C5A2EEF59197}" presName="connectorText" presStyleLbl="sibTrans2D1" presStyleIdx="1" presStyleCnt="4"/>
      <dgm:spPr/>
    </dgm:pt>
    <dgm:pt modelId="{DCD9E278-E1C9-4132-988E-FEDEF015B1C6}" type="pres">
      <dgm:prSet presAssocID="{7938140C-82C4-4D47-BDB8-C189D0CDA704}" presName="node" presStyleLbl="node1" presStyleIdx="2" presStyleCnt="5">
        <dgm:presLayoutVars>
          <dgm:bulletEnabled val="1"/>
        </dgm:presLayoutVars>
      </dgm:prSet>
      <dgm:spPr/>
    </dgm:pt>
    <dgm:pt modelId="{8CA0C703-FAAF-41F7-A2A1-D5AE6EF8DE72}" type="pres">
      <dgm:prSet presAssocID="{71BF7DEB-3C88-4233-B042-4BE6F02C260E}" presName="sibTrans" presStyleLbl="sibTrans2D1" presStyleIdx="2" presStyleCnt="4"/>
      <dgm:spPr/>
    </dgm:pt>
    <dgm:pt modelId="{55BD942B-7A15-4790-B5F9-CD9DF9AB632C}" type="pres">
      <dgm:prSet presAssocID="{71BF7DEB-3C88-4233-B042-4BE6F02C260E}" presName="connectorText" presStyleLbl="sibTrans2D1" presStyleIdx="2" presStyleCnt="4"/>
      <dgm:spPr/>
    </dgm:pt>
    <dgm:pt modelId="{43D5D550-BF02-4325-BC57-CDF919204C28}" type="pres">
      <dgm:prSet presAssocID="{3561E392-E7F3-4E58-B632-070F95CB413B}" presName="node" presStyleLbl="node1" presStyleIdx="3" presStyleCnt="5">
        <dgm:presLayoutVars>
          <dgm:bulletEnabled val="1"/>
        </dgm:presLayoutVars>
      </dgm:prSet>
      <dgm:spPr/>
    </dgm:pt>
    <dgm:pt modelId="{CEAFC1D9-5E55-475A-85AA-64B49E7B2775}" type="pres">
      <dgm:prSet presAssocID="{32F24DE6-704D-45A8-8576-004A708E303A}" presName="sibTrans" presStyleLbl="sibTrans2D1" presStyleIdx="3" presStyleCnt="4"/>
      <dgm:spPr/>
    </dgm:pt>
    <dgm:pt modelId="{C08970F4-C960-44CE-ADE7-12E5C7CBF5FF}" type="pres">
      <dgm:prSet presAssocID="{32F24DE6-704D-45A8-8576-004A708E303A}" presName="connectorText" presStyleLbl="sibTrans2D1" presStyleIdx="3" presStyleCnt="4"/>
      <dgm:spPr/>
    </dgm:pt>
    <dgm:pt modelId="{1CF79317-ED21-4B0B-B95B-928921F01746}" type="pres">
      <dgm:prSet presAssocID="{A93A1153-1923-447D-BC34-E3E00B473964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AA718ADD-931C-45BA-BE4B-50370C2CA22A}" srcId="{F77C2151-EB29-46FE-8367-689568828F83}" destId="{7938140C-82C4-4D47-BDB8-C189D0CDA704}" srcOrd="2" destOrd="0" parTransId="{3CA872AE-1EE0-475E-9497-6FC5A840DA7F}" sibTransId="{71BF7DEB-3C88-4233-B042-4BE6F02C260E}"/>
    <dgm:cxn modelId="{E0E065E7-CB99-469B-8823-1D42478B705B}" type="presOf" srcId="{A93A1153-1923-447D-BC34-E3E00B473964}" destId="{1CF79317-ED21-4B0B-B95B-928921F01746}" srcOrd="0" destOrd="0" presId="urn:microsoft.com/office/officeart/2005/8/layout/process1"/>
    <dgm:cxn modelId="{F0E2A5F5-160A-4D4C-AC89-6C3EF76FCADC}" srcId="{F77C2151-EB29-46FE-8367-689568828F83}" destId="{2B7AB517-0750-405A-96A4-DE2AA91067BA}" srcOrd="1" destOrd="0" parTransId="{61439A9A-63D5-4517-B9E1-6D0AA08BA66B}" sibTransId="{B367206C-D48E-4881-BA28-C5A2EEF59197}"/>
    <dgm:cxn modelId="{46BD0E12-8FFB-4BE5-BCD0-B48B264D8EF5}" type="presOf" srcId="{F77C2151-EB29-46FE-8367-689568828F83}" destId="{4692AAFE-1122-47D9-AD04-853453AA6A77}" srcOrd="0" destOrd="0" presId="urn:microsoft.com/office/officeart/2005/8/layout/process1"/>
    <dgm:cxn modelId="{343CBEFD-D478-4237-8424-72A417321619}" type="presOf" srcId="{7F6545B8-978E-456E-A0A1-10340DCC31D3}" destId="{715E6C0C-8A57-4C92-9729-757FFE6035CA}" srcOrd="0" destOrd="0" presId="urn:microsoft.com/office/officeart/2005/8/layout/process1"/>
    <dgm:cxn modelId="{A3E83EEB-0BF3-4236-B534-989A2D934FF6}" srcId="{F77C2151-EB29-46FE-8367-689568828F83}" destId="{3561E392-E7F3-4E58-B632-070F95CB413B}" srcOrd="3" destOrd="0" parTransId="{16D72F16-D56B-4647-AC69-0DF57AF5B176}" sibTransId="{32F24DE6-704D-45A8-8576-004A708E303A}"/>
    <dgm:cxn modelId="{5733E984-45A3-4873-942C-05E2466A9A1D}" srcId="{F77C2151-EB29-46FE-8367-689568828F83}" destId="{098C9026-A204-4708-9292-BEBF1234A922}" srcOrd="0" destOrd="0" parTransId="{9EACD788-4013-4EA0-8F0C-D44FF5618F37}" sibTransId="{7F6545B8-978E-456E-A0A1-10340DCC31D3}"/>
    <dgm:cxn modelId="{9469A495-47D0-4056-8FF8-0BB7D21614AD}" type="presOf" srcId="{7F6545B8-978E-456E-A0A1-10340DCC31D3}" destId="{ED1B333C-C7E9-4F37-B36B-8A8DA822D107}" srcOrd="1" destOrd="0" presId="urn:microsoft.com/office/officeart/2005/8/layout/process1"/>
    <dgm:cxn modelId="{AAB53CD1-FD8A-4B3B-B5CA-AAB6660DDEBE}" type="presOf" srcId="{7938140C-82C4-4D47-BDB8-C189D0CDA704}" destId="{DCD9E278-E1C9-4132-988E-FEDEF015B1C6}" srcOrd="0" destOrd="0" presId="urn:microsoft.com/office/officeart/2005/8/layout/process1"/>
    <dgm:cxn modelId="{F0239C40-928B-44AE-94EA-0EFE15768D38}" type="presOf" srcId="{3561E392-E7F3-4E58-B632-070F95CB413B}" destId="{43D5D550-BF02-4325-BC57-CDF919204C28}" srcOrd="0" destOrd="0" presId="urn:microsoft.com/office/officeart/2005/8/layout/process1"/>
    <dgm:cxn modelId="{045B152D-DCFC-409B-9B0D-4727A63B159F}" type="presOf" srcId="{B367206C-D48E-4881-BA28-C5A2EEF59197}" destId="{495F4466-7111-48F0-9915-90887272F87F}" srcOrd="1" destOrd="0" presId="urn:microsoft.com/office/officeart/2005/8/layout/process1"/>
    <dgm:cxn modelId="{F7096DC5-88CC-4608-9894-9DCE5560A373}" type="presOf" srcId="{2B7AB517-0750-405A-96A4-DE2AA91067BA}" destId="{7A52580D-75F3-4709-B83C-4F8DF9E6BA2E}" srcOrd="0" destOrd="0" presId="urn:microsoft.com/office/officeart/2005/8/layout/process1"/>
    <dgm:cxn modelId="{EC200E82-BCA6-4281-9BC9-E30B5578A09F}" type="presOf" srcId="{B367206C-D48E-4881-BA28-C5A2EEF59197}" destId="{A73EBF32-9BA7-4B28-837E-4F2B0664D4E3}" srcOrd="0" destOrd="0" presId="urn:microsoft.com/office/officeart/2005/8/layout/process1"/>
    <dgm:cxn modelId="{FD861D06-E537-4E5B-A176-4E424BCDA4D8}" type="presOf" srcId="{71BF7DEB-3C88-4233-B042-4BE6F02C260E}" destId="{8CA0C703-FAAF-41F7-A2A1-D5AE6EF8DE72}" srcOrd="0" destOrd="0" presId="urn:microsoft.com/office/officeart/2005/8/layout/process1"/>
    <dgm:cxn modelId="{A9A99C1C-C6F1-45F5-85DB-600DD5C8710D}" type="presOf" srcId="{098C9026-A204-4708-9292-BEBF1234A922}" destId="{F06D55D0-ACF7-4C6F-A20F-818EF9AD5C20}" srcOrd="0" destOrd="0" presId="urn:microsoft.com/office/officeart/2005/8/layout/process1"/>
    <dgm:cxn modelId="{6A4DE8D2-F48C-413B-A09F-1D619B8806FE}" type="presOf" srcId="{32F24DE6-704D-45A8-8576-004A708E303A}" destId="{C08970F4-C960-44CE-ADE7-12E5C7CBF5FF}" srcOrd="1" destOrd="0" presId="urn:microsoft.com/office/officeart/2005/8/layout/process1"/>
    <dgm:cxn modelId="{C7437AA6-7340-4B43-A89E-55995E59C094}" srcId="{F77C2151-EB29-46FE-8367-689568828F83}" destId="{A93A1153-1923-447D-BC34-E3E00B473964}" srcOrd="4" destOrd="0" parTransId="{4CD33B60-7D68-48C0-87AA-D7DFC37A64E8}" sibTransId="{8EE136EA-49BC-4ADF-A2CC-CCB1BDB76E1A}"/>
    <dgm:cxn modelId="{48D599F4-55BA-4DE1-8917-3CEBEF0983F9}" type="presOf" srcId="{71BF7DEB-3C88-4233-B042-4BE6F02C260E}" destId="{55BD942B-7A15-4790-B5F9-CD9DF9AB632C}" srcOrd="1" destOrd="0" presId="urn:microsoft.com/office/officeart/2005/8/layout/process1"/>
    <dgm:cxn modelId="{FAD5B7D6-AB88-43CB-BF02-FFE2E894F2A6}" type="presOf" srcId="{32F24DE6-704D-45A8-8576-004A708E303A}" destId="{CEAFC1D9-5E55-475A-85AA-64B49E7B2775}" srcOrd="0" destOrd="0" presId="urn:microsoft.com/office/officeart/2005/8/layout/process1"/>
    <dgm:cxn modelId="{0EC8A49F-F6A4-4310-9738-7592759272FF}" type="presParOf" srcId="{4692AAFE-1122-47D9-AD04-853453AA6A77}" destId="{F06D55D0-ACF7-4C6F-A20F-818EF9AD5C20}" srcOrd="0" destOrd="0" presId="urn:microsoft.com/office/officeart/2005/8/layout/process1"/>
    <dgm:cxn modelId="{CE20CAD6-CCB8-4F24-8E95-DBFCC2521A2B}" type="presParOf" srcId="{4692AAFE-1122-47D9-AD04-853453AA6A77}" destId="{715E6C0C-8A57-4C92-9729-757FFE6035CA}" srcOrd="1" destOrd="0" presId="urn:microsoft.com/office/officeart/2005/8/layout/process1"/>
    <dgm:cxn modelId="{2A064C2C-744B-460F-9530-F4C7E7A8041A}" type="presParOf" srcId="{715E6C0C-8A57-4C92-9729-757FFE6035CA}" destId="{ED1B333C-C7E9-4F37-B36B-8A8DA822D107}" srcOrd="0" destOrd="0" presId="urn:microsoft.com/office/officeart/2005/8/layout/process1"/>
    <dgm:cxn modelId="{0D3515A4-F6A6-4A2A-B829-F09741D03BDD}" type="presParOf" srcId="{4692AAFE-1122-47D9-AD04-853453AA6A77}" destId="{7A52580D-75F3-4709-B83C-4F8DF9E6BA2E}" srcOrd="2" destOrd="0" presId="urn:microsoft.com/office/officeart/2005/8/layout/process1"/>
    <dgm:cxn modelId="{12648027-7BE5-4568-8A89-588CAA3BDCCE}" type="presParOf" srcId="{4692AAFE-1122-47D9-AD04-853453AA6A77}" destId="{A73EBF32-9BA7-4B28-837E-4F2B0664D4E3}" srcOrd="3" destOrd="0" presId="urn:microsoft.com/office/officeart/2005/8/layout/process1"/>
    <dgm:cxn modelId="{F2B5990C-796E-4ED9-9C8E-F6DB77DE9ECB}" type="presParOf" srcId="{A73EBF32-9BA7-4B28-837E-4F2B0664D4E3}" destId="{495F4466-7111-48F0-9915-90887272F87F}" srcOrd="0" destOrd="0" presId="urn:microsoft.com/office/officeart/2005/8/layout/process1"/>
    <dgm:cxn modelId="{2E2F478C-9BA6-454E-B834-BADA9E967809}" type="presParOf" srcId="{4692AAFE-1122-47D9-AD04-853453AA6A77}" destId="{DCD9E278-E1C9-4132-988E-FEDEF015B1C6}" srcOrd="4" destOrd="0" presId="urn:microsoft.com/office/officeart/2005/8/layout/process1"/>
    <dgm:cxn modelId="{ADE651B4-6DF2-4327-BF35-8D483EA7D30C}" type="presParOf" srcId="{4692AAFE-1122-47D9-AD04-853453AA6A77}" destId="{8CA0C703-FAAF-41F7-A2A1-D5AE6EF8DE72}" srcOrd="5" destOrd="0" presId="urn:microsoft.com/office/officeart/2005/8/layout/process1"/>
    <dgm:cxn modelId="{9BCDA40F-B8CD-42E6-842E-303D22921BEA}" type="presParOf" srcId="{8CA0C703-FAAF-41F7-A2A1-D5AE6EF8DE72}" destId="{55BD942B-7A15-4790-B5F9-CD9DF9AB632C}" srcOrd="0" destOrd="0" presId="urn:microsoft.com/office/officeart/2005/8/layout/process1"/>
    <dgm:cxn modelId="{285185A8-76BE-4024-B049-3C887E37BE66}" type="presParOf" srcId="{4692AAFE-1122-47D9-AD04-853453AA6A77}" destId="{43D5D550-BF02-4325-BC57-CDF919204C28}" srcOrd="6" destOrd="0" presId="urn:microsoft.com/office/officeart/2005/8/layout/process1"/>
    <dgm:cxn modelId="{8503976A-76DE-477B-B20C-B3D59F0BA59B}" type="presParOf" srcId="{4692AAFE-1122-47D9-AD04-853453AA6A77}" destId="{CEAFC1D9-5E55-475A-85AA-64B49E7B2775}" srcOrd="7" destOrd="0" presId="urn:microsoft.com/office/officeart/2005/8/layout/process1"/>
    <dgm:cxn modelId="{D9519965-508B-4E5B-9B06-524C70ED435E}" type="presParOf" srcId="{CEAFC1D9-5E55-475A-85AA-64B49E7B2775}" destId="{C08970F4-C960-44CE-ADE7-12E5C7CBF5FF}" srcOrd="0" destOrd="0" presId="urn:microsoft.com/office/officeart/2005/8/layout/process1"/>
    <dgm:cxn modelId="{906ECCB2-AFC2-4C83-B109-02041B376396}" type="presParOf" srcId="{4692AAFE-1122-47D9-AD04-853453AA6A77}" destId="{1CF79317-ED21-4B0B-B95B-928921F01746}" srcOrd="8" destOrd="0" presId="urn:microsoft.com/office/officeart/2005/8/layout/process1"/>
  </dgm:cxnLst>
  <dgm:bg/>
  <dgm:whole/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80B5A88F-E39B-45A8-A620-8247460F66DA}" type="doc">
      <dgm:prSet loTypeId="urn:microsoft.com/office/officeart/2005/8/layout/process2" loCatId="process" qsTypeId="urn:microsoft.com/office/officeart/2005/8/quickstyle/3d3" qsCatId="3D" csTypeId="urn:microsoft.com/office/officeart/2005/8/colors/accent1_2" csCatId="accent1" phldr="1"/>
      <dgm:spPr/>
    </dgm:pt>
    <dgm:pt modelId="{5C829A73-C3AA-4AD7-B176-8C53C0F86569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元件放置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864A28B6-3D19-4CFC-8810-69CDDE6C0C77}" type="parTrans" cxnId="{E9A9D181-116D-443D-828F-16128BD48C42}">
      <dgm:prSet/>
      <dgm:spPr/>
      <dgm:t>
        <a:bodyPr/>
        <a:lstStyle/>
        <a:p>
          <a:endParaRPr lang="zh-CN" altLang="en-US"/>
        </a:p>
      </dgm:t>
    </dgm:pt>
    <dgm:pt modelId="{3ADD9203-6BDF-4508-8229-6EF84D3638B1}" type="sibTrans" cxnId="{E9A9D181-116D-443D-828F-16128BD48C42}">
      <dgm:prSet/>
      <dgm:spPr/>
      <dgm:t>
        <a:bodyPr/>
        <a:lstStyle/>
        <a:p>
          <a:endParaRPr lang="zh-CN" altLang="en-US"/>
        </a:p>
      </dgm:t>
    </dgm:pt>
    <dgm:pt modelId="{3FA5F622-BEE1-4FF1-99AF-C1A8290159AC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放置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F723CE26-C201-4AEE-A60E-9687A97390CE}" type="parTrans" cxnId="{901A339C-C7BF-4D05-9C21-B691A20D0768}">
      <dgm:prSet/>
      <dgm:spPr/>
      <dgm:t>
        <a:bodyPr/>
        <a:lstStyle/>
        <a:p>
          <a:endParaRPr lang="zh-CN" altLang="en-US"/>
        </a:p>
      </dgm:t>
    </dgm:pt>
    <dgm:pt modelId="{BFA1DB33-9D50-47F1-9BE3-FEC9C4DDC18A}" type="sibTrans" cxnId="{901A339C-C7BF-4D05-9C21-B691A20D0768}">
      <dgm:prSet/>
      <dgm:spPr/>
      <dgm:t>
        <a:bodyPr/>
        <a:lstStyle/>
        <a:p>
          <a:endParaRPr lang="zh-CN" altLang="en-US"/>
        </a:p>
      </dgm:t>
    </dgm:pt>
    <dgm:pt modelId="{53ADA10F-0C88-4E0B-9F3E-DD8F9ED14695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新建集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5371BC51-0D4C-4AE3-8370-4D7D76378728}" type="parTrans" cxnId="{45F74FE7-2B9F-4F60-910F-457341A1CE9F}">
      <dgm:prSet/>
      <dgm:spPr/>
      <dgm:t>
        <a:bodyPr/>
        <a:lstStyle/>
        <a:p>
          <a:endParaRPr lang="zh-CN" altLang="en-US"/>
        </a:p>
      </dgm:t>
    </dgm:pt>
    <dgm:pt modelId="{0AA18A36-73D3-496C-B9D5-2D275D4545C8}" type="sibTrans" cxnId="{45F74FE7-2B9F-4F60-910F-457341A1CE9F}">
      <dgm:prSet/>
      <dgm:spPr/>
      <dgm:t>
        <a:bodyPr/>
        <a:lstStyle/>
        <a:p>
          <a:endParaRPr lang="zh-CN" altLang="en-US"/>
        </a:p>
      </dgm:t>
    </dgm:pt>
    <dgm:pt modelId="{5CC90A32-C69E-45B3-B8C3-9CB52E15FE26}" type="pres">
      <dgm:prSet presAssocID="{80B5A88F-E39B-45A8-A620-8247460F66DA}" presName="linearFlow" presStyleCnt="0">
        <dgm:presLayoutVars>
          <dgm:resizeHandles val="exact"/>
        </dgm:presLayoutVars>
      </dgm:prSet>
      <dgm:spPr/>
    </dgm:pt>
    <dgm:pt modelId="{6FF35184-75E8-4A31-A03A-ED6D19B8A8C2}" type="pres">
      <dgm:prSet presAssocID="{5C829A73-C3AA-4AD7-B176-8C53C0F86569}" presName="node" presStyleLbl="node1" presStyleIdx="0" presStyleCnt="3">
        <dgm:presLayoutVars>
          <dgm:bulletEnabled val="1"/>
        </dgm:presLayoutVars>
      </dgm:prSet>
      <dgm:spPr/>
    </dgm:pt>
    <dgm:pt modelId="{4F119E89-025C-4020-BC02-CAB70C257171}" type="pres">
      <dgm:prSet presAssocID="{3ADD9203-6BDF-4508-8229-6EF84D3638B1}" presName="sibTrans" presStyleLbl="sibTrans2D1" presStyleIdx="0" presStyleCnt="2"/>
      <dgm:spPr/>
    </dgm:pt>
    <dgm:pt modelId="{BA4A8C6C-4E82-486B-A7FC-EC1C093CCBD0}" type="pres">
      <dgm:prSet presAssocID="{3ADD9203-6BDF-4508-8229-6EF84D3638B1}" presName="connectorText" presStyleLbl="sibTrans2D1" presStyleIdx="0" presStyleCnt="2"/>
      <dgm:spPr/>
    </dgm:pt>
    <dgm:pt modelId="{57222FDA-0213-46E1-9D65-A44276117C3B}" type="pres">
      <dgm:prSet presAssocID="{3FA5F622-BEE1-4FF1-99AF-C1A8290159AC}" presName="node" presStyleLbl="node1" presStyleIdx="1" presStyleCnt="3">
        <dgm:presLayoutVars>
          <dgm:bulletEnabled val="1"/>
        </dgm:presLayoutVars>
      </dgm:prSet>
      <dgm:spPr/>
    </dgm:pt>
    <dgm:pt modelId="{E24058EB-4094-4394-9BB4-A7F445C38F7C}" type="pres">
      <dgm:prSet presAssocID="{BFA1DB33-9D50-47F1-9BE3-FEC9C4DDC18A}" presName="sibTrans" presStyleLbl="sibTrans2D1" presStyleIdx="1" presStyleCnt="2"/>
      <dgm:spPr/>
    </dgm:pt>
    <dgm:pt modelId="{81DBC8BF-6778-4669-83FB-F33FE5F34181}" type="pres">
      <dgm:prSet presAssocID="{BFA1DB33-9D50-47F1-9BE3-FEC9C4DDC18A}" presName="connectorText" presStyleLbl="sibTrans2D1" presStyleIdx="1" presStyleCnt="2"/>
      <dgm:spPr/>
    </dgm:pt>
    <dgm:pt modelId="{5CED4318-9C5D-4A3E-A056-114BF2E49BDA}" type="pres">
      <dgm:prSet presAssocID="{53ADA10F-0C88-4E0B-9F3E-DD8F9ED14695}" presName="node" presStyleLbl="node1" presStyleIdx="2" presStyleCnt="3">
        <dgm:presLayoutVars>
          <dgm:bulletEnabled val="1"/>
        </dgm:presLayoutVars>
      </dgm:prSet>
      <dgm:spPr/>
    </dgm:pt>
  </dgm:ptLst>
  <dgm:cxnLst>
    <dgm:cxn modelId="{45F74FE7-2B9F-4F60-910F-457341A1CE9F}" srcId="{80B5A88F-E39B-45A8-A620-8247460F66DA}" destId="{53ADA10F-0C88-4E0B-9F3E-DD8F9ED14695}" srcOrd="2" destOrd="0" parTransId="{5371BC51-0D4C-4AE3-8370-4D7D76378728}" sibTransId="{0AA18A36-73D3-496C-B9D5-2D275D4545C8}"/>
    <dgm:cxn modelId="{0C496927-885B-4885-89AD-0FEE1E271EA5}" type="presOf" srcId="{53ADA10F-0C88-4E0B-9F3E-DD8F9ED14695}" destId="{5CED4318-9C5D-4A3E-A056-114BF2E49BDA}" srcOrd="0" destOrd="0" presId="urn:microsoft.com/office/officeart/2005/8/layout/process2"/>
    <dgm:cxn modelId="{1E0BC44A-30C0-4B85-AE6B-FDEB1F067E0F}" type="presOf" srcId="{BFA1DB33-9D50-47F1-9BE3-FEC9C4DDC18A}" destId="{81DBC8BF-6778-4669-83FB-F33FE5F34181}" srcOrd="1" destOrd="0" presId="urn:microsoft.com/office/officeart/2005/8/layout/process2"/>
    <dgm:cxn modelId="{C03A8C75-9AC5-4EEB-8B13-A14FAD1FACFC}" type="presOf" srcId="{80B5A88F-E39B-45A8-A620-8247460F66DA}" destId="{5CC90A32-C69E-45B3-B8C3-9CB52E15FE26}" srcOrd="0" destOrd="0" presId="urn:microsoft.com/office/officeart/2005/8/layout/process2"/>
    <dgm:cxn modelId="{DF202C38-F336-426C-9CB1-53D182041CE4}" type="presOf" srcId="{BFA1DB33-9D50-47F1-9BE3-FEC9C4DDC18A}" destId="{E24058EB-4094-4394-9BB4-A7F445C38F7C}" srcOrd="0" destOrd="0" presId="urn:microsoft.com/office/officeart/2005/8/layout/process2"/>
    <dgm:cxn modelId="{E9A9D181-116D-443D-828F-16128BD48C42}" srcId="{80B5A88F-E39B-45A8-A620-8247460F66DA}" destId="{5C829A73-C3AA-4AD7-B176-8C53C0F86569}" srcOrd="0" destOrd="0" parTransId="{864A28B6-3D19-4CFC-8810-69CDDE6C0C77}" sibTransId="{3ADD9203-6BDF-4508-8229-6EF84D3638B1}"/>
    <dgm:cxn modelId="{3FC7D83A-26F0-4BDA-A817-9DE9FE719D8A}" type="presOf" srcId="{5C829A73-C3AA-4AD7-B176-8C53C0F86569}" destId="{6FF35184-75E8-4A31-A03A-ED6D19B8A8C2}" srcOrd="0" destOrd="0" presId="urn:microsoft.com/office/officeart/2005/8/layout/process2"/>
    <dgm:cxn modelId="{C8142E18-7CBD-429C-89C7-6B1FFA248462}" type="presOf" srcId="{3ADD9203-6BDF-4508-8229-6EF84D3638B1}" destId="{4F119E89-025C-4020-BC02-CAB70C257171}" srcOrd="0" destOrd="0" presId="urn:microsoft.com/office/officeart/2005/8/layout/process2"/>
    <dgm:cxn modelId="{901A339C-C7BF-4D05-9C21-B691A20D0768}" srcId="{80B5A88F-E39B-45A8-A620-8247460F66DA}" destId="{3FA5F622-BEE1-4FF1-99AF-C1A8290159AC}" srcOrd="1" destOrd="0" parTransId="{F723CE26-C201-4AEE-A60E-9687A97390CE}" sibTransId="{BFA1DB33-9D50-47F1-9BE3-FEC9C4DDC18A}"/>
    <dgm:cxn modelId="{3EF0CB99-FC85-4828-8C93-A7B3110500A5}" type="presOf" srcId="{3FA5F622-BEE1-4FF1-99AF-C1A8290159AC}" destId="{57222FDA-0213-46E1-9D65-A44276117C3B}" srcOrd="0" destOrd="0" presId="urn:microsoft.com/office/officeart/2005/8/layout/process2"/>
    <dgm:cxn modelId="{42A4DD65-5F28-4DED-9625-8C490BA36A16}" type="presOf" srcId="{3ADD9203-6BDF-4508-8229-6EF84D3638B1}" destId="{BA4A8C6C-4E82-486B-A7FC-EC1C093CCBD0}" srcOrd="1" destOrd="0" presId="urn:microsoft.com/office/officeart/2005/8/layout/process2"/>
    <dgm:cxn modelId="{CF61F375-9E44-44FB-B551-FF5D43D65423}" type="presParOf" srcId="{5CC90A32-C69E-45B3-B8C3-9CB52E15FE26}" destId="{6FF35184-75E8-4A31-A03A-ED6D19B8A8C2}" srcOrd="0" destOrd="0" presId="urn:microsoft.com/office/officeart/2005/8/layout/process2"/>
    <dgm:cxn modelId="{1DFA43FF-EF4C-4FDF-8879-1A67EF44B73A}" type="presParOf" srcId="{5CC90A32-C69E-45B3-B8C3-9CB52E15FE26}" destId="{4F119E89-025C-4020-BC02-CAB70C257171}" srcOrd="1" destOrd="0" presId="urn:microsoft.com/office/officeart/2005/8/layout/process2"/>
    <dgm:cxn modelId="{D8BAE11C-0508-4269-BC7F-DAF0F385EC66}" type="presParOf" srcId="{4F119E89-025C-4020-BC02-CAB70C257171}" destId="{BA4A8C6C-4E82-486B-A7FC-EC1C093CCBD0}" srcOrd="0" destOrd="0" presId="urn:microsoft.com/office/officeart/2005/8/layout/process2"/>
    <dgm:cxn modelId="{45825D98-0B95-4392-9548-B8B4118D0A79}" type="presParOf" srcId="{5CC90A32-C69E-45B3-B8C3-9CB52E15FE26}" destId="{57222FDA-0213-46E1-9D65-A44276117C3B}" srcOrd="2" destOrd="0" presId="urn:microsoft.com/office/officeart/2005/8/layout/process2"/>
    <dgm:cxn modelId="{B209E08C-A206-4C27-A02B-89EC836B9F62}" type="presParOf" srcId="{5CC90A32-C69E-45B3-B8C3-9CB52E15FE26}" destId="{E24058EB-4094-4394-9BB4-A7F445C38F7C}" srcOrd="3" destOrd="0" presId="urn:microsoft.com/office/officeart/2005/8/layout/process2"/>
    <dgm:cxn modelId="{52247CB2-48EC-4EE1-A57A-12AE72CC704D}" type="presParOf" srcId="{E24058EB-4094-4394-9BB4-A7F445C38F7C}" destId="{81DBC8BF-6778-4669-83FB-F33FE5F34181}" srcOrd="0" destOrd="0" presId="urn:microsoft.com/office/officeart/2005/8/layout/process2"/>
    <dgm:cxn modelId="{889ED6A2-9195-445F-A6BF-38AFB0A7D9D3}" type="presParOf" srcId="{5CC90A32-C69E-45B3-B8C3-9CB52E15FE26}" destId="{5CED4318-9C5D-4A3E-A056-114BF2E49BDA}" srcOrd="4" destOrd="0" presId="urn:microsoft.com/office/officeart/2005/8/layout/process2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100E21A-6C43-485B-AB2D-D77DFDE2B447}" type="doc">
      <dgm:prSet loTypeId="urn:microsoft.com/office/officeart/2005/8/layout/hProcess3" loCatId="process" qsTypeId="urn:microsoft.com/office/officeart/2005/8/quickstyle/3d3" qsCatId="3D" csTypeId="urn:microsoft.com/office/officeart/2005/8/colors/accent1_2" csCatId="accent1" phldr="1"/>
      <dgm:spPr/>
    </dgm:pt>
    <dgm:pt modelId="{A18AC128-BECD-4173-B73C-3FED094BE279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凸轮从动机构连接定义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56F0EFC3-1DF4-4C31-B863-7B3BC904240F}" type="parTrans" cxnId="{6BF6771D-193B-4CEE-A0D1-3C04338AC7E1}">
      <dgm:prSet/>
      <dgm:spPr/>
      <dgm:t>
        <a:bodyPr/>
        <a:lstStyle/>
        <a:p>
          <a:endParaRPr lang="zh-CN" altLang="en-US"/>
        </a:p>
      </dgm:t>
    </dgm:pt>
    <dgm:pt modelId="{9BD55F89-2D75-495D-897F-6780CA481807}" type="sibTrans" cxnId="{6BF6771D-193B-4CEE-A0D1-3C04338AC7E1}">
      <dgm:prSet/>
      <dgm:spPr/>
      <dgm:t>
        <a:bodyPr/>
        <a:lstStyle/>
        <a:p>
          <a:endParaRPr lang="zh-CN" altLang="en-US"/>
        </a:p>
      </dgm:t>
    </dgm:pt>
    <dgm:pt modelId="{46BEC83B-D9D4-44BA-9BB6-EDB95AB0BCC5}" type="pres">
      <dgm:prSet presAssocID="{5100E21A-6C43-485B-AB2D-D77DFDE2B447}" presName="Name0" presStyleCnt="0">
        <dgm:presLayoutVars>
          <dgm:dir/>
          <dgm:animLvl val="lvl"/>
          <dgm:resizeHandles val="exact"/>
        </dgm:presLayoutVars>
      </dgm:prSet>
      <dgm:spPr/>
    </dgm:pt>
    <dgm:pt modelId="{466EBFB8-F21F-4F58-A96F-222657CB12EA}" type="pres">
      <dgm:prSet presAssocID="{5100E21A-6C43-485B-AB2D-D77DFDE2B447}" presName="dummy" presStyleCnt="0"/>
      <dgm:spPr/>
    </dgm:pt>
    <dgm:pt modelId="{CDA42437-0591-4A7F-A970-9E7F5C7494DB}" type="pres">
      <dgm:prSet presAssocID="{5100E21A-6C43-485B-AB2D-D77DFDE2B447}" presName="linH" presStyleCnt="0"/>
      <dgm:spPr/>
    </dgm:pt>
    <dgm:pt modelId="{64A7A256-66BA-4F5B-B7B3-F725F6D80B1F}" type="pres">
      <dgm:prSet presAssocID="{5100E21A-6C43-485B-AB2D-D77DFDE2B447}" presName="padding1" presStyleCnt="0"/>
      <dgm:spPr/>
    </dgm:pt>
    <dgm:pt modelId="{BB3AEF41-8D5C-472E-BCD8-73986068FEEE}" type="pres">
      <dgm:prSet presAssocID="{A18AC128-BECD-4173-B73C-3FED094BE279}" presName="linV" presStyleCnt="0"/>
      <dgm:spPr/>
    </dgm:pt>
    <dgm:pt modelId="{1BEB5609-E13C-4A6C-967D-2F7C1F427FDD}" type="pres">
      <dgm:prSet presAssocID="{A18AC128-BECD-4173-B73C-3FED094BE279}" presName="spVertical1" presStyleCnt="0"/>
      <dgm:spPr/>
    </dgm:pt>
    <dgm:pt modelId="{92CD6EEC-EB3D-455B-B543-D4AA7D6572CD}" type="pres">
      <dgm:prSet presAssocID="{A18AC128-BECD-4173-B73C-3FED094BE279}" presName="parTx" presStyleLbl="revTx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6B0221E-44C7-4F9D-9E37-C0BFCA11EBCA}" type="pres">
      <dgm:prSet presAssocID="{A18AC128-BECD-4173-B73C-3FED094BE279}" presName="spVertical2" presStyleCnt="0"/>
      <dgm:spPr/>
    </dgm:pt>
    <dgm:pt modelId="{318F8178-D43B-46B2-85D0-000E5B83B922}" type="pres">
      <dgm:prSet presAssocID="{A18AC128-BECD-4173-B73C-3FED094BE279}" presName="spVertical3" presStyleCnt="0"/>
      <dgm:spPr/>
    </dgm:pt>
    <dgm:pt modelId="{8507808E-F20E-4FFE-A672-38F6C17AA6EE}" type="pres">
      <dgm:prSet presAssocID="{5100E21A-6C43-485B-AB2D-D77DFDE2B447}" presName="padding2" presStyleCnt="0"/>
      <dgm:spPr/>
    </dgm:pt>
    <dgm:pt modelId="{57AAC597-048B-4DCA-9AE9-E04CB4FA5F11}" type="pres">
      <dgm:prSet presAssocID="{5100E21A-6C43-485B-AB2D-D77DFDE2B447}" presName="negArrow" presStyleCnt="0"/>
      <dgm:spPr/>
    </dgm:pt>
    <dgm:pt modelId="{CD46EB94-8CB3-4C59-A608-85D8BBBBE3BE}" type="pres">
      <dgm:prSet presAssocID="{5100E21A-6C43-485B-AB2D-D77DFDE2B447}" presName="backgroundArrow" presStyleLbl="node1" presStyleIdx="0" presStyleCnt="1"/>
      <dgm:spPr/>
    </dgm:pt>
  </dgm:ptLst>
  <dgm:cxnLst>
    <dgm:cxn modelId="{FECE8A1C-2CA4-44AE-A2BF-8769BE5A0A08}" type="presOf" srcId="{5100E21A-6C43-485B-AB2D-D77DFDE2B447}" destId="{46BEC83B-D9D4-44BA-9BB6-EDB95AB0BCC5}" srcOrd="0" destOrd="0" presId="urn:microsoft.com/office/officeart/2005/8/layout/hProcess3"/>
    <dgm:cxn modelId="{C5B58B48-2C18-4E13-9677-1E7D924F97C2}" type="presOf" srcId="{A18AC128-BECD-4173-B73C-3FED094BE279}" destId="{92CD6EEC-EB3D-455B-B543-D4AA7D6572CD}" srcOrd="0" destOrd="0" presId="urn:microsoft.com/office/officeart/2005/8/layout/hProcess3"/>
    <dgm:cxn modelId="{6BF6771D-193B-4CEE-A0D1-3C04338AC7E1}" srcId="{5100E21A-6C43-485B-AB2D-D77DFDE2B447}" destId="{A18AC128-BECD-4173-B73C-3FED094BE279}" srcOrd="0" destOrd="0" parTransId="{56F0EFC3-1DF4-4C31-B863-7B3BC904240F}" sibTransId="{9BD55F89-2D75-495D-897F-6780CA481807}"/>
    <dgm:cxn modelId="{140FA8D3-2A62-4233-B5EE-6B712F83D99F}" type="presParOf" srcId="{46BEC83B-D9D4-44BA-9BB6-EDB95AB0BCC5}" destId="{466EBFB8-F21F-4F58-A96F-222657CB12EA}" srcOrd="0" destOrd="0" presId="urn:microsoft.com/office/officeart/2005/8/layout/hProcess3"/>
    <dgm:cxn modelId="{D7EFBECF-0E74-4ACF-A031-8613441D22BA}" type="presParOf" srcId="{46BEC83B-D9D4-44BA-9BB6-EDB95AB0BCC5}" destId="{CDA42437-0591-4A7F-A970-9E7F5C7494DB}" srcOrd="1" destOrd="0" presId="urn:microsoft.com/office/officeart/2005/8/layout/hProcess3"/>
    <dgm:cxn modelId="{DC8A264E-B7E1-469F-8803-1CDFD84E0F0C}" type="presParOf" srcId="{CDA42437-0591-4A7F-A970-9E7F5C7494DB}" destId="{64A7A256-66BA-4F5B-B7B3-F725F6D80B1F}" srcOrd="0" destOrd="0" presId="urn:microsoft.com/office/officeart/2005/8/layout/hProcess3"/>
    <dgm:cxn modelId="{8502567E-9763-4A1A-A54A-70238F759F40}" type="presParOf" srcId="{CDA42437-0591-4A7F-A970-9E7F5C7494DB}" destId="{BB3AEF41-8D5C-472E-BCD8-73986068FEEE}" srcOrd="1" destOrd="0" presId="urn:microsoft.com/office/officeart/2005/8/layout/hProcess3"/>
    <dgm:cxn modelId="{6C781A2D-084E-41EC-9D65-B5E0C91ADCF6}" type="presParOf" srcId="{BB3AEF41-8D5C-472E-BCD8-73986068FEEE}" destId="{1BEB5609-E13C-4A6C-967D-2F7C1F427FDD}" srcOrd="0" destOrd="0" presId="urn:microsoft.com/office/officeart/2005/8/layout/hProcess3"/>
    <dgm:cxn modelId="{C3374E32-4CC0-4D7F-B1A9-84B4B75F15B0}" type="presParOf" srcId="{BB3AEF41-8D5C-472E-BCD8-73986068FEEE}" destId="{92CD6EEC-EB3D-455B-B543-D4AA7D6572CD}" srcOrd="1" destOrd="0" presId="urn:microsoft.com/office/officeart/2005/8/layout/hProcess3"/>
    <dgm:cxn modelId="{92E31D7B-90A7-496D-8B4B-F89BA403D379}" type="presParOf" srcId="{BB3AEF41-8D5C-472E-BCD8-73986068FEEE}" destId="{16B0221E-44C7-4F9D-9E37-C0BFCA11EBCA}" srcOrd="2" destOrd="0" presId="urn:microsoft.com/office/officeart/2005/8/layout/hProcess3"/>
    <dgm:cxn modelId="{D642A691-675A-48F5-B0D4-6749DBA03A3E}" type="presParOf" srcId="{BB3AEF41-8D5C-472E-BCD8-73986068FEEE}" destId="{318F8178-D43B-46B2-85D0-000E5B83B922}" srcOrd="3" destOrd="0" presId="urn:microsoft.com/office/officeart/2005/8/layout/hProcess3"/>
    <dgm:cxn modelId="{00C9D0FB-15C9-4540-9B88-FCDAE1D0088F}" type="presParOf" srcId="{CDA42437-0591-4A7F-A970-9E7F5C7494DB}" destId="{8507808E-F20E-4FFE-A672-38F6C17AA6EE}" srcOrd="2" destOrd="0" presId="urn:microsoft.com/office/officeart/2005/8/layout/hProcess3"/>
    <dgm:cxn modelId="{F311351A-F5D8-4D7B-88BD-92D03E5915CF}" type="presParOf" srcId="{CDA42437-0591-4A7F-A970-9E7F5C7494DB}" destId="{57AAC597-048B-4DCA-9AE9-E04CB4FA5F11}" srcOrd="3" destOrd="0" presId="urn:microsoft.com/office/officeart/2005/8/layout/hProcess3"/>
    <dgm:cxn modelId="{7292E17A-1486-48D7-9B93-F3E66A00ED6F}" type="presParOf" srcId="{CDA42437-0591-4A7F-A970-9E7F5C7494DB}" destId="{CD46EB94-8CB3-4C59-A608-85D8BBBBE3BE}" srcOrd="4" destOrd="0" presId="urn:microsoft.com/office/officeart/2005/8/layout/hProcess3"/>
  </dgm:cxnLst>
  <dgm:bg/>
  <dgm:whole/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FD770DFB-5BD1-464A-ACCB-D6E2BD80670E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C21739F5-C2E4-4057-B9E4-90D350C9714E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机构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2F49CFA0-C208-4031-B49E-6D5CB5B71978}" type="parTrans" cxnId="{F365D6BA-15D5-4EEC-8650-27AA94CCC3EC}">
      <dgm:prSet/>
      <dgm:spPr/>
      <dgm:t>
        <a:bodyPr/>
        <a:lstStyle/>
        <a:p>
          <a:endParaRPr lang="zh-CN" altLang="en-US"/>
        </a:p>
      </dgm:t>
    </dgm:pt>
    <dgm:pt modelId="{4176F062-E4D5-4565-8750-1D138C6218F0}" type="sibTrans" cxnId="{F365D6BA-15D5-4EEC-8650-27AA94CCC3EC}">
      <dgm:prSet/>
      <dgm:spPr/>
      <dgm:t>
        <a:bodyPr/>
        <a:lstStyle/>
        <a:p>
          <a:endParaRPr lang="zh-CN" altLang="en-US"/>
        </a:p>
      </dgm:t>
    </dgm:pt>
    <dgm:pt modelId="{9C7D8253-FD6D-48F5-8189-DBDC9850027F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伺服电动机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D6AA2C31-969D-45E9-A2A5-9B4E90247E29}" type="parTrans" cxnId="{46436961-0A76-4BBA-951C-CD83584127A3}">
      <dgm:prSet/>
      <dgm:spPr/>
      <dgm:t>
        <a:bodyPr/>
        <a:lstStyle/>
        <a:p>
          <a:endParaRPr lang="zh-CN" altLang="en-US"/>
        </a:p>
      </dgm:t>
    </dgm:pt>
    <dgm:pt modelId="{681648E5-A8E1-43BA-BE4B-DBB72C8C54A4}" type="sibTrans" cxnId="{46436961-0A76-4BBA-951C-CD83584127A3}">
      <dgm:prSet/>
      <dgm:spPr/>
      <dgm:t>
        <a:bodyPr/>
        <a:lstStyle/>
        <a:p>
          <a:endParaRPr lang="zh-CN" altLang="en-US"/>
        </a:p>
      </dgm:t>
    </dgm:pt>
    <dgm:pt modelId="{47B4667E-7612-4298-A514-9633A7F4A7FE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伺服电动机定义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B4FD76EF-CF9C-4B91-A249-FE597F8B9622}" type="parTrans" cxnId="{0A25481B-85B1-4F51-9596-45717EF7ECA0}">
      <dgm:prSet/>
      <dgm:spPr/>
      <dgm:t>
        <a:bodyPr/>
        <a:lstStyle/>
        <a:p>
          <a:endParaRPr lang="zh-CN" altLang="en-US"/>
        </a:p>
      </dgm:t>
    </dgm:pt>
    <dgm:pt modelId="{333FCE39-419E-42FC-BAE7-AE2EC6FF527C}" type="sibTrans" cxnId="{0A25481B-85B1-4F51-9596-45717EF7ECA0}">
      <dgm:prSet/>
      <dgm:spPr/>
      <dgm:t>
        <a:bodyPr/>
        <a:lstStyle/>
        <a:p>
          <a:endParaRPr lang="zh-CN" altLang="en-US"/>
        </a:p>
      </dgm:t>
    </dgm:pt>
    <dgm:pt modelId="{F463858B-3D1D-4D64-8DD1-CEF39126A261}" type="pres">
      <dgm:prSet presAssocID="{FD770DFB-5BD1-464A-ACCB-D6E2BD80670E}" presName="Name0" presStyleCnt="0">
        <dgm:presLayoutVars>
          <dgm:dir/>
          <dgm:resizeHandles val="exact"/>
        </dgm:presLayoutVars>
      </dgm:prSet>
      <dgm:spPr/>
    </dgm:pt>
    <dgm:pt modelId="{B7AF0F19-D2B1-43ED-A740-4C03C3A415A6}" type="pres">
      <dgm:prSet presAssocID="{C21739F5-C2E4-4057-B9E4-90D350C9714E}" presName="node" presStyleLbl="node1" presStyleIdx="0" presStyleCnt="3">
        <dgm:presLayoutVars>
          <dgm:bulletEnabled val="1"/>
        </dgm:presLayoutVars>
      </dgm:prSet>
      <dgm:spPr/>
    </dgm:pt>
    <dgm:pt modelId="{B4569342-A267-4E9A-BD89-392F96A7A63A}" type="pres">
      <dgm:prSet presAssocID="{4176F062-E4D5-4565-8750-1D138C6218F0}" presName="sibTrans" presStyleLbl="sibTrans2D1" presStyleIdx="0" presStyleCnt="2"/>
      <dgm:spPr/>
    </dgm:pt>
    <dgm:pt modelId="{4C290509-D9EB-4C78-8F4E-749E2831C142}" type="pres">
      <dgm:prSet presAssocID="{4176F062-E4D5-4565-8750-1D138C6218F0}" presName="connectorText" presStyleLbl="sibTrans2D1" presStyleIdx="0" presStyleCnt="2"/>
      <dgm:spPr/>
    </dgm:pt>
    <dgm:pt modelId="{9923D047-20E7-42B7-8CA1-47FC6392600F}" type="pres">
      <dgm:prSet presAssocID="{9C7D8253-FD6D-48F5-8189-DBDC9850027F}" presName="node" presStyleLbl="node1" presStyleIdx="1" presStyleCnt="3">
        <dgm:presLayoutVars>
          <dgm:bulletEnabled val="1"/>
        </dgm:presLayoutVars>
      </dgm:prSet>
      <dgm:spPr/>
    </dgm:pt>
    <dgm:pt modelId="{AB45DDA5-1952-4C70-B217-B6625A0C5A29}" type="pres">
      <dgm:prSet presAssocID="{681648E5-A8E1-43BA-BE4B-DBB72C8C54A4}" presName="sibTrans" presStyleLbl="sibTrans2D1" presStyleIdx="1" presStyleCnt="2"/>
      <dgm:spPr/>
    </dgm:pt>
    <dgm:pt modelId="{448CE85D-633F-4B33-A2E1-A35E408D8492}" type="pres">
      <dgm:prSet presAssocID="{681648E5-A8E1-43BA-BE4B-DBB72C8C54A4}" presName="connectorText" presStyleLbl="sibTrans2D1" presStyleIdx="1" presStyleCnt="2"/>
      <dgm:spPr/>
    </dgm:pt>
    <dgm:pt modelId="{A2F7A80E-72EC-4EDE-B567-060A4578FB88}" type="pres">
      <dgm:prSet presAssocID="{47B4667E-7612-4298-A514-9633A7F4A7FE}" presName="node" presStyleLbl="node1" presStyleIdx="2" presStyleCnt="3">
        <dgm:presLayoutVars>
          <dgm:bulletEnabled val="1"/>
        </dgm:presLayoutVars>
      </dgm:prSet>
      <dgm:spPr/>
    </dgm:pt>
  </dgm:ptLst>
  <dgm:cxnLst>
    <dgm:cxn modelId="{8DCAFD7E-4131-4822-AB6E-A89016A625B9}" type="presOf" srcId="{4176F062-E4D5-4565-8750-1D138C6218F0}" destId="{B4569342-A267-4E9A-BD89-392F96A7A63A}" srcOrd="0" destOrd="0" presId="urn:microsoft.com/office/officeart/2005/8/layout/process1"/>
    <dgm:cxn modelId="{34C5DD03-426A-4F72-9A49-EE4B1E5A080E}" type="presOf" srcId="{C21739F5-C2E4-4057-B9E4-90D350C9714E}" destId="{B7AF0F19-D2B1-43ED-A740-4C03C3A415A6}" srcOrd="0" destOrd="0" presId="urn:microsoft.com/office/officeart/2005/8/layout/process1"/>
    <dgm:cxn modelId="{FD6FC3A6-EE00-44B2-86D0-C85E46A3E83F}" type="presOf" srcId="{9C7D8253-FD6D-48F5-8189-DBDC9850027F}" destId="{9923D047-20E7-42B7-8CA1-47FC6392600F}" srcOrd="0" destOrd="0" presId="urn:microsoft.com/office/officeart/2005/8/layout/process1"/>
    <dgm:cxn modelId="{4BCDBD62-D7E4-4288-AB55-CA9186239612}" type="presOf" srcId="{681648E5-A8E1-43BA-BE4B-DBB72C8C54A4}" destId="{AB45DDA5-1952-4C70-B217-B6625A0C5A29}" srcOrd="0" destOrd="0" presId="urn:microsoft.com/office/officeart/2005/8/layout/process1"/>
    <dgm:cxn modelId="{46436961-0A76-4BBA-951C-CD83584127A3}" srcId="{FD770DFB-5BD1-464A-ACCB-D6E2BD80670E}" destId="{9C7D8253-FD6D-48F5-8189-DBDC9850027F}" srcOrd="1" destOrd="0" parTransId="{D6AA2C31-969D-45E9-A2A5-9B4E90247E29}" sibTransId="{681648E5-A8E1-43BA-BE4B-DBB72C8C54A4}"/>
    <dgm:cxn modelId="{CEE760C6-3AC6-410E-ACFA-84FAB7576DFB}" type="presOf" srcId="{47B4667E-7612-4298-A514-9633A7F4A7FE}" destId="{A2F7A80E-72EC-4EDE-B567-060A4578FB88}" srcOrd="0" destOrd="0" presId="urn:microsoft.com/office/officeart/2005/8/layout/process1"/>
    <dgm:cxn modelId="{0AD2AD15-5505-4572-852D-1606DCE6C07E}" type="presOf" srcId="{681648E5-A8E1-43BA-BE4B-DBB72C8C54A4}" destId="{448CE85D-633F-4B33-A2E1-A35E408D8492}" srcOrd="1" destOrd="0" presId="urn:microsoft.com/office/officeart/2005/8/layout/process1"/>
    <dgm:cxn modelId="{9DDBEEC6-DB9F-4652-A507-046630673E9B}" type="presOf" srcId="{FD770DFB-5BD1-464A-ACCB-D6E2BD80670E}" destId="{F463858B-3D1D-4D64-8DD1-CEF39126A261}" srcOrd="0" destOrd="0" presId="urn:microsoft.com/office/officeart/2005/8/layout/process1"/>
    <dgm:cxn modelId="{6B84758F-29DA-4289-9283-D17FB4B46D1A}" type="presOf" srcId="{4176F062-E4D5-4565-8750-1D138C6218F0}" destId="{4C290509-D9EB-4C78-8F4E-749E2831C142}" srcOrd="1" destOrd="0" presId="urn:microsoft.com/office/officeart/2005/8/layout/process1"/>
    <dgm:cxn modelId="{0A25481B-85B1-4F51-9596-45717EF7ECA0}" srcId="{FD770DFB-5BD1-464A-ACCB-D6E2BD80670E}" destId="{47B4667E-7612-4298-A514-9633A7F4A7FE}" srcOrd="2" destOrd="0" parTransId="{B4FD76EF-CF9C-4B91-A249-FE597F8B9622}" sibTransId="{333FCE39-419E-42FC-BAE7-AE2EC6FF527C}"/>
    <dgm:cxn modelId="{F365D6BA-15D5-4EEC-8650-27AA94CCC3EC}" srcId="{FD770DFB-5BD1-464A-ACCB-D6E2BD80670E}" destId="{C21739F5-C2E4-4057-B9E4-90D350C9714E}" srcOrd="0" destOrd="0" parTransId="{2F49CFA0-C208-4031-B49E-6D5CB5B71978}" sibTransId="{4176F062-E4D5-4565-8750-1D138C6218F0}"/>
    <dgm:cxn modelId="{44893E20-15BD-45DA-8F6A-FDF66F8B51D7}" type="presParOf" srcId="{F463858B-3D1D-4D64-8DD1-CEF39126A261}" destId="{B7AF0F19-D2B1-43ED-A740-4C03C3A415A6}" srcOrd="0" destOrd="0" presId="urn:microsoft.com/office/officeart/2005/8/layout/process1"/>
    <dgm:cxn modelId="{05C1A960-11E2-4269-BB6E-E8E74CC51D88}" type="presParOf" srcId="{F463858B-3D1D-4D64-8DD1-CEF39126A261}" destId="{B4569342-A267-4E9A-BD89-392F96A7A63A}" srcOrd="1" destOrd="0" presId="urn:microsoft.com/office/officeart/2005/8/layout/process1"/>
    <dgm:cxn modelId="{FAAE19A0-841A-400D-97F4-FEEB51FF8DC4}" type="presParOf" srcId="{B4569342-A267-4E9A-BD89-392F96A7A63A}" destId="{4C290509-D9EB-4C78-8F4E-749E2831C142}" srcOrd="0" destOrd="0" presId="urn:microsoft.com/office/officeart/2005/8/layout/process1"/>
    <dgm:cxn modelId="{8EF8535A-5911-493C-8EC0-BDB2B98E0A86}" type="presParOf" srcId="{F463858B-3D1D-4D64-8DD1-CEF39126A261}" destId="{9923D047-20E7-42B7-8CA1-47FC6392600F}" srcOrd="2" destOrd="0" presId="urn:microsoft.com/office/officeart/2005/8/layout/process1"/>
    <dgm:cxn modelId="{7F15246A-6876-48BC-83C5-09BCA5E80551}" type="presParOf" srcId="{F463858B-3D1D-4D64-8DD1-CEF39126A261}" destId="{AB45DDA5-1952-4C70-B217-B6625A0C5A29}" srcOrd="3" destOrd="0" presId="urn:microsoft.com/office/officeart/2005/8/layout/process1"/>
    <dgm:cxn modelId="{96EE95B2-CF33-4F6E-A947-81755BC978B1}" type="presParOf" srcId="{AB45DDA5-1952-4C70-B217-B6625A0C5A29}" destId="{448CE85D-633F-4B33-A2E1-A35E408D8492}" srcOrd="0" destOrd="0" presId="urn:microsoft.com/office/officeart/2005/8/layout/process1"/>
    <dgm:cxn modelId="{E13AB4A8-399B-457B-AEAC-35D5AF362E1B}" type="presParOf" srcId="{F463858B-3D1D-4D64-8DD1-CEF39126A261}" destId="{A2F7A80E-72EC-4EDE-B567-060A4578FB88}" srcOrd="4" destOrd="0" presId="urn:microsoft.com/office/officeart/2005/8/layout/process1"/>
  </dgm:cxnLst>
  <dgm:bg/>
  <dgm:whole/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90C23950-8E43-4E28-8E75-D58E7FD32272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73F5F038-17C5-4630-89E3-AB8186B885E3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伺服电动机定义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A9E5D472-F0D6-43D0-B127-520414CA9061}" type="parTrans" cxnId="{5D919D5E-0665-47D1-88BC-2A3994319056}">
      <dgm:prSet/>
      <dgm:spPr/>
      <dgm:t>
        <a:bodyPr/>
        <a:lstStyle/>
        <a:p>
          <a:endParaRPr lang="zh-CN" altLang="en-US"/>
        </a:p>
      </dgm:t>
    </dgm:pt>
    <dgm:pt modelId="{875C7F60-1A03-4A82-91AE-3AB8A853A153}" type="sibTrans" cxnId="{5D919D5E-0665-47D1-88BC-2A3994319056}">
      <dgm:prSet/>
      <dgm:spPr/>
      <dgm:t>
        <a:bodyPr/>
        <a:lstStyle/>
        <a:p>
          <a:endParaRPr lang="zh-CN" altLang="en-US"/>
        </a:p>
      </dgm:t>
    </dgm:pt>
    <dgm:pt modelId="{09E66171-0A9F-4A5D-AA63-22711CE8EC1D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轮廓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FA879175-F9EE-45AB-B491-B565EFFA112E}" type="parTrans" cxnId="{D818F7C0-A97C-4C00-83A0-8449CCAD2C21}">
      <dgm:prSet/>
      <dgm:spPr/>
      <dgm:t>
        <a:bodyPr/>
        <a:lstStyle/>
        <a:p>
          <a:endParaRPr lang="zh-CN" altLang="en-US"/>
        </a:p>
      </dgm:t>
    </dgm:pt>
    <dgm:pt modelId="{617C1E16-9F7A-4102-AB86-396C5F6589C0}" type="sibTrans" cxnId="{D818F7C0-A97C-4C00-83A0-8449CCAD2C21}">
      <dgm:prSet/>
      <dgm:spPr/>
      <dgm:t>
        <a:bodyPr/>
        <a:lstStyle/>
        <a:p>
          <a:endParaRPr lang="zh-CN" altLang="en-US"/>
        </a:p>
      </dgm:t>
    </dgm:pt>
    <dgm:pt modelId="{1D9E8D38-7209-43A7-88CE-37A5ED7A7AB8}" type="pres">
      <dgm:prSet presAssocID="{90C23950-8E43-4E28-8E75-D58E7FD32272}" presName="Name0" presStyleCnt="0">
        <dgm:presLayoutVars>
          <dgm:dir/>
          <dgm:resizeHandles val="exact"/>
        </dgm:presLayoutVars>
      </dgm:prSet>
      <dgm:spPr/>
    </dgm:pt>
    <dgm:pt modelId="{CAD0158B-2C59-4A95-B2C5-FE6486ED7415}" type="pres">
      <dgm:prSet presAssocID="{73F5F038-17C5-4630-89E3-AB8186B885E3}" presName="node" presStyleLbl="node1" presStyleIdx="0" presStyleCnt="2">
        <dgm:presLayoutVars>
          <dgm:bulletEnabled val="1"/>
        </dgm:presLayoutVars>
      </dgm:prSet>
      <dgm:spPr/>
    </dgm:pt>
    <dgm:pt modelId="{DFB7285A-A70A-4AD0-98F0-F76711FD7C1A}" type="pres">
      <dgm:prSet presAssocID="{875C7F60-1A03-4A82-91AE-3AB8A853A153}" presName="sibTrans" presStyleLbl="sibTrans2D1" presStyleIdx="0" presStyleCnt="1"/>
      <dgm:spPr/>
    </dgm:pt>
    <dgm:pt modelId="{6E693F27-3EA7-4C49-842A-6DC09A22AD1D}" type="pres">
      <dgm:prSet presAssocID="{875C7F60-1A03-4A82-91AE-3AB8A853A153}" presName="connectorText" presStyleLbl="sibTrans2D1" presStyleIdx="0" presStyleCnt="1"/>
      <dgm:spPr/>
    </dgm:pt>
    <dgm:pt modelId="{A1115D4C-2F0C-4D6E-9739-741371FB0B4D}" type="pres">
      <dgm:prSet presAssocID="{09E66171-0A9F-4A5D-AA63-22711CE8EC1D}" presName="node" presStyleLbl="node1" presStyleIdx="1" presStyleCnt="2">
        <dgm:presLayoutVars>
          <dgm:bulletEnabled val="1"/>
        </dgm:presLayoutVars>
      </dgm:prSet>
      <dgm:spPr/>
    </dgm:pt>
  </dgm:ptLst>
  <dgm:cxnLst>
    <dgm:cxn modelId="{0E2F8753-56EE-4670-BADD-53CAB9B4E92B}" type="presOf" srcId="{875C7F60-1A03-4A82-91AE-3AB8A853A153}" destId="{6E693F27-3EA7-4C49-842A-6DC09A22AD1D}" srcOrd="1" destOrd="0" presId="urn:microsoft.com/office/officeart/2005/8/layout/process1"/>
    <dgm:cxn modelId="{FCF569F6-CEDA-414E-BDA9-52695D259CDB}" type="presOf" srcId="{875C7F60-1A03-4A82-91AE-3AB8A853A153}" destId="{DFB7285A-A70A-4AD0-98F0-F76711FD7C1A}" srcOrd="0" destOrd="0" presId="urn:microsoft.com/office/officeart/2005/8/layout/process1"/>
    <dgm:cxn modelId="{6ABFABC6-5490-4AC5-9C9B-A50ADEC93AE1}" type="presOf" srcId="{09E66171-0A9F-4A5D-AA63-22711CE8EC1D}" destId="{A1115D4C-2F0C-4D6E-9739-741371FB0B4D}" srcOrd="0" destOrd="0" presId="urn:microsoft.com/office/officeart/2005/8/layout/process1"/>
    <dgm:cxn modelId="{015CEF85-4A75-4753-94DF-692EBF9E304A}" type="presOf" srcId="{73F5F038-17C5-4630-89E3-AB8186B885E3}" destId="{CAD0158B-2C59-4A95-B2C5-FE6486ED7415}" srcOrd="0" destOrd="0" presId="urn:microsoft.com/office/officeart/2005/8/layout/process1"/>
    <dgm:cxn modelId="{D0641B95-467D-4FF2-9BF5-AA8345500F5D}" type="presOf" srcId="{90C23950-8E43-4E28-8E75-D58E7FD32272}" destId="{1D9E8D38-7209-43A7-88CE-37A5ED7A7AB8}" srcOrd="0" destOrd="0" presId="urn:microsoft.com/office/officeart/2005/8/layout/process1"/>
    <dgm:cxn modelId="{5D919D5E-0665-47D1-88BC-2A3994319056}" srcId="{90C23950-8E43-4E28-8E75-D58E7FD32272}" destId="{73F5F038-17C5-4630-89E3-AB8186B885E3}" srcOrd="0" destOrd="0" parTransId="{A9E5D472-F0D6-43D0-B127-520414CA9061}" sibTransId="{875C7F60-1A03-4A82-91AE-3AB8A853A153}"/>
    <dgm:cxn modelId="{D818F7C0-A97C-4C00-83A0-8449CCAD2C21}" srcId="{90C23950-8E43-4E28-8E75-D58E7FD32272}" destId="{09E66171-0A9F-4A5D-AA63-22711CE8EC1D}" srcOrd="1" destOrd="0" parTransId="{FA879175-F9EE-45AB-B491-B565EFFA112E}" sibTransId="{617C1E16-9F7A-4102-AB86-396C5F6589C0}"/>
    <dgm:cxn modelId="{5CEE5ED8-5EDC-4D64-8690-870CD898CB42}" type="presParOf" srcId="{1D9E8D38-7209-43A7-88CE-37A5ED7A7AB8}" destId="{CAD0158B-2C59-4A95-B2C5-FE6486ED7415}" srcOrd="0" destOrd="0" presId="urn:microsoft.com/office/officeart/2005/8/layout/process1"/>
    <dgm:cxn modelId="{E2F18667-ECF7-4FB1-AE0C-A31AFFF8FDF7}" type="presParOf" srcId="{1D9E8D38-7209-43A7-88CE-37A5ED7A7AB8}" destId="{DFB7285A-A70A-4AD0-98F0-F76711FD7C1A}" srcOrd="1" destOrd="0" presId="urn:microsoft.com/office/officeart/2005/8/layout/process1"/>
    <dgm:cxn modelId="{3F640AEF-527A-48A4-8943-B0229B2AE3AF}" type="presParOf" srcId="{DFB7285A-A70A-4AD0-98F0-F76711FD7C1A}" destId="{6E693F27-3EA7-4C49-842A-6DC09A22AD1D}" srcOrd="0" destOrd="0" presId="urn:microsoft.com/office/officeart/2005/8/layout/process1"/>
    <dgm:cxn modelId="{93CE048E-54B3-4A78-8CAC-223E0A9E609F}" type="presParOf" srcId="{1D9E8D38-7209-43A7-88CE-37A5ED7A7AB8}" destId="{A1115D4C-2F0C-4D6E-9739-741371FB0B4D}" srcOrd="2" destOrd="0" presId="urn:microsoft.com/office/officeart/2005/8/layout/process1"/>
  </dgm:cxnLst>
  <dgm:bg/>
  <dgm:whole/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199CEAB1-1803-4815-B427-6DEEF3012C24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C4C69F24-4A7B-4BEE-8C45-7CC2AE3903D6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伺服电动机定义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EE4F5E6B-85F0-4202-A005-B2F7EB22F135}" type="parTrans" cxnId="{074D565E-EF7A-4840-A868-2D03B2AAB117}">
      <dgm:prSet/>
      <dgm:spPr/>
      <dgm:t>
        <a:bodyPr/>
        <a:lstStyle/>
        <a:p>
          <a:endParaRPr lang="zh-CN" altLang="en-US"/>
        </a:p>
      </dgm:t>
    </dgm:pt>
    <dgm:pt modelId="{D1B577C3-F68C-4C7B-90EE-579D6FFA9EF9}" type="sibTrans" cxnId="{074D565E-EF7A-4840-A868-2D03B2AAB117}">
      <dgm:prSet/>
      <dgm:spPr/>
      <dgm:t>
        <a:bodyPr/>
        <a:lstStyle/>
        <a:p>
          <a:endParaRPr lang="zh-CN" altLang="en-US"/>
        </a:p>
      </dgm:t>
    </dgm:pt>
    <dgm:pt modelId="{586BEC2A-68DA-4672-B891-829E34DDEB47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确定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CA27654B-AA28-41FB-95A8-C0DF0BB41AA8}" type="parTrans" cxnId="{0C75A8C9-9AF4-448B-A5E9-52D9107D7833}">
      <dgm:prSet/>
      <dgm:spPr/>
      <dgm:t>
        <a:bodyPr/>
        <a:lstStyle/>
        <a:p>
          <a:endParaRPr lang="zh-CN" altLang="en-US"/>
        </a:p>
      </dgm:t>
    </dgm:pt>
    <dgm:pt modelId="{19054262-263C-42FA-A421-2A541A908DA1}" type="sibTrans" cxnId="{0C75A8C9-9AF4-448B-A5E9-52D9107D7833}">
      <dgm:prSet/>
      <dgm:spPr/>
      <dgm:t>
        <a:bodyPr/>
        <a:lstStyle/>
        <a:p>
          <a:endParaRPr lang="zh-CN" altLang="en-US"/>
        </a:p>
      </dgm:t>
    </dgm:pt>
    <dgm:pt modelId="{790A5EBE-7A51-4750-9FEA-B5C06F25C362}" type="pres">
      <dgm:prSet presAssocID="{199CEAB1-1803-4815-B427-6DEEF3012C24}" presName="Name0" presStyleCnt="0">
        <dgm:presLayoutVars>
          <dgm:dir/>
          <dgm:resizeHandles val="exact"/>
        </dgm:presLayoutVars>
      </dgm:prSet>
      <dgm:spPr/>
    </dgm:pt>
    <dgm:pt modelId="{FBF79092-723C-464B-BC4A-9069B5A5000F}" type="pres">
      <dgm:prSet presAssocID="{C4C69F24-4A7B-4BEE-8C45-7CC2AE3903D6}" presName="node" presStyleLbl="node1" presStyleIdx="0" presStyleCnt="2">
        <dgm:presLayoutVars>
          <dgm:bulletEnabled val="1"/>
        </dgm:presLayoutVars>
      </dgm:prSet>
      <dgm:spPr/>
    </dgm:pt>
    <dgm:pt modelId="{95B45E77-EFBE-42DA-976E-31CED930A469}" type="pres">
      <dgm:prSet presAssocID="{D1B577C3-F68C-4C7B-90EE-579D6FFA9EF9}" presName="sibTrans" presStyleLbl="sibTrans2D1" presStyleIdx="0" presStyleCnt="1"/>
      <dgm:spPr/>
    </dgm:pt>
    <dgm:pt modelId="{AD4166A3-E607-4F65-B690-5EA95084FAD6}" type="pres">
      <dgm:prSet presAssocID="{D1B577C3-F68C-4C7B-90EE-579D6FFA9EF9}" presName="connectorText" presStyleLbl="sibTrans2D1" presStyleIdx="0" presStyleCnt="1"/>
      <dgm:spPr/>
    </dgm:pt>
    <dgm:pt modelId="{AE319F05-59E6-4D45-A3CE-92606A077992}" type="pres">
      <dgm:prSet presAssocID="{586BEC2A-68DA-4672-B891-829E34DDEB47}" presName="node" presStyleLbl="node1" presStyleIdx="1" presStyleCnt="2">
        <dgm:presLayoutVars>
          <dgm:bulletEnabled val="1"/>
        </dgm:presLayoutVars>
      </dgm:prSet>
      <dgm:spPr/>
    </dgm:pt>
  </dgm:ptLst>
  <dgm:cxnLst>
    <dgm:cxn modelId="{0C75A8C9-9AF4-448B-A5E9-52D9107D7833}" srcId="{199CEAB1-1803-4815-B427-6DEEF3012C24}" destId="{586BEC2A-68DA-4672-B891-829E34DDEB47}" srcOrd="1" destOrd="0" parTransId="{CA27654B-AA28-41FB-95A8-C0DF0BB41AA8}" sibTransId="{19054262-263C-42FA-A421-2A541A908DA1}"/>
    <dgm:cxn modelId="{DA485D08-2188-4AAF-9B96-DBE6D6A48507}" type="presOf" srcId="{199CEAB1-1803-4815-B427-6DEEF3012C24}" destId="{790A5EBE-7A51-4750-9FEA-B5C06F25C362}" srcOrd="0" destOrd="0" presId="urn:microsoft.com/office/officeart/2005/8/layout/process1"/>
    <dgm:cxn modelId="{074D565E-EF7A-4840-A868-2D03B2AAB117}" srcId="{199CEAB1-1803-4815-B427-6DEEF3012C24}" destId="{C4C69F24-4A7B-4BEE-8C45-7CC2AE3903D6}" srcOrd="0" destOrd="0" parTransId="{EE4F5E6B-85F0-4202-A005-B2F7EB22F135}" sibTransId="{D1B577C3-F68C-4C7B-90EE-579D6FFA9EF9}"/>
    <dgm:cxn modelId="{7CDDCABF-ACFA-4203-AAD5-FF399F9ED5EE}" type="presOf" srcId="{C4C69F24-4A7B-4BEE-8C45-7CC2AE3903D6}" destId="{FBF79092-723C-464B-BC4A-9069B5A5000F}" srcOrd="0" destOrd="0" presId="urn:microsoft.com/office/officeart/2005/8/layout/process1"/>
    <dgm:cxn modelId="{5161882C-3BD8-4B5C-83C4-01BA03B65562}" type="presOf" srcId="{D1B577C3-F68C-4C7B-90EE-579D6FFA9EF9}" destId="{AD4166A3-E607-4F65-B690-5EA95084FAD6}" srcOrd="1" destOrd="0" presId="urn:microsoft.com/office/officeart/2005/8/layout/process1"/>
    <dgm:cxn modelId="{B70C6D02-1A5B-4899-AAAF-8F94D58F1919}" type="presOf" srcId="{586BEC2A-68DA-4672-B891-829E34DDEB47}" destId="{AE319F05-59E6-4D45-A3CE-92606A077992}" srcOrd="0" destOrd="0" presId="urn:microsoft.com/office/officeart/2005/8/layout/process1"/>
    <dgm:cxn modelId="{C13965B5-F365-4D95-9B30-47CF53D78F4F}" type="presOf" srcId="{D1B577C3-F68C-4C7B-90EE-579D6FFA9EF9}" destId="{95B45E77-EFBE-42DA-976E-31CED930A469}" srcOrd="0" destOrd="0" presId="urn:microsoft.com/office/officeart/2005/8/layout/process1"/>
    <dgm:cxn modelId="{497E3C78-AE0C-48D0-AC3A-1C46364A464F}" type="presParOf" srcId="{790A5EBE-7A51-4750-9FEA-B5C06F25C362}" destId="{FBF79092-723C-464B-BC4A-9069B5A5000F}" srcOrd="0" destOrd="0" presId="urn:microsoft.com/office/officeart/2005/8/layout/process1"/>
    <dgm:cxn modelId="{BCB12BB3-C3D8-499D-8F36-37CEB07F75D0}" type="presParOf" srcId="{790A5EBE-7A51-4750-9FEA-B5C06F25C362}" destId="{95B45E77-EFBE-42DA-976E-31CED930A469}" srcOrd="1" destOrd="0" presId="urn:microsoft.com/office/officeart/2005/8/layout/process1"/>
    <dgm:cxn modelId="{AC201C39-E86A-4098-8817-443458915037}" type="presParOf" srcId="{95B45E77-EFBE-42DA-976E-31CED930A469}" destId="{AD4166A3-E607-4F65-B690-5EA95084FAD6}" srcOrd="0" destOrd="0" presId="urn:microsoft.com/office/officeart/2005/8/layout/process1"/>
    <dgm:cxn modelId="{092FFF7B-4C9C-4795-893F-054126931BB3}" type="presParOf" srcId="{790A5EBE-7A51-4750-9FEA-B5C06F25C362}" destId="{AE319F05-59E6-4D45-A3CE-92606A077992}" srcOrd="2" destOrd="0" presId="urn:microsoft.com/office/officeart/2005/8/layout/process1"/>
  </dgm:cxnLst>
  <dgm:bg/>
  <dgm:whole/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2511DEE9-E114-4FA3-9F70-3F12FC1279E5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93B57A08-5B9A-4A3B-A5FF-056535A1BEDF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分析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A867C2B1-67B9-4C55-AA92-C096D42792F8}" type="parTrans" cxnId="{EC7F3BA8-FE49-45CD-A9C7-0892002B10E4}">
      <dgm:prSet/>
      <dgm:spPr/>
      <dgm:t>
        <a:bodyPr/>
        <a:lstStyle/>
        <a:p>
          <a:endParaRPr lang="zh-CN" altLang="en-US"/>
        </a:p>
      </dgm:t>
    </dgm:pt>
    <dgm:pt modelId="{915ECB62-EAB9-468C-AA06-F3C8521B4EE7}" type="sibTrans" cxnId="{EC7F3BA8-FE49-45CD-A9C7-0892002B10E4}">
      <dgm:prSet/>
      <dgm:spPr/>
      <dgm:t>
        <a:bodyPr/>
        <a:lstStyle/>
        <a:p>
          <a:endParaRPr lang="zh-CN" altLang="en-US"/>
        </a:p>
      </dgm:t>
    </dgm:pt>
    <dgm:pt modelId="{1532078A-A7F2-4511-82F1-B468AAC335DB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机构分析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B0289BDB-714B-4391-8988-057883152870}" type="parTrans" cxnId="{9D0B3869-FC6A-4770-9BA2-A538B56BA9BD}">
      <dgm:prSet/>
      <dgm:spPr/>
      <dgm:t>
        <a:bodyPr/>
        <a:lstStyle/>
        <a:p>
          <a:endParaRPr lang="zh-CN" altLang="en-US"/>
        </a:p>
      </dgm:t>
    </dgm:pt>
    <dgm:pt modelId="{2AE84237-003D-4D18-B623-257CE24DBC55}" type="sibTrans" cxnId="{9D0B3869-FC6A-4770-9BA2-A538B56BA9BD}">
      <dgm:prSet/>
      <dgm:spPr/>
      <dgm:t>
        <a:bodyPr/>
        <a:lstStyle/>
        <a:p>
          <a:endParaRPr lang="zh-CN" altLang="en-US"/>
        </a:p>
      </dgm:t>
    </dgm:pt>
    <dgm:pt modelId="{4360EC71-AACD-431E-947C-ABA7DA139A83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分析定义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32F1FBEA-9F0A-45FA-9BFE-47C1E7BAE190}" type="parTrans" cxnId="{48E9002E-864E-45FB-AFE0-D75C0E96215C}">
      <dgm:prSet/>
      <dgm:spPr/>
      <dgm:t>
        <a:bodyPr/>
        <a:lstStyle/>
        <a:p>
          <a:endParaRPr lang="zh-CN" altLang="en-US"/>
        </a:p>
      </dgm:t>
    </dgm:pt>
    <dgm:pt modelId="{0360BABC-3422-44AD-9135-C5C1DD3DE528}" type="sibTrans" cxnId="{48E9002E-864E-45FB-AFE0-D75C0E96215C}">
      <dgm:prSet/>
      <dgm:spPr/>
      <dgm:t>
        <a:bodyPr/>
        <a:lstStyle/>
        <a:p>
          <a:endParaRPr lang="zh-CN" altLang="en-US"/>
        </a:p>
      </dgm:t>
    </dgm:pt>
    <dgm:pt modelId="{14269ADF-77CB-4944-BA5D-76042F8ED539}" type="pres">
      <dgm:prSet presAssocID="{2511DEE9-E114-4FA3-9F70-3F12FC1279E5}" presName="Name0" presStyleCnt="0">
        <dgm:presLayoutVars>
          <dgm:dir/>
          <dgm:resizeHandles val="exact"/>
        </dgm:presLayoutVars>
      </dgm:prSet>
      <dgm:spPr/>
    </dgm:pt>
    <dgm:pt modelId="{0DB9CF70-E58E-4382-9CD0-A2359854508B}" type="pres">
      <dgm:prSet presAssocID="{93B57A08-5B9A-4A3B-A5FF-056535A1BEDF}" presName="node" presStyleLbl="node1" presStyleIdx="0" presStyleCnt="3">
        <dgm:presLayoutVars>
          <dgm:bulletEnabled val="1"/>
        </dgm:presLayoutVars>
      </dgm:prSet>
      <dgm:spPr/>
    </dgm:pt>
    <dgm:pt modelId="{282E09CC-62FB-4D05-A95F-6E7DBBA98E6C}" type="pres">
      <dgm:prSet presAssocID="{915ECB62-EAB9-468C-AA06-F3C8521B4EE7}" presName="sibTrans" presStyleLbl="sibTrans2D1" presStyleIdx="0" presStyleCnt="2"/>
      <dgm:spPr/>
    </dgm:pt>
    <dgm:pt modelId="{80FB9B8B-F446-4B88-A12B-90E90E207E70}" type="pres">
      <dgm:prSet presAssocID="{915ECB62-EAB9-468C-AA06-F3C8521B4EE7}" presName="connectorText" presStyleLbl="sibTrans2D1" presStyleIdx="0" presStyleCnt="2"/>
      <dgm:spPr/>
    </dgm:pt>
    <dgm:pt modelId="{6FDD15BC-C699-4B4D-AFC0-D956A4D08E7A}" type="pres">
      <dgm:prSet presAssocID="{1532078A-A7F2-4511-82F1-B468AAC335DB}" presName="node" presStyleLbl="node1" presStyleIdx="1" presStyleCnt="3">
        <dgm:presLayoutVars>
          <dgm:bulletEnabled val="1"/>
        </dgm:presLayoutVars>
      </dgm:prSet>
      <dgm:spPr/>
    </dgm:pt>
    <dgm:pt modelId="{984929E4-A9B6-47C7-ADBC-4A623E69E8FE}" type="pres">
      <dgm:prSet presAssocID="{2AE84237-003D-4D18-B623-257CE24DBC55}" presName="sibTrans" presStyleLbl="sibTrans2D1" presStyleIdx="1" presStyleCnt="2"/>
      <dgm:spPr/>
    </dgm:pt>
    <dgm:pt modelId="{CD8422B3-A4C2-4E5E-8DE3-0030C4E9BEA4}" type="pres">
      <dgm:prSet presAssocID="{2AE84237-003D-4D18-B623-257CE24DBC55}" presName="connectorText" presStyleLbl="sibTrans2D1" presStyleIdx="1" presStyleCnt="2"/>
      <dgm:spPr/>
    </dgm:pt>
    <dgm:pt modelId="{394253FB-2144-4DE6-954A-5E1DCBB023DB}" type="pres">
      <dgm:prSet presAssocID="{4360EC71-AACD-431E-947C-ABA7DA139A83}" presName="node" presStyleLbl="node1" presStyleIdx="2" presStyleCnt="3">
        <dgm:presLayoutVars>
          <dgm:bulletEnabled val="1"/>
        </dgm:presLayoutVars>
      </dgm:prSet>
      <dgm:spPr/>
    </dgm:pt>
  </dgm:ptLst>
  <dgm:cxnLst>
    <dgm:cxn modelId="{11C2E604-247E-43E1-8281-4E87FD8EFE58}" type="presOf" srcId="{93B57A08-5B9A-4A3B-A5FF-056535A1BEDF}" destId="{0DB9CF70-E58E-4382-9CD0-A2359854508B}" srcOrd="0" destOrd="0" presId="urn:microsoft.com/office/officeart/2005/8/layout/process1"/>
    <dgm:cxn modelId="{AE6FAEC7-7A6E-47AA-AA94-3AA42F9F4AF3}" type="presOf" srcId="{4360EC71-AACD-431E-947C-ABA7DA139A83}" destId="{394253FB-2144-4DE6-954A-5E1DCBB023DB}" srcOrd="0" destOrd="0" presId="urn:microsoft.com/office/officeart/2005/8/layout/process1"/>
    <dgm:cxn modelId="{3EE819A9-D30A-4027-B7EB-864C64095B0D}" type="presOf" srcId="{2AE84237-003D-4D18-B623-257CE24DBC55}" destId="{CD8422B3-A4C2-4E5E-8DE3-0030C4E9BEA4}" srcOrd="1" destOrd="0" presId="urn:microsoft.com/office/officeart/2005/8/layout/process1"/>
    <dgm:cxn modelId="{8AD3F98D-0821-470C-A11F-288821F51AB5}" type="presOf" srcId="{2511DEE9-E114-4FA3-9F70-3F12FC1279E5}" destId="{14269ADF-77CB-4944-BA5D-76042F8ED539}" srcOrd="0" destOrd="0" presId="urn:microsoft.com/office/officeart/2005/8/layout/process1"/>
    <dgm:cxn modelId="{CC564F14-350C-424A-98BD-CE831A583812}" type="presOf" srcId="{915ECB62-EAB9-468C-AA06-F3C8521B4EE7}" destId="{80FB9B8B-F446-4B88-A12B-90E90E207E70}" srcOrd="1" destOrd="0" presId="urn:microsoft.com/office/officeart/2005/8/layout/process1"/>
    <dgm:cxn modelId="{8731B72A-CBB3-45C0-9FFA-36B112B13B06}" type="presOf" srcId="{915ECB62-EAB9-468C-AA06-F3C8521B4EE7}" destId="{282E09CC-62FB-4D05-A95F-6E7DBBA98E6C}" srcOrd="0" destOrd="0" presId="urn:microsoft.com/office/officeart/2005/8/layout/process1"/>
    <dgm:cxn modelId="{131A2490-5EB4-450E-B43A-B0DD72211BB7}" type="presOf" srcId="{1532078A-A7F2-4511-82F1-B468AAC335DB}" destId="{6FDD15BC-C699-4B4D-AFC0-D956A4D08E7A}" srcOrd="0" destOrd="0" presId="urn:microsoft.com/office/officeart/2005/8/layout/process1"/>
    <dgm:cxn modelId="{9D0B3869-FC6A-4770-9BA2-A538B56BA9BD}" srcId="{2511DEE9-E114-4FA3-9F70-3F12FC1279E5}" destId="{1532078A-A7F2-4511-82F1-B468AAC335DB}" srcOrd="1" destOrd="0" parTransId="{B0289BDB-714B-4391-8988-057883152870}" sibTransId="{2AE84237-003D-4D18-B623-257CE24DBC55}"/>
    <dgm:cxn modelId="{A6F60E53-3C34-4F7E-86F4-2D5A7B50A83E}" type="presOf" srcId="{2AE84237-003D-4D18-B623-257CE24DBC55}" destId="{984929E4-A9B6-47C7-ADBC-4A623E69E8FE}" srcOrd="0" destOrd="0" presId="urn:microsoft.com/office/officeart/2005/8/layout/process1"/>
    <dgm:cxn modelId="{48E9002E-864E-45FB-AFE0-D75C0E96215C}" srcId="{2511DEE9-E114-4FA3-9F70-3F12FC1279E5}" destId="{4360EC71-AACD-431E-947C-ABA7DA139A83}" srcOrd="2" destOrd="0" parTransId="{32F1FBEA-9F0A-45FA-9BFE-47C1E7BAE190}" sibTransId="{0360BABC-3422-44AD-9135-C5C1DD3DE528}"/>
    <dgm:cxn modelId="{EC7F3BA8-FE49-45CD-A9C7-0892002B10E4}" srcId="{2511DEE9-E114-4FA3-9F70-3F12FC1279E5}" destId="{93B57A08-5B9A-4A3B-A5FF-056535A1BEDF}" srcOrd="0" destOrd="0" parTransId="{A867C2B1-67B9-4C55-AA92-C096D42792F8}" sibTransId="{915ECB62-EAB9-468C-AA06-F3C8521B4EE7}"/>
    <dgm:cxn modelId="{86DC406E-30D2-4709-A7BF-27B3538D021C}" type="presParOf" srcId="{14269ADF-77CB-4944-BA5D-76042F8ED539}" destId="{0DB9CF70-E58E-4382-9CD0-A2359854508B}" srcOrd="0" destOrd="0" presId="urn:microsoft.com/office/officeart/2005/8/layout/process1"/>
    <dgm:cxn modelId="{C52E61E1-E260-40F0-88C1-F3236F38DCAF}" type="presParOf" srcId="{14269ADF-77CB-4944-BA5D-76042F8ED539}" destId="{282E09CC-62FB-4D05-A95F-6E7DBBA98E6C}" srcOrd="1" destOrd="0" presId="urn:microsoft.com/office/officeart/2005/8/layout/process1"/>
    <dgm:cxn modelId="{4624A706-A57D-40DD-9CF4-4320685243F6}" type="presParOf" srcId="{282E09CC-62FB-4D05-A95F-6E7DBBA98E6C}" destId="{80FB9B8B-F446-4B88-A12B-90E90E207E70}" srcOrd="0" destOrd="0" presId="urn:microsoft.com/office/officeart/2005/8/layout/process1"/>
    <dgm:cxn modelId="{710F3ADA-61C5-468C-8495-3CD409083C6F}" type="presParOf" srcId="{14269ADF-77CB-4944-BA5D-76042F8ED539}" destId="{6FDD15BC-C699-4B4D-AFC0-D956A4D08E7A}" srcOrd="2" destOrd="0" presId="urn:microsoft.com/office/officeart/2005/8/layout/process1"/>
    <dgm:cxn modelId="{5E0AFC2D-8F2E-4FEA-990E-6D4035734B35}" type="presParOf" srcId="{14269ADF-77CB-4944-BA5D-76042F8ED539}" destId="{984929E4-A9B6-47C7-ADBC-4A623E69E8FE}" srcOrd="3" destOrd="0" presId="urn:microsoft.com/office/officeart/2005/8/layout/process1"/>
    <dgm:cxn modelId="{75EBDE01-B845-421F-855E-2F9041F6FAED}" type="presParOf" srcId="{984929E4-A9B6-47C7-ADBC-4A623E69E8FE}" destId="{CD8422B3-A4C2-4E5E-8DE3-0030C4E9BEA4}" srcOrd="0" destOrd="0" presId="urn:microsoft.com/office/officeart/2005/8/layout/process1"/>
    <dgm:cxn modelId="{6ACFADA3-E16B-4A6A-86B8-C486FFCE7F8C}" type="presParOf" srcId="{14269ADF-77CB-4944-BA5D-76042F8ED539}" destId="{394253FB-2144-4DE6-954A-5E1DCBB023DB}" srcOrd="4" destOrd="0" presId="urn:microsoft.com/office/officeart/2005/8/layout/process1"/>
  </dgm:cxnLst>
  <dgm:bg/>
  <dgm:whole/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1E3CD671-63DA-4741-8C94-6C77D3D0FF39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8900CCC2-A07B-42CD-80F8-D6017CC137D5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分析定义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EA0A2D2E-AB24-4805-A7CF-6D455A0318BD}" type="parTrans" cxnId="{4F6FFAF0-10DD-4D7B-BACF-CA6CD7B2E056}">
      <dgm:prSet/>
      <dgm:spPr/>
      <dgm:t>
        <a:bodyPr/>
        <a:lstStyle/>
        <a:p>
          <a:endParaRPr lang="zh-CN" altLang="en-US"/>
        </a:p>
      </dgm:t>
    </dgm:pt>
    <dgm:pt modelId="{E4CC5313-3AAD-4FA1-90D0-69ACD54A21C9}" type="sibTrans" cxnId="{4F6FFAF0-10DD-4D7B-BACF-CA6CD7B2E056}">
      <dgm:prSet/>
      <dgm:spPr/>
      <dgm:t>
        <a:bodyPr/>
        <a:lstStyle/>
        <a:p>
          <a:endParaRPr lang="zh-CN" altLang="en-US"/>
        </a:p>
      </dgm:t>
    </dgm:pt>
    <dgm:pt modelId="{789C626C-8A2E-4C63-8658-4F86E6818CE4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锁定的图元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97D85647-A5BF-4BB7-86DF-B4A64CA1231F}" type="parTrans" cxnId="{441F70E2-F6BD-4CD1-9FEB-10FDC29475F4}">
      <dgm:prSet/>
      <dgm:spPr/>
      <dgm:t>
        <a:bodyPr/>
        <a:lstStyle/>
        <a:p>
          <a:endParaRPr lang="zh-CN" altLang="en-US"/>
        </a:p>
      </dgm:t>
    </dgm:pt>
    <dgm:pt modelId="{0A56C361-99BB-4D4F-8010-2053E371DCB9}" type="sibTrans" cxnId="{441F70E2-F6BD-4CD1-9FEB-10FDC29475F4}">
      <dgm:prSet/>
      <dgm:spPr/>
      <dgm:t>
        <a:bodyPr/>
        <a:lstStyle/>
        <a:p>
          <a:endParaRPr lang="zh-CN" altLang="en-US"/>
        </a:p>
      </dgm:t>
    </dgm:pt>
    <dgm:pt modelId="{851E5395-9302-4CD8-9C60-B5E427155721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确定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297FFAE0-A5DB-4EB3-98D3-24752D856AC2}" type="parTrans" cxnId="{5C713EC0-C282-49A8-8D39-5D5EFDE8F9A0}">
      <dgm:prSet/>
      <dgm:spPr/>
      <dgm:t>
        <a:bodyPr/>
        <a:lstStyle/>
        <a:p>
          <a:endParaRPr lang="zh-CN" altLang="en-US"/>
        </a:p>
      </dgm:t>
    </dgm:pt>
    <dgm:pt modelId="{4FC7E616-363D-4E06-BDC7-16C054F6192B}" type="sibTrans" cxnId="{5C713EC0-C282-49A8-8D39-5D5EFDE8F9A0}">
      <dgm:prSet/>
      <dgm:spPr/>
      <dgm:t>
        <a:bodyPr/>
        <a:lstStyle/>
        <a:p>
          <a:endParaRPr lang="zh-CN" altLang="en-US"/>
        </a:p>
      </dgm:t>
    </dgm:pt>
    <dgm:pt modelId="{53AC6AEE-7FEC-45F9-AE6D-351DF301BFC5}" type="pres">
      <dgm:prSet presAssocID="{1E3CD671-63DA-4741-8C94-6C77D3D0FF39}" presName="Name0" presStyleCnt="0">
        <dgm:presLayoutVars>
          <dgm:dir/>
          <dgm:resizeHandles val="exact"/>
        </dgm:presLayoutVars>
      </dgm:prSet>
      <dgm:spPr/>
    </dgm:pt>
    <dgm:pt modelId="{BCB5F0DD-1800-4D95-83A6-1B35E64EDF54}" type="pres">
      <dgm:prSet presAssocID="{8900CCC2-A07B-42CD-80F8-D6017CC137D5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8A6EE6D-AEC6-4C91-B0E2-2E1953CD1493}" type="pres">
      <dgm:prSet presAssocID="{E4CC5313-3AAD-4FA1-90D0-69ACD54A21C9}" presName="sibTrans" presStyleLbl="sibTrans2D1" presStyleIdx="0" presStyleCnt="2"/>
      <dgm:spPr/>
    </dgm:pt>
    <dgm:pt modelId="{4965A563-44EB-4087-B0EE-F662183008D7}" type="pres">
      <dgm:prSet presAssocID="{E4CC5313-3AAD-4FA1-90D0-69ACD54A21C9}" presName="connectorText" presStyleLbl="sibTrans2D1" presStyleIdx="0" presStyleCnt="2"/>
      <dgm:spPr/>
    </dgm:pt>
    <dgm:pt modelId="{49B2C09A-8071-45D8-B871-028C2274F6B7}" type="pres">
      <dgm:prSet presAssocID="{789C626C-8A2E-4C63-8658-4F86E6818CE4}" presName="node" presStyleLbl="node1" presStyleIdx="1" presStyleCnt="3">
        <dgm:presLayoutVars>
          <dgm:bulletEnabled val="1"/>
        </dgm:presLayoutVars>
      </dgm:prSet>
      <dgm:spPr/>
    </dgm:pt>
    <dgm:pt modelId="{45BF1185-07DC-4E3F-AF73-EB7AF734C676}" type="pres">
      <dgm:prSet presAssocID="{0A56C361-99BB-4D4F-8010-2053E371DCB9}" presName="sibTrans" presStyleLbl="sibTrans2D1" presStyleIdx="1" presStyleCnt="2"/>
      <dgm:spPr/>
    </dgm:pt>
    <dgm:pt modelId="{3C109994-E6F6-4575-8748-23CE7E488BE4}" type="pres">
      <dgm:prSet presAssocID="{0A56C361-99BB-4D4F-8010-2053E371DCB9}" presName="connectorText" presStyleLbl="sibTrans2D1" presStyleIdx="1" presStyleCnt="2"/>
      <dgm:spPr/>
    </dgm:pt>
    <dgm:pt modelId="{94CAD7A4-5EF9-449B-8797-11F1BDAC483E}" type="pres">
      <dgm:prSet presAssocID="{851E5395-9302-4CD8-9C60-B5E427155721}" presName="node" presStyleLbl="node1" presStyleIdx="2" presStyleCnt="3">
        <dgm:presLayoutVars>
          <dgm:bulletEnabled val="1"/>
        </dgm:presLayoutVars>
      </dgm:prSet>
      <dgm:spPr/>
    </dgm:pt>
  </dgm:ptLst>
  <dgm:cxnLst>
    <dgm:cxn modelId="{DDA921BE-AAC7-48CA-9414-5F3151DFC2D7}" type="presOf" srcId="{0A56C361-99BB-4D4F-8010-2053E371DCB9}" destId="{45BF1185-07DC-4E3F-AF73-EB7AF734C676}" srcOrd="0" destOrd="0" presId="urn:microsoft.com/office/officeart/2005/8/layout/process1"/>
    <dgm:cxn modelId="{4F6FFAF0-10DD-4D7B-BACF-CA6CD7B2E056}" srcId="{1E3CD671-63DA-4741-8C94-6C77D3D0FF39}" destId="{8900CCC2-A07B-42CD-80F8-D6017CC137D5}" srcOrd="0" destOrd="0" parTransId="{EA0A2D2E-AB24-4805-A7CF-6D455A0318BD}" sibTransId="{E4CC5313-3AAD-4FA1-90D0-69ACD54A21C9}"/>
    <dgm:cxn modelId="{EB839CE1-D977-40DF-8934-FFF603CB4F70}" type="presOf" srcId="{0A56C361-99BB-4D4F-8010-2053E371DCB9}" destId="{3C109994-E6F6-4575-8748-23CE7E488BE4}" srcOrd="1" destOrd="0" presId="urn:microsoft.com/office/officeart/2005/8/layout/process1"/>
    <dgm:cxn modelId="{4EE6595E-7C51-48A2-A4BB-16AB64A7ADBC}" type="presOf" srcId="{851E5395-9302-4CD8-9C60-B5E427155721}" destId="{94CAD7A4-5EF9-449B-8797-11F1BDAC483E}" srcOrd="0" destOrd="0" presId="urn:microsoft.com/office/officeart/2005/8/layout/process1"/>
    <dgm:cxn modelId="{2C0C4FF5-230D-424E-9C45-861537521A55}" type="presOf" srcId="{1E3CD671-63DA-4741-8C94-6C77D3D0FF39}" destId="{53AC6AEE-7FEC-45F9-AE6D-351DF301BFC5}" srcOrd="0" destOrd="0" presId="urn:microsoft.com/office/officeart/2005/8/layout/process1"/>
    <dgm:cxn modelId="{441F70E2-F6BD-4CD1-9FEB-10FDC29475F4}" srcId="{1E3CD671-63DA-4741-8C94-6C77D3D0FF39}" destId="{789C626C-8A2E-4C63-8658-4F86E6818CE4}" srcOrd="1" destOrd="0" parTransId="{97D85647-A5BF-4BB7-86DF-B4A64CA1231F}" sibTransId="{0A56C361-99BB-4D4F-8010-2053E371DCB9}"/>
    <dgm:cxn modelId="{BBFFD872-0D64-4106-BA1A-9F8B8E086747}" type="presOf" srcId="{8900CCC2-A07B-42CD-80F8-D6017CC137D5}" destId="{BCB5F0DD-1800-4D95-83A6-1B35E64EDF54}" srcOrd="0" destOrd="0" presId="urn:microsoft.com/office/officeart/2005/8/layout/process1"/>
    <dgm:cxn modelId="{125D7C6E-763D-4779-9FB6-56BC74BD348F}" type="presOf" srcId="{E4CC5313-3AAD-4FA1-90D0-69ACD54A21C9}" destId="{D8A6EE6D-AEC6-4C91-B0E2-2E1953CD1493}" srcOrd="0" destOrd="0" presId="urn:microsoft.com/office/officeart/2005/8/layout/process1"/>
    <dgm:cxn modelId="{E7CC2D83-CD24-4D76-A243-C21FF73DA742}" type="presOf" srcId="{789C626C-8A2E-4C63-8658-4F86E6818CE4}" destId="{49B2C09A-8071-45D8-B871-028C2274F6B7}" srcOrd="0" destOrd="0" presId="urn:microsoft.com/office/officeart/2005/8/layout/process1"/>
    <dgm:cxn modelId="{5C713EC0-C282-49A8-8D39-5D5EFDE8F9A0}" srcId="{1E3CD671-63DA-4741-8C94-6C77D3D0FF39}" destId="{851E5395-9302-4CD8-9C60-B5E427155721}" srcOrd="2" destOrd="0" parTransId="{297FFAE0-A5DB-4EB3-98D3-24752D856AC2}" sibTransId="{4FC7E616-363D-4E06-BDC7-16C054F6192B}"/>
    <dgm:cxn modelId="{42387BAC-FAAE-479F-8D38-6DCD48E797EE}" type="presOf" srcId="{E4CC5313-3AAD-4FA1-90D0-69ACD54A21C9}" destId="{4965A563-44EB-4087-B0EE-F662183008D7}" srcOrd="1" destOrd="0" presId="urn:microsoft.com/office/officeart/2005/8/layout/process1"/>
    <dgm:cxn modelId="{CCC23D35-FD44-40EC-B468-898524987BA2}" type="presParOf" srcId="{53AC6AEE-7FEC-45F9-AE6D-351DF301BFC5}" destId="{BCB5F0DD-1800-4D95-83A6-1B35E64EDF54}" srcOrd="0" destOrd="0" presId="urn:microsoft.com/office/officeart/2005/8/layout/process1"/>
    <dgm:cxn modelId="{B7309458-BC2E-472B-B6DB-DE642485D48D}" type="presParOf" srcId="{53AC6AEE-7FEC-45F9-AE6D-351DF301BFC5}" destId="{D8A6EE6D-AEC6-4C91-B0E2-2E1953CD1493}" srcOrd="1" destOrd="0" presId="urn:microsoft.com/office/officeart/2005/8/layout/process1"/>
    <dgm:cxn modelId="{F27A7BB6-4469-48D8-B5C6-2C33660B8112}" type="presParOf" srcId="{D8A6EE6D-AEC6-4C91-B0E2-2E1953CD1493}" destId="{4965A563-44EB-4087-B0EE-F662183008D7}" srcOrd="0" destOrd="0" presId="urn:microsoft.com/office/officeart/2005/8/layout/process1"/>
    <dgm:cxn modelId="{002D9BBD-C587-4379-9813-5515A6AE66EC}" type="presParOf" srcId="{53AC6AEE-7FEC-45F9-AE6D-351DF301BFC5}" destId="{49B2C09A-8071-45D8-B871-028C2274F6B7}" srcOrd="2" destOrd="0" presId="urn:microsoft.com/office/officeart/2005/8/layout/process1"/>
    <dgm:cxn modelId="{A0491722-C518-4131-9FB6-A63D78961CB9}" type="presParOf" srcId="{53AC6AEE-7FEC-45F9-AE6D-351DF301BFC5}" destId="{45BF1185-07DC-4E3F-AF73-EB7AF734C676}" srcOrd="3" destOrd="0" presId="urn:microsoft.com/office/officeart/2005/8/layout/process1"/>
    <dgm:cxn modelId="{FA0916DA-3AB5-4FEB-8633-F83FFFF18A68}" type="presParOf" srcId="{45BF1185-07DC-4E3F-AF73-EB7AF734C676}" destId="{3C109994-E6F6-4575-8748-23CE7E488BE4}" srcOrd="0" destOrd="0" presId="urn:microsoft.com/office/officeart/2005/8/layout/process1"/>
    <dgm:cxn modelId="{98B572D7-98A1-4FE1-B73D-46B3BFA1344E}" type="presParOf" srcId="{53AC6AEE-7FEC-45F9-AE6D-351DF301BFC5}" destId="{94CAD7A4-5EF9-449B-8797-11F1BDAC483E}" srcOrd="4" destOrd="0" presId="urn:microsoft.com/office/officeart/2005/8/layout/process1"/>
  </dgm:cxnLst>
  <dgm:bg/>
  <dgm:whole/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7D292DCC-70E0-4DE1-8667-CCAAD3AA5D86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26A267A8-4A24-48C0-9E0C-0B611FC4EE95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分析定义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65923517-00F5-458D-834C-D18C36E28626}" type="parTrans" cxnId="{649BDF7B-97CC-406A-AD33-725CEA650A79}">
      <dgm:prSet/>
      <dgm:spPr/>
      <dgm:t>
        <a:bodyPr/>
        <a:lstStyle/>
        <a:p>
          <a:endParaRPr lang="zh-CN" altLang="en-US"/>
        </a:p>
      </dgm:t>
    </dgm:pt>
    <dgm:pt modelId="{6F40CA83-2C24-45E4-B3E3-BCF894C0BBB2}" type="sibTrans" cxnId="{649BDF7B-97CC-406A-AD33-725CEA650A79}">
      <dgm:prSet/>
      <dgm:spPr/>
      <dgm:t>
        <a:bodyPr/>
        <a:lstStyle/>
        <a:p>
          <a:endParaRPr lang="zh-CN" altLang="en-US"/>
        </a:p>
      </dgm:t>
    </dgm:pt>
    <dgm:pt modelId="{4BF6A90A-27D8-4BE6-9F03-A39B208CCE4E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电动机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1E044C91-B733-4D03-A5BF-877A9127A16A}" type="parTrans" cxnId="{0D4CD3D9-5207-4EE5-B0EC-1F8BA4D32620}">
      <dgm:prSet/>
      <dgm:spPr/>
      <dgm:t>
        <a:bodyPr/>
        <a:lstStyle/>
        <a:p>
          <a:endParaRPr lang="zh-CN" altLang="en-US"/>
        </a:p>
      </dgm:t>
    </dgm:pt>
    <dgm:pt modelId="{B952EE68-56C5-4C52-BE77-0865DB4A0375}" type="sibTrans" cxnId="{0D4CD3D9-5207-4EE5-B0EC-1F8BA4D32620}">
      <dgm:prSet/>
      <dgm:spPr/>
      <dgm:t>
        <a:bodyPr/>
        <a:lstStyle/>
        <a:p>
          <a:endParaRPr lang="zh-CN" altLang="en-US"/>
        </a:p>
      </dgm:t>
    </dgm:pt>
    <dgm:pt modelId="{3446BA39-AEA5-4C79-836C-DC7043A3C77B}" type="pres">
      <dgm:prSet presAssocID="{7D292DCC-70E0-4DE1-8667-CCAAD3AA5D86}" presName="Name0" presStyleCnt="0">
        <dgm:presLayoutVars>
          <dgm:dir/>
          <dgm:resizeHandles val="exact"/>
        </dgm:presLayoutVars>
      </dgm:prSet>
      <dgm:spPr/>
    </dgm:pt>
    <dgm:pt modelId="{654C66A1-7ECD-4D74-AFE9-182C81D03CCD}" type="pres">
      <dgm:prSet presAssocID="{26A267A8-4A24-48C0-9E0C-0B611FC4EE95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AC95078-5A6B-42FB-B080-480A71DD1D5E}" type="pres">
      <dgm:prSet presAssocID="{6F40CA83-2C24-45E4-B3E3-BCF894C0BBB2}" presName="sibTrans" presStyleLbl="sibTrans2D1" presStyleIdx="0" presStyleCnt="1"/>
      <dgm:spPr/>
    </dgm:pt>
    <dgm:pt modelId="{4CD33AAD-2690-4839-8827-659872B1E1B1}" type="pres">
      <dgm:prSet presAssocID="{6F40CA83-2C24-45E4-B3E3-BCF894C0BBB2}" presName="connectorText" presStyleLbl="sibTrans2D1" presStyleIdx="0" presStyleCnt="1"/>
      <dgm:spPr/>
    </dgm:pt>
    <dgm:pt modelId="{817BE937-02D3-48D2-B0C4-A3F1E1B0EA4B}" type="pres">
      <dgm:prSet presAssocID="{4BF6A90A-27D8-4BE6-9F03-A39B208CCE4E}" presName="node" presStyleLbl="node1" presStyleIdx="1" presStyleCnt="2">
        <dgm:presLayoutVars>
          <dgm:bulletEnabled val="1"/>
        </dgm:presLayoutVars>
      </dgm:prSet>
      <dgm:spPr/>
    </dgm:pt>
  </dgm:ptLst>
  <dgm:cxnLst>
    <dgm:cxn modelId="{4A7466DE-2DFB-4866-B93B-48FB81DBF021}" type="presOf" srcId="{6F40CA83-2C24-45E4-B3E3-BCF894C0BBB2}" destId="{EAC95078-5A6B-42FB-B080-480A71DD1D5E}" srcOrd="0" destOrd="0" presId="urn:microsoft.com/office/officeart/2005/8/layout/process1"/>
    <dgm:cxn modelId="{B09B7389-BD22-48F4-B3BA-DD981E8C3537}" type="presOf" srcId="{7D292DCC-70E0-4DE1-8667-CCAAD3AA5D86}" destId="{3446BA39-AEA5-4C79-836C-DC7043A3C77B}" srcOrd="0" destOrd="0" presId="urn:microsoft.com/office/officeart/2005/8/layout/process1"/>
    <dgm:cxn modelId="{83E41FEB-408D-4A4F-A3CA-C5722DA86781}" type="presOf" srcId="{4BF6A90A-27D8-4BE6-9F03-A39B208CCE4E}" destId="{817BE937-02D3-48D2-B0C4-A3F1E1B0EA4B}" srcOrd="0" destOrd="0" presId="urn:microsoft.com/office/officeart/2005/8/layout/process1"/>
    <dgm:cxn modelId="{649BDF7B-97CC-406A-AD33-725CEA650A79}" srcId="{7D292DCC-70E0-4DE1-8667-CCAAD3AA5D86}" destId="{26A267A8-4A24-48C0-9E0C-0B611FC4EE95}" srcOrd="0" destOrd="0" parTransId="{65923517-00F5-458D-834C-D18C36E28626}" sibTransId="{6F40CA83-2C24-45E4-B3E3-BCF894C0BBB2}"/>
    <dgm:cxn modelId="{D0366A7B-A5A1-49CC-A1C0-AC9EEF4C614C}" type="presOf" srcId="{6F40CA83-2C24-45E4-B3E3-BCF894C0BBB2}" destId="{4CD33AAD-2690-4839-8827-659872B1E1B1}" srcOrd="1" destOrd="0" presId="urn:microsoft.com/office/officeart/2005/8/layout/process1"/>
    <dgm:cxn modelId="{1493FF36-2414-4C26-B69A-1CF7BD63CFA8}" type="presOf" srcId="{26A267A8-4A24-48C0-9E0C-0B611FC4EE95}" destId="{654C66A1-7ECD-4D74-AFE9-182C81D03CCD}" srcOrd="0" destOrd="0" presId="urn:microsoft.com/office/officeart/2005/8/layout/process1"/>
    <dgm:cxn modelId="{0D4CD3D9-5207-4EE5-B0EC-1F8BA4D32620}" srcId="{7D292DCC-70E0-4DE1-8667-CCAAD3AA5D86}" destId="{4BF6A90A-27D8-4BE6-9F03-A39B208CCE4E}" srcOrd="1" destOrd="0" parTransId="{1E044C91-B733-4D03-A5BF-877A9127A16A}" sibTransId="{B952EE68-56C5-4C52-BE77-0865DB4A0375}"/>
    <dgm:cxn modelId="{884B055C-D3B9-44A9-8D44-2F7D10D4533B}" type="presParOf" srcId="{3446BA39-AEA5-4C79-836C-DC7043A3C77B}" destId="{654C66A1-7ECD-4D74-AFE9-182C81D03CCD}" srcOrd="0" destOrd="0" presId="urn:microsoft.com/office/officeart/2005/8/layout/process1"/>
    <dgm:cxn modelId="{5BE0BEF4-BFA4-4D7B-98C5-CCC241293D63}" type="presParOf" srcId="{3446BA39-AEA5-4C79-836C-DC7043A3C77B}" destId="{EAC95078-5A6B-42FB-B080-480A71DD1D5E}" srcOrd="1" destOrd="0" presId="urn:microsoft.com/office/officeart/2005/8/layout/process1"/>
    <dgm:cxn modelId="{99DFAF33-F981-4269-A66F-CC5090507A42}" type="presParOf" srcId="{EAC95078-5A6B-42FB-B080-480A71DD1D5E}" destId="{4CD33AAD-2690-4839-8827-659872B1E1B1}" srcOrd="0" destOrd="0" presId="urn:microsoft.com/office/officeart/2005/8/layout/process1"/>
    <dgm:cxn modelId="{DDA9851B-8BBD-4138-939D-3D4F83D6DDCF}" type="presParOf" srcId="{3446BA39-AEA5-4C79-836C-DC7043A3C77B}" destId="{817BE937-02D3-48D2-B0C4-A3F1E1B0EA4B}" srcOrd="2" destOrd="0" presId="urn:microsoft.com/office/officeart/2005/8/layout/process1"/>
  </dgm:cxnLst>
  <dgm:bg/>
  <dgm:whole/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2D349153-9C3F-41B2-98ED-1E3AE449683F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072E8E34-3DF9-4403-A575-2E729354C57C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分析定义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2D8DB371-D4AF-4E62-961C-AFFEDF3EFAC0}" type="parTrans" cxnId="{A3F31C98-9B07-451F-82E1-ECA7CACECF35}">
      <dgm:prSet/>
      <dgm:spPr/>
      <dgm:t>
        <a:bodyPr/>
        <a:lstStyle/>
        <a:p>
          <a:endParaRPr lang="zh-CN" altLang="en-US"/>
        </a:p>
      </dgm:t>
    </dgm:pt>
    <dgm:pt modelId="{EC0CF40D-89EB-40D6-B4F0-832C41FCDB81}" type="sibTrans" cxnId="{A3F31C98-9B07-451F-82E1-ECA7CACECF35}">
      <dgm:prSet/>
      <dgm:spPr/>
      <dgm:t>
        <a:bodyPr/>
        <a:lstStyle/>
        <a:p>
          <a:endParaRPr lang="zh-CN" altLang="en-US"/>
        </a:p>
      </dgm:t>
    </dgm:pt>
    <dgm:pt modelId="{F29FB128-AF89-468D-94A7-2189DA464AD8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运行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609177AA-944F-4273-830D-4CAE0489DB5C}" type="parTrans" cxnId="{D46ADC3C-1D2F-4DB8-827E-A05921350B47}">
      <dgm:prSet/>
      <dgm:spPr/>
      <dgm:t>
        <a:bodyPr/>
        <a:lstStyle/>
        <a:p>
          <a:endParaRPr lang="zh-CN" altLang="en-US"/>
        </a:p>
      </dgm:t>
    </dgm:pt>
    <dgm:pt modelId="{544F8F22-12DB-4C94-9F3A-35A859EECC27}" type="sibTrans" cxnId="{D46ADC3C-1D2F-4DB8-827E-A05921350B47}">
      <dgm:prSet/>
      <dgm:spPr/>
      <dgm:t>
        <a:bodyPr/>
        <a:lstStyle/>
        <a:p>
          <a:endParaRPr lang="zh-CN" altLang="en-US"/>
        </a:p>
      </dgm:t>
    </dgm:pt>
    <dgm:pt modelId="{556E35A5-5D54-4C48-8EB8-2B42C3FA3059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运行进程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61AABEDA-F570-4B40-B60C-0A7F3AF20894}" type="parTrans" cxnId="{37AC7105-5FD2-4A3C-82D8-80BB37A8BBCF}">
      <dgm:prSet/>
      <dgm:spPr/>
      <dgm:t>
        <a:bodyPr/>
        <a:lstStyle/>
        <a:p>
          <a:endParaRPr lang="zh-CN" altLang="en-US"/>
        </a:p>
      </dgm:t>
    </dgm:pt>
    <dgm:pt modelId="{89823FCE-36C1-4040-A26F-AE83B766ACD4}" type="sibTrans" cxnId="{37AC7105-5FD2-4A3C-82D8-80BB37A8BBCF}">
      <dgm:prSet/>
      <dgm:spPr/>
      <dgm:t>
        <a:bodyPr/>
        <a:lstStyle/>
        <a:p>
          <a:endParaRPr lang="zh-CN" altLang="en-US"/>
        </a:p>
      </dgm:t>
    </dgm:pt>
    <dgm:pt modelId="{21D0AED9-C146-4460-B6E1-D0EA07F109B8}" type="pres">
      <dgm:prSet presAssocID="{2D349153-9C3F-41B2-98ED-1E3AE449683F}" presName="Name0" presStyleCnt="0">
        <dgm:presLayoutVars>
          <dgm:dir/>
          <dgm:resizeHandles val="exact"/>
        </dgm:presLayoutVars>
      </dgm:prSet>
      <dgm:spPr/>
    </dgm:pt>
    <dgm:pt modelId="{3E48DB36-1978-492A-AFB2-7ABF2FF75D40}" type="pres">
      <dgm:prSet presAssocID="{072E8E34-3DF9-4403-A575-2E729354C57C}" presName="node" presStyleLbl="node1" presStyleIdx="0" presStyleCnt="3">
        <dgm:presLayoutVars>
          <dgm:bulletEnabled val="1"/>
        </dgm:presLayoutVars>
      </dgm:prSet>
      <dgm:spPr/>
    </dgm:pt>
    <dgm:pt modelId="{8223569F-C16B-4DB9-BD4E-1BB58DF12C6D}" type="pres">
      <dgm:prSet presAssocID="{EC0CF40D-89EB-40D6-B4F0-832C41FCDB81}" presName="sibTrans" presStyleLbl="sibTrans2D1" presStyleIdx="0" presStyleCnt="2"/>
      <dgm:spPr/>
    </dgm:pt>
    <dgm:pt modelId="{417B2585-D62F-412C-9BA8-AAB04D50052A}" type="pres">
      <dgm:prSet presAssocID="{EC0CF40D-89EB-40D6-B4F0-832C41FCDB81}" presName="connectorText" presStyleLbl="sibTrans2D1" presStyleIdx="0" presStyleCnt="2"/>
      <dgm:spPr/>
    </dgm:pt>
    <dgm:pt modelId="{07E57BB8-B2BB-4EE8-BBA0-5E96DEDE0188}" type="pres">
      <dgm:prSet presAssocID="{F29FB128-AF89-468D-94A7-2189DA464AD8}" presName="node" presStyleLbl="node1" presStyleIdx="1" presStyleCnt="3">
        <dgm:presLayoutVars>
          <dgm:bulletEnabled val="1"/>
        </dgm:presLayoutVars>
      </dgm:prSet>
      <dgm:spPr/>
    </dgm:pt>
    <dgm:pt modelId="{508418B6-BFC9-4C42-A4C9-7C734EF862DB}" type="pres">
      <dgm:prSet presAssocID="{544F8F22-12DB-4C94-9F3A-35A859EECC27}" presName="sibTrans" presStyleLbl="sibTrans2D1" presStyleIdx="1" presStyleCnt="2"/>
      <dgm:spPr/>
    </dgm:pt>
    <dgm:pt modelId="{1BCA177A-8373-49FA-A9C7-C8C65F02DAEC}" type="pres">
      <dgm:prSet presAssocID="{544F8F22-12DB-4C94-9F3A-35A859EECC27}" presName="connectorText" presStyleLbl="sibTrans2D1" presStyleIdx="1" presStyleCnt="2"/>
      <dgm:spPr/>
    </dgm:pt>
    <dgm:pt modelId="{3432F7E3-27FF-4496-9B33-1D8D3D887BDA}" type="pres">
      <dgm:prSet presAssocID="{556E35A5-5D54-4C48-8EB8-2B42C3FA3059}" presName="node" presStyleLbl="node1" presStyleIdx="2" presStyleCnt="3">
        <dgm:presLayoutVars>
          <dgm:bulletEnabled val="1"/>
        </dgm:presLayoutVars>
      </dgm:prSet>
      <dgm:spPr/>
    </dgm:pt>
  </dgm:ptLst>
  <dgm:cxnLst>
    <dgm:cxn modelId="{EB72F552-22E0-4683-BD55-F01E910FF8C4}" type="presOf" srcId="{F29FB128-AF89-468D-94A7-2189DA464AD8}" destId="{07E57BB8-B2BB-4EE8-BBA0-5E96DEDE0188}" srcOrd="0" destOrd="0" presId="urn:microsoft.com/office/officeart/2005/8/layout/process1"/>
    <dgm:cxn modelId="{FC6E51C7-41FC-4666-9DDC-C2A6F190DFEB}" type="presOf" srcId="{072E8E34-3DF9-4403-A575-2E729354C57C}" destId="{3E48DB36-1978-492A-AFB2-7ABF2FF75D40}" srcOrd="0" destOrd="0" presId="urn:microsoft.com/office/officeart/2005/8/layout/process1"/>
    <dgm:cxn modelId="{DDC2A744-9619-4A4B-BC32-BA4299C43A58}" type="presOf" srcId="{544F8F22-12DB-4C94-9F3A-35A859EECC27}" destId="{1BCA177A-8373-49FA-A9C7-C8C65F02DAEC}" srcOrd="1" destOrd="0" presId="urn:microsoft.com/office/officeart/2005/8/layout/process1"/>
    <dgm:cxn modelId="{810AEDB5-45A0-4096-817D-62D412FB2E93}" type="presOf" srcId="{556E35A5-5D54-4C48-8EB8-2B42C3FA3059}" destId="{3432F7E3-27FF-4496-9B33-1D8D3D887BDA}" srcOrd="0" destOrd="0" presId="urn:microsoft.com/office/officeart/2005/8/layout/process1"/>
    <dgm:cxn modelId="{2861F15B-9A29-4363-AB41-33D04CDCEC2E}" type="presOf" srcId="{544F8F22-12DB-4C94-9F3A-35A859EECC27}" destId="{508418B6-BFC9-4C42-A4C9-7C734EF862DB}" srcOrd="0" destOrd="0" presId="urn:microsoft.com/office/officeart/2005/8/layout/process1"/>
    <dgm:cxn modelId="{360043AA-B29D-4D4C-BEF5-480BD0FB28A3}" type="presOf" srcId="{EC0CF40D-89EB-40D6-B4F0-832C41FCDB81}" destId="{417B2585-D62F-412C-9BA8-AAB04D50052A}" srcOrd="1" destOrd="0" presId="urn:microsoft.com/office/officeart/2005/8/layout/process1"/>
    <dgm:cxn modelId="{65E4AAC5-7253-45C4-978E-B7CA7F9B460A}" type="presOf" srcId="{EC0CF40D-89EB-40D6-B4F0-832C41FCDB81}" destId="{8223569F-C16B-4DB9-BD4E-1BB58DF12C6D}" srcOrd="0" destOrd="0" presId="urn:microsoft.com/office/officeart/2005/8/layout/process1"/>
    <dgm:cxn modelId="{D403C586-A61E-4643-BF92-A445C8CCCEA6}" type="presOf" srcId="{2D349153-9C3F-41B2-98ED-1E3AE449683F}" destId="{21D0AED9-C146-4460-B6E1-D0EA07F109B8}" srcOrd="0" destOrd="0" presId="urn:microsoft.com/office/officeart/2005/8/layout/process1"/>
    <dgm:cxn modelId="{D46ADC3C-1D2F-4DB8-827E-A05921350B47}" srcId="{2D349153-9C3F-41B2-98ED-1E3AE449683F}" destId="{F29FB128-AF89-468D-94A7-2189DA464AD8}" srcOrd="1" destOrd="0" parTransId="{609177AA-944F-4273-830D-4CAE0489DB5C}" sibTransId="{544F8F22-12DB-4C94-9F3A-35A859EECC27}"/>
    <dgm:cxn modelId="{A3F31C98-9B07-451F-82E1-ECA7CACECF35}" srcId="{2D349153-9C3F-41B2-98ED-1E3AE449683F}" destId="{072E8E34-3DF9-4403-A575-2E729354C57C}" srcOrd="0" destOrd="0" parTransId="{2D8DB371-D4AF-4E62-961C-AFFEDF3EFAC0}" sibTransId="{EC0CF40D-89EB-40D6-B4F0-832C41FCDB81}"/>
    <dgm:cxn modelId="{37AC7105-5FD2-4A3C-82D8-80BB37A8BBCF}" srcId="{2D349153-9C3F-41B2-98ED-1E3AE449683F}" destId="{556E35A5-5D54-4C48-8EB8-2B42C3FA3059}" srcOrd="2" destOrd="0" parTransId="{61AABEDA-F570-4B40-B60C-0A7F3AF20894}" sibTransId="{89823FCE-36C1-4040-A26F-AE83B766ACD4}"/>
    <dgm:cxn modelId="{71519DC8-D7EA-4AB3-B0D9-CA73FCF16A3A}" type="presParOf" srcId="{21D0AED9-C146-4460-B6E1-D0EA07F109B8}" destId="{3E48DB36-1978-492A-AFB2-7ABF2FF75D40}" srcOrd="0" destOrd="0" presId="urn:microsoft.com/office/officeart/2005/8/layout/process1"/>
    <dgm:cxn modelId="{9F08E562-ADC3-4E05-809F-DCF788A76B88}" type="presParOf" srcId="{21D0AED9-C146-4460-B6E1-D0EA07F109B8}" destId="{8223569F-C16B-4DB9-BD4E-1BB58DF12C6D}" srcOrd="1" destOrd="0" presId="urn:microsoft.com/office/officeart/2005/8/layout/process1"/>
    <dgm:cxn modelId="{EC7BA925-7970-47AF-97B1-9D97A221BFA9}" type="presParOf" srcId="{8223569F-C16B-4DB9-BD4E-1BB58DF12C6D}" destId="{417B2585-D62F-412C-9BA8-AAB04D50052A}" srcOrd="0" destOrd="0" presId="urn:microsoft.com/office/officeart/2005/8/layout/process1"/>
    <dgm:cxn modelId="{2940CAA6-B37F-4222-8123-37914C4E00FA}" type="presParOf" srcId="{21D0AED9-C146-4460-B6E1-D0EA07F109B8}" destId="{07E57BB8-B2BB-4EE8-BBA0-5E96DEDE0188}" srcOrd="2" destOrd="0" presId="urn:microsoft.com/office/officeart/2005/8/layout/process1"/>
    <dgm:cxn modelId="{B008E058-CB08-4DB5-B9D8-7F5DB0358C0B}" type="presParOf" srcId="{21D0AED9-C146-4460-B6E1-D0EA07F109B8}" destId="{508418B6-BFC9-4C42-A4C9-7C734EF862DB}" srcOrd="3" destOrd="0" presId="urn:microsoft.com/office/officeart/2005/8/layout/process1"/>
    <dgm:cxn modelId="{33A36A9C-EF42-47F8-8D13-DC8F443FF751}" type="presParOf" srcId="{508418B6-BFC9-4C42-A4C9-7C734EF862DB}" destId="{1BCA177A-8373-49FA-A9C7-C8C65F02DAEC}" srcOrd="0" destOrd="0" presId="urn:microsoft.com/office/officeart/2005/8/layout/process1"/>
    <dgm:cxn modelId="{42821879-E7EC-42C6-812F-867370FE79C4}" type="presParOf" srcId="{21D0AED9-C146-4460-B6E1-D0EA07F109B8}" destId="{3432F7E3-27FF-4496-9B33-1D8D3D887BDA}" srcOrd="4" destOrd="0" presId="urn:microsoft.com/office/officeart/2005/8/layout/process1"/>
  </dgm:cxnLst>
  <dgm:bg/>
  <dgm:whole/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F78B3FA5-6871-4730-BB28-9500537FD705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744BCAB1-2A10-4C00-B908-B0CBF220BA97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分析定义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70C47D69-8089-46B3-BF7F-3D94228F66DB}" type="parTrans" cxnId="{31982974-BDF7-4B8D-B47F-0E332954E12D}">
      <dgm:prSet/>
      <dgm:spPr/>
      <dgm:t>
        <a:bodyPr/>
        <a:lstStyle/>
        <a:p>
          <a:endParaRPr lang="zh-CN" altLang="en-US"/>
        </a:p>
      </dgm:t>
    </dgm:pt>
    <dgm:pt modelId="{B20AC495-EEA8-40A0-8A11-77F6258481BF}" type="sibTrans" cxnId="{31982974-BDF7-4B8D-B47F-0E332954E12D}">
      <dgm:prSet/>
      <dgm:spPr/>
      <dgm:t>
        <a:bodyPr/>
        <a:lstStyle/>
        <a:p>
          <a:endParaRPr lang="zh-CN" altLang="en-US"/>
        </a:p>
      </dgm:t>
    </dgm:pt>
    <dgm:pt modelId="{B1C94FAC-D07F-48D4-9935-251127D4BF86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确定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7602753E-88A9-44B1-976B-C42C71FF3DBE}" type="parTrans" cxnId="{6ACEF652-4496-416A-B6C8-3971D9769ABA}">
      <dgm:prSet/>
      <dgm:spPr/>
      <dgm:t>
        <a:bodyPr/>
        <a:lstStyle/>
        <a:p>
          <a:endParaRPr lang="zh-CN" altLang="en-US"/>
        </a:p>
      </dgm:t>
    </dgm:pt>
    <dgm:pt modelId="{7FA08AB6-6045-40A9-A8B7-533338C88143}" type="sibTrans" cxnId="{6ACEF652-4496-416A-B6C8-3971D9769ABA}">
      <dgm:prSet/>
      <dgm:spPr/>
      <dgm:t>
        <a:bodyPr/>
        <a:lstStyle/>
        <a:p>
          <a:endParaRPr lang="zh-CN" altLang="en-US"/>
        </a:p>
      </dgm:t>
    </dgm:pt>
    <dgm:pt modelId="{9409A2E5-D2CC-49D4-A481-3CB68738A593}" type="pres">
      <dgm:prSet presAssocID="{F78B3FA5-6871-4730-BB28-9500537FD705}" presName="Name0" presStyleCnt="0">
        <dgm:presLayoutVars>
          <dgm:dir/>
          <dgm:resizeHandles val="exact"/>
        </dgm:presLayoutVars>
      </dgm:prSet>
      <dgm:spPr/>
    </dgm:pt>
    <dgm:pt modelId="{89343416-A42C-436D-8CDA-0F07EF74B39D}" type="pres">
      <dgm:prSet presAssocID="{744BCAB1-2A10-4C00-B908-B0CBF220BA97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81ED132-66DF-40EC-9787-3A5CFCC98D07}" type="pres">
      <dgm:prSet presAssocID="{B20AC495-EEA8-40A0-8A11-77F6258481BF}" presName="sibTrans" presStyleLbl="sibTrans2D1" presStyleIdx="0" presStyleCnt="1"/>
      <dgm:spPr/>
    </dgm:pt>
    <dgm:pt modelId="{3326C109-CD98-4733-8ECD-AC86B852996E}" type="pres">
      <dgm:prSet presAssocID="{B20AC495-EEA8-40A0-8A11-77F6258481BF}" presName="connectorText" presStyleLbl="sibTrans2D1" presStyleIdx="0" presStyleCnt="1"/>
      <dgm:spPr/>
    </dgm:pt>
    <dgm:pt modelId="{A60713F8-1AB6-46D0-8EEC-C41DBF36B7DD}" type="pres">
      <dgm:prSet presAssocID="{B1C94FAC-D07F-48D4-9935-251127D4BF86}" presName="node" presStyleLbl="node1" presStyleIdx="1" presStyleCnt="2">
        <dgm:presLayoutVars>
          <dgm:bulletEnabled val="1"/>
        </dgm:presLayoutVars>
      </dgm:prSet>
      <dgm:spPr/>
    </dgm:pt>
  </dgm:ptLst>
  <dgm:cxnLst>
    <dgm:cxn modelId="{12B71CA0-00EA-4B24-A7C6-44926CFDE29F}" type="presOf" srcId="{F78B3FA5-6871-4730-BB28-9500537FD705}" destId="{9409A2E5-D2CC-49D4-A481-3CB68738A593}" srcOrd="0" destOrd="0" presId="urn:microsoft.com/office/officeart/2005/8/layout/process1"/>
    <dgm:cxn modelId="{31982974-BDF7-4B8D-B47F-0E332954E12D}" srcId="{F78B3FA5-6871-4730-BB28-9500537FD705}" destId="{744BCAB1-2A10-4C00-B908-B0CBF220BA97}" srcOrd="0" destOrd="0" parTransId="{70C47D69-8089-46B3-BF7F-3D94228F66DB}" sibTransId="{B20AC495-EEA8-40A0-8A11-77F6258481BF}"/>
    <dgm:cxn modelId="{A5032CE6-282A-4656-93B1-868A87C4A0A8}" type="presOf" srcId="{B20AC495-EEA8-40A0-8A11-77F6258481BF}" destId="{3326C109-CD98-4733-8ECD-AC86B852996E}" srcOrd="1" destOrd="0" presId="urn:microsoft.com/office/officeart/2005/8/layout/process1"/>
    <dgm:cxn modelId="{6ACEF652-4496-416A-B6C8-3971D9769ABA}" srcId="{F78B3FA5-6871-4730-BB28-9500537FD705}" destId="{B1C94FAC-D07F-48D4-9935-251127D4BF86}" srcOrd="1" destOrd="0" parTransId="{7602753E-88A9-44B1-976B-C42C71FF3DBE}" sibTransId="{7FA08AB6-6045-40A9-A8B7-533338C88143}"/>
    <dgm:cxn modelId="{0F4A30FC-012A-4931-A39D-1DA08DFB8A7B}" type="presOf" srcId="{744BCAB1-2A10-4C00-B908-B0CBF220BA97}" destId="{89343416-A42C-436D-8CDA-0F07EF74B39D}" srcOrd="0" destOrd="0" presId="urn:microsoft.com/office/officeart/2005/8/layout/process1"/>
    <dgm:cxn modelId="{F8D6B7A3-4D40-4D4D-AFFF-CA68FDAF1A92}" type="presOf" srcId="{B1C94FAC-D07F-48D4-9935-251127D4BF86}" destId="{A60713F8-1AB6-46D0-8EEC-C41DBF36B7DD}" srcOrd="0" destOrd="0" presId="urn:microsoft.com/office/officeart/2005/8/layout/process1"/>
    <dgm:cxn modelId="{711E74BF-3F0D-4CD0-969C-DC6ADE54123C}" type="presOf" srcId="{B20AC495-EEA8-40A0-8A11-77F6258481BF}" destId="{A81ED132-66DF-40EC-9787-3A5CFCC98D07}" srcOrd="0" destOrd="0" presId="urn:microsoft.com/office/officeart/2005/8/layout/process1"/>
    <dgm:cxn modelId="{E79B45B9-6AF5-46E0-B980-FFEABFF101AC}" type="presParOf" srcId="{9409A2E5-D2CC-49D4-A481-3CB68738A593}" destId="{89343416-A42C-436D-8CDA-0F07EF74B39D}" srcOrd="0" destOrd="0" presId="urn:microsoft.com/office/officeart/2005/8/layout/process1"/>
    <dgm:cxn modelId="{AC2629C4-7070-4722-BB93-3F7C41FE3D17}" type="presParOf" srcId="{9409A2E5-D2CC-49D4-A481-3CB68738A593}" destId="{A81ED132-66DF-40EC-9787-3A5CFCC98D07}" srcOrd="1" destOrd="0" presId="urn:microsoft.com/office/officeart/2005/8/layout/process1"/>
    <dgm:cxn modelId="{52C09509-D10C-47B3-B922-DABE3CFC61A9}" type="presParOf" srcId="{A81ED132-66DF-40EC-9787-3A5CFCC98D07}" destId="{3326C109-CD98-4733-8ECD-AC86B852996E}" srcOrd="0" destOrd="0" presId="urn:microsoft.com/office/officeart/2005/8/layout/process1"/>
    <dgm:cxn modelId="{06AB8F96-A911-4C0D-9FAC-B82212B5ACEB}" type="presParOf" srcId="{9409A2E5-D2CC-49D4-A481-3CB68738A593}" destId="{A60713F8-1AB6-46D0-8EEC-C41DBF36B7DD}" srcOrd="2" destOrd="0" presId="urn:microsoft.com/office/officeart/2005/8/layout/process1"/>
  </dgm:cxnLst>
  <dgm:bg/>
  <dgm:whole/>
</dgm:dataModel>
</file>

<file path=ppt/diagrams/data28.xml><?xml version="1.0" encoding="utf-8"?>
<dgm:dataModel xmlns:dgm="http://schemas.openxmlformats.org/drawingml/2006/diagram" xmlns:a="http://schemas.openxmlformats.org/drawingml/2006/main">
  <dgm:ptLst>
    <dgm:pt modelId="{BAA0447F-64A2-4C4B-8D98-831421DDF26E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7BE1FEFF-8B0F-455B-B4DA-F3D24CEF7D48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分析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FFC2B864-65C7-4527-94EC-F1EF3BA8F49F}" type="parTrans" cxnId="{236382E0-8C8B-4B5B-AAE7-47FAA9EE1C2A}">
      <dgm:prSet/>
      <dgm:spPr/>
      <dgm:t>
        <a:bodyPr/>
        <a:lstStyle/>
        <a:p>
          <a:endParaRPr lang="zh-CN" altLang="en-US"/>
        </a:p>
      </dgm:t>
    </dgm:pt>
    <dgm:pt modelId="{7DE93157-1FE1-4DB5-AE6C-34768511296D}" type="sibTrans" cxnId="{236382E0-8C8B-4B5B-AAE7-47FAA9EE1C2A}">
      <dgm:prSet/>
      <dgm:spPr/>
      <dgm:t>
        <a:bodyPr/>
        <a:lstStyle/>
        <a:p>
          <a:endParaRPr lang="zh-CN" altLang="en-US"/>
        </a:p>
      </dgm:t>
    </dgm:pt>
    <dgm:pt modelId="{93C5A8A1-CB5B-4113-9F7C-0EA2887BA655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回放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6C51ECD6-1635-4DAF-B8FA-BDE15565EFB3}" type="parTrans" cxnId="{371D5F73-F649-402F-AD5C-44315FFCFFE9}">
      <dgm:prSet/>
      <dgm:spPr/>
      <dgm:t>
        <a:bodyPr/>
        <a:lstStyle/>
        <a:p>
          <a:endParaRPr lang="zh-CN" altLang="en-US"/>
        </a:p>
      </dgm:t>
    </dgm:pt>
    <dgm:pt modelId="{CACBBC16-AB83-4604-B08D-7C61939F3CDD}" type="sibTrans" cxnId="{371D5F73-F649-402F-AD5C-44315FFCFFE9}">
      <dgm:prSet/>
      <dgm:spPr/>
      <dgm:t>
        <a:bodyPr/>
        <a:lstStyle/>
        <a:p>
          <a:endParaRPr lang="zh-CN" altLang="en-US"/>
        </a:p>
      </dgm:t>
    </dgm:pt>
    <dgm:pt modelId="{C7016E51-5066-4143-8705-36DCF908448A}" type="pres">
      <dgm:prSet presAssocID="{BAA0447F-64A2-4C4B-8D98-831421DDF26E}" presName="Name0" presStyleCnt="0">
        <dgm:presLayoutVars>
          <dgm:dir/>
          <dgm:resizeHandles val="exact"/>
        </dgm:presLayoutVars>
      </dgm:prSet>
      <dgm:spPr/>
    </dgm:pt>
    <dgm:pt modelId="{B881EC54-A192-4A7B-9F40-47F78D6F010E}" type="pres">
      <dgm:prSet presAssocID="{7BE1FEFF-8B0F-455B-B4DA-F3D24CEF7D48}" presName="node" presStyleLbl="node1" presStyleIdx="0" presStyleCnt="2">
        <dgm:presLayoutVars>
          <dgm:bulletEnabled val="1"/>
        </dgm:presLayoutVars>
      </dgm:prSet>
      <dgm:spPr/>
    </dgm:pt>
    <dgm:pt modelId="{C3F28B22-4791-414E-9F0F-BD60811CB317}" type="pres">
      <dgm:prSet presAssocID="{7DE93157-1FE1-4DB5-AE6C-34768511296D}" presName="sibTrans" presStyleLbl="sibTrans2D1" presStyleIdx="0" presStyleCnt="1"/>
      <dgm:spPr/>
    </dgm:pt>
    <dgm:pt modelId="{0A747C87-1BD1-4FB6-B3BF-A1F2AE6BCC93}" type="pres">
      <dgm:prSet presAssocID="{7DE93157-1FE1-4DB5-AE6C-34768511296D}" presName="connectorText" presStyleLbl="sibTrans2D1" presStyleIdx="0" presStyleCnt="1"/>
      <dgm:spPr/>
    </dgm:pt>
    <dgm:pt modelId="{1B6A6968-8F56-46FE-89D7-CE1597CE4973}" type="pres">
      <dgm:prSet presAssocID="{93C5A8A1-CB5B-4113-9F7C-0EA2887BA655}" presName="node" presStyleLbl="node1" presStyleIdx="1" presStyleCnt="2">
        <dgm:presLayoutVars>
          <dgm:bulletEnabled val="1"/>
        </dgm:presLayoutVars>
      </dgm:prSet>
      <dgm:spPr/>
    </dgm:pt>
  </dgm:ptLst>
  <dgm:cxnLst>
    <dgm:cxn modelId="{371D5F73-F649-402F-AD5C-44315FFCFFE9}" srcId="{BAA0447F-64A2-4C4B-8D98-831421DDF26E}" destId="{93C5A8A1-CB5B-4113-9F7C-0EA2887BA655}" srcOrd="1" destOrd="0" parTransId="{6C51ECD6-1635-4DAF-B8FA-BDE15565EFB3}" sibTransId="{CACBBC16-AB83-4604-B08D-7C61939F3CDD}"/>
    <dgm:cxn modelId="{8E232E1A-2039-4DFA-AC3C-9B675EC22724}" type="presOf" srcId="{7DE93157-1FE1-4DB5-AE6C-34768511296D}" destId="{C3F28B22-4791-414E-9F0F-BD60811CB317}" srcOrd="0" destOrd="0" presId="urn:microsoft.com/office/officeart/2005/8/layout/process1"/>
    <dgm:cxn modelId="{236382E0-8C8B-4B5B-AAE7-47FAA9EE1C2A}" srcId="{BAA0447F-64A2-4C4B-8D98-831421DDF26E}" destId="{7BE1FEFF-8B0F-455B-B4DA-F3D24CEF7D48}" srcOrd="0" destOrd="0" parTransId="{FFC2B864-65C7-4527-94EC-F1EF3BA8F49F}" sibTransId="{7DE93157-1FE1-4DB5-AE6C-34768511296D}"/>
    <dgm:cxn modelId="{A57DFFB1-FC9F-4B56-9EA0-7659506B405D}" type="presOf" srcId="{7BE1FEFF-8B0F-455B-B4DA-F3D24CEF7D48}" destId="{B881EC54-A192-4A7B-9F40-47F78D6F010E}" srcOrd="0" destOrd="0" presId="urn:microsoft.com/office/officeart/2005/8/layout/process1"/>
    <dgm:cxn modelId="{FB682E34-EBA4-4E86-A3B7-15E7C1EA6FC1}" type="presOf" srcId="{93C5A8A1-CB5B-4113-9F7C-0EA2887BA655}" destId="{1B6A6968-8F56-46FE-89D7-CE1597CE4973}" srcOrd="0" destOrd="0" presId="urn:microsoft.com/office/officeart/2005/8/layout/process1"/>
    <dgm:cxn modelId="{327F948E-67DB-4FC5-9610-B5D43F200122}" type="presOf" srcId="{BAA0447F-64A2-4C4B-8D98-831421DDF26E}" destId="{C7016E51-5066-4143-8705-36DCF908448A}" srcOrd="0" destOrd="0" presId="urn:microsoft.com/office/officeart/2005/8/layout/process1"/>
    <dgm:cxn modelId="{AD9DFE79-D238-409D-B086-8E7122600C9B}" type="presOf" srcId="{7DE93157-1FE1-4DB5-AE6C-34768511296D}" destId="{0A747C87-1BD1-4FB6-B3BF-A1F2AE6BCC93}" srcOrd="1" destOrd="0" presId="urn:microsoft.com/office/officeart/2005/8/layout/process1"/>
    <dgm:cxn modelId="{924B1E71-B246-418E-BB37-69CB6BD8D19E}" type="presParOf" srcId="{C7016E51-5066-4143-8705-36DCF908448A}" destId="{B881EC54-A192-4A7B-9F40-47F78D6F010E}" srcOrd="0" destOrd="0" presId="urn:microsoft.com/office/officeart/2005/8/layout/process1"/>
    <dgm:cxn modelId="{CADBC802-1450-4506-B9B7-1BD702EF3734}" type="presParOf" srcId="{C7016E51-5066-4143-8705-36DCF908448A}" destId="{C3F28B22-4791-414E-9F0F-BD60811CB317}" srcOrd="1" destOrd="0" presId="urn:microsoft.com/office/officeart/2005/8/layout/process1"/>
    <dgm:cxn modelId="{2978A8CF-E6DD-420F-A2DD-63CDB9F8E906}" type="presParOf" srcId="{C3F28B22-4791-414E-9F0F-BD60811CB317}" destId="{0A747C87-1BD1-4FB6-B3BF-A1F2AE6BCC93}" srcOrd="0" destOrd="0" presId="urn:microsoft.com/office/officeart/2005/8/layout/process1"/>
    <dgm:cxn modelId="{3145E611-5E72-407F-AA29-B7814AB3BAC4}" type="presParOf" srcId="{C7016E51-5066-4143-8705-36DCF908448A}" destId="{1B6A6968-8F56-46FE-89D7-CE1597CE4973}" srcOrd="2" destOrd="0" presId="urn:microsoft.com/office/officeart/2005/8/layout/process1"/>
  </dgm:cxnLst>
  <dgm:bg/>
  <dgm:whole/>
</dgm:dataModel>
</file>

<file path=ppt/diagrams/data29.xml><?xml version="1.0" encoding="utf-8"?>
<dgm:dataModel xmlns:dgm="http://schemas.openxmlformats.org/drawingml/2006/diagram" xmlns:a="http://schemas.openxmlformats.org/drawingml/2006/main">
  <dgm:ptLst>
    <dgm:pt modelId="{E7AB6950-ACC2-48DB-BD56-29BA4003C359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0714098D-361A-4190-A261-069DD0D901B9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回放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3DF99486-E8CC-4DF4-9753-0E24EC09E259}" type="parTrans" cxnId="{7AC7330D-D3FB-44CB-890D-4CD2B55F77C2}">
      <dgm:prSet/>
      <dgm:spPr/>
      <dgm:t>
        <a:bodyPr/>
        <a:lstStyle/>
        <a:p>
          <a:endParaRPr lang="zh-CN" altLang="en-US"/>
        </a:p>
      </dgm:t>
    </dgm:pt>
    <dgm:pt modelId="{14F606FF-38A3-47D3-A801-516AD8306996}" type="sibTrans" cxnId="{7AC7330D-D3FB-44CB-890D-4CD2B55F77C2}">
      <dgm:prSet/>
      <dgm:spPr/>
      <dgm:t>
        <a:bodyPr/>
        <a:lstStyle/>
        <a:p>
          <a:endParaRPr lang="zh-CN" altLang="en-US"/>
        </a:p>
      </dgm:t>
    </dgm:pt>
    <dgm:pt modelId="{AF0849DC-AD40-40C0-987D-195AD693F4DE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动画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0F540D16-AB2C-4F69-9102-60895073E8F0}" type="parTrans" cxnId="{BB7CF366-69CD-4E13-88FE-3708B231D7F7}">
      <dgm:prSet/>
      <dgm:spPr/>
      <dgm:t>
        <a:bodyPr/>
        <a:lstStyle/>
        <a:p>
          <a:endParaRPr lang="zh-CN" altLang="en-US"/>
        </a:p>
      </dgm:t>
    </dgm:pt>
    <dgm:pt modelId="{D5BF7342-7275-479B-9335-1BF151757A94}" type="sibTrans" cxnId="{BB7CF366-69CD-4E13-88FE-3708B231D7F7}">
      <dgm:prSet/>
      <dgm:spPr/>
      <dgm:t>
        <a:bodyPr/>
        <a:lstStyle/>
        <a:p>
          <a:endParaRPr lang="zh-CN" altLang="en-US"/>
        </a:p>
      </dgm:t>
    </dgm:pt>
    <dgm:pt modelId="{DD7551D2-B9BC-4DE4-A875-046BA92D3EDC}" type="pres">
      <dgm:prSet presAssocID="{E7AB6950-ACC2-48DB-BD56-29BA4003C359}" presName="Name0" presStyleCnt="0">
        <dgm:presLayoutVars>
          <dgm:dir/>
          <dgm:resizeHandles val="exact"/>
        </dgm:presLayoutVars>
      </dgm:prSet>
      <dgm:spPr/>
    </dgm:pt>
    <dgm:pt modelId="{FAB7FE12-689F-4D90-B82A-783031E58466}" type="pres">
      <dgm:prSet presAssocID="{0714098D-361A-4190-A261-069DD0D901B9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328D8FA-75C8-4B52-8498-CECA607C23A6}" type="pres">
      <dgm:prSet presAssocID="{14F606FF-38A3-47D3-A801-516AD8306996}" presName="sibTrans" presStyleLbl="sibTrans2D1" presStyleIdx="0" presStyleCnt="1"/>
      <dgm:spPr/>
    </dgm:pt>
    <dgm:pt modelId="{5103CE9E-8CB8-4412-B50F-1603BAC538BC}" type="pres">
      <dgm:prSet presAssocID="{14F606FF-38A3-47D3-A801-516AD8306996}" presName="connectorText" presStyleLbl="sibTrans2D1" presStyleIdx="0" presStyleCnt="1"/>
      <dgm:spPr/>
    </dgm:pt>
    <dgm:pt modelId="{E99FFACA-B2B3-440A-AAD0-FA4B61A8B61E}" type="pres">
      <dgm:prSet presAssocID="{AF0849DC-AD40-40C0-987D-195AD693F4DE}" presName="node" presStyleLbl="node1" presStyleIdx="1" presStyleCnt="2">
        <dgm:presLayoutVars>
          <dgm:bulletEnabled val="1"/>
        </dgm:presLayoutVars>
      </dgm:prSet>
      <dgm:spPr/>
    </dgm:pt>
  </dgm:ptLst>
  <dgm:cxnLst>
    <dgm:cxn modelId="{720096C6-6F08-422E-AE87-3A66BAECA28E}" type="presOf" srcId="{AF0849DC-AD40-40C0-987D-195AD693F4DE}" destId="{E99FFACA-B2B3-440A-AAD0-FA4B61A8B61E}" srcOrd="0" destOrd="0" presId="urn:microsoft.com/office/officeart/2005/8/layout/process1"/>
    <dgm:cxn modelId="{D1B78905-F8DC-42BF-8BA1-72DDA7610CF1}" type="presOf" srcId="{14F606FF-38A3-47D3-A801-516AD8306996}" destId="{E328D8FA-75C8-4B52-8498-CECA607C23A6}" srcOrd="0" destOrd="0" presId="urn:microsoft.com/office/officeart/2005/8/layout/process1"/>
    <dgm:cxn modelId="{BB7CF366-69CD-4E13-88FE-3708B231D7F7}" srcId="{E7AB6950-ACC2-48DB-BD56-29BA4003C359}" destId="{AF0849DC-AD40-40C0-987D-195AD693F4DE}" srcOrd="1" destOrd="0" parTransId="{0F540D16-AB2C-4F69-9102-60895073E8F0}" sibTransId="{D5BF7342-7275-479B-9335-1BF151757A94}"/>
    <dgm:cxn modelId="{A94FBE1B-E84E-4014-B23A-CD353A877E4E}" type="presOf" srcId="{0714098D-361A-4190-A261-069DD0D901B9}" destId="{FAB7FE12-689F-4D90-B82A-783031E58466}" srcOrd="0" destOrd="0" presId="urn:microsoft.com/office/officeart/2005/8/layout/process1"/>
    <dgm:cxn modelId="{7AC7330D-D3FB-44CB-890D-4CD2B55F77C2}" srcId="{E7AB6950-ACC2-48DB-BD56-29BA4003C359}" destId="{0714098D-361A-4190-A261-069DD0D901B9}" srcOrd="0" destOrd="0" parTransId="{3DF99486-E8CC-4DF4-9753-0E24EC09E259}" sibTransId="{14F606FF-38A3-47D3-A801-516AD8306996}"/>
    <dgm:cxn modelId="{42F1A434-A591-423E-901D-053A7C824B79}" type="presOf" srcId="{E7AB6950-ACC2-48DB-BD56-29BA4003C359}" destId="{DD7551D2-B9BC-4DE4-A875-046BA92D3EDC}" srcOrd="0" destOrd="0" presId="urn:microsoft.com/office/officeart/2005/8/layout/process1"/>
    <dgm:cxn modelId="{6F048FC1-3753-46AC-96E7-D2F427E013C4}" type="presOf" srcId="{14F606FF-38A3-47D3-A801-516AD8306996}" destId="{5103CE9E-8CB8-4412-B50F-1603BAC538BC}" srcOrd="1" destOrd="0" presId="urn:microsoft.com/office/officeart/2005/8/layout/process1"/>
    <dgm:cxn modelId="{CEC1BCB1-CEF8-41CB-89C0-13A078F277D9}" type="presParOf" srcId="{DD7551D2-B9BC-4DE4-A875-046BA92D3EDC}" destId="{FAB7FE12-689F-4D90-B82A-783031E58466}" srcOrd="0" destOrd="0" presId="urn:microsoft.com/office/officeart/2005/8/layout/process1"/>
    <dgm:cxn modelId="{2EC7E6E7-921F-4FBE-BA66-A31E7E99726C}" type="presParOf" srcId="{DD7551D2-B9BC-4DE4-A875-046BA92D3EDC}" destId="{E328D8FA-75C8-4B52-8498-CECA607C23A6}" srcOrd="1" destOrd="0" presId="urn:microsoft.com/office/officeart/2005/8/layout/process1"/>
    <dgm:cxn modelId="{B22DED37-332E-40EA-A3E2-B367E7C113AC}" type="presParOf" srcId="{E328D8FA-75C8-4B52-8498-CECA607C23A6}" destId="{5103CE9E-8CB8-4412-B50F-1603BAC538BC}" srcOrd="0" destOrd="0" presId="urn:microsoft.com/office/officeart/2005/8/layout/process1"/>
    <dgm:cxn modelId="{F4665AF9-988F-4CAA-A3B2-BF660E6464CF}" type="presParOf" srcId="{DD7551D2-B9BC-4DE4-A875-046BA92D3EDC}" destId="{E99FFACA-B2B3-440A-AAD0-FA4B61A8B61E}" srcOrd="2" destOrd="0" presId="urn:microsoft.com/office/officeart/2005/8/layout/process1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6C5162E-8B46-4926-859F-D2920EF2848D}" type="doc">
      <dgm:prSet loTypeId="urn:microsoft.com/office/officeart/2005/8/layout/hProcess3" loCatId="process" qsTypeId="urn:microsoft.com/office/officeart/2005/8/quickstyle/3d3" qsCatId="3D" csTypeId="urn:microsoft.com/office/officeart/2005/8/colors/accent1_2" csCatId="accent1" phldr="1"/>
      <dgm:spPr/>
    </dgm:pt>
    <dgm:pt modelId="{F78C6E2D-7B90-499A-8C7C-2697681BAD88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齿轮副定义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ACAB63CF-EA95-4347-A8DC-243BEB0DBBD0}" type="parTrans" cxnId="{6DFEC2A5-5739-472B-B2C3-B2E7C4567D71}">
      <dgm:prSet/>
      <dgm:spPr/>
      <dgm:t>
        <a:bodyPr/>
        <a:lstStyle/>
        <a:p>
          <a:endParaRPr lang="zh-CN" altLang="en-US"/>
        </a:p>
      </dgm:t>
    </dgm:pt>
    <dgm:pt modelId="{8E66C8E4-2439-4327-90C2-6BA92B80CBB0}" type="sibTrans" cxnId="{6DFEC2A5-5739-472B-B2C3-B2E7C4567D71}">
      <dgm:prSet/>
      <dgm:spPr/>
      <dgm:t>
        <a:bodyPr/>
        <a:lstStyle/>
        <a:p>
          <a:endParaRPr lang="zh-CN" altLang="en-US"/>
        </a:p>
      </dgm:t>
    </dgm:pt>
    <dgm:pt modelId="{C6565CA6-B7A4-4AA9-B570-36A2F1EA3BE2}" type="pres">
      <dgm:prSet presAssocID="{E6C5162E-8B46-4926-859F-D2920EF2848D}" presName="Name0" presStyleCnt="0">
        <dgm:presLayoutVars>
          <dgm:dir/>
          <dgm:animLvl val="lvl"/>
          <dgm:resizeHandles val="exact"/>
        </dgm:presLayoutVars>
      </dgm:prSet>
      <dgm:spPr/>
    </dgm:pt>
    <dgm:pt modelId="{DA24DEEC-D016-4255-90BE-EE8D5CEC0215}" type="pres">
      <dgm:prSet presAssocID="{E6C5162E-8B46-4926-859F-D2920EF2848D}" presName="dummy" presStyleCnt="0"/>
      <dgm:spPr/>
    </dgm:pt>
    <dgm:pt modelId="{1E18E5FD-95FC-4F91-A449-2A9CFD731678}" type="pres">
      <dgm:prSet presAssocID="{E6C5162E-8B46-4926-859F-D2920EF2848D}" presName="linH" presStyleCnt="0"/>
      <dgm:spPr/>
    </dgm:pt>
    <dgm:pt modelId="{03595F7A-830B-4C22-A08F-5280FF19CB39}" type="pres">
      <dgm:prSet presAssocID="{E6C5162E-8B46-4926-859F-D2920EF2848D}" presName="padding1" presStyleCnt="0"/>
      <dgm:spPr/>
    </dgm:pt>
    <dgm:pt modelId="{1EE6B219-2BDA-4347-94C6-972EF4EDB786}" type="pres">
      <dgm:prSet presAssocID="{F78C6E2D-7B90-499A-8C7C-2697681BAD88}" presName="linV" presStyleCnt="0"/>
      <dgm:spPr/>
    </dgm:pt>
    <dgm:pt modelId="{684A4EFC-2BEC-4E6F-9AA9-D7F64981FD91}" type="pres">
      <dgm:prSet presAssocID="{F78C6E2D-7B90-499A-8C7C-2697681BAD88}" presName="spVertical1" presStyleCnt="0"/>
      <dgm:spPr/>
    </dgm:pt>
    <dgm:pt modelId="{51663B58-87C6-4143-8A85-EF8A8F2D8FE3}" type="pres">
      <dgm:prSet presAssocID="{F78C6E2D-7B90-499A-8C7C-2697681BAD88}" presName="parTx" presStyleLbl="revTx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ADFA17C-D6EB-4A88-9DAD-EEBFB05514E4}" type="pres">
      <dgm:prSet presAssocID="{F78C6E2D-7B90-499A-8C7C-2697681BAD88}" presName="spVertical2" presStyleCnt="0"/>
      <dgm:spPr/>
    </dgm:pt>
    <dgm:pt modelId="{A436E830-CD8E-4215-8A1B-FF449112F03F}" type="pres">
      <dgm:prSet presAssocID="{F78C6E2D-7B90-499A-8C7C-2697681BAD88}" presName="spVertical3" presStyleCnt="0"/>
      <dgm:spPr/>
    </dgm:pt>
    <dgm:pt modelId="{BDA03C1D-125B-40EC-BF35-2B967CEDB6DD}" type="pres">
      <dgm:prSet presAssocID="{E6C5162E-8B46-4926-859F-D2920EF2848D}" presName="padding2" presStyleCnt="0"/>
      <dgm:spPr/>
    </dgm:pt>
    <dgm:pt modelId="{BD05C4B4-7D10-4793-9DA3-F1DBEABE6AA9}" type="pres">
      <dgm:prSet presAssocID="{E6C5162E-8B46-4926-859F-D2920EF2848D}" presName="negArrow" presStyleCnt="0"/>
      <dgm:spPr/>
    </dgm:pt>
    <dgm:pt modelId="{01000816-25CD-4979-B276-8C825A64368D}" type="pres">
      <dgm:prSet presAssocID="{E6C5162E-8B46-4926-859F-D2920EF2848D}" presName="backgroundArrow" presStyleLbl="node1" presStyleIdx="0" presStyleCnt="1"/>
      <dgm:spPr/>
    </dgm:pt>
  </dgm:ptLst>
  <dgm:cxnLst>
    <dgm:cxn modelId="{AD9C17A8-5B67-4601-B26C-8B8D07F52862}" type="presOf" srcId="{E6C5162E-8B46-4926-859F-D2920EF2848D}" destId="{C6565CA6-B7A4-4AA9-B570-36A2F1EA3BE2}" srcOrd="0" destOrd="0" presId="urn:microsoft.com/office/officeart/2005/8/layout/hProcess3"/>
    <dgm:cxn modelId="{025CB637-5FD6-4465-82B9-4311B7CD04DF}" type="presOf" srcId="{F78C6E2D-7B90-499A-8C7C-2697681BAD88}" destId="{51663B58-87C6-4143-8A85-EF8A8F2D8FE3}" srcOrd="0" destOrd="0" presId="urn:microsoft.com/office/officeart/2005/8/layout/hProcess3"/>
    <dgm:cxn modelId="{6DFEC2A5-5739-472B-B2C3-B2E7C4567D71}" srcId="{E6C5162E-8B46-4926-859F-D2920EF2848D}" destId="{F78C6E2D-7B90-499A-8C7C-2697681BAD88}" srcOrd="0" destOrd="0" parTransId="{ACAB63CF-EA95-4347-A8DC-243BEB0DBBD0}" sibTransId="{8E66C8E4-2439-4327-90C2-6BA92B80CBB0}"/>
    <dgm:cxn modelId="{1E6DCAA9-00D6-478F-AA79-BDB4366BB7CD}" type="presParOf" srcId="{C6565CA6-B7A4-4AA9-B570-36A2F1EA3BE2}" destId="{DA24DEEC-D016-4255-90BE-EE8D5CEC0215}" srcOrd="0" destOrd="0" presId="urn:microsoft.com/office/officeart/2005/8/layout/hProcess3"/>
    <dgm:cxn modelId="{D75D055A-191E-4C8C-97D3-8F08307FBEFC}" type="presParOf" srcId="{C6565CA6-B7A4-4AA9-B570-36A2F1EA3BE2}" destId="{1E18E5FD-95FC-4F91-A449-2A9CFD731678}" srcOrd="1" destOrd="0" presId="urn:microsoft.com/office/officeart/2005/8/layout/hProcess3"/>
    <dgm:cxn modelId="{576029BB-F719-4E0F-8D16-304A98567F83}" type="presParOf" srcId="{1E18E5FD-95FC-4F91-A449-2A9CFD731678}" destId="{03595F7A-830B-4C22-A08F-5280FF19CB39}" srcOrd="0" destOrd="0" presId="urn:microsoft.com/office/officeart/2005/8/layout/hProcess3"/>
    <dgm:cxn modelId="{EBDADEFD-D1E7-40FC-9383-A827697405D9}" type="presParOf" srcId="{1E18E5FD-95FC-4F91-A449-2A9CFD731678}" destId="{1EE6B219-2BDA-4347-94C6-972EF4EDB786}" srcOrd="1" destOrd="0" presId="urn:microsoft.com/office/officeart/2005/8/layout/hProcess3"/>
    <dgm:cxn modelId="{6BA2EFC2-FBE1-49A9-96E5-42BD867851EC}" type="presParOf" srcId="{1EE6B219-2BDA-4347-94C6-972EF4EDB786}" destId="{684A4EFC-2BEC-4E6F-9AA9-D7F64981FD91}" srcOrd="0" destOrd="0" presId="urn:microsoft.com/office/officeart/2005/8/layout/hProcess3"/>
    <dgm:cxn modelId="{2FFC5ECD-FD22-4AE0-8EBA-78C3DD7ACC03}" type="presParOf" srcId="{1EE6B219-2BDA-4347-94C6-972EF4EDB786}" destId="{51663B58-87C6-4143-8A85-EF8A8F2D8FE3}" srcOrd="1" destOrd="0" presId="urn:microsoft.com/office/officeart/2005/8/layout/hProcess3"/>
    <dgm:cxn modelId="{FA65E3A5-207B-4B80-8B9B-AE209C86F7B2}" type="presParOf" srcId="{1EE6B219-2BDA-4347-94C6-972EF4EDB786}" destId="{4ADFA17C-D6EB-4A88-9DAD-EEBFB05514E4}" srcOrd="2" destOrd="0" presId="urn:microsoft.com/office/officeart/2005/8/layout/hProcess3"/>
    <dgm:cxn modelId="{56063D1B-EE2E-414F-AA44-318CC4DEF306}" type="presParOf" srcId="{1EE6B219-2BDA-4347-94C6-972EF4EDB786}" destId="{A436E830-CD8E-4215-8A1B-FF449112F03F}" srcOrd="3" destOrd="0" presId="urn:microsoft.com/office/officeart/2005/8/layout/hProcess3"/>
    <dgm:cxn modelId="{440BE84F-390D-46D5-9BD0-8367BAE49EA4}" type="presParOf" srcId="{1E18E5FD-95FC-4F91-A449-2A9CFD731678}" destId="{BDA03C1D-125B-40EC-BF35-2B967CEDB6DD}" srcOrd="2" destOrd="0" presId="urn:microsoft.com/office/officeart/2005/8/layout/hProcess3"/>
    <dgm:cxn modelId="{D831B65D-8665-4C05-8E85-3B32A8616EDA}" type="presParOf" srcId="{1E18E5FD-95FC-4F91-A449-2A9CFD731678}" destId="{BD05C4B4-7D10-4793-9DA3-F1DBEABE6AA9}" srcOrd="3" destOrd="0" presId="urn:microsoft.com/office/officeart/2005/8/layout/hProcess3"/>
    <dgm:cxn modelId="{4618E0AC-0135-4267-93F0-32ED4ABF5DA7}" type="presParOf" srcId="{1E18E5FD-95FC-4F91-A449-2A9CFD731678}" destId="{01000816-25CD-4979-B276-8C825A64368D}" srcOrd="4" destOrd="0" presId="urn:microsoft.com/office/officeart/2005/8/layout/hProcess3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68F1C7A-2A4B-43C8-8A1E-5E597A03CCB3}" type="doc">
      <dgm:prSet loTypeId="urn:microsoft.com/office/officeart/2005/8/layout/hProcess3" loCatId="process" qsTypeId="urn:microsoft.com/office/officeart/2005/8/quickstyle/3d3" qsCatId="3D" csTypeId="urn:microsoft.com/office/officeart/2005/8/colors/accent1_2" csCatId="accent1" phldr="1"/>
      <dgm:spPr/>
    </dgm:pt>
    <dgm:pt modelId="{C261E803-3C62-4B0F-8F6C-3209426DB416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dirty="0" smtClean="0"/>
            <a:t>伺服电动机定义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9000E433-0FAA-4C80-8DA6-B31531A169F3}" type="parTrans" cxnId="{0674F4F2-DE40-41B6-94AF-255557076888}">
      <dgm:prSet/>
      <dgm:spPr/>
      <dgm:t>
        <a:bodyPr/>
        <a:lstStyle/>
        <a:p>
          <a:endParaRPr lang="zh-CN" altLang="en-US"/>
        </a:p>
      </dgm:t>
    </dgm:pt>
    <dgm:pt modelId="{D113F3E8-7346-46E0-9075-8FD19F105826}" type="sibTrans" cxnId="{0674F4F2-DE40-41B6-94AF-255557076888}">
      <dgm:prSet/>
      <dgm:spPr/>
      <dgm:t>
        <a:bodyPr/>
        <a:lstStyle/>
        <a:p>
          <a:endParaRPr lang="zh-CN" altLang="en-US"/>
        </a:p>
      </dgm:t>
    </dgm:pt>
    <dgm:pt modelId="{E1BF9B14-19A9-45C2-B685-058ABC75569B}" type="pres">
      <dgm:prSet presAssocID="{568F1C7A-2A4B-43C8-8A1E-5E597A03CCB3}" presName="Name0" presStyleCnt="0">
        <dgm:presLayoutVars>
          <dgm:dir/>
          <dgm:animLvl val="lvl"/>
          <dgm:resizeHandles val="exact"/>
        </dgm:presLayoutVars>
      </dgm:prSet>
      <dgm:spPr/>
    </dgm:pt>
    <dgm:pt modelId="{1ECEDA18-E311-4F4E-B719-0EF1A20C32E6}" type="pres">
      <dgm:prSet presAssocID="{568F1C7A-2A4B-43C8-8A1E-5E597A03CCB3}" presName="dummy" presStyleCnt="0"/>
      <dgm:spPr/>
    </dgm:pt>
    <dgm:pt modelId="{401269F8-F940-43FF-835F-A17403D34E10}" type="pres">
      <dgm:prSet presAssocID="{568F1C7A-2A4B-43C8-8A1E-5E597A03CCB3}" presName="linH" presStyleCnt="0"/>
      <dgm:spPr/>
    </dgm:pt>
    <dgm:pt modelId="{7A9B7146-FC63-4963-9224-19CDF6B33080}" type="pres">
      <dgm:prSet presAssocID="{568F1C7A-2A4B-43C8-8A1E-5E597A03CCB3}" presName="padding1" presStyleCnt="0"/>
      <dgm:spPr/>
    </dgm:pt>
    <dgm:pt modelId="{DF5EE920-3A2A-4CE1-A94A-240AF13E1A4E}" type="pres">
      <dgm:prSet presAssocID="{C261E803-3C62-4B0F-8F6C-3209426DB416}" presName="linV" presStyleCnt="0"/>
      <dgm:spPr/>
    </dgm:pt>
    <dgm:pt modelId="{5FF652FB-BDF1-4935-B294-CC602020AE8A}" type="pres">
      <dgm:prSet presAssocID="{C261E803-3C62-4B0F-8F6C-3209426DB416}" presName="spVertical1" presStyleCnt="0"/>
      <dgm:spPr/>
    </dgm:pt>
    <dgm:pt modelId="{C84BFD59-C98B-43EA-8E2A-FC19E2F79024}" type="pres">
      <dgm:prSet presAssocID="{C261E803-3C62-4B0F-8F6C-3209426DB416}" presName="parTx" presStyleLbl="revTx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751AE2A-571E-4C9A-9B3C-D5DDE0D6BF26}" type="pres">
      <dgm:prSet presAssocID="{C261E803-3C62-4B0F-8F6C-3209426DB416}" presName="spVertical2" presStyleCnt="0"/>
      <dgm:spPr/>
    </dgm:pt>
    <dgm:pt modelId="{85132E57-1B12-49D4-BAAD-58EBA98ABC78}" type="pres">
      <dgm:prSet presAssocID="{C261E803-3C62-4B0F-8F6C-3209426DB416}" presName="spVertical3" presStyleCnt="0"/>
      <dgm:spPr/>
    </dgm:pt>
    <dgm:pt modelId="{C4AA8C7E-7B09-49C1-BEE9-CCE6B35F7354}" type="pres">
      <dgm:prSet presAssocID="{568F1C7A-2A4B-43C8-8A1E-5E597A03CCB3}" presName="padding2" presStyleCnt="0"/>
      <dgm:spPr/>
    </dgm:pt>
    <dgm:pt modelId="{E27912D9-563C-49FD-B21F-213DF26595CE}" type="pres">
      <dgm:prSet presAssocID="{568F1C7A-2A4B-43C8-8A1E-5E597A03CCB3}" presName="negArrow" presStyleCnt="0"/>
      <dgm:spPr/>
    </dgm:pt>
    <dgm:pt modelId="{46ECFA92-A13A-4C2F-B5DF-A94980A43FD0}" type="pres">
      <dgm:prSet presAssocID="{568F1C7A-2A4B-43C8-8A1E-5E597A03CCB3}" presName="backgroundArrow" presStyleLbl="node1" presStyleIdx="0" presStyleCnt="1"/>
      <dgm:spPr/>
    </dgm:pt>
  </dgm:ptLst>
  <dgm:cxnLst>
    <dgm:cxn modelId="{0674F4F2-DE40-41B6-94AF-255557076888}" srcId="{568F1C7A-2A4B-43C8-8A1E-5E597A03CCB3}" destId="{C261E803-3C62-4B0F-8F6C-3209426DB416}" srcOrd="0" destOrd="0" parTransId="{9000E433-0FAA-4C80-8DA6-B31531A169F3}" sibTransId="{D113F3E8-7346-46E0-9075-8FD19F105826}"/>
    <dgm:cxn modelId="{18A61EE1-CC61-4B07-95DA-09EE9EDA300F}" type="presOf" srcId="{C261E803-3C62-4B0F-8F6C-3209426DB416}" destId="{C84BFD59-C98B-43EA-8E2A-FC19E2F79024}" srcOrd="0" destOrd="0" presId="urn:microsoft.com/office/officeart/2005/8/layout/hProcess3"/>
    <dgm:cxn modelId="{29D7404D-BDD1-4D7E-A19C-32C180C2B53C}" type="presOf" srcId="{568F1C7A-2A4B-43C8-8A1E-5E597A03CCB3}" destId="{E1BF9B14-19A9-45C2-B685-058ABC75569B}" srcOrd="0" destOrd="0" presId="urn:microsoft.com/office/officeart/2005/8/layout/hProcess3"/>
    <dgm:cxn modelId="{44CF976C-7C34-4D12-A727-BE9B9D1D9EF6}" type="presParOf" srcId="{E1BF9B14-19A9-45C2-B685-058ABC75569B}" destId="{1ECEDA18-E311-4F4E-B719-0EF1A20C32E6}" srcOrd="0" destOrd="0" presId="urn:microsoft.com/office/officeart/2005/8/layout/hProcess3"/>
    <dgm:cxn modelId="{816A2787-9479-4649-8E2E-D8436FF0A921}" type="presParOf" srcId="{E1BF9B14-19A9-45C2-B685-058ABC75569B}" destId="{401269F8-F940-43FF-835F-A17403D34E10}" srcOrd="1" destOrd="0" presId="urn:microsoft.com/office/officeart/2005/8/layout/hProcess3"/>
    <dgm:cxn modelId="{42318C84-DBD2-4A58-9605-94E3EE0EA0EF}" type="presParOf" srcId="{401269F8-F940-43FF-835F-A17403D34E10}" destId="{7A9B7146-FC63-4963-9224-19CDF6B33080}" srcOrd="0" destOrd="0" presId="urn:microsoft.com/office/officeart/2005/8/layout/hProcess3"/>
    <dgm:cxn modelId="{9567B9D1-39D3-44A0-B547-2CCA2AF926BF}" type="presParOf" srcId="{401269F8-F940-43FF-835F-A17403D34E10}" destId="{DF5EE920-3A2A-4CE1-A94A-240AF13E1A4E}" srcOrd="1" destOrd="0" presId="urn:microsoft.com/office/officeart/2005/8/layout/hProcess3"/>
    <dgm:cxn modelId="{58CEA2BE-B257-44A3-AE38-D36CC8966444}" type="presParOf" srcId="{DF5EE920-3A2A-4CE1-A94A-240AF13E1A4E}" destId="{5FF652FB-BDF1-4935-B294-CC602020AE8A}" srcOrd="0" destOrd="0" presId="urn:microsoft.com/office/officeart/2005/8/layout/hProcess3"/>
    <dgm:cxn modelId="{05A08C15-90FE-452B-8378-F76F562393C0}" type="presParOf" srcId="{DF5EE920-3A2A-4CE1-A94A-240AF13E1A4E}" destId="{C84BFD59-C98B-43EA-8E2A-FC19E2F79024}" srcOrd="1" destOrd="0" presId="urn:microsoft.com/office/officeart/2005/8/layout/hProcess3"/>
    <dgm:cxn modelId="{2A1004BA-3FB4-4FFC-B40C-C1EBF3931392}" type="presParOf" srcId="{DF5EE920-3A2A-4CE1-A94A-240AF13E1A4E}" destId="{8751AE2A-571E-4C9A-9B3C-D5DDE0D6BF26}" srcOrd="2" destOrd="0" presId="urn:microsoft.com/office/officeart/2005/8/layout/hProcess3"/>
    <dgm:cxn modelId="{D81B69CA-9E5F-4A26-B959-E24B443B6130}" type="presParOf" srcId="{DF5EE920-3A2A-4CE1-A94A-240AF13E1A4E}" destId="{85132E57-1B12-49D4-BAAD-58EBA98ABC78}" srcOrd="3" destOrd="0" presId="urn:microsoft.com/office/officeart/2005/8/layout/hProcess3"/>
    <dgm:cxn modelId="{0EAFE80B-2922-410F-9B60-430100D4B7C1}" type="presParOf" srcId="{401269F8-F940-43FF-835F-A17403D34E10}" destId="{C4AA8C7E-7B09-49C1-BEE9-CCE6B35F7354}" srcOrd="2" destOrd="0" presId="urn:microsoft.com/office/officeart/2005/8/layout/hProcess3"/>
    <dgm:cxn modelId="{2610B09E-CC72-47E3-9297-983797B6C034}" type="presParOf" srcId="{401269F8-F940-43FF-835F-A17403D34E10}" destId="{E27912D9-563C-49FD-B21F-213DF26595CE}" srcOrd="3" destOrd="0" presId="urn:microsoft.com/office/officeart/2005/8/layout/hProcess3"/>
    <dgm:cxn modelId="{B6ADE32D-668B-4BED-8D20-D0A60757A378}" type="presParOf" srcId="{401269F8-F940-43FF-835F-A17403D34E10}" destId="{46ECFA92-A13A-4C2F-B5DF-A94980A43FD0}" srcOrd="4" destOrd="0" presId="urn:microsoft.com/office/officeart/2005/8/layout/hProcess3"/>
  </dgm:cxnLst>
  <dgm:bg/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39D05FB-E371-4C41-8021-515F7C9CC033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61DB5D62-D799-4505-BCFB-D9BAEE13D76E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主体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EB23919D-E17B-4527-9944-5C833912ACEF}" type="parTrans" cxnId="{28219F34-6B66-48CE-8DA5-8B16D868D75C}">
      <dgm:prSet/>
      <dgm:spPr/>
      <dgm:t>
        <a:bodyPr/>
        <a:lstStyle/>
        <a:p>
          <a:endParaRPr lang="zh-CN" altLang="en-US"/>
        </a:p>
      </dgm:t>
    </dgm:pt>
    <dgm:pt modelId="{B02C78E2-EDEB-44E2-A2FA-E122B07E3513}" type="sibTrans" cxnId="{28219F34-6B66-48CE-8DA5-8B16D868D75C}">
      <dgm:prSet/>
      <dgm:spPr/>
      <dgm:t>
        <a:bodyPr/>
        <a:lstStyle/>
        <a:p>
          <a:endParaRPr lang="zh-CN" altLang="en-US"/>
        </a:p>
      </dgm:t>
    </dgm:pt>
    <dgm:pt modelId="{D9802B64-AA23-4E36-8650-DD35BC1435D4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重新连接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DB252073-8301-4BA0-A45A-B09CD646F5F7}" type="parTrans" cxnId="{4071E237-96EF-42F8-BED2-1C0FC80F2836}">
      <dgm:prSet/>
      <dgm:spPr/>
      <dgm:t>
        <a:bodyPr/>
        <a:lstStyle/>
        <a:p>
          <a:endParaRPr lang="zh-CN" altLang="en-US"/>
        </a:p>
      </dgm:t>
    </dgm:pt>
    <dgm:pt modelId="{B81544DC-DF1C-4BFE-A128-F22C67DB0FC0}" type="sibTrans" cxnId="{4071E237-96EF-42F8-BED2-1C0FC80F2836}">
      <dgm:prSet/>
      <dgm:spPr/>
      <dgm:t>
        <a:bodyPr/>
        <a:lstStyle/>
        <a:p>
          <a:endParaRPr lang="zh-CN" altLang="en-US"/>
        </a:p>
      </dgm:t>
    </dgm:pt>
    <dgm:pt modelId="{9790D6DB-6D9E-4F30-865B-AD78A919C88E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连接装配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350B0EC2-CB9C-4345-8B1E-9388D327505A}" type="parTrans" cxnId="{62111486-AC34-43B4-AC10-53E05BB3E381}">
      <dgm:prSet/>
      <dgm:spPr/>
      <dgm:t>
        <a:bodyPr/>
        <a:lstStyle/>
        <a:p>
          <a:endParaRPr lang="zh-CN" altLang="en-US"/>
        </a:p>
      </dgm:t>
    </dgm:pt>
    <dgm:pt modelId="{923E345C-847F-474A-A77C-98F7741F8352}" type="sibTrans" cxnId="{62111486-AC34-43B4-AC10-53E05BB3E381}">
      <dgm:prSet/>
      <dgm:spPr/>
      <dgm:t>
        <a:bodyPr/>
        <a:lstStyle/>
        <a:p>
          <a:endParaRPr lang="zh-CN" altLang="en-US"/>
        </a:p>
      </dgm:t>
    </dgm:pt>
    <dgm:pt modelId="{EC5A3F86-3860-46B0-A253-EA4B118C71F2}" type="pres">
      <dgm:prSet presAssocID="{B39D05FB-E371-4C41-8021-515F7C9CC033}" presName="Name0" presStyleCnt="0">
        <dgm:presLayoutVars>
          <dgm:dir/>
          <dgm:resizeHandles val="exact"/>
        </dgm:presLayoutVars>
      </dgm:prSet>
      <dgm:spPr/>
    </dgm:pt>
    <dgm:pt modelId="{0F0A4F8B-F807-4203-8A61-B3031F39C67F}" type="pres">
      <dgm:prSet presAssocID="{61DB5D62-D799-4505-BCFB-D9BAEE13D76E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DCE313F-4EF2-4BB4-8281-3A86628EC5EC}" type="pres">
      <dgm:prSet presAssocID="{B02C78E2-EDEB-44E2-A2FA-E122B07E3513}" presName="sibTrans" presStyleLbl="sibTrans2D1" presStyleIdx="0" presStyleCnt="2"/>
      <dgm:spPr/>
      <dgm:t>
        <a:bodyPr/>
        <a:lstStyle/>
        <a:p>
          <a:endParaRPr lang="zh-CN" altLang="en-US"/>
        </a:p>
      </dgm:t>
    </dgm:pt>
    <dgm:pt modelId="{2A1176CA-05CD-4209-9071-ADC47D950B25}" type="pres">
      <dgm:prSet presAssocID="{B02C78E2-EDEB-44E2-A2FA-E122B07E3513}" presName="connectorText" presStyleLbl="sibTrans2D1" presStyleIdx="0" presStyleCnt="2"/>
      <dgm:spPr/>
      <dgm:t>
        <a:bodyPr/>
        <a:lstStyle/>
        <a:p>
          <a:endParaRPr lang="zh-CN" altLang="en-US"/>
        </a:p>
      </dgm:t>
    </dgm:pt>
    <dgm:pt modelId="{E817E2D9-D012-4BC2-A125-4EEFA93574FE}" type="pres">
      <dgm:prSet presAssocID="{D9802B64-AA23-4E36-8650-DD35BC1435D4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B2C7F5C-E8F7-4130-B1DE-98DE88E05166}" type="pres">
      <dgm:prSet presAssocID="{B81544DC-DF1C-4BFE-A128-F22C67DB0FC0}" presName="sibTrans" presStyleLbl="sibTrans2D1" presStyleIdx="1" presStyleCnt="2"/>
      <dgm:spPr/>
      <dgm:t>
        <a:bodyPr/>
        <a:lstStyle/>
        <a:p>
          <a:endParaRPr lang="zh-CN" altLang="en-US"/>
        </a:p>
      </dgm:t>
    </dgm:pt>
    <dgm:pt modelId="{69540DC7-FFD3-43F3-A877-BB6C26B835BF}" type="pres">
      <dgm:prSet presAssocID="{B81544DC-DF1C-4BFE-A128-F22C67DB0FC0}" presName="connectorText" presStyleLbl="sibTrans2D1" presStyleIdx="1" presStyleCnt="2"/>
      <dgm:spPr/>
      <dgm:t>
        <a:bodyPr/>
        <a:lstStyle/>
        <a:p>
          <a:endParaRPr lang="zh-CN" altLang="en-US"/>
        </a:p>
      </dgm:t>
    </dgm:pt>
    <dgm:pt modelId="{84FF9264-B399-4629-A57F-E89A20F98F66}" type="pres">
      <dgm:prSet presAssocID="{9790D6DB-6D9E-4F30-865B-AD78A919C88E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D113E68F-4295-45CC-BD0B-8F71890EDFC5}" type="presOf" srcId="{9790D6DB-6D9E-4F30-865B-AD78A919C88E}" destId="{84FF9264-B399-4629-A57F-E89A20F98F66}" srcOrd="0" destOrd="0" presId="urn:microsoft.com/office/officeart/2005/8/layout/process1"/>
    <dgm:cxn modelId="{4B4CFD63-0CA9-456F-9A62-7ABC9C96AEDE}" type="presOf" srcId="{B81544DC-DF1C-4BFE-A128-F22C67DB0FC0}" destId="{69540DC7-FFD3-43F3-A877-BB6C26B835BF}" srcOrd="1" destOrd="0" presId="urn:microsoft.com/office/officeart/2005/8/layout/process1"/>
    <dgm:cxn modelId="{C32B3830-B767-4FCD-912A-D1B01A366889}" type="presOf" srcId="{B81544DC-DF1C-4BFE-A128-F22C67DB0FC0}" destId="{5B2C7F5C-E8F7-4130-B1DE-98DE88E05166}" srcOrd="0" destOrd="0" presId="urn:microsoft.com/office/officeart/2005/8/layout/process1"/>
    <dgm:cxn modelId="{62111486-AC34-43B4-AC10-53E05BB3E381}" srcId="{B39D05FB-E371-4C41-8021-515F7C9CC033}" destId="{9790D6DB-6D9E-4F30-865B-AD78A919C88E}" srcOrd="2" destOrd="0" parTransId="{350B0EC2-CB9C-4345-8B1E-9388D327505A}" sibTransId="{923E345C-847F-474A-A77C-98F7741F8352}"/>
    <dgm:cxn modelId="{BEB754C5-F86C-4C5E-8D9B-E080BF8A0B63}" type="presOf" srcId="{B39D05FB-E371-4C41-8021-515F7C9CC033}" destId="{EC5A3F86-3860-46B0-A253-EA4B118C71F2}" srcOrd="0" destOrd="0" presId="urn:microsoft.com/office/officeart/2005/8/layout/process1"/>
    <dgm:cxn modelId="{4071E237-96EF-42F8-BED2-1C0FC80F2836}" srcId="{B39D05FB-E371-4C41-8021-515F7C9CC033}" destId="{D9802B64-AA23-4E36-8650-DD35BC1435D4}" srcOrd="1" destOrd="0" parTransId="{DB252073-8301-4BA0-A45A-B09CD646F5F7}" sibTransId="{B81544DC-DF1C-4BFE-A128-F22C67DB0FC0}"/>
    <dgm:cxn modelId="{8D1A00DC-030B-4C43-A650-06A3F400E754}" type="presOf" srcId="{B02C78E2-EDEB-44E2-A2FA-E122B07E3513}" destId="{0DCE313F-4EF2-4BB4-8281-3A86628EC5EC}" srcOrd="0" destOrd="0" presId="urn:microsoft.com/office/officeart/2005/8/layout/process1"/>
    <dgm:cxn modelId="{7552D79E-536B-4838-A47D-0E611F73C355}" type="presOf" srcId="{B02C78E2-EDEB-44E2-A2FA-E122B07E3513}" destId="{2A1176CA-05CD-4209-9071-ADC47D950B25}" srcOrd="1" destOrd="0" presId="urn:microsoft.com/office/officeart/2005/8/layout/process1"/>
    <dgm:cxn modelId="{AD4F5941-D96B-48C4-B74B-C5238BC87FF0}" type="presOf" srcId="{61DB5D62-D799-4505-BCFB-D9BAEE13D76E}" destId="{0F0A4F8B-F807-4203-8A61-B3031F39C67F}" srcOrd="0" destOrd="0" presId="urn:microsoft.com/office/officeart/2005/8/layout/process1"/>
    <dgm:cxn modelId="{63E2BF06-ADC2-44FA-9539-E0D431F6AEB4}" type="presOf" srcId="{D9802B64-AA23-4E36-8650-DD35BC1435D4}" destId="{E817E2D9-D012-4BC2-A125-4EEFA93574FE}" srcOrd="0" destOrd="0" presId="urn:microsoft.com/office/officeart/2005/8/layout/process1"/>
    <dgm:cxn modelId="{28219F34-6B66-48CE-8DA5-8B16D868D75C}" srcId="{B39D05FB-E371-4C41-8021-515F7C9CC033}" destId="{61DB5D62-D799-4505-BCFB-D9BAEE13D76E}" srcOrd="0" destOrd="0" parTransId="{EB23919D-E17B-4527-9944-5C833912ACEF}" sibTransId="{B02C78E2-EDEB-44E2-A2FA-E122B07E3513}"/>
    <dgm:cxn modelId="{087304F0-C1B0-43EF-B35C-308D21E77B78}" type="presParOf" srcId="{EC5A3F86-3860-46B0-A253-EA4B118C71F2}" destId="{0F0A4F8B-F807-4203-8A61-B3031F39C67F}" srcOrd="0" destOrd="0" presId="urn:microsoft.com/office/officeart/2005/8/layout/process1"/>
    <dgm:cxn modelId="{36B1F857-D569-408B-8096-08998DDBBCDE}" type="presParOf" srcId="{EC5A3F86-3860-46B0-A253-EA4B118C71F2}" destId="{0DCE313F-4EF2-4BB4-8281-3A86628EC5EC}" srcOrd="1" destOrd="0" presId="urn:microsoft.com/office/officeart/2005/8/layout/process1"/>
    <dgm:cxn modelId="{D1A6FE93-C798-4A1A-8DF3-E499F9FFD029}" type="presParOf" srcId="{0DCE313F-4EF2-4BB4-8281-3A86628EC5EC}" destId="{2A1176CA-05CD-4209-9071-ADC47D950B25}" srcOrd="0" destOrd="0" presId="urn:microsoft.com/office/officeart/2005/8/layout/process1"/>
    <dgm:cxn modelId="{54123470-9DDC-4D76-A3CD-20139C1A4546}" type="presParOf" srcId="{EC5A3F86-3860-46B0-A253-EA4B118C71F2}" destId="{E817E2D9-D012-4BC2-A125-4EEFA93574FE}" srcOrd="2" destOrd="0" presId="urn:microsoft.com/office/officeart/2005/8/layout/process1"/>
    <dgm:cxn modelId="{B8610180-5B89-46BB-B851-55FF23699DB1}" type="presParOf" srcId="{EC5A3F86-3860-46B0-A253-EA4B118C71F2}" destId="{5B2C7F5C-E8F7-4130-B1DE-98DE88E05166}" srcOrd="3" destOrd="0" presId="urn:microsoft.com/office/officeart/2005/8/layout/process1"/>
    <dgm:cxn modelId="{7D301E38-71DF-41D9-B48B-5F84FB12C332}" type="presParOf" srcId="{5B2C7F5C-E8F7-4130-B1DE-98DE88E05166}" destId="{69540DC7-FFD3-43F3-A877-BB6C26B835BF}" srcOrd="0" destOrd="0" presId="urn:microsoft.com/office/officeart/2005/8/layout/process1"/>
    <dgm:cxn modelId="{FD857FBF-1E62-46AA-994A-324F54DFC4A3}" type="presParOf" srcId="{EC5A3F86-3860-46B0-A253-EA4B118C71F2}" destId="{84FF9264-B399-4629-A57F-E89A20F98F66}" srcOrd="4" destOrd="0" presId="urn:microsoft.com/office/officeart/2005/8/layout/process1"/>
  </dgm:cxnLst>
  <dgm:bg/>
  <dgm:whole/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5A365E1-F56C-4B6E-A889-7DD2006B7558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C172F86C-8002-4FAE-BB25-0C1528D5AF34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机构分析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EC74E410-8354-48FD-8F2A-0BC7E97FCAC2}" type="parTrans" cxnId="{8D5ADC15-AC3C-40C9-BE30-9894D75D4D77}">
      <dgm:prSet/>
      <dgm:spPr/>
      <dgm:t>
        <a:bodyPr/>
        <a:lstStyle/>
        <a:p>
          <a:endParaRPr lang="zh-CN" altLang="en-US"/>
        </a:p>
      </dgm:t>
    </dgm:pt>
    <dgm:pt modelId="{47CF6399-7BC8-4E1F-9319-4D4F5DEB56DB}" type="sibTrans" cxnId="{8D5ADC15-AC3C-40C9-BE30-9894D75D4D77}">
      <dgm:prSet/>
      <dgm:spPr/>
      <dgm:t>
        <a:bodyPr/>
        <a:lstStyle/>
        <a:p>
          <a:endParaRPr lang="zh-CN" altLang="en-US"/>
        </a:p>
      </dgm:t>
    </dgm:pt>
    <dgm:pt modelId="{5951D8D5-C304-44B3-90FF-9B76C2676F0D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分析定义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B6F7C2D3-6879-46CA-B14E-1194E17ECEB8}" type="parTrans" cxnId="{797DD0DD-03BC-40BC-A682-617B6B8ED473}">
      <dgm:prSet/>
      <dgm:spPr/>
      <dgm:t>
        <a:bodyPr/>
        <a:lstStyle/>
        <a:p>
          <a:endParaRPr lang="zh-CN" altLang="en-US"/>
        </a:p>
      </dgm:t>
    </dgm:pt>
    <dgm:pt modelId="{459C2D26-63A3-402B-AE64-E471B2BFBCD4}" type="sibTrans" cxnId="{797DD0DD-03BC-40BC-A682-617B6B8ED473}">
      <dgm:prSet/>
      <dgm:spPr/>
      <dgm:t>
        <a:bodyPr/>
        <a:lstStyle/>
        <a:p>
          <a:endParaRPr lang="zh-CN" altLang="en-US"/>
        </a:p>
      </dgm:t>
    </dgm:pt>
    <dgm:pt modelId="{673F5EBA-FE6F-4305-83D2-AB213EF1D199}" type="pres">
      <dgm:prSet presAssocID="{25A365E1-F56C-4B6E-A889-7DD2006B7558}" presName="Name0" presStyleCnt="0">
        <dgm:presLayoutVars>
          <dgm:dir/>
          <dgm:resizeHandles val="exact"/>
        </dgm:presLayoutVars>
      </dgm:prSet>
      <dgm:spPr/>
    </dgm:pt>
    <dgm:pt modelId="{B0080928-AB67-4947-86F3-C6851F8CA67E}" type="pres">
      <dgm:prSet presAssocID="{C172F86C-8002-4FAE-BB25-0C1528D5AF34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F28B8CE-6FA9-47AA-9560-0531E8B736DB}" type="pres">
      <dgm:prSet presAssocID="{47CF6399-7BC8-4E1F-9319-4D4F5DEB56DB}" presName="sibTrans" presStyleLbl="sibTrans2D1" presStyleIdx="0" presStyleCnt="1"/>
      <dgm:spPr/>
      <dgm:t>
        <a:bodyPr/>
        <a:lstStyle/>
        <a:p>
          <a:endParaRPr lang="zh-CN" altLang="en-US"/>
        </a:p>
      </dgm:t>
    </dgm:pt>
    <dgm:pt modelId="{82C12FD4-3274-401E-8E56-97A3A8BA5CD1}" type="pres">
      <dgm:prSet presAssocID="{47CF6399-7BC8-4E1F-9319-4D4F5DEB56DB}" presName="connectorText" presStyleLbl="sibTrans2D1" presStyleIdx="0" presStyleCnt="1"/>
      <dgm:spPr/>
      <dgm:t>
        <a:bodyPr/>
        <a:lstStyle/>
        <a:p>
          <a:endParaRPr lang="zh-CN" altLang="en-US"/>
        </a:p>
      </dgm:t>
    </dgm:pt>
    <dgm:pt modelId="{128AED4F-57D0-484B-91DE-5C624B5E889C}" type="pres">
      <dgm:prSet presAssocID="{5951D8D5-C304-44B3-90FF-9B76C2676F0D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8D5ADC15-AC3C-40C9-BE30-9894D75D4D77}" srcId="{25A365E1-F56C-4B6E-A889-7DD2006B7558}" destId="{C172F86C-8002-4FAE-BB25-0C1528D5AF34}" srcOrd="0" destOrd="0" parTransId="{EC74E410-8354-48FD-8F2A-0BC7E97FCAC2}" sibTransId="{47CF6399-7BC8-4E1F-9319-4D4F5DEB56DB}"/>
    <dgm:cxn modelId="{8CF67AD1-9748-4086-BCB0-966CFE672FF9}" type="presOf" srcId="{C172F86C-8002-4FAE-BB25-0C1528D5AF34}" destId="{B0080928-AB67-4947-86F3-C6851F8CA67E}" srcOrd="0" destOrd="0" presId="urn:microsoft.com/office/officeart/2005/8/layout/process1"/>
    <dgm:cxn modelId="{249A458D-D14C-4112-AA62-E3374F121E25}" type="presOf" srcId="{5951D8D5-C304-44B3-90FF-9B76C2676F0D}" destId="{128AED4F-57D0-484B-91DE-5C624B5E889C}" srcOrd="0" destOrd="0" presId="urn:microsoft.com/office/officeart/2005/8/layout/process1"/>
    <dgm:cxn modelId="{797DD0DD-03BC-40BC-A682-617B6B8ED473}" srcId="{25A365E1-F56C-4B6E-A889-7DD2006B7558}" destId="{5951D8D5-C304-44B3-90FF-9B76C2676F0D}" srcOrd="1" destOrd="0" parTransId="{B6F7C2D3-6879-46CA-B14E-1194E17ECEB8}" sibTransId="{459C2D26-63A3-402B-AE64-E471B2BFBCD4}"/>
    <dgm:cxn modelId="{CE072817-9404-4415-B598-0930D0D3EBCD}" type="presOf" srcId="{47CF6399-7BC8-4E1F-9319-4D4F5DEB56DB}" destId="{82C12FD4-3274-401E-8E56-97A3A8BA5CD1}" srcOrd="1" destOrd="0" presId="urn:microsoft.com/office/officeart/2005/8/layout/process1"/>
    <dgm:cxn modelId="{C6F289CB-B171-4913-89E7-08EE4398BF7E}" type="presOf" srcId="{47CF6399-7BC8-4E1F-9319-4D4F5DEB56DB}" destId="{BF28B8CE-6FA9-47AA-9560-0531E8B736DB}" srcOrd="0" destOrd="0" presId="urn:microsoft.com/office/officeart/2005/8/layout/process1"/>
    <dgm:cxn modelId="{B839CFC6-C3F0-4451-B613-874549B3F886}" type="presOf" srcId="{25A365E1-F56C-4B6E-A889-7DD2006B7558}" destId="{673F5EBA-FE6F-4305-83D2-AB213EF1D199}" srcOrd="0" destOrd="0" presId="urn:microsoft.com/office/officeart/2005/8/layout/process1"/>
    <dgm:cxn modelId="{1EFD3BFB-CDC8-499D-8FC4-F8FBB00CA8B2}" type="presParOf" srcId="{673F5EBA-FE6F-4305-83D2-AB213EF1D199}" destId="{B0080928-AB67-4947-86F3-C6851F8CA67E}" srcOrd="0" destOrd="0" presId="urn:microsoft.com/office/officeart/2005/8/layout/process1"/>
    <dgm:cxn modelId="{5AA42221-378F-47FC-862E-CCB510BCDE49}" type="presParOf" srcId="{673F5EBA-FE6F-4305-83D2-AB213EF1D199}" destId="{BF28B8CE-6FA9-47AA-9560-0531E8B736DB}" srcOrd="1" destOrd="0" presId="urn:microsoft.com/office/officeart/2005/8/layout/process1"/>
    <dgm:cxn modelId="{413D1D5C-C7A1-4402-85D7-522B20BC8F3F}" type="presParOf" srcId="{BF28B8CE-6FA9-47AA-9560-0531E8B736DB}" destId="{82C12FD4-3274-401E-8E56-97A3A8BA5CD1}" srcOrd="0" destOrd="0" presId="urn:microsoft.com/office/officeart/2005/8/layout/process1"/>
    <dgm:cxn modelId="{59B97AE7-55AA-4D43-8510-5142CB1423B9}" type="presParOf" srcId="{673F5EBA-FE6F-4305-83D2-AB213EF1D199}" destId="{128AED4F-57D0-484B-91DE-5C624B5E889C}" srcOrd="2" destOrd="0" presId="urn:microsoft.com/office/officeart/2005/8/layout/process1"/>
  </dgm:cxnLst>
  <dgm:bg/>
  <dgm:whole/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C6AD43B2-117E-4773-A2B8-04E725EF2EAF}" type="doc">
      <dgm:prSet loTypeId="urn:microsoft.com/office/officeart/2005/8/layout/hProcess3" loCatId="process" qsTypeId="urn:microsoft.com/office/officeart/2005/8/quickstyle/3d3" qsCatId="3D" csTypeId="urn:microsoft.com/office/officeart/2005/8/colors/accent1_2" csCatId="accent1" phldr="1"/>
      <dgm:spPr/>
    </dgm:pt>
    <dgm:pt modelId="{0C9C70A8-6AC9-40B0-A86B-45DDDA4B4B2E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分析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B94671CC-394F-4566-8A69-9D71A74A3035}" type="parTrans" cxnId="{5267CB0F-3AD1-45C4-B0BB-F1BBC29B8A52}">
      <dgm:prSet/>
      <dgm:spPr/>
      <dgm:t>
        <a:bodyPr/>
        <a:lstStyle/>
        <a:p>
          <a:endParaRPr lang="zh-CN" altLang="en-US"/>
        </a:p>
      </dgm:t>
    </dgm:pt>
    <dgm:pt modelId="{B0FBAB78-0C29-4A71-8944-3636D994B6C1}" type="sibTrans" cxnId="{5267CB0F-3AD1-45C4-B0BB-F1BBC29B8A52}">
      <dgm:prSet/>
      <dgm:spPr/>
      <dgm:t>
        <a:bodyPr/>
        <a:lstStyle/>
        <a:p>
          <a:endParaRPr lang="zh-CN" altLang="en-US"/>
        </a:p>
      </dgm:t>
    </dgm:pt>
    <dgm:pt modelId="{D6F65C57-CF05-49F4-9655-9CAA07D769BF}" type="pres">
      <dgm:prSet presAssocID="{C6AD43B2-117E-4773-A2B8-04E725EF2EAF}" presName="Name0" presStyleCnt="0">
        <dgm:presLayoutVars>
          <dgm:dir/>
          <dgm:animLvl val="lvl"/>
          <dgm:resizeHandles val="exact"/>
        </dgm:presLayoutVars>
      </dgm:prSet>
      <dgm:spPr/>
    </dgm:pt>
    <dgm:pt modelId="{2928AA26-748F-42DF-801D-5F33D780A3AF}" type="pres">
      <dgm:prSet presAssocID="{C6AD43B2-117E-4773-A2B8-04E725EF2EAF}" presName="dummy" presStyleCnt="0"/>
      <dgm:spPr/>
    </dgm:pt>
    <dgm:pt modelId="{BCEA72FE-4365-45A2-974F-A76F3193DAA8}" type="pres">
      <dgm:prSet presAssocID="{C6AD43B2-117E-4773-A2B8-04E725EF2EAF}" presName="linH" presStyleCnt="0"/>
      <dgm:spPr/>
    </dgm:pt>
    <dgm:pt modelId="{657C43FA-754F-4203-A059-A8EF5BD7C0B2}" type="pres">
      <dgm:prSet presAssocID="{C6AD43B2-117E-4773-A2B8-04E725EF2EAF}" presName="padding1" presStyleCnt="0"/>
      <dgm:spPr/>
    </dgm:pt>
    <dgm:pt modelId="{E29A9603-5B17-4FF0-8C78-7F2498A2F075}" type="pres">
      <dgm:prSet presAssocID="{0C9C70A8-6AC9-40B0-A86B-45DDDA4B4B2E}" presName="linV" presStyleCnt="0"/>
      <dgm:spPr/>
    </dgm:pt>
    <dgm:pt modelId="{55A93764-10DA-4143-BCB9-24AD25D75CEC}" type="pres">
      <dgm:prSet presAssocID="{0C9C70A8-6AC9-40B0-A86B-45DDDA4B4B2E}" presName="spVertical1" presStyleCnt="0"/>
      <dgm:spPr/>
    </dgm:pt>
    <dgm:pt modelId="{2FC8590B-731E-44E9-A1CE-A35B53DA038C}" type="pres">
      <dgm:prSet presAssocID="{0C9C70A8-6AC9-40B0-A86B-45DDDA4B4B2E}" presName="parTx" presStyleLbl="revTx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378AF40-C413-41B7-9BB5-2EEB06FFB85F}" type="pres">
      <dgm:prSet presAssocID="{0C9C70A8-6AC9-40B0-A86B-45DDDA4B4B2E}" presName="spVertical2" presStyleCnt="0"/>
      <dgm:spPr/>
    </dgm:pt>
    <dgm:pt modelId="{2FDDE7B6-00CB-49F8-A1B2-7CBCE1D15990}" type="pres">
      <dgm:prSet presAssocID="{0C9C70A8-6AC9-40B0-A86B-45DDDA4B4B2E}" presName="spVertical3" presStyleCnt="0"/>
      <dgm:spPr/>
    </dgm:pt>
    <dgm:pt modelId="{5696C6F4-13BB-4A20-8652-961F7E1BEC15}" type="pres">
      <dgm:prSet presAssocID="{C6AD43B2-117E-4773-A2B8-04E725EF2EAF}" presName="padding2" presStyleCnt="0"/>
      <dgm:spPr/>
    </dgm:pt>
    <dgm:pt modelId="{4B80B0F0-9BA8-4A3C-BD7A-9D6AC7876473}" type="pres">
      <dgm:prSet presAssocID="{C6AD43B2-117E-4773-A2B8-04E725EF2EAF}" presName="negArrow" presStyleCnt="0"/>
      <dgm:spPr/>
    </dgm:pt>
    <dgm:pt modelId="{2C1E06DE-F966-4D46-9637-CA7741A49CF9}" type="pres">
      <dgm:prSet presAssocID="{C6AD43B2-117E-4773-A2B8-04E725EF2EAF}" presName="backgroundArrow" presStyleLbl="node1" presStyleIdx="0" presStyleCnt="1"/>
      <dgm:spPr/>
    </dgm:pt>
  </dgm:ptLst>
  <dgm:cxnLst>
    <dgm:cxn modelId="{14DC8BF7-15DA-47DB-9BDE-D06BC329F42D}" type="presOf" srcId="{C6AD43B2-117E-4773-A2B8-04E725EF2EAF}" destId="{D6F65C57-CF05-49F4-9655-9CAA07D769BF}" srcOrd="0" destOrd="0" presId="urn:microsoft.com/office/officeart/2005/8/layout/hProcess3"/>
    <dgm:cxn modelId="{40EC2662-6B8D-4F09-8524-A61217CDAD4E}" type="presOf" srcId="{0C9C70A8-6AC9-40B0-A86B-45DDDA4B4B2E}" destId="{2FC8590B-731E-44E9-A1CE-A35B53DA038C}" srcOrd="0" destOrd="0" presId="urn:microsoft.com/office/officeart/2005/8/layout/hProcess3"/>
    <dgm:cxn modelId="{5267CB0F-3AD1-45C4-B0BB-F1BBC29B8A52}" srcId="{C6AD43B2-117E-4773-A2B8-04E725EF2EAF}" destId="{0C9C70A8-6AC9-40B0-A86B-45DDDA4B4B2E}" srcOrd="0" destOrd="0" parTransId="{B94671CC-394F-4566-8A69-9D71A74A3035}" sibTransId="{B0FBAB78-0C29-4A71-8944-3636D994B6C1}"/>
    <dgm:cxn modelId="{E2BE8D4B-9640-4BD5-A04E-71C5BAC6946C}" type="presParOf" srcId="{D6F65C57-CF05-49F4-9655-9CAA07D769BF}" destId="{2928AA26-748F-42DF-801D-5F33D780A3AF}" srcOrd="0" destOrd="0" presId="urn:microsoft.com/office/officeart/2005/8/layout/hProcess3"/>
    <dgm:cxn modelId="{E8796076-BFE9-47C6-8DFF-55FEB0CD21DA}" type="presParOf" srcId="{D6F65C57-CF05-49F4-9655-9CAA07D769BF}" destId="{BCEA72FE-4365-45A2-974F-A76F3193DAA8}" srcOrd="1" destOrd="0" presId="urn:microsoft.com/office/officeart/2005/8/layout/hProcess3"/>
    <dgm:cxn modelId="{5CF35B56-99E5-46B0-8AA9-44DB11130BA1}" type="presParOf" srcId="{BCEA72FE-4365-45A2-974F-A76F3193DAA8}" destId="{657C43FA-754F-4203-A059-A8EF5BD7C0B2}" srcOrd="0" destOrd="0" presId="urn:microsoft.com/office/officeart/2005/8/layout/hProcess3"/>
    <dgm:cxn modelId="{CE3E295C-3577-4462-B6D7-4D21EE400B70}" type="presParOf" srcId="{BCEA72FE-4365-45A2-974F-A76F3193DAA8}" destId="{E29A9603-5B17-4FF0-8C78-7F2498A2F075}" srcOrd="1" destOrd="0" presId="urn:microsoft.com/office/officeart/2005/8/layout/hProcess3"/>
    <dgm:cxn modelId="{FD621151-80C4-4F31-886F-EDF1B080A2D7}" type="presParOf" srcId="{E29A9603-5B17-4FF0-8C78-7F2498A2F075}" destId="{55A93764-10DA-4143-BCB9-24AD25D75CEC}" srcOrd="0" destOrd="0" presId="urn:microsoft.com/office/officeart/2005/8/layout/hProcess3"/>
    <dgm:cxn modelId="{7AEEC511-792C-4FFA-A05A-13517523085A}" type="presParOf" srcId="{E29A9603-5B17-4FF0-8C78-7F2498A2F075}" destId="{2FC8590B-731E-44E9-A1CE-A35B53DA038C}" srcOrd="1" destOrd="0" presId="urn:microsoft.com/office/officeart/2005/8/layout/hProcess3"/>
    <dgm:cxn modelId="{7947104F-DEE5-45DD-8C11-D4BD91B87072}" type="presParOf" srcId="{E29A9603-5B17-4FF0-8C78-7F2498A2F075}" destId="{8378AF40-C413-41B7-9BB5-2EEB06FFB85F}" srcOrd="2" destOrd="0" presId="urn:microsoft.com/office/officeart/2005/8/layout/hProcess3"/>
    <dgm:cxn modelId="{E72BD1F3-7969-4977-8079-0FF4DA089EBF}" type="presParOf" srcId="{E29A9603-5B17-4FF0-8C78-7F2498A2F075}" destId="{2FDDE7B6-00CB-49F8-A1B2-7CBCE1D15990}" srcOrd="3" destOrd="0" presId="urn:microsoft.com/office/officeart/2005/8/layout/hProcess3"/>
    <dgm:cxn modelId="{92B0400A-D730-44B7-8CCF-13AD044BFC02}" type="presParOf" srcId="{BCEA72FE-4365-45A2-974F-A76F3193DAA8}" destId="{5696C6F4-13BB-4A20-8652-961F7E1BEC15}" srcOrd="2" destOrd="0" presId="urn:microsoft.com/office/officeart/2005/8/layout/hProcess3"/>
    <dgm:cxn modelId="{094E3599-2905-4C28-8DAD-565AA331804B}" type="presParOf" srcId="{BCEA72FE-4365-45A2-974F-A76F3193DAA8}" destId="{4B80B0F0-9BA8-4A3C-BD7A-9D6AC7876473}" srcOrd="3" destOrd="0" presId="urn:microsoft.com/office/officeart/2005/8/layout/hProcess3"/>
    <dgm:cxn modelId="{1D29D1AF-12D6-4834-919A-F30BC05671DD}" type="presParOf" srcId="{BCEA72FE-4365-45A2-974F-A76F3193DAA8}" destId="{2C1E06DE-F966-4D46-9637-CA7741A49CF9}" srcOrd="4" destOrd="0" presId="urn:microsoft.com/office/officeart/2005/8/layout/hProcess3"/>
  </dgm:cxnLst>
  <dgm:bg/>
  <dgm:whole/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A260A8F3-E892-4C8B-A581-148185F3DCEC}" type="doc">
      <dgm:prSet loTypeId="urn:microsoft.com/office/officeart/2005/8/layout/hProcess3" loCatId="process" qsTypeId="urn:microsoft.com/office/officeart/2005/8/quickstyle/3d3" qsCatId="3D" csTypeId="urn:microsoft.com/office/officeart/2005/8/colors/accent1_2" csCatId="accent1" phldr="1"/>
      <dgm:spPr/>
    </dgm:pt>
    <dgm:pt modelId="{92142683-BE24-4B12-B4C1-14E6155FEC37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回放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E2297F2E-B48C-4D4C-ACA7-21CCD37153E4}" type="parTrans" cxnId="{69C7DEA1-BAD2-4538-A15C-7B59C2687B63}">
      <dgm:prSet/>
      <dgm:spPr/>
      <dgm:t>
        <a:bodyPr/>
        <a:lstStyle/>
        <a:p>
          <a:endParaRPr lang="zh-CN" altLang="en-US"/>
        </a:p>
      </dgm:t>
    </dgm:pt>
    <dgm:pt modelId="{F0A0D26D-5086-4185-A0D2-66CBE491FD16}" type="sibTrans" cxnId="{69C7DEA1-BAD2-4538-A15C-7B59C2687B63}">
      <dgm:prSet/>
      <dgm:spPr/>
      <dgm:t>
        <a:bodyPr/>
        <a:lstStyle/>
        <a:p>
          <a:endParaRPr lang="zh-CN" altLang="en-US"/>
        </a:p>
      </dgm:t>
    </dgm:pt>
    <dgm:pt modelId="{C48B823D-E4EC-454F-A75E-025C8912DE89}" type="pres">
      <dgm:prSet presAssocID="{A260A8F3-E892-4C8B-A581-148185F3DCEC}" presName="Name0" presStyleCnt="0">
        <dgm:presLayoutVars>
          <dgm:dir/>
          <dgm:animLvl val="lvl"/>
          <dgm:resizeHandles val="exact"/>
        </dgm:presLayoutVars>
      </dgm:prSet>
      <dgm:spPr/>
    </dgm:pt>
    <dgm:pt modelId="{BD752295-58EA-4D44-8051-35636FF5B5FB}" type="pres">
      <dgm:prSet presAssocID="{A260A8F3-E892-4C8B-A581-148185F3DCEC}" presName="dummy" presStyleCnt="0"/>
      <dgm:spPr/>
    </dgm:pt>
    <dgm:pt modelId="{A0B24650-6400-4FB6-9580-F0003642810B}" type="pres">
      <dgm:prSet presAssocID="{A260A8F3-E892-4C8B-A581-148185F3DCEC}" presName="linH" presStyleCnt="0"/>
      <dgm:spPr/>
    </dgm:pt>
    <dgm:pt modelId="{81450211-0654-45F4-B050-CA02CBD98757}" type="pres">
      <dgm:prSet presAssocID="{A260A8F3-E892-4C8B-A581-148185F3DCEC}" presName="padding1" presStyleCnt="0"/>
      <dgm:spPr/>
    </dgm:pt>
    <dgm:pt modelId="{A8FDBE55-841F-4C9B-B7DD-367346176059}" type="pres">
      <dgm:prSet presAssocID="{92142683-BE24-4B12-B4C1-14E6155FEC37}" presName="linV" presStyleCnt="0"/>
      <dgm:spPr/>
    </dgm:pt>
    <dgm:pt modelId="{8B99E32C-A46F-4B71-B929-5AF3D4904C3D}" type="pres">
      <dgm:prSet presAssocID="{92142683-BE24-4B12-B4C1-14E6155FEC37}" presName="spVertical1" presStyleCnt="0"/>
      <dgm:spPr/>
    </dgm:pt>
    <dgm:pt modelId="{6CCC4EAD-3390-468E-B7CC-80B6B057EE45}" type="pres">
      <dgm:prSet presAssocID="{92142683-BE24-4B12-B4C1-14E6155FEC37}" presName="parTx" presStyleLbl="revTx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68EE5E4-C351-424E-BED9-882E5BC6B082}" type="pres">
      <dgm:prSet presAssocID="{92142683-BE24-4B12-B4C1-14E6155FEC37}" presName="spVertical2" presStyleCnt="0"/>
      <dgm:spPr/>
    </dgm:pt>
    <dgm:pt modelId="{BF8441D5-8948-48FC-8160-44F9E60C79D0}" type="pres">
      <dgm:prSet presAssocID="{92142683-BE24-4B12-B4C1-14E6155FEC37}" presName="spVertical3" presStyleCnt="0"/>
      <dgm:spPr/>
    </dgm:pt>
    <dgm:pt modelId="{C5511C1C-0F76-44FB-9612-CB9AC0A499C8}" type="pres">
      <dgm:prSet presAssocID="{A260A8F3-E892-4C8B-A581-148185F3DCEC}" presName="padding2" presStyleCnt="0"/>
      <dgm:spPr/>
    </dgm:pt>
    <dgm:pt modelId="{987422FB-9845-43FB-8DA8-1F66913A71AB}" type="pres">
      <dgm:prSet presAssocID="{A260A8F3-E892-4C8B-A581-148185F3DCEC}" presName="negArrow" presStyleCnt="0"/>
      <dgm:spPr/>
    </dgm:pt>
    <dgm:pt modelId="{0636A3AE-40A9-471D-AC82-09227C638756}" type="pres">
      <dgm:prSet presAssocID="{A260A8F3-E892-4C8B-A581-148185F3DCEC}" presName="backgroundArrow" presStyleLbl="node1" presStyleIdx="0" presStyleCnt="1"/>
      <dgm:spPr/>
    </dgm:pt>
  </dgm:ptLst>
  <dgm:cxnLst>
    <dgm:cxn modelId="{69C7DEA1-BAD2-4538-A15C-7B59C2687B63}" srcId="{A260A8F3-E892-4C8B-A581-148185F3DCEC}" destId="{92142683-BE24-4B12-B4C1-14E6155FEC37}" srcOrd="0" destOrd="0" parTransId="{E2297F2E-B48C-4D4C-ACA7-21CCD37153E4}" sibTransId="{F0A0D26D-5086-4185-A0D2-66CBE491FD16}"/>
    <dgm:cxn modelId="{CEBEF503-1919-4125-8BEC-B00C0472C6E5}" type="presOf" srcId="{92142683-BE24-4B12-B4C1-14E6155FEC37}" destId="{6CCC4EAD-3390-468E-B7CC-80B6B057EE45}" srcOrd="0" destOrd="0" presId="urn:microsoft.com/office/officeart/2005/8/layout/hProcess3"/>
    <dgm:cxn modelId="{2794F63D-4879-4C0A-8B50-8821C6AF200F}" type="presOf" srcId="{A260A8F3-E892-4C8B-A581-148185F3DCEC}" destId="{C48B823D-E4EC-454F-A75E-025C8912DE89}" srcOrd="0" destOrd="0" presId="urn:microsoft.com/office/officeart/2005/8/layout/hProcess3"/>
    <dgm:cxn modelId="{92FE10B8-DA4E-479A-8FAD-A949CE8FEBD5}" type="presParOf" srcId="{C48B823D-E4EC-454F-A75E-025C8912DE89}" destId="{BD752295-58EA-4D44-8051-35636FF5B5FB}" srcOrd="0" destOrd="0" presId="urn:microsoft.com/office/officeart/2005/8/layout/hProcess3"/>
    <dgm:cxn modelId="{11FB1227-6526-4EC3-94A5-95A439189652}" type="presParOf" srcId="{C48B823D-E4EC-454F-A75E-025C8912DE89}" destId="{A0B24650-6400-4FB6-9580-F0003642810B}" srcOrd="1" destOrd="0" presId="urn:microsoft.com/office/officeart/2005/8/layout/hProcess3"/>
    <dgm:cxn modelId="{9E081294-2D5A-43CA-9FC1-EBC8664342D0}" type="presParOf" srcId="{A0B24650-6400-4FB6-9580-F0003642810B}" destId="{81450211-0654-45F4-B050-CA02CBD98757}" srcOrd="0" destOrd="0" presId="urn:microsoft.com/office/officeart/2005/8/layout/hProcess3"/>
    <dgm:cxn modelId="{5C88E202-C865-44B9-BF2E-F0E0E35C4D14}" type="presParOf" srcId="{A0B24650-6400-4FB6-9580-F0003642810B}" destId="{A8FDBE55-841F-4C9B-B7DD-367346176059}" srcOrd="1" destOrd="0" presId="urn:microsoft.com/office/officeart/2005/8/layout/hProcess3"/>
    <dgm:cxn modelId="{F1AAE85F-296D-408E-A7C2-6B5C75B43916}" type="presParOf" srcId="{A8FDBE55-841F-4C9B-B7DD-367346176059}" destId="{8B99E32C-A46F-4B71-B929-5AF3D4904C3D}" srcOrd="0" destOrd="0" presId="urn:microsoft.com/office/officeart/2005/8/layout/hProcess3"/>
    <dgm:cxn modelId="{36BF67D1-389F-4C42-8E44-5F3FCC13D204}" type="presParOf" srcId="{A8FDBE55-841F-4C9B-B7DD-367346176059}" destId="{6CCC4EAD-3390-468E-B7CC-80B6B057EE45}" srcOrd="1" destOrd="0" presId="urn:microsoft.com/office/officeart/2005/8/layout/hProcess3"/>
    <dgm:cxn modelId="{288B8EB7-7D32-4DEC-910B-83B7D0A9BA13}" type="presParOf" srcId="{A8FDBE55-841F-4C9B-B7DD-367346176059}" destId="{868EE5E4-C351-424E-BED9-882E5BC6B082}" srcOrd="2" destOrd="0" presId="urn:microsoft.com/office/officeart/2005/8/layout/hProcess3"/>
    <dgm:cxn modelId="{24D0EE81-9883-475C-B3E1-4F11199C028E}" type="presParOf" srcId="{A8FDBE55-841F-4C9B-B7DD-367346176059}" destId="{BF8441D5-8948-48FC-8160-44F9E60C79D0}" srcOrd="3" destOrd="0" presId="urn:microsoft.com/office/officeart/2005/8/layout/hProcess3"/>
    <dgm:cxn modelId="{3F4D26C8-74EC-4B1C-987E-6EAE1CB9AE3D}" type="presParOf" srcId="{A0B24650-6400-4FB6-9580-F0003642810B}" destId="{C5511C1C-0F76-44FB-9612-CB9AC0A499C8}" srcOrd="2" destOrd="0" presId="urn:microsoft.com/office/officeart/2005/8/layout/hProcess3"/>
    <dgm:cxn modelId="{1DC5FD3E-76BC-422B-9E3D-F8340A91C084}" type="presParOf" srcId="{A0B24650-6400-4FB6-9580-F0003642810B}" destId="{987422FB-9845-43FB-8DA8-1F66913A71AB}" srcOrd="3" destOrd="0" presId="urn:microsoft.com/office/officeart/2005/8/layout/hProcess3"/>
    <dgm:cxn modelId="{C7101B8C-C544-4E92-8366-C7FA1DDFE20C}" type="presParOf" srcId="{A0B24650-6400-4FB6-9580-F0003642810B}" destId="{0636A3AE-40A9-471D-AC82-09227C638756}" srcOrd="4" destOrd="0" presId="urn:microsoft.com/office/officeart/2005/8/layout/hProcess3"/>
  </dgm:cxnLst>
  <dgm:bg/>
  <dgm:whole/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7CFE3147-91F4-4011-AC5A-258AA92AAA5F}" type="doc">
      <dgm:prSet loTypeId="urn:microsoft.com/office/officeart/2005/8/layout/hProcess3" loCatId="process" qsTypeId="urn:microsoft.com/office/officeart/2005/8/quickstyle/3d3" qsCatId="3D" csTypeId="urn:microsoft.com/office/officeart/2005/8/colors/accent1_2" csCatId="accent1" phldr="1"/>
      <dgm:spPr/>
    </dgm:pt>
    <dgm:pt modelId="{9B189C21-B6B7-4E35-A97C-8D3086E17825}">
      <dgm:prSet phldrT="[文本]"/>
      <dgm:spPr/>
      <dgm:t>
        <a:bodyPr/>
        <a:lstStyle/>
        <a:p>
          <a:r>
            <a:rPr lang="en-US" altLang="zh-CN" dirty="0" smtClean="0"/>
            <a:t>【</a:t>
          </a:r>
          <a:r>
            <a:rPr lang="zh-CN" altLang="en-US" dirty="0" smtClean="0"/>
            <a:t>测量结果</a:t>
          </a:r>
          <a:r>
            <a:rPr lang="en-US" altLang="zh-CN" dirty="0" smtClean="0"/>
            <a:t>】</a:t>
          </a:r>
          <a:endParaRPr lang="zh-CN" altLang="en-US" dirty="0"/>
        </a:p>
      </dgm:t>
    </dgm:pt>
    <dgm:pt modelId="{45F363C8-BEC7-4970-B9A8-2F84EAAC9708}" type="parTrans" cxnId="{02922848-3E07-41AA-9131-E8FC17CD0B00}">
      <dgm:prSet/>
      <dgm:spPr/>
      <dgm:t>
        <a:bodyPr/>
        <a:lstStyle/>
        <a:p>
          <a:endParaRPr lang="zh-CN" altLang="en-US"/>
        </a:p>
      </dgm:t>
    </dgm:pt>
    <dgm:pt modelId="{F551E178-E2B6-49B4-8C30-8CE17FB9A9F5}" type="sibTrans" cxnId="{02922848-3E07-41AA-9131-E8FC17CD0B00}">
      <dgm:prSet/>
      <dgm:spPr/>
      <dgm:t>
        <a:bodyPr/>
        <a:lstStyle/>
        <a:p>
          <a:endParaRPr lang="zh-CN" altLang="en-US"/>
        </a:p>
      </dgm:t>
    </dgm:pt>
    <dgm:pt modelId="{6CA87823-0D3A-4D3C-91D1-448E26E95C0C}" type="pres">
      <dgm:prSet presAssocID="{7CFE3147-91F4-4011-AC5A-258AA92AAA5F}" presName="Name0" presStyleCnt="0">
        <dgm:presLayoutVars>
          <dgm:dir/>
          <dgm:animLvl val="lvl"/>
          <dgm:resizeHandles val="exact"/>
        </dgm:presLayoutVars>
      </dgm:prSet>
      <dgm:spPr/>
    </dgm:pt>
    <dgm:pt modelId="{A3413642-EEB8-48D6-A209-C1CAD4A524DD}" type="pres">
      <dgm:prSet presAssocID="{7CFE3147-91F4-4011-AC5A-258AA92AAA5F}" presName="dummy" presStyleCnt="0"/>
      <dgm:spPr/>
    </dgm:pt>
    <dgm:pt modelId="{4186D0F5-041F-49B0-8B25-3D0F7E981D0A}" type="pres">
      <dgm:prSet presAssocID="{7CFE3147-91F4-4011-AC5A-258AA92AAA5F}" presName="linH" presStyleCnt="0"/>
      <dgm:spPr/>
    </dgm:pt>
    <dgm:pt modelId="{A7C86D18-C148-404B-9406-44DAC018B76E}" type="pres">
      <dgm:prSet presAssocID="{7CFE3147-91F4-4011-AC5A-258AA92AAA5F}" presName="padding1" presStyleCnt="0"/>
      <dgm:spPr/>
    </dgm:pt>
    <dgm:pt modelId="{37EC74B8-B397-4441-96EB-7873A1C30F83}" type="pres">
      <dgm:prSet presAssocID="{9B189C21-B6B7-4E35-A97C-8D3086E17825}" presName="linV" presStyleCnt="0"/>
      <dgm:spPr/>
    </dgm:pt>
    <dgm:pt modelId="{C5C1A9F7-D60E-4E67-B46C-3EDB28616F34}" type="pres">
      <dgm:prSet presAssocID="{9B189C21-B6B7-4E35-A97C-8D3086E17825}" presName="spVertical1" presStyleCnt="0"/>
      <dgm:spPr/>
    </dgm:pt>
    <dgm:pt modelId="{4F05A7DF-98D3-460A-9A61-205B590CCF67}" type="pres">
      <dgm:prSet presAssocID="{9B189C21-B6B7-4E35-A97C-8D3086E17825}" presName="parTx" presStyleLbl="revTx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0167460-3267-4F6D-9B2B-8F30F19F0558}" type="pres">
      <dgm:prSet presAssocID="{9B189C21-B6B7-4E35-A97C-8D3086E17825}" presName="spVertical2" presStyleCnt="0"/>
      <dgm:spPr/>
    </dgm:pt>
    <dgm:pt modelId="{41B46A68-103E-4E58-9339-D8B2593DE03A}" type="pres">
      <dgm:prSet presAssocID="{9B189C21-B6B7-4E35-A97C-8D3086E17825}" presName="spVertical3" presStyleCnt="0"/>
      <dgm:spPr/>
    </dgm:pt>
    <dgm:pt modelId="{0224E552-AA45-4915-B82C-A54788B1EB82}" type="pres">
      <dgm:prSet presAssocID="{7CFE3147-91F4-4011-AC5A-258AA92AAA5F}" presName="padding2" presStyleCnt="0"/>
      <dgm:spPr/>
    </dgm:pt>
    <dgm:pt modelId="{2844F44C-8EED-4FA4-B84C-4CA1FE181CB1}" type="pres">
      <dgm:prSet presAssocID="{7CFE3147-91F4-4011-AC5A-258AA92AAA5F}" presName="negArrow" presStyleCnt="0"/>
      <dgm:spPr/>
    </dgm:pt>
    <dgm:pt modelId="{59D8734C-E903-4EC0-BEC3-096DCD53C0D0}" type="pres">
      <dgm:prSet presAssocID="{7CFE3147-91F4-4011-AC5A-258AA92AAA5F}" presName="backgroundArrow" presStyleLbl="node1" presStyleIdx="0" presStyleCnt="1"/>
      <dgm:spPr/>
    </dgm:pt>
  </dgm:ptLst>
  <dgm:cxnLst>
    <dgm:cxn modelId="{D2515C78-794E-4EAD-AE93-1E697D7C5B9A}" type="presOf" srcId="{7CFE3147-91F4-4011-AC5A-258AA92AAA5F}" destId="{6CA87823-0D3A-4D3C-91D1-448E26E95C0C}" srcOrd="0" destOrd="0" presId="urn:microsoft.com/office/officeart/2005/8/layout/hProcess3"/>
    <dgm:cxn modelId="{02922848-3E07-41AA-9131-E8FC17CD0B00}" srcId="{7CFE3147-91F4-4011-AC5A-258AA92AAA5F}" destId="{9B189C21-B6B7-4E35-A97C-8D3086E17825}" srcOrd="0" destOrd="0" parTransId="{45F363C8-BEC7-4970-B9A8-2F84EAAC9708}" sibTransId="{F551E178-E2B6-49B4-8C30-8CE17FB9A9F5}"/>
    <dgm:cxn modelId="{55520480-3BB8-4B18-9B4F-1A49852337DC}" type="presOf" srcId="{9B189C21-B6B7-4E35-A97C-8D3086E17825}" destId="{4F05A7DF-98D3-460A-9A61-205B590CCF67}" srcOrd="0" destOrd="0" presId="urn:microsoft.com/office/officeart/2005/8/layout/hProcess3"/>
    <dgm:cxn modelId="{725A1FDB-6845-4443-9B71-5E712F49B8DE}" type="presParOf" srcId="{6CA87823-0D3A-4D3C-91D1-448E26E95C0C}" destId="{A3413642-EEB8-48D6-A209-C1CAD4A524DD}" srcOrd="0" destOrd="0" presId="urn:microsoft.com/office/officeart/2005/8/layout/hProcess3"/>
    <dgm:cxn modelId="{44520619-AE8E-4927-B050-DCC5F5F6D3A1}" type="presParOf" srcId="{6CA87823-0D3A-4D3C-91D1-448E26E95C0C}" destId="{4186D0F5-041F-49B0-8B25-3D0F7E981D0A}" srcOrd="1" destOrd="0" presId="urn:microsoft.com/office/officeart/2005/8/layout/hProcess3"/>
    <dgm:cxn modelId="{8A25598A-E338-48A1-8149-9BE0A621F7C0}" type="presParOf" srcId="{4186D0F5-041F-49B0-8B25-3D0F7E981D0A}" destId="{A7C86D18-C148-404B-9406-44DAC018B76E}" srcOrd="0" destOrd="0" presId="urn:microsoft.com/office/officeart/2005/8/layout/hProcess3"/>
    <dgm:cxn modelId="{2BC64607-7BAE-4E58-AF20-3FA39D2BEC4D}" type="presParOf" srcId="{4186D0F5-041F-49B0-8B25-3D0F7E981D0A}" destId="{37EC74B8-B397-4441-96EB-7873A1C30F83}" srcOrd="1" destOrd="0" presId="urn:microsoft.com/office/officeart/2005/8/layout/hProcess3"/>
    <dgm:cxn modelId="{9B7C077A-E60A-40AB-B60B-0C0FDDCA2E28}" type="presParOf" srcId="{37EC74B8-B397-4441-96EB-7873A1C30F83}" destId="{C5C1A9F7-D60E-4E67-B46C-3EDB28616F34}" srcOrd="0" destOrd="0" presId="urn:microsoft.com/office/officeart/2005/8/layout/hProcess3"/>
    <dgm:cxn modelId="{CD6BD6F6-D833-4A02-9217-3E6053302AA8}" type="presParOf" srcId="{37EC74B8-B397-4441-96EB-7873A1C30F83}" destId="{4F05A7DF-98D3-460A-9A61-205B590CCF67}" srcOrd="1" destOrd="0" presId="urn:microsoft.com/office/officeart/2005/8/layout/hProcess3"/>
    <dgm:cxn modelId="{5A22965A-265F-43E1-8F10-C24DE45BD68C}" type="presParOf" srcId="{37EC74B8-B397-4441-96EB-7873A1C30F83}" destId="{30167460-3267-4F6D-9B2B-8F30F19F0558}" srcOrd="2" destOrd="0" presId="urn:microsoft.com/office/officeart/2005/8/layout/hProcess3"/>
    <dgm:cxn modelId="{2ECB9564-010C-4BBB-86DE-5390BA96D2AC}" type="presParOf" srcId="{37EC74B8-B397-4441-96EB-7873A1C30F83}" destId="{41B46A68-103E-4E58-9339-D8B2593DE03A}" srcOrd="3" destOrd="0" presId="urn:microsoft.com/office/officeart/2005/8/layout/hProcess3"/>
    <dgm:cxn modelId="{3E5E9D19-6AFC-4C81-9A19-540F665312CF}" type="presParOf" srcId="{4186D0F5-041F-49B0-8B25-3D0F7E981D0A}" destId="{0224E552-AA45-4915-B82C-A54788B1EB82}" srcOrd="2" destOrd="0" presId="urn:microsoft.com/office/officeart/2005/8/layout/hProcess3"/>
    <dgm:cxn modelId="{FAF20DF0-961F-439E-93C6-9E2907DA8F3A}" type="presParOf" srcId="{4186D0F5-041F-49B0-8B25-3D0F7E981D0A}" destId="{2844F44C-8EED-4FA4-B84C-4CA1FE181CB1}" srcOrd="3" destOrd="0" presId="urn:microsoft.com/office/officeart/2005/8/layout/hProcess3"/>
    <dgm:cxn modelId="{4928EFAC-C7F5-4731-BBA1-2F87691CE348}" type="presParOf" srcId="{4186D0F5-041F-49B0-8B25-3D0F7E981D0A}" destId="{59D8734C-E903-4EC0-BEC3-096DCD53C0D0}" srcOrd="4" destOrd="0" presId="urn:microsoft.com/office/officeart/2005/8/layout/hProcess3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8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9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8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9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png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png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duotone>
              <a:schemeClr val="bg2"/>
              <a:srgbClr val="FFF1C1"/>
            </a:duotone>
            <a:lum bright="-10000" contrast="-40000"/>
          </a:blip>
          <a:stretch>
            <a:fillRect/>
          </a:stretch>
        </p:blipFill>
        <p:spPr>
          <a:xfrm>
            <a:off x="1" y="5214950"/>
            <a:ext cx="1472173" cy="164305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214422"/>
            <a:ext cx="7772400" cy="1470025"/>
          </a:xfrm>
        </p:spPr>
        <p:txBody>
          <a:bodyPr/>
          <a:lstStyle>
            <a:lvl1pPr algn="ctr">
              <a:defRPr sz="480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1733" y="2759581"/>
            <a:ext cx="6100534" cy="1740989"/>
          </a:xfrm>
        </p:spPr>
        <p:txBody>
          <a:bodyPr anchor="t"/>
          <a:lstStyle>
            <a:lvl1pPr marL="0" indent="0" algn="ctr">
              <a:buNone/>
              <a:defRPr lang="zh-CN" altLang="en-US" dirty="0"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2014/3/30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00176"/>
            <a:ext cx="8229600" cy="4714907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2014/3/30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86644" y="274638"/>
            <a:ext cx="1400156" cy="5940444"/>
          </a:xfrm>
        </p:spPr>
        <p:txBody>
          <a:bodyPr vert="eaVert"/>
          <a:lstStyle>
            <a:lvl1pPr algn="ctr">
              <a:defRPr>
                <a:effectLst>
                  <a:outerShdw dist="50800" dir="18900000" algn="tl" rotWithShape="0">
                    <a:srgbClr val="000000">
                      <a:alpha val="75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758006" cy="5940444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2014/3/30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2014/3/30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143369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643182"/>
            <a:ext cx="7772400" cy="1500187"/>
          </a:xfrm>
        </p:spPr>
        <p:txBody>
          <a:bodyPr anchor="b"/>
          <a:lstStyle>
            <a:lvl1pPr marL="0" indent="0">
              <a:buNone/>
              <a:defRPr lang="zh-CN" altLang="en-US" sz="2800" smtClean="0">
                <a:effectLst/>
              </a:defRPr>
            </a:lvl1pPr>
            <a:lvl2pPr marL="457200" indent="0">
              <a:buNone/>
              <a:defRPr lang="zh-CN" altLang="en-US" sz="2400" smtClean="0">
                <a:effectLst/>
              </a:defRPr>
            </a:lvl2pPr>
            <a:lvl3pPr marL="914400" indent="0">
              <a:buNone/>
              <a:defRPr lang="zh-CN" altLang="en-US" sz="2000" smtClean="0">
                <a:effectLst/>
              </a:defRPr>
            </a:lvl3pPr>
            <a:lvl4pPr marL="1371600" indent="0">
              <a:buNone/>
              <a:defRPr lang="zh-CN" altLang="en-US" sz="1600" smtClean="0">
                <a:effectLst/>
              </a:defRPr>
            </a:lvl4pPr>
            <a:lvl5pPr marL="1828800" indent="0">
              <a:buNone/>
              <a:defRPr lang="zh-CN" altLang="en-US" sz="1400" dirty="0" smtClean="0">
                <a:effectLst/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2014/3/30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duotone>
              <a:schemeClr val="bg2"/>
              <a:srgbClr val="FFF1C1"/>
            </a:duotone>
            <a:lum bright="-10000" contrast="-30000"/>
          </a:blip>
          <a:stretch>
            <a:fillRect/>
          </a:stretch>
        </p:blipFill>
        <p:spPr>
          <a:xfrm>
            <a:off x="7480636" y="0"/>
            <a:ext cx="1663364" cy="2357430"/>
          </a:xfrm>
          <a:prstGeom prst="rect">
            <a:avLst/>
          </a:prstGeom>
          <a:noFill/>
          <a:ln>
            <a:noFill/>
          </a:ln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552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2014/3/30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0"/>
            <a:ext cx="6408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2014/3/30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2014/3/30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2014/3/30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732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1175" y="5357826"/>
            <a:ext cx="8226225" cy="768028"/>
          </a:xfrm>
        </p:spPr>
        <p:txBody>
          <a:bodyPr anchor="ctr"/>
          <a:lstStyle>
            <a:lvl1pPr algn="ctr">
              <a:defRPr lang="zh-CN" altLang="en-US" sz="3600" b="0" kern="1200" spc="50" dirty="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0382" y="428604"/>
            <a:ext cx="5111750" cy="48577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679086" y="1357298"/>
            <a:ext cx="3008313" cy="392909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2014/3/30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5298" y="214290"/>
            <a:ext cx="7448602" cy="781052"/>
          </a:xfrm>
        </p:spPr>
        <p:txBody>
          <a:bodyPr anchor="ctr"/>
          <a:lstStyle>
            <a:lvl1pPr algn="ctr" rtl="0">
              <a:spcBef>
                <a:spcPct val="0"/>
              </a:spcBef>
              <a:buNone/>
              <a:defRPr sz="3600" b="0" kern="1200" spc="5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81015" y="1000108"/>
            <a:ext cx="7452360" cy="5214974"/>
          </a:xfrm>
          <a:prstGeom prst="snip2DiagRect">
            <a:avLst>
              <a:gd name="adj1" fmla="val 0"/>
              <a:gd name="adj2" fmla="val 1794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953000" y="6243633"/>
            <a:ext cx="3180375" cy="614367"/>
          </a:xfrm>
        </p:spPr>
        <p:txBody>
          <a:bodyPr anchor="t"/>
          <a:lstStyle>
            <a:lvl1pPr marL="0" indent="0" algn="r">
              <a:buNone/>
              <a:defRPr sz="1400"/>
            </a:lvl1pPr>
            <a:lvl2pPr marL="457200" indent="0" algn="r">
              <a:buNone/>
              <a:defRPr sz="1200"/>
            </a:lvl2pPr>
            <a:lvl3pPr marL="914400" indent="0" algn="r">
              <a:buNone/>
              <a:defRPr sz="1000"/>
            </a:lvl3pPr>
            <a:lvl4pPr marL="1371600" indent="0" algn="r">
              <a:buNone/>
              <a:defRPr sz="900"/>
            </a:lvl4pPr>
            <a:lvl5pPr marL="1828800" indent="0" algn="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492878"/>
            <a:ext cx="1676384" cy="365125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2014/3/30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2285984" y="6492876"/>
            <a:ext cx="2643206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83073" y="5347005"/>
            <a:ext cx="871200" cy="871200"/>
          </a:xfrm>
          <a:prstGeom prst="rtTriangle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7760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matte">
              <a:bevelT w="12700" h="12700"/>
            </a:sp3d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274320" rtlCol="0" anchor="ctr"/>
          <a:lstStyle>
            <a:lvl1pPr algn="l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2014/3/30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45720" tIns="45720" rIns="45720" rtlCol="0" anchor="ctr"/>
          <a:lstStyle>
            <a:lvl1pPr algn="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zh-CN" altLang="en-US" sz="4400" b="0" kern="1200" spc="50" dirty="0">
          <a:ln w="12700">
            <a:noFill/>
            <a:prstDash val="solid"/>
          </a:ln>
          <a:solidFill>
            <a:schemeClr val="accent4"/>
          </a:solidFill>
          <a:effectLst>
            <a:outerShdw blurRad="38100" dist="20320" dir="2700000" algn="tl" rotWithShape="0">
              <a:srgbClr val="000000">
                <a:alpha val="7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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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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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5.xml"/><Relationship Id="rId3" Type="http://schemas.openxmlformats.org/officeDocument/2006/relationships/diagramData" Target="../diagrams/data4.xml"/><Relationship Id="rId7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11" Type="http://schemas.openxmlformats.org/officeDocument/2006/relationships/diagramColors" Target="../diagrams/colors5.xml"/><Relationship Id="rId5" Type="http://schemas.openxmlformats.org/officeDocument/2006/relationships/diagramQuickStyle" Target="../diagrams/quickStyle4.xml"/><Relationship Id="rId10" Type="http://schemas.openxmlformats.org/officeDocument/2006/relationships/diagramQuickStyle" Target="../diagrams/quickStyle5.xml"/><Relationship Id="rId4" Type="http://schemas.openxmlformats.org/officeDocument/2006/relationships/diagramLayout" Target="../diagrams/layout4.xml"/><Relationship Id="rId9" Type="http://schemas.openxmlformats.org/officeDocument/2006/relationships/diagramLayout" Target="../diagrams/layout5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7.xml"/><Relationship Id="rId3" Type="http://schemas.openxmlformats.org/officeDocument/2006/relationships/diagramData" Target="../diagrams/data6.xml"/><Relationship Id="rId7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11" Type="http://schemas.openxmlformats.org/officeDocument/2006/relationships/diagramColors" Target="../diagrams/colors7.xml"/><Relationship Id="rId5" Type="http://schemas.openxmlformats.org/officeDocument/2006/relationships/diagramQuickStyle" Target="../diagrams/quickStyle6.xml"/><Relationship Id="rId10" Type="http://schemas.openxmlformats.org/officeDocument/2006/relationships/diagramQuickStyle" Target="../diagrams/quickStyle7.xml"/><Relationship Id="rId4" Type="http://schemas.openxmlformats.org/officeDocument/2006/relationships/diagramLayout" Target="../diagrams/layout6.xml"/><Relationship Id="rId9" Type="http://schemas.openxmlformats.org/officeDocument/2006/relationships/diagramLayout" Target="../diagrams/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0.xm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1.xm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4.xml"/><Relationship Id="rId3" Type="http://schemas.openxmlformats.org/officeDocument/2006/relationships/diagramData" Target="../diagrams/data13.xml"/><Relationship Id="rId7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3.xml"/><Relationship Id="rId11" Type="http://schemas.openxmlformats.org/officeDocument/2006/relationships/diagramColors" Target="../diagrams/colors14.xml"/><Relationship Id="rId5" Type="http://schemas.openxmlformats.org/officeDocument/2006/relationships/diagramQuickStyle" Target="../diagrams/quickStyle13.xml"/><Relationship Id="rId10" Type="http://schemas.openxmlformats.org/officeDocument/2006/relationships/diagramQuickStyle" Target="../diagrams/quickStyle14.xml"/><Relationship Id="rId4" Type="http://schemas.openxmlformats.org/officeDocument/2006/relationships/diagramLayout" Target="../diagrams/layout13.xml"/><Relationship Id="rId9" Type="http://schemas.openxmlformats.org/officeDocument/2006/relationships/diagramLayout" Target="../diagrams/layout14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5.xml"/><Relationship Id="rId3" Type="http://schemas.openxmlformats.org/officeDocument/2006/relationships/oleObject" Target="../embeddings/oleObject1.bin"/><Relationship Id="rId7" Type="http://schemas.openxmlformats.org/officeDocument/2006/relationships/diagramQuickStyle" Target="../diagrams/quickStyle1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diagramLayout" Target="../diagrams/layout15.xml"/><Relationship Id="rId5" Type="http://schemas.openxmlformats.org/officeDocument/2006/relationships/diagramData" Target="../diagrams/data15.xml"/><Relationship Id="rId4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3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7.xml"/><Relationship Id="rId3" Type="http://schemas.openxmlformats.org/officeDocument/2006/relationships/diagramData" Target="../diagrams/data16.xml"/><Relationship Id="rId7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6.xml"/><Relationship Id="rId11" Type="http://schemas.openxmlformats.org/officeDocument/2006/relationships/diagramColors" Target="../diagrams/colors17.xml"/><Relationship Id="rId5" Type="http://schemas.openxmlformats.org/officeDocument/2006/relationships/diagramQuickStyle" Target="../diagrams/quickStyle16.xml"/><Relationship Id="rId10" Type="http://schemas.openxmlformats.org/officeDocument/2006/relationships/diagramQuickStyle" Target="../diagrams/quickStyle17.xml"/><Relationship Id="rId4" Type="http://schemas.openxmlformats.org/officeDocument/2006/relationships/diagramLayout" Target="../diagrams/layout16.xml"/><Relationship Id="rId9" Type="http://schemas.openxmlformats.org/officeDocument/2006/relationships/diagramLayout" Target="../diagrams/layout1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39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9.xml"/><Relationship Id="rId3" Type="http://schemas.openxmlformats.org/officeDocument/2006/relationships/image" Target="../media/image41.png"/><Relationship Id="rId7" Type="http://schemas.openxmlformats.org/officeDocument/2006/relationships/diagramColors" Target="../diagrams/colors18.xml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8.xml"/><Relationship Id="rId11" Type="http://schemas.openxmlformats.org/officeDocument/2006/relationships/diagramColors" Target="../diagrams/colors19.xml"/><Relationship Id="rId5" Type="http://schemas.openxmlformats.org/officeDocument/2006/relationships/diagramLayout" Target="../diagrams/layout18.xml"/><Relationship Id="rId10" Type="http://schemas.openxmlformats.org/officeDocument/2006/relationships/diagramQuickStyle" Target="../diagrams/quickStyle19.xml"/><Relationship Id="rId4" Type="http://schemas.openxmlformats.org/officeDocument/2006/relationships/diagramData" Target="../diagrams/data18.xml"/><Relationship Id="rId9" Type="http://schemas.openxmlformats.org/officeDocument/2006/relationships/diagramLayout" Target="../diagrams/layout1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43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image" Target="../media/image45.png"/><Relationship Id="rId7" Type="http://schemas.openxmlformats.org/officeDocument/2006/relationships/diagramColors" Target="../diagrams/colors20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diagramQuickStyle" Target="../diagrams/quickStyle20.xml"/><Relationship Id="rId5" Type="http://schemas.openxmlformats.org/officeDocument/2006/relationships/diagramLayout" Target="../diagrams/layout20.xml"/><Relationship Id="rId4" Type="http://schemas.openxmlformats.org/officeDocument/2006/relationships/diagramData" Target="../diagrams/data20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2.xml"/><Relationship Id="rId3" Type="http://schemas.openxmlformats.org/officeDocument/2006/relationships/diagramData" Target="../diagrams/data21.xml"/><Relationship Id="rId7" Type="http://schemas.openxmlformats.org/officeDocument/2006/relationships/diagramData" Target="../diagrams/data22.xml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1.xml"/><Relationship Id="rId5" Type="http://schemas.openxmlformats.org/officeDocument/2006/relationships/diagramQuickStyle" Target="../diagrams/quickStyle21.xml"/><Relationship Id="rId10" Type="http://schemas.openxmlformats.org/officeDocument/2006/relationships/diagramColors" Target="../diagrams/colors22.xml"/><Relationship Id="rId4" Type="http://schemas.openxmlformats.org/officeDocument/2006/relationships/diagramLayout" Target="../diagrams/layout21.xml"/><Relationship Id="rId9" Type="http://schemas.openxmlformats.org/officeDocument/2006/relationships/diagramQuickStyle" Target="../diagrams/quickStyle2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3.xm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3.xml"/><Relationship Id="rId5" Type="http://schemas.openxmlformats.org/officeDocument/2006/relationships/diagramQuickStyle" Target="../diagrams/quickStyle23.xml"/><Relationship Id="rId4" Type="http://schemas.openxmlformats.org/officeDocument/2006/relationships/diagramLayout" Target="../diagrams/layout2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4.xml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4.xml"/><Relationship Id="rId5" Type="http://schemas.openxmlformats.org/officeDocument/2006/relationships/diagramQuickStyle" Target="../diagrams/quickStyle24.xml"/><Relationship Id="rId4" Type="http://schemas.openxmlformats.org/officeDocument/2006/relationships/diagramLayout" Target="../diagrams/layout24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6.xml"/><Relationship Id="rId13" Type="http://schemas.openxmlformats.org/officeDocument/2006/relationships/diagramQuickStyle" Target="../diagrams/quickStyle27.xml"/><Relationship Id="rId3" Type="http://schemas.openxmlformats.org/officeDocument/2006/relationships/diagramData" Target="../diagrams/data25.xml"/><Relationship Id="rId7" Type="http://schemas.openxmlformats.org/officeDocument/2006/relationships/diagramData" Target="../diagrams/data26.xml"/><Relationship Id="rId12" Type="http://schemas.openxmlformats.org/officeDocument/2006/relationships/diagramLayout" Target="../diagrams/layout27.xml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5.xml"/><Relationship Id="rId11" Type="http://schemas.openxmlformats.org/officeDocument/2006/relationships/diagramData" Target="../diagrams/data27.xml"/><Relationship Id="rId5" Type="http://schemas.openxmlformats.org/officeDocument/2006/relationships/diagramQuickStyle" Target="../diagrams/quickStyle25.xml"/><Relationship Id="rId10" Type="http://schemas.openxmlformats.org/officeDocument/2006/relationships/diagramColors" Target="../diagrams/colors26.xml"/><Relationship Id="rId4" Type="http://schemas.openxmlformats.org/officeDocument/2006/relationships/diagramLayout" Target="../diagrams/layout25.xml"/><Relationship Id="rId9" Type="http://schemas.openxmlformats.org/officeDocument/2006/relationships/diagramQuickStyle" Target="../diagrams/quickStyle26.xml"/><Relationship Id="rId14" Type="http://schemas.openxmlformats.org/officeDocument/2006/relationships/diagramColors" Target="../diagrams/colors2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8.xml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8.xml"/><Relationship Id="rId5" Type="http://schemas.openxmlformats.org/officeDocument/2006/relationships/diagramQuickStyle" Target="../diagrams/quickStyle28.xml"/><Relationship Id="rId4" Type="http://schemas.openxmlformats.org/officeDocument/2006/relationships/diagramLayout" Target="../diagrams/layout2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9.xml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9.xml"/><Relationship Id="rId5" Type="http://schemas.openxmlformats.org/officeDocument/2006/relationships/diagramQuickStyle" Target="../diagrams/quickStyle29.xml"/><Relationship Id="rId4" Type="http://schemas.openxmlformats.org/officeDocument/2006/relationships/diagramLayout" Target="../diagrams/layout29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dirty="0" smtClean="0">
                <a:latin typeface="黑体" pitchFamily="49" charset="-122"/>
                <a:ea typeface="黑体" pitchFamily="49" charset="-122"/>
              </a:rPr>
              <a:t>第十二章  机构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1733" y="2759581"/>
            <a:ext cx="6100534" cy="3526939"/>
          </a:xfrm>
        </p:spPr>
        <p:txBody>
          <a:bodyPr>
            <a:normAutofit/>
          </a:bodyPr>
          <a:lstStyle/>
          <a:p>
            <a:pPr algn="l"/>
            <a:r>
              <a:rPr dirty="0" smtClean="0"/>
              <a:t> 本章内容包括：</a:t>
            </a:r>
          </a:p>
          <a:p>
            <a:r>
              <a:rPr dirty="0" smtClean="0"/>
              <a:t>    ▲构建机构的方法</a:t>
            </a:r>
          </a:p>
          <a:p>
            <a:r>
              <a:rPr lang="en-US" dirty="0" smtClean="0"/>
              <a:t> </a:t>
            </a:r>
            <a:r>
              <a:rPr dirty="0" smtClean="0"/>
              <a:t>▲机构实例操作</a:t>
            </a:r>
            <a:endParaRPr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29058" y="285728"/>
            <a:ext cx="4000528" cy="36312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1214414" y="1285860"/>
          <a:ext cx="2143140" cy="14207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00034" y="4071942"/>
            <a:ext cx="50006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3</a:t>
            </a:r>
            <a:r>
              <a:rPr lang="zh-CN" altLang="en-US" sz="2400" dirty="0" smtClean="0"/>
              <a:t>）</a:t>
            </a:r>
            <a:endParaRPr lang="zh-CN" altLang="en-US" sz="2400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072066" y="4286256"/>
            <a:ext cx="3214710" cy="20877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图示 7"/>
          <p:cNvGraphicFramePr/>
          <p:nvPr/>
        </p:nvGraphicFramePr>
        <p:xfrm>
          <a:off x="1500166" y="5072074"/>
          <a:ext cx="3190876" cy="6746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428605"/>
            <a:ext cx="8229600" cy="57150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4</a:t>
            </a:r>
            <a:r>
              <a:rPr lang="zh-CN" altLang="en-US" sz="2400" dirty="0" smtClean="0"/>
              <a:t>）</a:t>
            </a:r>
            <a:endParaRPr lang="zh-CN" altLang="en-US" sz="24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28" y="214290"/>
            <a:ext cx="2553528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1071538" y="2143116"/>
          <a:ext cx="3690942" cy="7461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14282" y="6143644"/>
            <a:ext cx="8572529" cy="333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图示 7"/>
          <p:cNvGraphicFramePr/>
          <p:nvPr/>
        </p:nvGraphicFramePr>
        <p:xfrm>
          <a:off x="2285984" y="4786322"/>
          <a:ext cx="1333488" cy="11747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357167"/>
            <a:ext cx="8229600" cy="2571768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5</a:t>
            </a:r>
            <a:r>
              <a:rPr lang="zh-CN" altLang="en-US" sz="2400" dirty="0" smtClean="0"/>
              <a:t>）共有</a:t>
            </a:r>
            <a:r>
              <a:rPr lang="en-US" sz="2400" dirty="0" smtClean="0"/>
              <a:t>4</a:t>
            </a:r>
            <a:r>
              <a:rPr lang="zh-CN" altLang="en-US" sz="2400" dirty="0" smtClean="0"/>
              <a:t>个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分析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工具可以对一些结果进行分析，分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别是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回放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、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测量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、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在结构中使用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以及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轨迹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曲线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命令。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●回放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     选择该命令可以查看并分析当前机械的运动运行，包括进行干涉检测等。</a:t>
            </a:r>
            <a:endParaRPr lang="zh-CN" altLang="en-US" sz="2400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1785926"/>
            <a:ext cx="276225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14744" y="3071810"/>
            <a:ext cx="4645366" cy="30878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图示 5"/>
          <p:cNvGraphicFramePr/>
          <p:nvPr/>
        </p:nvGraphicFramePr>
        <p:xfrm>
          <a:off x="1643042" y="3929066"/>
          <a:ext cx="1547802" cy="13176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0034" y="428605"/>
            <a:ext cx="8229600" cy="14287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dirty="0" smtClean="0"/>
              <a:t>●测量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    选择该命令可以得到测量值并将显示结果保存到表中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或者进行打印。</a:t>
            </a:r>
            <a:endParaRPr lang="zh-CN" altLang="en-US" sz="2400" dirty="0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500042"/>
            <a:ext cx="238125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6379" y="1666044"/>
            <a:ext cx="3286149" cy="4618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图示 7"/>
          <p:cNvGraphicFramePr/>
          <p:nvPr/>
        </p:nvGraphicFramePr>
        <p:xfrm>
          <a:off x="1928794" y="3357562"/>
          <a:ext cx="2690810" cy="15319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500043"/>
            <a:ext cx="8229600" cy="128588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dirty="0" smtClean="0"/>
              <a:t>●轨迹曲线。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     选择该命令可以创建一条曲线，该曲线用图形表示机构中某一零件上点的运动。</a:t>
            </a:r>
            <a:endParaRPr lang="en-US" altLang="zh-CN" sz="2400" dirty="0" smtClean="0"/>
          </a:p>
          <a:p>
            <a:pPr>
              <a:buNone/>
            </a:pPr>
            <a:endParaRPr lang="zh-CN" altLang="en-US" sz="2400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6" y="1571612"/>
            <a:ext cx="3000396" cy="4726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1500166" y="3357562"/>
          <a:ext cx="2833686" cy="18176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285729"/>
            <a:ext cx="8229600" cy="14287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dirty="0" smtClean="0"/>
              <a:t>●</a:t>
            </a:r>
            <a:r>
              <a:rPr lang="zh-CN" altLang="en-US" sz="2400" dirty="0" smtClean="0"/>
              <a:t>在结构中</a:t>
            </a:r>
            <a:r>
              <a:rPr lang="zh-CN" altLang="en-US" sz="2400" dirty="0" smtClean="0"/>
              <a:t>使用。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     可以</a:t>
            </a:r>
            <a:r>
              <a:rPr lang="zh-CN" altLang="en-US" sz="2400" dirty="0" smtClean="0"/>
              <a:t>将分析结果中的载荷输出到结构中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buNone/>
            </a:pPr>
            <a:r>
              <a:rPr lang="en-US" altLang="zh-CN" sz="2800" dirty="0" smtClean="0"/>
              <a:t>12.1.2  </a:t>
            </a:r>
            <a:r>
              <a:rPr lang="zh-CN" altLang="en-US" sz="2800" dirty="0" smtClean="0"/>
              <a:t>机构连接方式</a:t>
            </a:r>
            <a:endParaRPr lang="en-US" altLang="zh-CN" sz="2800" dirty="0" smtClean="0"/>
          </a:p>
          <a:p>
            <a:pPr>
              <a:buNone/>
            </a:pPr>
            <a:endParaRPr lang="zh-CN" altLang="en-US" sz="2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2428868"/>
            <a:ext cx="7643866" cy="353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图示 3"/>
          <p:cNvGraphicFramePr/>
          <p:nvPr/>
        </p:nvGraphicFramePr>
        <p:xfrm>
          <a:off x="2000232" y="1857364"/>
          <a:ext cx="5048264" cy="4603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圆角矩形标注 4"/>
          <p:cNvSpPr/>
          <p:nvPr/>
        </p:nvSpPr>
        <p:spPr>
          <a:xfrm>
            <a:off x="6429388" y="6000768"/>
            <a:ext cx="1643074" cy="500042"/>
          </a:xfrm>
          <a:prstGeom prst="wedgeRoundRectCallout">
            <a:avLst>
              <a:gd name="adj1" fmla="val -61226"/>
              <a:gd name="adj2" fmla="val -14985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连接类型</a:t>
            </a:r>
            <a:endParaRPr lang="zh-CN" alt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357167"/>
            <a:ext cx="8229600" cy="4071966"/>
          </a:xfrm>
        </p:spPr>
        <p:txBody>
          <a:bodyPr/>
          <a:lstStyle/>
          <a:p>
            <a:pPr>
              <a:buNone/>
            </a:pPr>
            <a:r>
              <a:rPr lang="en-US" altLang="zh-CN" dirty="0" smtClean="0"/>
              <a:t>12.2  </a:t>
            </a:r>
            <a:r>
              <a:rPr lang="zh-CN" altLang="en-US" dirty="0" smtClean="0"/>
              <a:t>机构</a:t>
            </a:r>
            <a:r>
              <a:rPr lang="zh-CN" altLang="en-US" dirty="0" smtClean="0"/>
              <a:t>实例</a:t>
            </a:r>
            <a:r>
              <a:rPr lang="zh-CN" altLang="en-US" dirty="0" smtClean="0"/>
              <a:t>操作</a:t>
            </a:r>
            <a:endParaRPr lang="en-US" altLang="zh-CN" dirty="0" smtClean="0"/>
          </a:p>
          <a:p>
            <a:pPr>
              <a:buNone/>
            </a:pPr>
            <a:r>
              <a:rPr lang="zh-CN" altLang="en-US" sz="2400" dirty="0" smtClean="0"/>
              <a:t>            本</a:t>
            </a:r>
            <a:r>
              <a:rPr lang="zh-CN" altLang="en-US" sz="2400" dirty="0" smtClean="0"/>
              <a:t>实例是一个常见的曲柄－滑块机构，在该机构中存在着转动副、移动副等，以销钉、滑块等连接方式连接，因此，本实例简单易懂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buNone/>
            </a:pPr>
            <a:r>
              <a:rPr lang="en-US" altLang="zh-CN" sz="2800" dirty="0" smtClean="0"/>
              <a:t>12.2.1  </a:t>
            </a:r>
            <a:r>
              <a:rPr lang="zh-CN" altLang="en-US" sz="2800" dirty="0" smtClean="0"/>
              <a:t>装配机构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400" dirty="0" smtClean="0"/>
              <a:t>             下面</a:t>
            </a:r>
            <a:r>
              <a:rPr lang="zh-CN" altLang="en-US" sz="2400" dirty="0" smtClean="0"/>
              <a:t>就装配机构的具体操作步骤予以详细的</a:t>
            </a:r>
            <a:r>
              <a:rPr lang="zh-CN" altLang="en-US" sz="2400" dirty="0" smtClean="0"/>
              <a:t>讲解：</a:t>
            </a:r>
            <a:endParaRPr lang="en-US" altLang="zh-CN" sz="2400" dirty="0" smtClean="0"/>
          </a:p>
          <a:p>
            <a:pPr>
              <a:buNone/>
            </a:pPr>
            <a:r>
              <a:rPr lang="en-US" altLang="zh-CN" sz="2400" dirty="0" smtClean="0"/>
              <a:t>Step1 </a:t>
            </a:r>
            <a:r>
              <a:rPr lang="zh-CN" altLang="en-US" sz="2400" dirty="0" smtClean="0"/>
              <a:t>：</a:t>
            </a:r>
            <a:r>
              <a:rPr lang="zh-CN" altLang="en-US" sz="2400" dirty="0" smtClean="0"/>
              <a:t>设置工作目录。将本书自带的</a:t>
            </a:r>
            <a:r>
              <a:rPr lang="en-US" sz="2400" dirty="0" smtClean="0"/>
              <a:t>\mechanism</a:t>
            </a:r>
            <a:r>
              <a:rPr lang="zh-CN" altLang="en-US" sz="2400" dirty="0" smtClean="0"/>
              <a:t>文件夹复制到需要的目录中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buNone/>
            </a:pPr>
            <a:r>
              <a:rPr lang="en-US" altLang="zh-CN" sz="2400" dirty="0" smtClean="0"/>
              <a:t>Step2 </a:t>
            </a:r>
            <a:r>
              <a:rPr lang="zh-CN" altLang="en-US" sz="2400" dirty="0" smtClean="0"/>
              <a:t>：</a:t>
            </a:r>
            <a:r>
              <a:rPr lang="zh-CN" altLang="en-US" sz="2400" dirty="0" smtClean="0"/>
              <a:t>新建装配文件，进入装配模式。</a:t>
            </a:r>
            <a:endParaRPr lang="zh-CN" altLang="en-US" sz="2400" dirty="0"/>
          </a:p>
        </p:txBody>
      </p:sp>
      <p:graphicFrame>
        <p:nvGraphicFramePr>
          <p:cNvPr id="4" name="图示 3"/>
          <p:cNvGraphicFramePr/>
          <p:nvPr/>
        </p:nvGraphicFramePr>
        <p:xfrm>
          <a:off x="2285984" y="4357694"/>
          <a:ext cx="3905256" cy="4603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28596" y="5000636"/>
            <a:ext cx="67866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Step3 </a:t>
            </a:r>
            <a:r>
              <a:rPr lang="zh-CN" altLang="en-US" sz="2400" dirty="0" smtClean="0"/>
              <a:t>：</a:t>
            </a:r>
            <a:r>
              <a:rPr lang="zh-CN" altLang="en-US" sz="2400" dirty="0" smtClean="0"/>
              <a:t>选取滑道零件</a:t>
            </a:r>
            <a:r>
              <a:rPr lang="en-US" sz="2400" dirty="0" smtClean="0"/>
              <a:t>guide1</a:t>
            </a:r>
            <a:r>
              <a:rPr lang="zh-CN" altLang="en-US" sz="2400" dirty="0" smtClean="0"/>
              <a:t>。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a00000000000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14810" y="285728"/>
            <a:ext cx="3941790" cy="1647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285720" y="1428736"/>
          <a:ext cx="5715040" cy="7143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圆角矩形标注 5"/>
          <p:cNvSpPr/>
          <p:nvPr/>
        </p:nvSpPr>
        <p:spPr>
          <a:xfrm>
            <a:off x="6715140" y="2285992"/>
            <a:ext cx="2071702" cy="571504"/>
          </a:xfrm>
          <a:prstGeom prst="wedgeRoundRectCallout">
            <a:avLst>
              <a:gd name="adj1" fmla="val -46461"/>
              <a:gd name="adj2" fmla="val -13362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主窗口的滑道零件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57158" y="2714620"/>
            <a:ext cx="61436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Step4</a:t>
            </a:r>
            <a:r>
              <a:rPr lang="zh-CN" altLang="en-US" sz="2400" dirty="0" smtClean="0"/>
              <a:t>：</a:t>
            </a:r>
            <a:r>
              <a:rPr lang="zh-CN" altLang="en-US" sz="2400" dirty="0" smtClean="0"/>
              <a:t>选取曲柄</a:t>
            </a:r>
            <a:r>
              <a:rPr lang="en-US" sz="2400" dirty="0" smtClean="0"/>
              <a:t>brace</a:t>
            </a:r>
            <a:r>
              <a:rPr lang="zh-CN" altLang="en-US" sz="2400" dirty="0" smtClean="0"/>
              <a:t>与销钉</a:t>
            </a:r>
            <a:r>
              <a:rPr lang="en-US" sz="2400" dirty="0" smtClean="0"/>
              <a:t>pin2</a:t>
            </a:r>
            <a:r>
              <a:rPr lang="zh-CN" altLang="en-US" sz="2400" dirty="0" smtClean="0"/>
              <a:t>的装配体</a:t>
            </a:r>
            <a:r>
              <a:rPr lang="en-US" sz="2400" dirty="0" smtClean="0"/>
              <a:t>a2</a:t>
            </a:r>
            <a:r>
              <a:rPr lang="zh-CN" altLang="en-US" sz="2400" dirty="0" smtClean="0"/>
              <a:t>。</a:t>
            </a:r>
            <a:endParaRPr lang="zh-CN" altLang="en-US" sz="24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214414" y="3943052"/>
            <a:ext cx="7143800" cy="29149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" name="图示 9"/>
          <p:cNvGraphicFramePr/>
          <p:nvPr/>
        </p:nvGraphicFramePr>
        <p:xfrm>
          <a:off x="3357554" y="3286124"/>
          <a:ext cx="1928826" cy="8175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214290"/>
            <a:ext cx="8229600" cy="47147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400" dirty="0" smtClean="0"/>
              <a:t>Step5 </a:t>
            </a:r>
            <a:r>
              <a:rPr lang="zh-CN" altLang="en-US" sz="2400" dirty="0" smtClean="0"/>
              <a:t>：</a:t>
            </a:r>
            <a:r>
              <a:rPr lang="zh-CN" altLang="en-US" sz="2400" dirty="0" smtClean="0"/>
              <a:t>设置约束规则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buNone/>
            </a:pPr>
            <a:endParaRPr lang="zh-CN" altLang="en-US" sz="2400" dirty="0"/>
          </a:p>
        </p:txBody>
      </p:sp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5601" name="Object 1"/>
          <p:cNvGraphicFramePr>
            <a:graphicFrameLocks noChangeAspect="1"/>
          </p:cNvGraphicFramePr>
          <p:nvPr/>
        </p:nvGraphicFramePr>
        <p:xfrm>
          <a:off x="3286116" y="857232"/>
          <a:ext cx="4714908" cy="1927262"/>
        </p:xfrm>
        <a:graphic>
          <a:graphicData uri="http://schemas.openxmlformats.org/presentationml/2006/ole">
            <p:oleObj spid="_x0000_s25601" name="BMP 图像" r:id="rId3" imgW="3266667" imgH="1333333" progId="Paint.Picture">
              <p:embed/>
            </p:oleObj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429124" y="642918"/>
            <a:ext cx="35004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对齐旋转轴</a:t>
            </a:r>
          </a:p>
          <a:p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6215074" y="2714620"/>
            <a:ext cx="24288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对齐平移面</a:t>
            </a:r>
          </a:p>
          <a:p>
            <a:endParaRPr lang="zh-CN" altLang="en-US" dirty="0"/>
          </a:p>
        </p:txBody>
      </p:sp>
      <p:sp>
        <p:nvSpPr>
          <p:cNvPr id="9" name="圆角矩形标注 8"/>
          <p:cNvSpPr/>
          <p:nvPr/>
        </p:nvSpPr>
        <p:spPr>
          <a:xfrm>
            <a:off x="1500166" y="1928802"/>
            <a:ext cx="1428760" cy="571504"/>
          </a:xfrm>
          <a:prstGeom prst="wedgeRoundRectCallout">
            <a:avLst>
              <a:gd name="adj1" fmla="val 52457"/>
              <a:gd name="adj2" fmla="val -13620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约束关系</a:t>
            </a:r>
            <a:endParaRPr lang="zh-CN" altLang="en-US" dirty="0"/>
          </a:p>
        </p:txBody>
      </p:sp>
      <p:pic>
        <p:nvPicPr>
          <p:cNvPr id="25603" name="Picture 3" descr="A1000000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48" y="3357562"/>
            <a:ext cx="4439980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1" name="图示 10"/>
          <p:cNvGraphicFramePr/>
          <p:nvPr/>
        </p:nvGraphicFramePr>
        <p:xfrm>
          <a:off x="642910" y="4071942"/>
          <a:ext cx="3190876" cy="5318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12" name="圆角矩形标注 11"/>
          <p:cNvSpPr/>
          <p:nvPr/>
        </p:nvSpPr>
        <p:spPr>
          <a:xfrm>
            <a:off x="3428992" y="5929330"/>
            <a:ext cx="1857388" cy="500066"/>
          </a:xfrm>
          <a:prstGeom prst="wedgeRoundRectCallout">
            <a:avLst>
              <a:gd name="adj1" fmla="val 45866"/>
              <a:gd name="adj2" fmla="val -16754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完成曲柄的安装</a:t>
            </a:r>
            <a:endParaRPr lang="zh-CN" alt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357167"/>
            <a:ext cx="8229600" cy="50006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400" dirty="0" smtClean="0"/>
              <a:t>Step6 </a:t>
            </a:r>
            <a:r>
              <a:rPr lang="zh-CN" altLang="en-US" sz="2400" dirty="0" smtClean="0"/>
              <a:t>：</a:t>
            </a:r>
            <a:r>
              <a:rPr lang="zh-CN" altLang="en-US" sz="2400" dirty="0" smtClean="0"/>
              <a:t>选取连杆</a:t>
            </a:r>
            <a:r>
              <a:rPr lang="en-US" sz="2400" dirty="0" smtClean="0"/>
              <a:t>linker</a:t>
            </a:r>
            <a:r>
              <a:rPr lang="zh-CN" altLang="en-US" sz="2400" dirty="0" smtClean="0"/>
              <a:t>与销钉</a:t>
            </a:r>
            <a:r>
              <a:rPr lang="en-US" sz="2400" dirty="0" smtClean="0"/>
              <a:t>pin1</a:t>
            </a:r>
            <a:r>
              <a:rPr lang="zh-CN" altLang="en-US" sz="2400" dirty="0" smtClean="0"/>
              <a:t>的装配体</a:t>
            </a:r>
            <a:r>
              <a:rPr lang="en-US" sz="2400" dirty="0" smtClean="0"/>
              <a:t>a1</a:t>
            </a:r>
            <a:r>
              <a:rPr lang="zh-CN" altLang="en-US" sz="2400" dirty="0" smtClean="0"/>
              <a:t>。</a:t>
            </a:r>
            <a:endParaRPr lang="zh-CN" altLang="en-US" sz="2400" dirty="0"/>
          </a:p>
        </p:txBody>
      </p:sp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4577" name="Object 1"/>
          <p:cNvGraphicFramePr>
            <a:graphicFrameLocks noChangeAspect="1"/>
          </p:cNvGraphicFramePr>
          <p:nvPr/>
        </p:nvGraphicFramePr>
        <p:xfrm>
          <a:off x="3000364" y="1000108"/>
          <a:ext cx="5004076" cy="2090744"/>
        </p:xfrm>
        <a:graphic>
          <a:graphicData uri="http://schemas.openxmlformats.org/presentationml/2006/ole">
            <p:oleObj spid="_x0000_s24577" name="BMP 图像" r:id="rId3" imgW="2781688" imgH="1162212" progId="Paint.Picture">
              <p:embed/>
            </p:oleObj>
          </a:graphicData>
        </a:graphic>
      </p:graphicFrame>
      <p:cxnSp>
        <p:nvCxnSpPr>
          <p:cNvPr id="7" name="直接箭头连接符 6"/>
          <p:cNvCxnSpPr/>
          <p:nvPr/>
        </p:nvCxnSpPr>
        <p:spPr>
          <a:xfrm rot="16200000" flipH="1">
            <a:off x="5572132" y="1928802"/>
            <a:ext cx="557210" cy="55721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4429124" y="1500174"/>
            <a:ext cx="23574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连杆与销钉的装配体</a:t>
            </a:r>
          </a:p>
          <a:p>
            <a:endParaRPr lang="zh-CN" altLang="en-US" dirty="0"/>
          </a:p>
        </p:txBody>
      </p:sp>
      <p:sp>
        <p:nvSpPr>
          <p:cNvPr id="10" name="圆角矩形标注 9"/>
          <p:cNvSpPr/>
          <p:nvPr/>
        </p:nvSpPr>
        <p:spPr>
          <a:xfrm>
            <a:off x="1142976" y="928670"/>
            <a:ext cx="1714512" cy="785818"/>
          </a:xfrm>
          <a:prstGeom prst="wedgeRoundRectCallout">
            <a:avLst>
              <a:gd name="adj1" fmla="val 64327"/>
              <a:gd name="adj2" fmla="val 9065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调入连杆与销钉的装配体</a:t>
            </a:r>
            <a:endParaRPr lang="zh-CN" alt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00034" y="3071810"/>
            <a:ext cx="72152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Step7 </a:t>
            </a:r>
            <a:r>
              <a:rPr lang="zh-CN" altLang="en-US" sz="2400" dirty="0" smtClean="0"/>
              <a:t>：</a:t>
            </a:r>
            <a:r>
              <a:rPr lang="zh-CN" altLang="en-US" sz="2400" dirty="0" smtClean="0"/>
              <a:t>设置约束规则。</a:t>
            </a:r>
            <a:endParaRPr lang="zh-CN" altLang="en-US" sz="2400" dirty="0"/>
          </a:p>
        </p:txBody>
      </p:sp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4579" name="Object 3"/>
          <p:cNvGraphicFramePr>
            <a:graphicFrameLocks noChangeAspect="1"/>
          </p:cNvGraphicFramePr>
          <p:nvPr/>
        </p:nvGraphicFramePr>
        <p:xfrm>
          <a:off x="3857619" y="3857628"/>
          <a:ext cx="4733245" cy="2386021"/>
        </p:xfrm>
        <a:graphic>
          <a:graphicData uri="http://schemas.openxmlformats.org/presentationml/2006/ole">
            <p:oleObj spid="_x0000_s24579" name="BMP 图像" r:id="rId4" imgW="3866667" imgH="1952898" progId="Paint.Picture">
              <p:embed/>
            </p:oleObj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3714744" y="3786190"/>
            <a:ext cx="25717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对齐平移面</a:t>
            </a:r>
          </a:p>
          <a:p>
            <a:endParaRPr lang="zh-CN" alt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5429256" y="6000768"/>
            <a:ext cx="20717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对齐旋转轴</a:t>
            </a:r>
          </a:p>
          <a:p>
            <a:endParaRPr lang="zh-CN" altLang="en-US" dirty="0"/>
          </a:p>
        </p:txBody>
      </p:sp>
      <p:sp>
        <p:nvSpPr>
          <p:cNvPr id="18" name="圆角矩形标注 17"/>
          <p:cNvSpPr/>
          <p:nvPr/>
        </p:nvSpPr>
        <p:spPr>
          <a:xfrm>
            <a:off x="1928794" y="5929330"/>
            <a:ext cx="1357322" cy="500066"/>
          </a:xfrm>
          <a:prstGeom prst="wedgeRoundRectCallout">
            <a:avLst>
              <a:gd name="adj1" fmla="val 58487"/>
              <a:gd name="adj2" fmla="val -16459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 约束关系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428604"/>
            <a:ext cx="8229600" cy="6000792"/>
          </a:xfrm>
        </p:spPr>
        <p:txBody>
          <a:bodyPr/>
          <a:lstStyle/>
          <a:p>
            <a:pPr>
              <a:buNone/>
            </a:pPr>
            <a:r>
              <a:rPr lang="en-US" altLang="zh-CN" dirty="0" smtClean="0"/>
              <a:t>12.1   </a:t>
            </a:r>
            <a:r>
              <a:rPr lang="zh-CN" altLang="en-US" dirty="0" smtClean="0"/>
              <a:t>构建机构的方法</a:t>
            </a:r>
            <a:endParaRPr lang="en-US" altLang="zh-CN" dirty="0" smtClean="0"/>
          </a:p>
          <a:p>
            <a:pPr>
              <a:buNone/>
            </a:pPr>
            <a:r>
              <a:rPr lang="zh-CN" altLang="en-US" sz="2400" dirty="0" smtClean="0"/>
              <a:t>             构建机构包括下面两个基本步骤：</a:t>
            </a:r>
            <a:r>
              <a:rPr lang="en-US" sz="2400" dirty="0" smtClean="0"/>
              <a:t>(1)</a:t>
            </a:r>
            <a:r>
              <a:rPr lang="zh-CN" altLang="en-US" sz="2400" dirty="0" smtClean="0"/>
              <a:t>定义一个机构；（</a:t>
            </a:r>
            <a:r>
              <a:rPr lang="en-US" sz="2400" dirty="0" smtClean="0"/>
              <a:t>2</a:t>
            </a:r>
            <a:r>
              <a:rPr lang="zh-CN" altLang="en-US" sz="2400" dirty="0" smtClean="0"/>
              <a:t>）使机构运动。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             用“连接”方式向装配中增加零件与向装配中增加固定零件的相似之处有：</a:t>
            </a:r>
            <a:endParaRPr lang="en-US" altLang="zh-CN" sz="2400" dirty="0" smtClean="0"/>
          </a:p>
          <a:p>
            <a:r>
              <a:rPr lang="en-US" sz="2400" dirty="0" smtClean="0"/>
              <a:t>(1)	</a:t>
            </a:r>
            <a:r>
              <a:rPr lang="zh-CN" altLang="en-US" sz="2400" dirty="0" smtClean="0"/>
              <a:t>两种方法都使用</a:t>
            </a:r>
            <a:r>
              <a:rPr lang="en-US" sz="2400" dirty="0" err="1" smtClean="0"/>
              <a:t>Creo</a:t>
            </a:r>
            <a:r>
              <a:rPr lang="en-US" sz="2400" dirty="0" smtClean="0"/>
              <a:t> Parametric</a:t>
            </a:r>
            <a:r>
              <a:rPr lang="zh-CN" altLang="en-US" sz="2400" dirty="0" smtClean="0"/>
              <a:t>的装配约束进行放置。</a:t>
            </a:r>
          </a:p>
          <a:p>
            <a:r>
              <a:rPr lang="en-US" sz="2400" dirty="0" smtClean="0"/>
              <a:t>(2)	</a:t>
            </a:r>
            <a:r>
              <a:rPr lang="zh-CN" altLang="en-US" sz="2400" dirty="0" smtClean="0"/>
              <a:t>装配和子装配之间的关系相同。</a:t>
            </a:r>
          </a:p>
          <a:p>
            <a:pPr>
              <a:buNone/>
            </a:pPr>
            <a:r>
              <a:rPr lang="zh-CN" altLang="en-US" sz="2400" dirty="0" smtClean="0"/>
              <a:t>             用“连接”向装配中增加零件与向装配中增加固定零件的不同之处有：</a:t>
            </a:r>
            <a:endParaRPr lang="en-US" altLang="zh-CN" sz="2400" dirty="0" smtClean="0"/>
          </a:p>
          <a:p>
            <a:r>
              <a:rPr lang="en-US" sz="2400" dirty="0" smtClean="0"/>
              <a:t>(1)	</a:t>
            </a:r>
            <a:r>
              <a:rPr lang="zh-CN" altLang="en-US" sz="2400" dirty="0" smtClean="0"/>
              <a:t>设计时零件不受约束（只有“连接”的关系）。</a:t>
            </a:r>
          </a:p>
          <a:p>
            <a:r>
              <a:rPr lang="en-US" sz="2400" dirty="0" smtClean="0"/>
              <a:t>(2)	</a:t>
            </a:r>
            <a:r>
              <a:rPr lang="en-US" sz="2400" dirty="0" err="1" smtClean="0"/>
              <a:t>Creo</a:t>
            </a:r>
            <a:r>
              <a:rPr lang="en-US" sz="2400" dirty="0" smtClean="0"/>
              <a:t> Parametric</a:t>
            </a:r>
            <a:r>
              <a:rPr lang="zh-CN" altLang="en-US" sz="2400" dirty="0" smtClean="0"/>
              <a:t>的装配约束创建于定义“连接”的过程中，而不是整个放置定义过程。</a:t>
            </a:r>
          </a:p>
          <a:p>
            <a:r>
              <a:rPr lang="en-US" sz="2400" dirty="0" smtClean="0"/>
              <a:t>(3)	</a:t>
            </a:r>
            <a:r>
              <a:rPr lang="zh-CN" altLang="en-US" sz="2400" dirty="0" smtClean="0"/>
              <a:t>要反转零件的方向，可以进行反向，而不要配对或对齐曲面。</a:t>
            </a:r>
          </a:p>
          <a:p>
            <a:pPr>
              <a:buNone/>
            </a:pPr>
            <a:endParaRPr lang="zh-CN" altLang="en-US" sz="2400" dirty="0" smtClean="0"/>
          </a:p>
          <a:p>
            <a:pPr>
              <a:buNone/>
            </a:pPr>
            <a:endParaRPr lang="en-US" altLang="zh-CN" sz="2400" dirty="0" smtClean="0"/>
          </a:p>
          <a:p>
            <a:pPr>
              <a:buNone/>
            </a:pPr>
            <a:endParaRPr lang="zh-CN" altLang="en-US" sz="24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2714620"/>
            <a:ext cx="8229600" cy="50006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400" dirty="0" smtClean="0"/>
              <a:t>Step8 </a:t>
            </a:r>
            <a:r>
              <a:rPr lang="zh-CN" altLang="en-US" sz="2400" dirty="0" smtClean="0"/>
              <a:t>：</a:t>
            </a:r>
            <a:r>
              <a:rPr lang="zh-CN" altLang="en-US" sz="2400" dirty="0" smtClean="0"/>
              <a:t>转动连杆。</a:t>
            </a:r>
            <a:endParaRPr lang="zh-CN" altLang="en-US" sz="2400" dirty="0"/>
          </a:p>
        </p:txBody>
      </p:sp>
      <p:pic>
        <p:nvPicPr>
          <p:cNvPr id="23553" name="Picture 1" descr="A1000000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28926" y="285728"/>
            <a:ext cx="4945724" cy="1598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428596" y="1571612"/>
          <a:ext cx="4048132" cy="5318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圆角矩形标注 5"/>
          <p:cNvSpPr/>
          <p:nvPr/>
        </p:nvSpPr>
        <p:spPr>
          <a:xfrm>
            <a:off x="6429388" y="2214554"/>
            <a:ext cx="1857388" cy="500066"/>
          </a:xfrm>
          <a:prstGeom prst="wedgeRoundRectCallout">
            <a:avLst>
              <a:gd name="adj1" fmla="val -41478"/>
              <a:gd name="adj2" fmla="val -14395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完成连杆的安装</a:t>
            </a:r>
            <a:endParaRPr lang="zh-CN" altLang="en-US" dirty="0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929190" y="3143248"/>
            <a:ext cx="3357586" cy="28656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图示 7"/>
          <p:cNvGraphicFramePr/>
          <p:nvPr/>
        </p:nvGraphicFramePr>
        <p:xfrm>
          <a:off x="428596" y="3929066"/>
          <a:ext cx="4405322" cy="8889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9" name="圆角矩形标注 8"/>
          <p:cNvSpPr/>
          <p:nvPr/>
        </p:nvSpPr>
        <p:spPr>
          <a:xfrm>
            <a:off x="1643042" y="5786454"/>
            <a:ext cx="2786082" cy="571504"/>
          </a:xfrm>
          <a:prstGeom prst="wedgeRoundRectCallout">
            <a:avLst>
              <a:gd name="adj1" fmla="val 53807"/>
              <a:gd name="adj2" fmla="val -13362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设置移动类型及运动参照</a:t>
            </a:r>
            <a:endParaRPr lang="zh-CN" alt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1" descr="A10000006"/>
          <p:cNvPicPr>
            <a:picLocks noChangeAspect="1" noChangeArrowheads="1"/>
          </p:cNvPicPr>
          <p:nvPr/>
        </p:nvPicPr>
        <p:blipFill>
          <a:blip r:embed="rId2"/>
          <a:srcRect t="11095" b="8328"/>
          <a:stretch>
            <a:fillRect/>
          </a:stretch>
        </p:blipFill>
        <p:spPr bwMode="auto">
          <a:xfrm>
            <a:off x="357158" y="214290"/>
            <a:ext cx="4687007" cy="1501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圆角矩形标注 4"/>
          <p:cNvSpPr/>
          <p:nvPr/>
        </p:nvSpPr>
        <p:spPr>
          <a:xfrm>
            <a:off x="5786446" y="1142984"/>
            <a:ext cx="2000264" cy="500066"/>
          </a:xfrm>
          <a:prstGeom prst="wedgeRoundRectCallout">
            <a:avLst>
              <a:gd name="adj1" fmla="val -80556"/>
              <a:gd name="adj2" fmla="val -13805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完成连杆的装配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85720" y="2000240"/>
            <a:ext cx="5572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S</a:t>
            </a:r>
            <a:r>
              <a:rPr lang="en-US" altLang="zh-CN" sz="2400" dirty="0" smtClean="0"/>
              <a:t>tep9:</a:t>
            </a:r>
            <a:r>
              <a:rPr lang="zh-CN" altLang="en-US" sz="2400" dirty="0" smtClean="0"/>
              <a:t>选取滑块</a:t>
            </a:r>
            <a:r>
              <a:rPr lang="en-US" sz="2400" dirty="0" smtClean="0"/>
              <a:t>slider</a:t>
            </a:r>
            <a:r>
              <a:rPr lang="zh-CN" altLang="en-US" sz="2400" dirty="0" smtClean="0"/>
              <a:t>。</a:t>
            </a:r>
            <a:endParaRPr lang="zh-CN" altLang="en-US" sz="2400" dirty="0"/>
          </a:p>
        </p:txBody>
      </p:sp>
      <p:pic>
        <p:nvPicPr>
          <p:cNvPr id="22530" name="Picture 2" descr="A1000000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3071810"/>
            <a:ext cx="4120095" cy="18049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圆角矩形标注 7"/>
          <p:cNvSpPr/>
          <p:nvPr/>
        </p:nvSpPr>
        <p:spPr>
          <a:xfrm>
            <a:off x="5929322" y="4071942"/>
            <a:ext cx="1571636" cy="571504"/>
          </a:xfrm>
          <a:prstGeom prst="wedgeRoundRectCallout">
            <a:avLst>
              <a:gd name="adj1" fmla="val -83706"/>
              <a:gd name="adj2" fmla="val -12846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调入滑块</a:t>
            </a:r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28596" y="5143512"/>
            <a:ext cx="53578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Step10:</a:t>
            </a:r>
            <a:r>
              <a:rPr lang="zh-CN" altLang="en-US" sz="2400" dirty="0" smtClean="0"/>
              <a:t>设置约束规则。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1505" name="Object 1"/>
          <p:cNvGraphicFramePr>
            <a:graphicFrameLocks noChangeAspect="1"/>
          </p:cNvGraphicFramePr>
          <p:nvPr/>
        </p:nvGraphicFramePr>
        <p:xfrm>
          <a:off x="500034" y="357166"/>
          <a:ext cx="4788387" cy="2428892"/>
        </p:xfrm>
        <a:graphic>
          <a:graphicData uri="http://schemas.openxmlformats.org/presentationml/2006/ole">
            <p:oleObj spid="_x0000_s21505" name="BMP 图像" r:id="rId3" imgW="4105848" imgH="2085714" progId="Paint.Picture">
              <p:embed/>
            </p:oleObj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286380" y="357166"/>
            <a:ext cx="27860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对齐旋转轴</a:t>
            </a:r>
          </a:p>
          <a:p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500430" y="714356"/>
            <a:ext cx="27146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对齐平移面</a:t>
            </a:r>
          </a:p>
          <a:p>
            <a:endParaRPr lang="zh-CN" altLang="en-US" dirty="0"/>
          </a:p>
        </p:txBody>
      </p:sp>
      <p:sp>
        <p:nvSpPr>
          <p:cNvPr id="8" name="圆角矩形标注 7"/>
          <p:cNvSpPr/>
          <p:nvPr/>
        </p:nvSpPr>
        <p:spPr>
          <a:xfrm>
            <a:off x="5429256" y="2285992"/>
            <a:ext cx="1357322" cy="571504"/>
          </a:xfrm>
          <a:prstGeom prst="wedgeRoundRectCallout">
            <a:avLst>
              <a:gd name="adj1" fmla="val -65383"/>
              <a:gd name="adj2" fmla="val -11556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约束关系</a:t>
            </a:r>
            <a:endParaRPr lang="zh-CN" altLang="en-US" dirty="0"/>
          </a:p>
        </p:txBody>
      </p:sp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3429000"/>
            <a:ext cx="5035456" cy="1728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圆角矩形标注 10"/>
          <p:cNvSpPr/>
          <p:nvPr/>
        </p:nvSpPr>
        <p:spPr>
          <a:xfrm>
            <a:off x="6000760" y="4500570"/>
            <a:ext cx="2714644" cy="500066"/>
          </a:xfrm>
          <a:prstGeom prst="wedgeRoundRectCallout">
            <a:avLst>
              <a:gd name="adj1" fmla="val -67556"/>
              <a:gd name="adj2" fmla="val -13215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完成滑块与连杆的连接</a:t>
            </a:r>
            <a:endParaRPr lang="zh-CN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357158" y="5214950"/>
            <a:ext cx="47149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Step 11 </a:t>
            </a:r>
            <a:r>
              <a:rPr lang="en-US" altLang="zh-CN" dirty="0" smtClean="0"/>
              <a:t>:</a:t>
            </a:r>
            <a:r>
              <a:rPr lang="zh-CN" altLang="en-US" dirty="0" smtClean="0"/>
              <a:t>转动滑块。</a:t>
            </a:r>
            <a:endParaRPr lang="zh-CN" altLang="en-US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6" y="785794"/>
            <a:ext cx="4163859" cy="1622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圆角矩形标注 4"/>
          <p:cNvSpPr/>
          <p:nvPr/>
        </p:nvSpPr>
        <p:spPr>
          <a:xfrm>
            <a:off x="6929454" y="1500174"/>
            <a:ext cx="1928826" cy="642942"/>
          </a:xfrm>
          <a:prstGeom prst="wedgeRoundRectCallout">
            <a:avLst>
              <a:gd name="adj1" fmla="val -68240"/>
              <a:gd name="adj2" fmla="val -10724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完成滑块的旋转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85720" y="2571744"/>
            <a:ext cx="42148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Step12:</a:t>
            </a:r>
            <a:r>
              <a:rPr lang="zh-CN" altLang="en-US" sz="2400" dirty="0" smtClean="0"/>
              <a:t>增加连接类型。</a:t>
            </a:r>
            <a:endParaRPr lang="zh-CN" altLang="en-US" sz="2400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43174" y="3071810"/>
            <a:ext cx="6166655" cy="28194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9" name="图示 8"/>
          <p:cNvGraphicFramePr/>
          <p:nvPr/>
        </p:nvGraphicFramePr>
        <p:xfrm>
          <a:off x="357158" y="285728"/>
          <a:ext cx="5072098" cy="603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10" name="图示 9"/>
          <p:cNvGraphicFramePr/>
          <p:nvPr/>
        </p:nvGraphicFramePr>
        <p:xfrm>
          <a:off x="1000100" y="3571876"/>
          <a:ext cx="1262050" cy="2603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1" name="圆角矩形标注 10"/>
          <p:cNvSpPr/>
          <p:nvPr/>
        </p:nvSpPr>
        <p:spPr>
          <a:xfrm>
            <a:off x="6000760" y="6143644"/>
            <a:ext cx="1714512" cy="500066"/>
          </a:xfrm>
          <a:prstGeom prst="wedgeRoundRectCallout">
            <a:avLst>
              <a:gd name="adj1" fmla="val -67284"/>
              <a:gd name="adj2" fmla="val -10266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 设置连接类型</a:t>
            </a:r>
            <a:endParaRPr lang="zh-CN" altLang="en-US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9457" name="Object 1"/>
          <p:cNvGraphicFramePr>
            <a:graphicFrameLocks noChangeAspect="1"/>
          </p:cNvGraphicFramePr>
          <p:nvPr/>
        </p:nvGraphicFramePr>
        <p:xfrm>
          <a:off x="2285984" y="642918"/>
          <a:ext cx="4273376" cy="1381129"/>
        </p:xfrm>
        <a:graphic>
          <a:graphicData uri="http://schemas.openxmlformats.org/presentationml/2006/ole">
            <p:oleObj spid="_x0000_s19457" name="BMP 图像" r:id="rId3" imgW="4533333" imgH="1467055" progId="Paint.Picture">
              <p:embed/>
            </p:oleObj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500826" y="714356"/>
            <a:ext cx="18573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对齐平移面</a:t>
            </a:r>
          </a:p>
          <a:p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143372" y="1785926"/>
            <a:ext cx="23574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对齐旋转轴</a:t>
            </a:r>
          </a:p>
          <a:p>
            <a:endParaRPr lang="zh-CN" altLang="en-US" dirty="0"/>
          </a:p>
        </p:txBody>
      </p:sp>
      <p:sp>
        <p:nvSpPr>
          <p:cNvPr id="8" name="圆角矩形标注 7"/>
          <p:cNvSpPr/>
          <p:nvPr/>
        </p:nvSpPr>
        <p:spPr>
          <a:xfrm>
            <a:off x="642910" y="500042"/>
            <a:ext cx="1285884" cy="571504"/>
          </a:xfrm>
          <a:prstGeom prst="wedgeRoundRectCallout">
            <a:avLst>
              <a:gd name="adj1" fmla="val 91568"/>
              <a:gd name="adj2" fmla="val 7024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约束关系</a:t>
            </a:r>
            <a:endParaRPr lang="zh-CN" altLang="en-US" dirty="0"/>
          </a:p>
        </p:txBody>
      </p:sp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2214554"/>
            <a:ext cx="4795853" cy="1514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圆角矩形标注 9"/>
          <p:cNvSpPr/>
          <p:nvPr/>
        </p:nvSpPr>
        <p:spPr>
          <a:xfrm>
            <a:off x="5643570" y="3214686"/>
            <a:ext cx="2000264" cy="500066"/>
          </a:xfrm>
          <a:prstGeom prst="wedgeRoundRectCallout">
            <a:avLst>
              <a:gd name="adj1" fmla="val -87192"/>
              <a:gd name="adj2" fmla="val -15279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完成滑块的装配</a:t>
            </a:r>
            <a:endParaRPr lang="zh-CN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428596" y="4000504"/>
            <a:ext cx="842968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12.2.2  </a:t>
            </a:r>
            <a:r>
              <a:rPr lang="zh-CN" altLang="en-US" sz="2800" dirty="0" smtClean="0"/>
              <a:t>定制伺服电动机</a:t>
            </a:r>
            <a:endParaRPr lang="en-US" altLang="zh-CN" sz="2800" dirty="0" smtClean="0"/>
          </a:p>
          <a:p>
            <a:r>
              <a:rPr lang="zh-CN" altLang="en-US" sz="2400" dirty="0" smtClean="0"/>
              <a:t>              完成</a:t>
            </a:r>
            <a:r>
              <a:rPr lang="zh-CN" altLang="en-US" sz="2400" dirty="0" smtClean="0"/>
              <a:t>曲柄－滑块机构的装配后，还需要加载驱动器才能使该机构运动起来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r>
              <a:rPr lang="en-US" altLang="zh-CN" sz="2400" dirty="0" smtClean="0"/>
              <a:t>Step1 </a:t>
            </a:r>
            <a:r>
              <a:rPr lang="zh-CN" altLang="en-US" sz="2400" dirty="0" smtClean="0"/>
              <a:t>：</a:t>
            </a:r>
            <a:r>
              <a:rPr lang="zh-CN" altLang="en-US" sz="2400" dirty="0" smtClean="0"/>
              <a:t>打开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驱动程序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对话框。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285728"/>
            <a:ext cx="3286116" cy="2988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214282" y="1071546"/>
          <a:ext cx="4476760" cy="7461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57158" y="3286124"/>
            <a:ext cx="60722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Step2 </a:t>
            </a:r>
            <a:r>
              <a:rPr lang="zh-CN" altLang="en-US" sz="2400" dirty="0" smtClean="0"/>
              <a:t>：</a:t>
            </a:r>
            <a:r>
              <a:rPr lang="zh-CN" altLang="en-US" sz="2400" dirty="0" smtClean="0"/>
              <a:t>添加新电机的主轴位置。</a:t>
            </a:r>
            <a:endParaRPr lang="zh-CN" altLang="en-US" sz="2400" dirty="0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571472" y="4115740"/>
          <a:ext cx="3857652" cy="2456524"/>
        </p:xfrm>
        <a:graphic>
          <a:graphicData uri="http://schemas.openxmlformats.org/presentationml/2006/ole">
            <p:oleObj spid="_x0000_s18434" name="BMP 图像" r:id="rId8" imgW="2019048" imgH="1286055" progId="Paint.Picture">
              <p:embed/>
            </p:oleObj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857356" y="4000504"/>
            <a:ext cx="33575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选取</a:t>
            </a:r>
          </a:p>
          <a:p>
            <a:endParaRPr lang="zh-CN" altLang="en-US" dirty="0"/>
          </a:p>
        </p:txBody>
      </p:sp>
      <p:sp>
        <p:nvSpPr>
          <p:cNvPr id="10" name="圆角矩形标注 9"/>
          <p:cNvSpPr/>
          <p:nvPr/>
        </p:nvSpPr>
        <p:spPr>
          <a:xfrm>
            <a:off x="5143504" y="5643578"/>
            <a:ext cx="2786082" cy="500066"/>
          </a:xfrm>
          <a:prstGeom prst="wedgeRoundRectCallout">
            <a:avLst>
              <a:gd name="adj1" fmla="val -69534"/>
              <a:gd name="adj2" fmla="val -16754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选取滑道与曲柄的连接轴</a:t>
            </a:r>
            <a:endParaRPr lang="zh-CN" altLang="en-US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285729"/>
            <a:ext cx="8229600" cy="50006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400" dirty="0" smtClean="0"/>
              <a:t>Step3 </a:t>
            </a:r>
            <a:r>
              <a:rPr lang="zh-CN" altLang="en-US" sz="2400" dirty="0" smtClean="0"/>
              <a:t>：</a:t>
            </a:r>
            <a:r>
              <a:rPr lang="zh-CN" altLang="en-US" sz="2400" dirty="0" smtClean="0"/>
              <a:t>设置曲柄的角速度和初始位置。</a:t>
            </a:r>
            <a:endParaRPr lang="zh-CN" altLang="en-US" sz="2400" dirty="0"/>
          </a:p>
        </p:txBody>
      </p:sp>
      <p:pic>
        <p:nvPicPr>
          <p:cNvPr id="1740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43504" y="1000108"/>
            <a:ext cx="2786082" cy="392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1000100" y="1571612"/>
          <a:ext cx="3571900" cy="857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28596" y="4857760"/>
            <a:ext cx="50006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Step4 </a:t>
            </a:r>
            <a:r>
              <a:rPr lang="zh-CN" altLang="en-US" sz="2400" dirty="0" smtClean="0"/>
              <a:t>：</a:t>
            </a:r>
            <a:r>
              <a:rPr lang="zh-CN" altLang="en-US" sz="2400" dirty="0" smtClean="0"/>
              <a:t>完成驱动器的设置。</a:t>
            </a:r>
            <a:endParaRPr lang="zh-CN" altLang="en-US" sz="2400" dirty="0"/>
          </a:p>
        </p:txBody>
      </p:sp>
      <p:graphicFrame>
        <p:nvGraphicFramePr>
          <p:cNvPr id="7" name="图示 6"/>
          <p:cNvGraphicFramePr/>
          <p:nvPr/>
        </p:nvGraphicFramePr>
        <p:xfrm>
          <a:off x="1928794" y="5643578"/>
          <a:ext cx="5548330" cy="4603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357167"/>
            <a:ext cx="8229600" cy="185738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800" dirty="0" smtClean="0"/>
              <a:t>12.2.3  </a:t>
            </a:r>
            <a:r>
              <a:rPr lang="zh-CN" altLang="en-US" sz="2800" dirty="0" smtClean="0"/>
              <a:t>运行机构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400" dirty="0" smtClean="0"/>
              <a:t>              完成</a:t>
            </a:r>
            <a:r>
              <a:rPr lang="zh-CN" altLang="en-US" sz="2400" dirty="0" smtClean="0"/>
              <a:t>曲柄－滑块机构的装配和驱动器定制后，</a:t>
            </a:r>
            <a:r>
              <a:rPr lang="zh-CN" altLang="en-US" sz="2400" dirty="0" smtClean="0"/>
              <a:t>可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以</a:t>
            </a:r>
            <a:r>
              <a:rPr lang="zh-CN" altLang="en-US" sz="2400" dirty="0" smtClean="0"/>
              <a:t>运行该机构了。下面就介绍如何运行曲柄－滑块机构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buNone/>
            </a:pPr>
            <a:r>
              <a:rPr lang="en-US" altLang="zh-CN" sz="2400" dirty="0" smtClean="0"/>
              <a:t>Step1</a:t>
            </a:r>
            <a:r>
              <a:rPr lang="zh-CN" altLang="en-US" sz="2400" dirty="0" smtClean="0"/>
              <a:t>：</a:t>
            </a:r>
            <a:r>
              <a:rPr lang="zh-CN" altLang="en-US" sz="2400" dirty="0" smtClean="0"/>
              <a:t>打开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分析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对话框。</a:t>
            </a:r>
          </a:p>
          <a:p>
            <a:pPr>
              <a:buNone/>
            </a:pPr>
            <a:endParaRPr lang="zh-CN" altLang="en-US" sz="2800" dirty="0"/>
          </a:p>
        </p:txBody>
      </p:sp>
      <p:pic>
        <p:nvPicPr>
          <p:cNvPr id="1638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15074" y="1857364"/>
            <a:ext cx="2428892" cy="4735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642910" y="3714752"/>
          <a:ext cx="5119702" cy="7461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285729"/>
            <a:ext cx="8229600" cy="100013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400" dirty="0" smtClean="0"/>
              <a:t>Step2 </a:t>
            </a:r>
            <a:r>
              <a:rPr lang="zh-CN" altLang="en-US" sz="2400" dirty="0" smtClean="0"/>
              <a:t>：</a:t>
            </a:r>
            <a:r>
              <a:rPr lang="zh-CN" altLang="en-US" sz="2400" dirty="0" smtClean="0"/>
              <a:t>添加新的机构运动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buNone/>
            </a:pPr>
            <a:r>
              <a:rPr lang="en-US" altLang="zh-CN" sz="2400" dirty="0" smtClean="0"/>
              <a:t>Step3 :   </a:t>
            </a:r>
            <a:r>
              <a:rPr lang="zh-CN" altLang="en-US" sz="2400" dirty="0" smtClean="0"/>
              <a:t>选择</a:t>
            </a:r>
            <a:r>
              <a:rPr lang="zh-CN" altLang="en-US" sz="2400" dirty="0" smtClean="0"/>
              <a:t>运动主体。</a:t>
            </a:r>
            <a:endParaRPr lang="zh-CN" altLang="en-US" sz="2400" dirty="0"/>
          </a:p>
        </p:txBody>
      </p:sp>
      <p:pic>
        <p:nvPicPr>
          <p:cNvPr id="1536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4" y="285728"/>
            <a:ext cx="3143272" cy="6127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500034" y="2428868"/>
          <a:ext cx="4048132" cy="18176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428605"/>
            <a:ext cx="8229600" cy="50006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400" dirty="0" smtClean="0"/>
              <a:t>Step4 :</a:t>
            </a:r>
            <a:r>
              <a:rPr lang="zh-CN" altLang="en-US" sz="2400" dirty="0" smtClean="0"/>
              <a:t>电机调整。</a:t>
            </a:r>
            <a:endParaRPr lang="zh-CN" altLang="en-US" sz="2400" dirty="0"/>
          </a:p>
        </p:txBody>
      </p:sp>
      <p:pic>
        <p:nvPicPr>
          <p:cNvPr id="1433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2" y="500042"/>
            <a:ext cx="2857520" cy="33221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785786" y="1785926"/>
          <a:ext cx="3476628" cy="603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00034" y="3929066"/>
            <a:ext cx="62865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Step5 </a:t>
            </a:r>
            <a:r>
              <a:rPr lang="zh-CN" altLang="en-US" sz="2400" dirty="0" smtClean="0"/>
              <a:t>：</a:t>
            </a:r>
            <a:r>
              <a:rPr lang="zh-CN" altLang="en-US" sz="2400" dirty="0" smtClean="0"/>
              <a:t>运行曲柄－滑块机构。</a:t>
            </a:r>
            <a:endParaRPr lang="zh-CN" altLang="en-US" sz="2400" dirty="0"/>
          </a:p>
        </p:txBody>
      </p:sp>
      <p:graphicFrame>
        <p:nvGraphicFramePr>
          <p:cNvPr id="7" name="图示 6"/>
          <p:cNvGraphicFramePr/>
          <p:nvPr/>
        </p:nvGraphicFramePr>
        <p:xfrm>
          <a:off x="1643042" y="4500570"/>
          <a:ext cx="5976958" cy="603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500034" y="5500702"/>
            <a:ext cx="61436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Step6 :</a:t>
            </a:r>
            <a:r>
              <a:rPr lang="zh-CN" altLang="en-US" sz="2400" dirty="0" smtClean="0"/>
              <a:t>结束曲柄－滑块机构的运行。</a:t>
            </a:r>
            <a:endParaRPr lang="zh-CN" altLang="en-US" sz="2400" dirty="0"/>
          </a:p>
        </p:txBody>
      </p:sp>
      <p:graphicFrame>
        <p:nvGraphicFramePr>
          <p:cNvPr id="9" name="图示 8"/>
          <p:cNvGraphicFramePr/>
          <p:nvPr/>
        </p:nvGraphicFramePr>
        <p:xfrm>
          <a:off x="1785918" y="5929330"/>
          <a:ext cx="5619768" cy="5318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1" r:lo="rId12" r:qs="rId13" r:cs="rId14"/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357166"/>
            <a:ext cx="8229600" cy="4429156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zh-CN" altLang="en-US" sz="2400" dirty="0" smtClean="0"/>
              <a:t>驱动机构可以使用下列</a:t>
            </a:r>
            <a:r>
              <a:rPr lang="en-US" sz="2400" dirty="0" smtClean="0"/>
              <a:t>3</a:t>
            </a:r>
            <a:r>
              <a:rPr lang="zh-CN" altLang="en-US" sz="2400" dirty="0" smtClean="0"/>
              <a:t>种方法</a:t>
            </a:r>
            <a:r>
              <a:rPr lang="en-US" sz="2400" dirty="0" smtClean="0"/>
              <a:t>:</a:t>
            </a:r>
            <a:endParaRPr lang="zh-CN" altLang="en-US" sz="2400" dirty="0" smtClean="0"/>
          </a:p>
          <a:p>
            <a:r>
              <a:rPr lang="zh-CN" altLang="en-US" sz="2400" dirty="0" smtClean="0"/>
              <a:t>运行一个装配分析，也称为连接该装配。如果已连接好</a:t>
            </a:r>
            <a:endParaRPr lang="en-US" altLang="zh-CN" sz="2400" dirty="0" smtClean="0"/>
          </a:p>
          <a:p>
            <a:pPr>
              <a:buNone/>
            </a:pPr>
            <a:r>
              <a:rPr lang="en-US" altLang="zh-CN" sz="2400" dirty="0" smtClean="0"/>
              <a:t>     </a:t>
            </a:r>
            <a:r>
              <a:rPr lang="zh-CN" altLang="en-US" sz="2400" dirty="0" smtClean="0"/>
              <a:t>装配，则运行装配分析将不能移动机械。</a:t>
            </a:r>
          </a:p>
          <a:p>
            <a:r>
              <a:rPr lang="zh-CN" altLang="en-US" sz="2400" dirty="0" smtClean="0"/>
              <a:t>以拖拽的方式拖动一个零件。</a:t>
            </a:r>
          </a:p>
          <a:p>
            <a:r>
              <a:rPr lang="zh-CN" altLang="en-US" sz="2400" dirty="0" smtClean="0"/>
              <a:t>增加驱动器并执行运动来运行机构。</a:t>
            </a:r>
            <a:endParaRPr lang="en-US" altLang="zh-CN" sz="2400" dirty="0" smtClean="0"/>
          </a:p>
          <a:p>
            <a:pPr>
              <a:buNone/>
            </a:pPr>
            <a:r>
              <a:rPr lang="en-US" sz="2800" dirty="0" smtClean="0"/>
              <a:t>12.1.1  </a:t>
            </a:r>
            <a:r>
              <a:rPr lang="zh-CN" altLang="en-US" sz="2800" dirty="0" smtClean="0"/>
              <a:t>机构分析工具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800" dirty="0" smtClean="0"/>
              <a:t>           </a:t>
            </a:r>
            <a:r>
              <a:rPr lang="zh-CN" altLang="en-US" sz="2400" dirty="0" smtClean="0"/>
              <a:t>让我们先熟悉一下机工具：</a:t>
            </a:r>
            <a:endParaRPr lang="en-US" altLang="zh-CN" sz="2400" dirty="0" smtClean="0"/>
          </a:p>
          <a:p>
            <a:pPr marL="457200" indent="-457200"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）首先将本书配套光盘中的</a:t>
            </a:r>
            <a:r>
              <a:rPr lang="en-US" sz="2400" dirty="0" smtClean="0"/>
              <a:t>mechanism</a:t>
            </a:r>
            <a:r>
              <a:rPr lang="zh-CN" altLang="en-US" sz="2400" dirty="0" smtClean="0"/>
              <a:t>文件夹复制到用户计算机硬盘下。打开装配图文件</a:t>
            </a:r>
            <a:r>
              <a:rPr lang="en-US" sz="2400" dirty="0" smtClean="0"/>
              <a:t>brace_slider.asm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 marL="457200" indent="-457200">
              <a:buNone/>
            </a:pPr>
            <a:r>
              <a:rPr lang="zh-CN" altLang="en-US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）</a:t>
            </a:r>
            <a:endParaRPr lang="en-US" altLang="zh-CN" sz="2400" dirty="0" smtClean="0"/>
          </a:p>
          <a:p>
            <a:pPr marL="457200" indent="-457200">
              <a:buNone/>
            </a:pPr>
            <a:endParaRPr lang="en-US" altLang="zh-CN" sz="2400" dirty="0" smtClean="0"/>
          </a:p>
          <a:p>
            <a:pPr marL="457200" indent="-457200">
              <a:buNone/>
            </a:pPr>
            <a:endParaRPr lang="zh-CN" altLang="en-US" sz="2400" dirty="0" smtClean="0"/>
          </a:p>
          <a:p>
            <a:pPr>
              <a:buNone/>
            </a:pPr>
            <a:endParaRPr lang="en-US" altLang="zh-CN" sz="2800" dirty="0" smtClean="0"/>
          </a:p>
          <a:p>
            <a:pPr>
              <a:buNone/>
            </a:pPr>
            <a:endParaRPr lang="zh-CN" altLang="en-US" sz="2800" dirty="0" smtClean="0"/>
          </a:p>
          <a:p>
            <a:endParaRPr lang="zh-CN" altLang="en-US" sz="2400" dirty="0" smtClean="0"/>
          </a:p>
          <a:p>
            <a:pPr>
              <a:buNone/>
            </a:pPr>
            <a:endParaRPr lang="zh-CN" altLang="en-US" dirty="0"/>
          </a:p>
        </p:txBody>
      </p:sp>
      <p:graphicFrame>
        <p:nvGraphicFramePr>
          <p:cNvPr id="4" name="图示 3"/>
          <p:cNvGraphicFramePr/>
          <p:nvPr/>
        </p:nvGraphicFramePr>
        <p:xfrm>
          <a:off x="1643042" y="4572008"/>
          <a:ext cx="4905388" cy="5318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857232"/>
            <a:ext cx="8229600" cy="150019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800" dirty="0" smtClean="0"/>
              <a:t>12.2.4 </a:t>
            </a:r>
            <a:r>
              <a:rPr lang="zh-CN" altLang="en-US" sz="2800" dirty="0" smtClean="0"/>
              <a:t> </a:t>
            </a:r>
            <a:r>
              <a:rPr lang="zh-CN" altLang="en-US" sz="2800" dirty="0" smtClean="0"/>
              <a:t>回放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400" dirty="0" smtClean="0"/>
              <a:t>              完成</a:t>
            </a:r>
            <a:r>
              <a:rPr lang="zh-CN" altLang="en-US" sz="2400" dirty="0" smtClean="0"/>
              <a:t>机构的运行后可以对其进行回放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buNone/>
            </a:pPr>
            <a:r>
              <a:rPr lang="en-US" altLang="zh-CN" sz="2400" dirty="0" smtClean="0"/>
              <a:t>Step1 </a:t>
            </a:r>
            <a:r>
              <a:rPr lang="zh-CN" altLang="en-US" sz="2400" dirty="0" smtClean="0"/>
              <a:t>：</a:t>
            </a:r>
            <a:r>
              <a:rPr lang="zh-CN" altLang="en-US" sz="2400" dirty="0" smtClean="0"/>
              <a:t>打开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回放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对话框。</a:t>
            </a:r>
            <a:endParaRPr lang="zh-CN" altLang="en-US" sz="2400" dirty="0"/>
          </a:p>
        </p:txBody>
      </p:sp>
      <p:pic>
        <p:nvPicPr>
          <p:cNvPr id="1331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2357430"/>
            <a:ext cx="3714776" cy="2467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1000100" y="3571876"/>
          <a:ext cx="3190876" cy="4603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00034" y="5286388"/>
            <a:ext cx="49292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Step2 :</a:t>
            </a:r>
            <a:r>
              <a:rPr lang="zh-CN" altLang="en-US" sz="2400" dirty="0" smtClean="0"/>
              <a:t>回放机构运动。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29058" y="1285860"/>
            <a:ext cx="4362495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图示 4"/>
          <p:cNvGraphicFramePr/>
          <p:nvPr/>
        </p:nvGraphicFramePr>
        <p:xfrm>
          <a:off x="642910" y="2643182"/>
          <a:ext cx="2928958" cy="3889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357166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dirty="0" smtClean="0"/>
              <a:t>12.3  </a:t>
            </a:r>
            <a:r>
              <a:rPr lang="zh-CN" altLang="en-US" dirty="0" smtClean="0"/>
              <a:t>本章小结</a:t>
            </a:r>
            <a:endParaRPr lang="en-US" altLang="zh-CN" dirty="0" smtClean="0"/>
          </a:p>
          <a:p>
            <a:pPr>
              <a:buNone/>
            </a:pPr>
            <a:r>
              <a:rPr lang="zh-CN" altLang="en-US" sz="2600" dirty="0" smtClean="0"/>
              <a:t>           本章</a:t>
            </a:r>
            <a:r>
              <a:rPr lang="zh-CN" altLang="en-US" sz="2600" dirty="0" smtClean="0"/>
              <a:t>通过实例操作</a:t>
            </a:r>
            <a:r>
              <a:rPr lang="zh-CN" altLang="en-US" sz="2600" dirty="0" smtClean="0"/>
              <a:t>介绍</a:t>
            </a:r>
            <a:r>
              <a:rPr lang="zh-CN" altLang="en-US" sz="2600" dirty="0" smtClean="0"/>
              <a:t>了</a:t>
            </a:r>
            <a:r>
              <a:rPr lang="zh-CN" altLang="en-US" sz="2600" dirty="0" smtClean="0"/>
              <a:t>机构</a:t>
            </a:r>
            <a:r>
              <a:rPr lang="zh-CN" altLang="en-US" sz="2600" dirty="0" smtClean="0"/>
              <a:t>运动仿真的基本内容。通过本章的学习，读者可以</a:t>
            </a:r>
            <a:r>
              <a:rPr lang="zh-CN" altLang="en-US" sz="2600" dirty="0" smtClean="0"/>
              <a:t>对机构</a:t>
            </a:r>
            <a:r>
              <a:rPr lang="zh-CN" altLang="en-US" sz="2600" dirty="0" smtClean="0"/>
              <a:t>的运动仿真功能有一定的了解和认识。当读者掌握了本章的内容后，利用机构运动仿真技术简化机构的设计开发过程，缩短其设计开发周期，减少设计开发费用，提高产品质量。同时还可以通过回放查看功能分析当前机构的运动运行状况，包括进行干涉检测，利用测量结果研究分析机构模型。</a:t>
            </a:r>
            <a:endParaRPr lang="zh-CN" altLang="en-US" sz="26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14290"/>
            <a:ext cx="7572427" cy="128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圆角矩形标注 4"/>
          <p:cNvSpPr/>
          <p:nvPr/>
        </p:nvSpPr>
        <p:spPr>
          <a:xfrm>
            <a:off x="6000760" y="1928802"/>
            <a:ext cx="2000264" cy="571504"/>
          </a:xfrm>
          <a:prstGeom prst="wedgeRoundRectCallout">
            <a:avLst>
              <a:gd name="adj1" fmla="val -62123"/>
              <a:gd name="adj2" fmla="val -10524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【</a:t>
            </a:r>
            <a:r>
              <a:rPr lang="zh-CN" altLang="en-US" dirty="0" smtClean="0"/>
              <a:t>机构</a:t>
            </a:r>
            <a:r>
              <a:rPr lang="en-US" altLang="zh-CN" dirty="0" smtClean="0"/>
              <a:t>】</a:t>
            </a:r>
            <a:r>
              <a:rPr lang="zh-CN" altLang="en-US" dirty="0" smtClean="0"/>
              <a:t>操控板</a:t>
            </a:r>
            <a:endParaRPr lang="zh-CN" alt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1785926"/>
            <a:ext cx="2071702" cy="31502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圆角矩形标注 6"/>
          <p:cNvSpPr/>
          <p:nvPr/>
        </p:nvSpPr>
        <p:spPr>
          <a:xfrm>
            <a:off x="3000364" y="4071942"/>
            <a:ext cx="1500198" cy="428628"/>
          </a:xfrm>
          <a:prstGeom prst="wedgeRoundRectCallout">
            <a:avLst>
              <a:gd name="adj1" fmla="val -48360"/>
              <a:gd name="adj2" fmla="val -16115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【</a:t>
            </a:r>
            <a:r>
              <a:rPr lang="zh-CN" altLang="en-US" dirty="0" smtClean="0"/>
              <a:t>机构</a:t>
            </a:r>
            <a:r>
              <a:rPr lang="en-US" altLang="zh-CN" dirty="0" smtClean="0"/>
              <a:t>】</a:t>
            </a:r>
            <a:r>
              <a:rPr lang="zh-CN" altLang="en-US" dirty="0" smtClean="0"/>
              <a:t>树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00034" y="5000636"/>
            <a:ext cx="842968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【</a:t>
            </a:r>
            <a:r>
              <a:rPr lang="zh-CN" altLang="en-US" sz="2400" dirty="0" smtClean="0"/>
              <a:t>机构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操控板中同运动初始条件定义有关的命令有：</a:t>
            </a:r>
            <a:endParaRPr lang="en-US" altLang="zh-CN" sz="2400" dirty="0" smtClean="0"/>
          </a:p>
          <a:p>
            <a:r>
              <a:rPr lang="zh-CN" altLang="en-US" sz="2400" dirty="0" smtClean="0"/>
              <a:t>●机构图标显示（连接轴设置）     选择该命令可以增加连接轴零点的定义。</a:t>
            </a:r>
          </a:p>
          <a:p>
            <a:endParaRPr lang="zh-CN" altLang="en-US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57752" y="5500702"/>
            <a:ext cx="228600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2" y="538657"/>
            <a:ext cx="3000396" cy="5696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圆角矩形标注 4"/>
          <p:cNvSpPr/>
          <p:nvPr/>
        </p:nvSpPr>
        <p:spPr>
          <a:xfrm>
            <a:off x="1928794" y="4500570"/>
            <a:ext cx="2357454" cy="500066"/>
          </a:xfrm>
          <a:prstGeom prst="wedgeRoundRectCallout">
            <a:avLst>
              <a:gd name="adj1" fmla="val 46107"/>
              <a:gd name="adj2" fmla="val -17049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【</a:t>
            </a:r>
            <a:r>
              <a:rPr lang="zh-CN" altLang="en-US" dirty="0" smtClean="0"/>
              <a:t>显示图元</a:t>
            </a:r>
            <a:r>
              <a:rPr lang="en-US" altLang="zh-CN" dirty="0" smtClean="0"/>
              <a:t>】</a:t>
            </a:r>
            <a:r>
              <a:rPr lang="zh-CN" altLang="en-US" dirty="0" smtClean="0"/>
              <a:t>对话框</a:t>
            </a:r>
            <a:endParaRPr lang="zh-CN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1167118"/>
            <a:ext cx="3071834" cy="4773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85720" y="428604"/>
            <a:ext cx="44291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●定义凸轮从动机构连接</a:t>
            </a:r>
            <a:endParaRPr lang="zh-CN" altLang="en-US" sz="2400" dirty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86182" y="500042"/>
            <a:ext cx="238125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7" name="图示 6"/>
          <p:cNvGraphicFramePr/>
          <p:nvPr/>
        </p:nvGraphicFramePr>
        <p:xfrm>
          <a:off x="1142976" y="1928802"/>
          <a:ext cx="3000396" cy="3143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285729"/>
            <a:ext cx="8229600" cy="100013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dirty="0" smtClean="0"/>
              <a:t>●齿轮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            选择该命令可以增加或编辑齿轮模型。</a:t>
            </a:r>
            <a:endParaRPr lang="zh-CN" altLang="en-US" sz="2400" dirty="0"/>
          </a:p>
        </p:txBody>
      </p:sp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357166"/>
            <a:ext cx="247650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1428736"/>
            <a:ext cx="3071834" cy="47123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1" name="图示 10"/>
          <p:cNvGraphicFramePr/>
          <p:nvPr/>
        </p:nvGraphicFramePr>
        <p:xfrm>
          <a:off x="1357290" y="2500306"/>
          <a:ext cx="2571768" cy="25320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214291"/>
            <a:ext cx="8229600" cy="1285884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zh-CN" altLang="en-US" sz="2400" dirty="0" smtClean="0"/>
              <a:t>●</a:t>
            </a:r>
            <a:r>
              <a:rPr lang="en-US" sz="2400" dirty="0" smtClean="0"/>
              <a:t>3D</a:t>
            </a:r>
            <a:r>
              <a:rPr lang="zh-CN" altLang="en-US" sz="2400" dirty="0" smtClean="0"/>
              <a:t>接触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     选择该命令可以创建一个三维联接关系，从而确定其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是否采用摩擦方式接触。</a:t>
            </a:r>
            <a:endParaRPr lang="en-US" altLang="zh-CN" sz="2400" dirty="0" smtClean="0"/>
          </a:p>
          <a:p>
            <a:pPr>
              <a:buNone/>
            </a:pPr>
            <a:endParaRPr lang="zh-CN" altLang="en-US" sz="24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357166"/>
            <a:ext cx="285750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1928802"/>
            <a:ext cx="5741750" cy="3838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圆角矩形标注 5"/>
          <p:cNvSpPr/>
          <p:nvPr/>
        </p:nvSpPr>
        <p:spPr>
          <a:xfrm>
            <a:off x="5500694" y="5214950"/>
            <a:ext cx="2143140" cy="500066"/>
          </a:xfrm>
          <a:prstGeom prst="wedgeRoundRectCallout">
            <a:avLst>
              <a:gd name="adj1" fmla="val -53177"/>
              <a:gd name="adj2" fmla="val -15869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【</a:t>
            </a:r>
            <a:r>
              <a:rPr lang="en-US" dirty="0" smtClean="0"/>
              <a:t>3D</a:t>
            </a:r>
            <a:r>
              <a:rPr lang="zh-CN" altLang="en-US" dirty="0" smtClean="0"/>
              <a:t>接触</a:t>
            </a:r>
            <a:r>
              <a:rPr lang="en-US" altLang="zh-CN" dirty="0" smtClean="0"/>
              <a:t>】</a:t>
            </a:r>
            <a:r>
              <a:rPr lang="zh-CN" altLang="en-US" dirty="0" smtClean="0"/>
              <a:t>操控板</a:t>
            </a:r>
            <a:endParaRPr lang="zh-CN" alt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285728"/>
            <a:ext cx="8229600" cy="100013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dirty="0" smtClean="0"/>
              <a:t>●带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          选择该命令可以增加或编辑带传动。</a:t>
            </a:r>
            <a:endParaRPr lang="en-US" altLang="zh-CN" sz="2400" dirty="0" smtClean="0"/>
          </a:p>
          <a:p>
            <a:pPr>
              <a:buNone/>
            </a:pPr>
            <a:endParaRPr lang="zh-CN" altLang="en-US" sz="24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428604"/>
            <a:ext cx="219075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1357298"/>
            <a:ext cx="5786479" cy="27149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圆角矩形标注 5"/>
          <p:cNvSpPr/>
          <p:nvPr/>
        </p:nvSpPr>
        <p:spPr>
          <a:xfrm>
            <a:off x="4857752" y="3071810"/>
            <a:ext cx="2571768" cy="571504"/>
          </a:xfrm>
          <a:prstGeom prst="wedgeRoundRectCallout">
            <a:avLst>
              <a:gd name="adj1" fmla="val -62123"/>
              <a:gd name="adj2" fmla="val -11556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【</a:t>
            </a:r>
            <a:r>
              <a:rPr lang="zh-CN" altLang="en-US" dirty="0" smtClean="0"/>
              <a:t>齿轮副定义</a:t>
            </a:r>
            <a:r>
              <a:rPr lang="en-US" altLang="zh-CN" dirty="0" smtClean="0"/>
              <a:t>】</a:t>
            </a:r>
            <a:r>
              <a:rPr lang="zh-CN" altLang="en-US" dirty="0" smtClean="0"/>
              <a:t>对话框</a:t>
            </a:r>
            <a:endParaRPr lang="zh-CN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428596" y="4286256"/>
            <a:ext cx="60722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●伺服电动机</a:t>
            </a:r>
            <a:endParaRPr lang="en-US" altLang="zh-CN" sz="2400" dirty="0" smtClean="0"/>
          </a:p>
          <a:p>
            <a:r>
              <a:rPr lang="zh-CN" altLang="en-US" sz="2400" dirty="0" smtClean="0"/>
              <a:t>    选择该命令可以增加或编辑驱动器。</a:t>
            </a:r>
            <a:endParaRPr lang="zh-CN" altLang="en-US" sz="2400" dirty="0"/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57422" y="4429132"/>
            <a:ext cx="228600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凤舞九天">
  <a:themeElements>
    <a:clrScheme name="凤舞九天">
      <a:dk1>
        <a:sysClr val="windowText" lastClr="000000"/>
      </a:dk1>
      <a:lt1>
        <a:sysClr val="window" lastClr="FFFFFF"/>
      </a:lt1>
      <a:dk2>
        <a:srgbClr val="004646"/>
      </a:dk2>
      <a:lt2>
        <a:srgbClr val="E1F0FF"/>
      </a:lt2>
      <a:accent1>
        <a:srgbClr val="50742F"/>
      </a:accent1>
      <a:accent2>
        <a:srgbClr val="268868"/>
      </a:accent2>
      <a:accent3>
        <a:srgbClr val="33BD56"/>
      </a:accent3>
      <a:accent4>
        <a:srgbClr val="4BC5B9"/>
      </a:accent4>
      <a:accent5>
        <a:srgbClr val="3163CA"/>
      </a:accent5>
      <a:accent6>
        <a:srgbClr val="4B14AA"/>
      </a:accent6>
      <a:hlink>
        <a:srgbClr val="D9BE02"/>
      </a:hlink>
      <a:folHlink>
        <a:srgbClr val="F900F9"/>
      </a:folHlink>
    </a:clrScheme>
    <a:fontScheme name="凤舞九天">
      <a:majorFont>
        <a:latin typeface="Footlight MT Light"/>
        <a:ea typeface=""/>
        <a:cs typeface=""/>
        <a:font script="Jpan" typeface="ＭＳ Ｐゴシック"/>
        <a:font script="Hang" typeface="맑은 고딕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oudy Old Style"/>
        <a:ea typeface=""/>
        <a:cs typeface=""/>
        <a:font script="Jpan" typeface="ＭＳ Ｐ明朝"/>
        <a:font script="Hang" typeface="HY견명조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凤舞九天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atMod val="180000"/>
              </a:schemeClr>
            </a:gs>
            <a:gs pos="50000">
              <a:schemeClr val="phClr">
                <a:tint val="40000"/>
                <a:satMod val="175000"/>
              </a:schemeClr>
            </a:gs>
            <a:gs pos="100000">
              <a:schemeClr val="phClr">
                <a:tint val="65000"/>
                <a:satMod val="180000"/>
              </a:schemeClr>
            </a:gs>
          </a:gsLst>
          <a:lin ang="0" scaled="1"/>
        </a:gradFill>
        <a:gradFill rotWithShape="1">
          <a:gsLst>
            <a:gs pos="0">
              <a:schemeClr val="phClr">
                <a:shade val="38000"/>
                <a:satMod val="150000"/>
              </a:schemeClr>
            </a:gs>
            <a:gs pos="50000">
              <a:schemeClr val="phClr">
                <a:shade val="100000"/>
                <a:satMod val="100000"/>
              </a:schemeClr>
            </a:gs>
            <a:gs pos="100000">
              <a:schemeClr val="phClr">
                <a:shade val="38000"/>
                <a:satMod val="150000"/>
              </a:schemeClr>
            </a:gs>
          </a:gsLst>
          <a:lin ang="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</a:effectStyle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</a:effectStyle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00000"/>
              </a:schemeClr>
            </a:gs>
            <a:gs pos="100000">
              <a:schemeClr val="phClr">
                <a:shade val="15000"/>
                <a:satMod val="300000"/>
              </a:schemeClr>
            </a:gs>
          </a:gsLst>
          <a:path path="circle">
            <a:fillToRect l="10000" t="180000" r="1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tile tx="0" ty="0" sx="50000" sy="5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Phoenix</Template>
  <TotalTime>195</TotalTime>
  <Words>1073</Words>
  <PresentationFormat>全屏显示(4:3)</PresentationFormat>
  <Paragraphs>187</Paragraphs>
  <Slides>32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4" baseType="lpstr">
      <vt:lpstr>凤舞九天</vt:lpstr>
      <vt:lpstr>画笔图片</vt:lpstr>
      <vt:lpstr>第十二章  机构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jxq</dc:creator>
  <cp:lastModifiedBy>jxq</cp:lastModifiedBy>
  <cp:revision>24</cp:revision>
  <dcterms:created xsi:type="dcterms:W3CDTF">2014-03-23T14:10:41Z</dcterms:created>
  <dcterms:modified xsi:type="dcterms:W3CDTF">2014-03-30T15:26:42Z</dcterms:modified>
</cp:coreProperties>
</file>