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0B8716BC-47DC-41E5-BF2C-A1669B8F89ED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40BD9F56-01DA-4BB1-AFDF-984328B424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安全产品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蓝盾万兆智能防火墙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99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772816"/>
            <a:ext cx="5232407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关键技术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21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916832"/>
            <a:ext cx="6035563" cy="374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安全引擎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4108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276872"/>
            <a:ext cx="593649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高扩展性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341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132856"/>
            <a:ext cx="5784082" cy="292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智能学习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817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772816"/>
            <a:ext cx="5521967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可管理性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44726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聚脂薄膜</Template>
  <TotalTime>8</TotalTime>
  <Words>18</Words>
  <Application>Microsoft Office PowerPoint</Application>
  <PresentationFormat>全屏显示(4:3)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Mylar</vt:lpstr>
      <vt:lpstr>蓝盾万兆智能防火墙</vt:lpstr>
      <vt:lpstr>关键技术</vt:lpstr>
      <vt:lpstr>安全引擎</vt:lpstr>
      <vt:lpstr>高扩展性</vt:lpstr>
      <vt:lpstr>智能学习</vt:lpstr>
      <vt:lpstr>可管理性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蓝盾万兆智能防火墙</dc:title>
  <dc:creator>钱英军</dc:creator>
  <cp:lastModifiedBy>钱英军</cp:lastModifiedBy>
  <cp:revision>3</cp:revision>
  <dcterms:created xsi:type="dcterms:W3CDTF">2014-06-03T14:32:17Z</dcterms:created>
  <dcterms:modified xsi:type="dcterms:W3CDTF">2014-06-03T14:40:31Z</dcterms:modified>
</cp:coreProperties>
</file>