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5.49  </a:t>
            </a:r>
            <a:r>
              <a:rPr lang="zh-CN" altLang="zh-CN" sz="3200" b="1" dirty="0" smtClean="0"/>
              <a:t>添加</a:t>
            </a:r>
            <a:r>
              <a:rPr lang="zh-CN" altLang="zh-CN" sz="3200" b="1" dirty="0"/>
              <a:t>“分页符”后的窗体设计视图</a:t>
            </a:r>
            <a:endParaRPr lang="zh-CN" altLang="en-US" sz="32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340767"/>
            <a:ext cx="5274310" cy="533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图5.49  添加“分页符”后的窗体设计视图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132</cp:revision>
  <dcterms:modified xsi:type="dcterms:W3CDTF">2014-03-06T05:35:02Z</dcterms:modified>
</cp:coreProperties>
</file>