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72"/>
  </p:notesMasterIdLst>
  <p:handoutMasterIdLst>
    <p:handoutMasterId r:id="rId73"/>
  </p:handoutMasterIdLst>
  <p:sldIdLst>
    <p:sldId id="1018" r:id="rId2"/>
    <p:sldId id="1019" r:id="rId3"/>
    <p:sldId id="1037" r:id="rId4"/>
    <p:sldId id="1020" r:id="rId5"/>
    <p:sldId id="1021" r:id="rId6"/>
    <p:sldId id="1022" r:id="rId7"/>
    <p:sldId id="1023" r:id="rId8"/>
    <p:sldId id="1024" r:id="rId9"/>
    <p:sldId id="1026" r:id="rId10"/>
    <p:sldId id="1027" r:id="rId11"/>
    <p:sldId id="1028" r:id="rId12"/>
    <p:sldId id="1029" r:id="rId13"/>
    <p:sldId id="1030" r:id="rId14"/>
    <p:sldId id="1031" r:id="rId15"/>
    <p:sldId id="1032" r:id="rId16"/>
    <p:sldId id="1033" r:id="rId17"/>
    <p:sldId id="1034" r:id="rId18"/>
    <p:sldId id="1035" r:id="rId19"/>
    <p:sldId id="1036" r:id="rId20"/>
    <p:sldId id="1038" r:id="rId21"/>
    <p:sldId id="1039" r:id="rId22"/>
    <p:sldId id="1040" r:id="rId23"/>
    <p:sldId id="1041" r:id="rId24"/>
    <p:sldId id="1042" r:id="rId25"/>
    <p:sldId id="1043" r:id="rId26"/>
    <p:sldId id="1044" r:id="rId27"/>
    <p:sldId id="1045" r:id="rId28"/>
    <p:sldId id="1046" r:id="rId29"/>
    <p:sldId id="1047" r:id="rId30"/>
    <p:sldId id="1048" r:id="rId31"/>
    <p:sldId id="1049" r:id="rId32"/>
    <p:sldId id="1050" r:id="rId33"/>
    <p:sldId id="1051" r:id="rId34"/>
    <p:sldId id="1052" r:id="rId35"/>
    <p:sldId id="1053" r:id="rId36"/>
    <p:sldId id="1054" r:id="rId37"/>
    <p:sldId id="1055" r:id="rId38"/>
    <p:sldId id="1056" r:id="rId39"/>
    <p:sldId id="1057" r:id="rId40"/>
    <p:sldId id="1058" r:id="rId41"/>
    <p:sldId id="1060" r:id="rId42"/>
    <p:sldId id="1059" r:id="rId43"/>
    <p:sldId id="1061" r:id="rId44"/>
    <p:sldId id="1062" r:id="rId45"/>
    <p:sldId id="1063" r:id="rId46"/>
    <p:sldId id="1064" r:id="rId47"/>
    <p:sldId id="1065" r:id="rId48"/>
    <p:sldId id="1066" r:id="rId49"/>
    <p:sldId id="1067" r:id="rId50"/>
    <p:sldId id="1068" r:id="rId51"/>
    <p:sldId id="1069" r:id="rId52"/>
    <p:sldId id="1070" r:id="rId53"/>
    <p:sldId id="1071" r:id="rId54"/>
    <p:sldId id="1072" r:id="rId55"/>
    <p:sldId id="1073" r:id="rId56"/>
    <p:sldId id="1074" r:id="rId57"/>
    <p:sldId id="1075" r:id="rId58"/>
    <p:sldId id="1076" r:id="rId59"/>
    <p:sldId id="1077" r:id="rId60"/>
    <p:sldId id="1078" r:id="rId61"/>
    <p:sldId id="1079" r:id="rId62"/>
    <p:sldId id="1080" r:id="rId63"/>
    <p:sldId id="1081" r:id="rId64"/>
    <p:sldId id="1082" r:id="rId65"/>
    <p:sldId id="1083" r:id="rId66"/>
    <p:sldId id="1084" r:id="rId67"/>
    <p:sldId id="1085" r:id="rId68"/>
    <p:sldId id="1086" r:id="rId69"/>
    <p:sldId id="1087" r:id="rId70"/>
    <p:sldId id="1088" r:id="rId71"/>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Times New Roman" pitchFamily="18" charset="0"/>
        <a:ea typeface="宋体" charset="-122"/>
        <a:cs typeface="+mn-cs"/>
      </a:defRPr>
    </a:lvl1pPr>
    <a:lvl2pPr marL="457200" algn="l" rtl="0" fontAlgn="base">
      <a:spcBef>
        <a:spcPct val="0"/>
      </a:spcBef>
      <a:spcAft>
        <a:spcPct val="0"/>
      </a:spcAft>
      <a:defRPr b="1" kern="1200">
        <a:solidFill>
          <a:schemeClr val="tx1"/>
        </a:solidFill>
        <a:latin typeface="Times New Roman" pitchFamily="18" charset="0"/>
        <a:ea typeface="宋体" charset="-122"/>
        <a:cs typeface="+mn-cs"/>
      </a:defRPr>
    </a:lvl2pPr>
    <a:lvl3pPr marL="914400" algn="l" rtl="0" fontAlgn="base">
      <a:spcBef>
        <a:spcPct val="0"/>
      </a:spcBef>
      <a:spcAft>
        <a:spcPct val="0"/>
      </a:spcAft>
      <a:defRPr b="1" kern="1200">
        <a:solidFill>
          <a:schemeClr val="tx1"/>
        </a:solidFill>
        <a:latin typeface="Times New Roman" pitchFamily="18" charset="0"/>
        <a:ea typeface="宋体" charset="-122"/>
        <a:cs typeface="+mn-cs"/>
      </a:defRPr>
    </a:lvl3pPr>
    <a:lvl4pPr marL="1371600" algn="l" rtl="0" fontAlgn="base">
      <a:spcBef>
        <a:spcPct val="0"/>
      </a:spcBef>
      <a:spcAft>
        <a:spcPct val="0"/>
      </a:spcAft>
      <a:defRPr b="1" kern="1200">
        <a:solidFill>
          <a:schemeClr val="tx1"/>
        </a:solidFill>
        <a:latin typeface="Times New Roman" pitchFamily="18" charset="0"/>
        <a:ea typeface="宋体" charset="-122"/>
        <a:cs typeface="+mn-cs"/>
      </a:defRPr>
    </a:lvl4pPr>
    <a:lvl5pPr marL="1828800" algn="l" rtl="0" fontAlgn="base">
      <a:spcBef>
        <a:spcPct val="0"/>
      </a:spcBef>
      <a:spcAft>
        <a:spcPct val="0"/>
      </a:spcAft>
      <a:defRPr b="1" kern="1200">
        <a:solidFill>
          <a:schemeClr val="tx1"/>
        </a:solidFill>
        <a:latin typeface="Times New Roman" pitchFamily="18" charset="0"/>
        <a:ea typeface="宋体" charset="-122"/>
        <a:cs typeface="+mn-cs"/>
      </a:defRPr>
    </a:lvl5pPr>
    <a:lvl6pPr marL="2286000" algn="l" defTabSz="914400" rtl="0" eaLnBrk="1" latinLnBrk="0" hangingPunct="1">
      <a:defRPr b="1" kern="1200">
        <a:solidFill>
          <a:schemeClr val="tx1"/>
        </a:solidFill>
        <a:latin typeface="Times New Roman" pitchFamily="18" charset="0"/>
        <a:ea typeface="宋体" charset="-122"/>
        <a:cs typeface="+mn-cs"/>
      </a:defRPr>
    </a:lvl6pPr>
    <a:lvl7pPr marL="2743200" algn="l" defTabSz="914400" rtl="0" eaLnBrk="1" latinLnBrk="0" hangingPunct="1">
      <a:defRPr b="1" kern="1200">
        <a:solidFill>
          <a:schemeClr val="tx1"/>
        </a:solidFill>
        <a:latin typeface="Times New Roman" pitchFamily="18" charset="0"/>
        <a:ea typeface="宋体" charset="-122"/>
        <a:cs typeface="+mn-cs"/>
      </a:defRPr>
    </a:lvl7pPr>
    <a:lvl8pPr marL="3200400" algn="l" defTabSz="914400" rtl="0" eaLnBrk="1" latinLnBrk="0" hangingPunct="1">
      <a:defRPr b="1" kern="1200">
        <a:solidFill>
          <a:schemeClr val="tx1"/>
        </a:solidFill>
        <a:latin typeface="Times New Roman" pitchFamily="18" charset="0"/>
        <a:ea typeface="宋体" charset="-122"/>
        <a:cs typeface="+mn-cs"/>
      </a:defRPr>
    </a:lvl8pPr>
    <a:lvl9pPr marL="3657600" algn="l" defTabSz="914400" rtl="0" eaLnBrk="1" latinLnBrk="0" hangingPunct="1">
      <a:defRPr b="1" kern="1200">
        <a:solidFill>
          <a:schemeClr val="tx1"/>
        </a:solidFill>
        <a:latin typeface="Times New Roman" pitchFamily="18"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00FF"/>
    <a:srgbClr val="0033CC"/>
    <a:srgbClr val="FFFFFF"/>
    <a:srgbClr val="E02920"/>
    <a:srgbClr val="400800"/>
    <a:srgbClr val="79710F"/>
    <a:srgbClr val="EEE67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667" autoAdjust="0"/>
  </p:normalViewPr>
  <p:slideViewPr>
    <p:cSldViewPr>
      <p:cViewPr>
        <p:scale>
          <a:sx n="93" d="100"/>
          <a:sy n="93" d="100"/>
        </p:scale>
        <p:origin x="-72" y="-414"/>
      </p:cViewPr>
      <p:guideLst>
        <p:guide orient="horz" pos="2160"/>
        <p:guide pos="2880"/>
      </p:guideLst>
    </p:cSldViewPr>
  </p:slideViewPr>
  <p:outlineViewPr>
    <p:cViewPr>
      <p:scale>
        <a:sx n="33" d="100"/>
        <a:sy n="33" d="100"/>
      </p:scale>
      <p:origin x="0" y="14226"/>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43" d="100"/>
          <a:sy n="43" d="100"/>
        </p:scale>
        <p:origin x="-147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208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302083" name="Rectangle 3"/>
          <p:cNvSpPr>
            <a:spLocks noGrp="1" noChangeArrowheads="1"/>
          </p:cNvSpPr>
          <p:nvPr>
            <p:ph type="dt" sz="quarter" idx="1"/>
          </p:nvPr>
        </p:nvSpPr>
        <p:spPr bwMode="auto">
          <a:xfrm>
            <a:off x="388620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kumimoji="1" sz="1200" b="0">
                <a:ea typeface="宋体" pitchFamily="2" charset="-122"/>
              </a:defRPr>
            </a:lvl1pPr>
          </a:lstStyle>
          <a:p>
            <a:pPr>
              <a:defRPr/>
            </a:pPr>
            <a:endParaRPr lang="en-US" altLang="zh-CN"/>
          </a:p>
        </p:txBody>
      </p:sp>
      <p:sp>
        <p:nvSpPr>
          <p:cNvPr id="302084" name="Rectangle 4"/>
          <p:cNvSpPr>
            <a:spLocks noGrp="1" noChangeArrowheads="1"/>
          </p:cNvSpPr>
          <p:nvPr>
            <p:ph type="ftr" sz="quarter" idx="2"/>
          </p:nvPr>
        </p:nvSpPr>
        <p:spPr bwMode="auto">
          <a:xfrm>
            <a:off x="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302085" name="Rectangle 5"/>
          <p:cNvSpPr>
            <a:spLocks noGrp="1" noChangeArrowheads="1"/>
          </p:cNvSpPr>
          <p:nvPr>
            <p:ph type="sldNum" sz="quarter" idx="3"/>
          </p:nvPr>
        </p:nvSpPr>
        <p:spPr bwMode="auto">
          <a:xfrm>
            <a:off x="388620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kumimoji="1" sz="1200" b="0">
                <a:ea typeface="宋体" pitchFamily="2" charset="-122"/>
              </a:defRPr>
            </a:lvl1pPr>
          </a:lstStyle>
          <a:p>
            <a:pPr>
              <a:defRPr/>
            </a:pPr>
            <a:fld id="{FC9AF3DF-971A-4646-9A25-97A300B9143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46083"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kumimoji="1" sz="1200" b="0">
                <a:ea typeface="宋体" pitchFamily="2" charset="-122"/>
              </a:defRPr>
            </a:lvl1pPr>
          </a:lstStyle>
          <a:p>
            <a:pPr>
              <a:defRPr/>
            </a:pPr>
            <a:endParaRPr lang="en-US" altLang="zh-CN"/>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6085"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6086"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46087"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kumimoji="1" sz="1200" b="0">
                <a:ea typeface="宋体" pitchFamily="2" charset="-122"/>
              </a:defRPr>
            </a:lvl1pPr>
          </a:lstStyle>
          <a:p>
            <a:pPr>
              <a:defRPr/>
            </a:pPr>
            <a:fld id="{E493B4FE-D1EF-46C2-8907-94AC0AEBAA3A}"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a:spLocks/>
          </p:cNvSpPr>
          <p:nvPr/>
        </p:nvSpPr>
        <p:spPr bwMode="gray">
          <a:xfrm>
            <a:off x="-9525" y="1447800"/>
            <a:ext cx="9164638" cy="3832225"/>
          </a:xfrm>
          <a:custGeom>
            <a:avLst/>
            <a:gdLst>
              <a:gd name="T0" fmla="*/ 19050 w 5773"/>
              <a:gd name="T1" fmla="*/ 196850 h 2414"/>
              <a:gd name="T2" fmla="*/ 2192338 w 5773"/>
              <a:gd name="T3" fmla="*/ 19050 h 2414"/>
              <a:gd name="T4" fmla="*/ 6451600 w 5773"/>
              <a:gd name="T5" fmla="*/ 922338 h 2414"/>
              <a:gd name="T6" fmla="*/ 9164638 w 5773"/>
              <a:gd name="T7" fmla="*/ 187325 h 2414"/>
              <a:gd name="T8" fmla="*/ 9153525 w 5773"/>
              <a:gd name="T9" fmla="*/ 3414713 h 2414"/>
              <a:gd name="T10" fmla="*/ 6296025 w 5773"/>
              <a:gd name="T11" fmla="*/ 3592513 h 2414"/>
              <a:gd name="T12" fmla="*/ 3116263 w 5773"/>
              <a:gd name="T13" fmla="*/ 3011488 h 2414"/>
              <a:gd name="T14" fmla="*/ 9525 w 5773"/>
              <a:gd name="T15" fmla="*/ 3821113 h 2414"/>
              <a:gd name="T16" fmla="*/ 19050 w 5773"/>
              <a:gd name="T17" fmla="*/ 196850 h 2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3" h="2414">
                <a:moveTo>
                  <a:pt x="12" y="124"/>
                </a:moveTo>
                <a:cubicBezTo>
                  <a:pt x="150" y="76"/>
                  <a:pt x="581" y="0"/>
                  <a:pt x="1381" y="12"/>
                </a:cubicBezTo>
                <a:cubicBezTo>
                  <a:pt x="2181" y="23"/>
                  <a:pt x="3370" y="437"/>
                  <a:pt x="4064" y="581"/>
                </a:cubicBezTo>
                <a:cubicBezTo>
                  <a:pt x="4758" y="725"/>
                  <a:pt x="5635" y="219"/>
                  <a:pt x="5773" y="118"/>
                </a:cubicBezTo>
                <a:lnTo>
                  <a:pt x="5766" y="2151"/>
                </a:lnTo>
                <a:cubicBezTo>
                  <a:pt x="4994" y="2407"/>
                  <a:pt x="4326" y="2311"/>
                  <a:pt x="3966" y="2263"/>
                </a:cubicBezTo>
                <a:cubicBezTo>
                  <a:pt x="3606" y="2215"/>
                  <a:pt x="2715" y="1873"/>
                  <a:pt x="1963" y="1897"/>
                </a:cubicBezTo>
                <a:cubicBezTo>
                  <a:pt x="1305" y="1893"/>
                  <a:pt x="0" y="2402"/>
                  <a:pt x="6" y="2407"/>
                </a:cubicBezTo>
                <a:cubicBezTo>
                  <a:pt x="12" y="2414"/>
                  <a:pt x="12" y="568"/>
                  <a:pt x="12" y="124"/>
                </a:cubicBezTo>
                <a:close/>
              </a:path>
            </a:pathLst>
          </a:custGeom>
          <a:solidFill>
            <a:schemeClr val="accent1">
              <a:alpha val="41176"/>
            </a:schemeClr>
          </a:solidFill>
          <a:ln>
            <a:noFill/>
          </a:ln>
          <a:effectLst/>
          <a:extLst/>
        </p:spPr>
        <p:txBody>
          <a:bodyPr/>
          <a:lstStyle/>
          <a:p>
            <a:pPr algn="ctr">
              <a:defRPr/>
            </a:pPr>
            <a:endParaRPr lang="zh-CN" altLang="en-US">
              <a:ea typeface="宋体" pitchFamily="2" charset="-122"/>
            </a:endParaRPr>
          </a:p>
        </p:txBody>
      </p:sp>
      <p:sp>
        <p:nvSpPr>
          <p:cNvPr id="5" name="Freeform 3"/>
          <p:cNvSpPr>
            <a:spLocks/>
          </p:cNvSpPr>
          <p:nvPr/>
        </p:nvSpPr>
        <p:spPr bwMode="gray">
          <a:xfrm>
            <a:off x="-9525" y="1730375"/>
            <a:ext cx="9150350" cy="3265488"/>
          </a:xfrm>
          <a:custGeom>
            <a:avLst/>
            <a:gdLst>
              <a:gd name="T0" fmla="*/ 9525 w 5764"/>
              <a:gd name="T1" fmla="*/ 431800 h 2057"/>
              <a:gd name="T2" fmla="*/ 2306638 w 5764"/>
              <a:gd name="T3" fmla="*/ 15875 h 2057"/>
              <a:gd name="T4" fmla="*/ 6638925 w 5764"/>
              <a:gd name="T5" fmla="*/ 765175 h 2057"/>
              <a:gd name="T6" fmla="*/ 9150350 w 5764"/>
              <a:gd name="T7" fmla="*/ 244475 h 2057"/>
              <a:gd name="T8" fmla="*/ 9150350 w 5764"/>
              <a:gd name="T9" fmla="*/ 2867025 h 2057"/>
              <a:gd name="T10" fmla="*/ 6357938 w 5764"/>
              <a:gd name="T11" fmla="*/ 3165475 h 2057"/>
              <a:gd name="T12" fmla="*/ 3001963 w 5764"/>
              <a:gd name="T13" fmla="*/ 2416175 h 2057"/>
              <a:gd name="T14" fmla="*/ 9525 w 5764"/>
              <a:gd name="T15" fmla="*/ 3122613 h 2057"/>
              <a:gd name="T16" fmla="*/ 9525 w 5764"/>
              <a:gd name="T17" fmla="*/ 431800 h 20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4" h="2057">
                <a:moveTo>
                  <a:pt x="6" y="272"/>
                </a:moveTo>
                <a:cubicBezTo>
                  <a:pt x="144" y="233"/>
                  <a:pt x="656" y="0"/>
                  <a:pt x="1453" y="10"/>
                </a:cubicBezTo>
                <a:cubicBezTo>
                  <a:pt x="2250" y="20"/>
                  <a:pt x="3475" y="403"/>
                  <a:pt x="4182" y="482"/>
                </a:cubicBezTo>
                <a:cubicBezTo>
                  <a:pt x="4890" y="561"/>
                  <a:pt x="5626" y="237"/>
                  <a:pt x="5764" y="154"/>
                </a:cubicBezTo>
                <a:lnTo>
                  <a:pt x="5764" y="1806"/>
                </a:lnTo>
                <a:cubicBezTo>
                  <a:pt x="4919" y="2052"/>
                  <a:pt x="4485" y="2057"/>
                  <a:pt x="4005" y="1994"/>
                </a:cubicBezTo>
                <a:cubicBezTo>
                  <a:pt x="3526" y="1929"/>
                  <a:pt x="2640" y="1502"/>
                  <a:pt x="1891" y="1522"/>
                </a:cubicBezTo>
                <a:cubicBezTo>
                  <a:pt x="1234" y="1519"/>
                  <a:pt x="0" y="1962"/>
                  <a:pt x="6" y="1967"/>
                </a:cubicBezTo>
                <a:cubicBezTo>
                  <a:pt x="12" y="1972"/>
                  <a:pt x="6" y="641"/>
                  <a:pt x="6" y="272"/>
                </a:cubicBezTo>
                <a:close/>
              </a:path>
            </a:pathLst>
          </a:custGeom>
          <a:solidFill>
            <a:schemeClr val="accent1"/>
          </a:solidFill>
          <a:ln>
            <a:noFill/>
          </a:ln>
          <a:effectLst/>
          <a:extLst/>
        </p:spPr>
        <p:txBody>
          <a:bodyPr/>
          <a:lstStyle/>
          <a:p>
            <a:pPr algn="ctr">
              <a:defRPr/>
            </a:pPr>
            <a:endParaRPr lang="zh-CN" altLang="en-US">
              <a:ea typeface="宋体" pitchFamily="2" charset="-122"/>
            </a:endParaRPr>
          </a:p>
        </p:txBody>
      </p:sp>
      <p:grpSp>
        <p:nvGrpSpPr>
          <p:cNvPr id="6" name="Group 4"/>
          <p:cNvGrpSpPr>
            <a:grpSpLocks/>
          </p:cNvGrpSpPr>
          <p:nvPr/>
        </p:nvGrpSpPr>
        <p:grpSpPr bwMode="auto">
          <a:xfrm>
            <a:off x="7086600" y="1947863"/>
            <a:ext cx="533400" cy="533400"/>
            <a:chOff x="4752" y="1200"/>
            <a:chExt cx="288" cy="288"/>
          </a:xfrm>
        </p:grpSpPr>
        <p:sp>
          <p:nvSpPr>
            <p:cNvPr id="7" name="Oval 5"/>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sp>
          <p:nvSpPr>
            <p:cNvPr id="8" name="Oval 6"/>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grpSp>
        <p:nvGrpSpPr>
          <p:cNvPr id="9" name="Group 7"/>
          <p:cNvGrpSpPr>
            <a:grpSpLocks/>
          </p:cNvGrpSpPr>
          <p:nvPr/>
        </p:nvGrpSpPr>
        <p:grpSpPr bwMode="auto">
          <a:xfrm>
            <a:off x="7620000" y="1371600"/>
            <a:ext cx="914400" cy="914400"/>
            <a:chOff x="4992" y="816"/>
            <a:chExt cx="576" cy="576"/>
          </a:xfrm>
        </p:grpSpPr>
        <p:sp>
          <p:nvSpPr>
            <p:cNvPr id="10" name="Oval 8"/>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p:spPr>
          <p:txBody>
            <a:bodyPr wrap="none" anchor="ctr"/>
            <a:lstStyle/>
            <a:p>
              <a:pPr algn="ctr">
                <a:defRPr/>
              </a:pPr>
              <a:endParaRPr lang="zh-CN" altLang="en-US">
                <a:ea typeface="宋体" pitchFamily="2" charset="-122"/>
              </a:endParaRPr>
            </a:p>
          </p:txBody>
        </p:sp>
        <p:sp>
          <p:nvSpPr>
            <p:cNvPr id="11" name="Oval 9"/>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grpSp>
        <p:nvGrpSpPr>
          <p:cNvPr id="12" name="Group 10"/>
          <p:cNvGrpSpPr>
            <a:grpSpLocks/>
          </p:cNvGrpSpPr>
          <p:nvPr/>
        </p:nvGrpSpPr>
        <p:grpSpPr bwMode="auto">
          <a:xfrm>
            <a:off x="304800" y="3429000"/>
            <a:ext cx="1295400" cy="1371600"/>
            <a:chOff x="4992" y="816"/>
            <a:chExt cx="576" cy="576"/>
          </a:xfrm>
        </p:grpSpPr>
        <p:sp>
          <p:nvSpPr>
            <p:cNvPr id="13" name="Oval 11"/>
            <p:cNvSpPr>
              <a:spLocks noChangeArrowheads="1"/>
            </p:cNvSpPr>
            <p:nvPr userDrawn="1"/>
          </p:nvSpPr>
          <p:spPr bwMode="gray">
            <a:xfrm>
              <a:off x="4992" y="816"/>
              <a:ext cx="576" cy="576"/>
            </a:xfrm>
            <a:prstGeom prst="ellipse">
              <a:avLst/>
            </a:prstGeom>
            <a:solidFill>
              <a:schemeClr val="tx2">
                <a:alpha val="52940"/>
              </a:schemeClr>
            </a:solidFill>
            <a:ln>
              <a:noFill/>
            </a:ln>
            <a:effectLst/>
            <a:extLst/>
          </p:spPr>
          <p:txBody>
            <a:bodyPr wrap="none" anchor="ctr"/>
            <a:lstStyle/>
            <a:p>
              <a:pPr algn="ctr">
                <a:defRPr/>
              </a:pPr>
              <a:endParaRPr lang="zh-CN" altLang="en-US">
                <a:ea typeface="宋体" pitchFamily="2" charset="-122"/>
              </a:endParaRPr>
            </a:p>
          </p:txBody>
        </p:sp>
        <p:sp>
          <p:nvSpPr>
            <p:cNvPr id="14" name="Oval 12"/>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pic>
        <p:nvPicPr>
          <p:cNvPr id="15" name="Picture 13"/>
          <p:cNvPicPr>
            <a:picLocks noChangeAspect="1" noChangeArrowheads="1"/>
          </p:cNvPicPr>
          <p:nvPr userDrawn="1"/>
        </p:nvPicPr>
        <p:blipFill>
          <a:blip r:embed="rId2"/>
          <a:srcRect/>
          <a:stretch>
            <a:fillRect/>
          </a:stretch>
        </p:blipFill>
        <p:spPr bwMode="auto">
          <a:xfrm>
            <a:off x="179388" y="188913"/>
            <a:ext cx="1025525" cy="1004887"/>
          </a:xfrm>
          <a:prstGeom prst="rect">
            <a:avLst/>
          </a:prstGeom>
          <a:noFill/>
          <a:ln w="9525">
            <a:noFill/>
            <a:miter lim="800000"/>
            <a:headEnd/>
            <a:tailEnd/>
          </a:ln>
        </p:spPr>
      </p:pic>
      <p:sp>
        <p:nvSpPr>
          <p:cNvPr id="827407" name="Rectangle 15"/>
          <p:cNvSpPr>
            <a:spLocks noGrp="1" noChangeArrowheads="1"/>
          </p:cNvSpPr>
          <p:nvPr>
            <p:ph type="ctrTitle"/>
          </p:nvPr>
        </p:nvSpPr>
        <p:spPr>
          <a:xfrm>
            <a:off x="1143000" y="2590800"/>
            <a:ext cx="7086600" cy="1012825"/>
          </a:xfrm>
          <a:effectLst>
            <a:outerShdw dist="53882" dir="2700000" algn="ctr" rotWithShape="0">
              <a:schemeClr val="tx1"/>
            </a:outerShdw>
          </a:effectLst>
        </p:spPr>
        <p:txBody>
          <a:bodyPr/>
          <a:lstStyle>
            <a:lvl1pPr>
              <a:defRPr sz="4800"/>
            </a:lvl1pPr>
          </a:lstStyle>
          <a:p>
            <a:pPr lvl="0"/>
            <a:r>
              <a:rPr lang="zh-CN" altLang="en-US" noProof="0" dirty="0" smtClean="0"/>
              <a:t>单击此处编辑母版标题样式</a:t>
            </a:r>
          </a:p>
        </p:txBody>
      </p:sp>
      <p:sp>
        <p:nvSpPr>
          <p:cNvPr id="827408" name="Rectangle 16"/>
          <p:cNvSpPr>
            <a:spLocks noGrp="1" noChangeArrowheads="1"/>
          </p:cNvSpPr>
          <p:nvPr>
            <p:ph type="subTitle" idx="1"/>
          </p:nvPr>
        </p:nvSpPr>
        <p:spPr bwMode="white">
          <a:xfrm>
            <a:off x="1295400" y="3581400"/>
            <a:ext cx="6705600" cy="381000"/>
          </a:xfrm>
        </p:spPr>
        <p:txBody>
          <a:bodyPr/>
          <a:lstStyle>
            <a:lvl1pPr marL="0" indent="0" algn="ctr">
              <a:buFont typeface="Wingdings" pitchFamily="2" charset="2"/>
              <a:buNone/>
              <a:defRPr sz="2000"/>
            </a:lvl1pPr>
          </a:lstStyle>
          <a:p>
            <a:pPr lvl="0"/>
            <a:r>
              <a:rPr lang="zh-CN" altLang="en-US" noProof="0" dirty="0" smtClean="0"/>
              <a:t>单击此处编辑母版副标题样式</a:t>
            </a:r>
          </a:p>
        </p:txBody>
      </p:sp>
      <p:sp>
        <p:nvSpPr>
          <p:cNvPr id="16" name="Rectangle 13"/>
          <p:cNvSpPr>
            <a:spLocks noGrp="1" noChangeArrowheads="1"/>
          </p:cNvSpPr>
          <p:nvPr>
            <p:ph type="dt" sz="half" idx="10"/>
          </p:nvPr>
        </p:nvSpPr>
        <p:spPr>
          <a:xfrm>
            <a:off x="457200" y="6477000"/>
            <a:ext cx="2133600" cy="244475"/>
          </a:xfrm>
        </p:spPr>
        <p:txBody>
          <a:bodyPr/>
          <a:lstStyle>
            <a:lvl1pPr>
              <a:defRPr sz="1200"/>
            </a:lvl1pPr>
          </a:lstStyle>
          <a:p>
            <a:pPr>
              <a:defRPr/>
            </a:pPr>
            <a:endParaRPr lang="en-US" altLang="zh-CN"/>
          </a:p>
        </p:txBody>
      </p:sp>
      <p:sp>
        <p:nvSpPr>
          <p:cNvPr id="17" name="Rectangle 14"/>
          <p:cNvSpPr>
            <a:spLocks noGrp="1" noChangeArrowheads="1"/>
          </p:cNvSpPr>
          <p:nvPr>
            <p:ph type="ftr" sz="quarter" idx="11"/>
          </p:nvPr>
        </p:nvSpPr>
        <p:spPr>
          <a:xfrm>
            <a:off x="5364163" y="6381750"/>
            <a:ext cx="3529012" cy="287338"/>
          </a:xfrm>
        </p:spPr>
        <p:txBody>
          <a:bodyPr/>
          <a:lstStyle>
            <a:lvl1pPr>
              <a:defRPr>
                <a:solidFill>
                  <a:srgbClr val="FF3300"/>
                </a:solidFill>
              </a:defRPr>
            </a:lvl1pPr>
          </a:lstStyle>
          <a:p>
            <a:pPr>
              <a:defRPr/>
            </a:pPr>
            <a:r>
              <a:rPr lang="en-US" altLang="zh-CN"/>
              <a:t>School of Computer Science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5800"/>
            <a:ext cx="2057400" cy="5638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85800"/>
            <a:ext cx="6019800" cy="5638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828800"/>
            <a:ext cx="4038600"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828800"/>
            <a:ext cx="8229600" cy="4495800"/>
          </a:xfrm>
        </p:spPr>
        <p:txBody>
          <a:bodyPr/>
          <a:lstStyle/>
          <a:p>
            <a:pPr lvl="0"/>
            <a:endParaRPr lang="zh-CN" altLang="en-US" noProof="0" smtClean="0"/>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39" name="Object 115"/>
          <p:cNvGraphicFramePr>
            <a:graphicFrameLocks noChangeAspect="1"/>
          </p:cNvGraphicFramePr>
          <p:nvPr/>
        </p:nvGraphicFramePr>
        <p:xfrm>
          <a:off x="0" y="0"/>
          <a:ext cx="9144000" cy="1200150"/>
        </p:xfrm>
        <a:graphic>
          <a:graphicData uri="http://schemas.openxmlformats.org/presentationml/2006/ole">
            <p:oleObj spid="_x0000_s1139" name="Image" r:id="rId16" imgW="9561905" imgH="1600000" progId="">
              <p:embed/>
            </p:oleObj>
          </a:graphicData>
        </a:graphic>
      </p:graphicFrame>
      <p:sp>
        <p:nvSpPr>
          <p:cNvPr id="1027" name="Freeform 3"/>
          <p:cNvSpPr>
            <a:spLocks/>
          </p:cNvSpPr>
          <p:nvPr/>
        </p:nvSpPr>
        <p:spPr bwMode="gray">
          <a:xfrm>
            <a:off x="-11113" y="280988"/>
            <a:ext cx="9155113" cy="1620837"/>
          </a:xfrm>
          <a:custGeom>
            <a:avLst/>
            <a:gdLst>
              <a:gd name="T0" fmla="*/ 9525 w 5767"/>
              <a:gd name="T1" fmla="*/ 173037 h 1021"/>
              <a:gd name="T2" fmla="*/ 2265363 w 5767"/>
              <a:gd name="T3" fmla="*/ 73025 h 1021"/>
              <a:gd name="T4" fmla="*/ 6400800 w 5767"/>
              <a:gd name="T5" fmla="*/ 404812 h 1021"/>
              <a:gd name="T6" fmla="*/ 9155113 w 5767"/>
              <a:gd name="T7" fmla="*/ 0 h 1021"/>
              <a:gd name="T8" fmla="*/ 9155113 w 5767"/>
              <a:gd name="T9" fmla="*/ 1231900 h 1021"/>
              <a:gd name="T10" fmla="*/ 6453188 w 5767"/>
              <a:gd name="T11" fmla="*/ 1319212 h 1021"/>
              <a:gd name="T12" fmla="*/ 3149600 w 5767"/>
              <a:gd name="T13" fmla="*/ 1069975 h 1021"/>
              <a:gd name="T14" fmla="*/ 22225 w 5767"/>
              <a:gd name="T15" fmla="*/ 1579562 h 1021"/>
              <a:gd name="T16" fmla="*/ 9525 w 5767"/>
              <a:gd name="T17" fmla="*/ 173037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7" h="1021">
                <a:moveTo>
                  <a:pt x="6" y="109"/>
                </a:moveTo>
                <a:cubicBezTo>
                  <a:pt x="144" y="93"/>
                  <a:pt x="626" y="42"/>
                  <a:pt x="1427" y="46"/>
                </a:cubicBezTo>
                <a:cubicBezTo>
                  <a:pt x="2228" y="50"/>
                  <a:pt x="3321" y="224"/>
                  <a:pt x="4032" y="255"/>
                </a:cubicBezTo>
                <a:cubicBezTo>
                  <a:pt x="4742" y="286"/>
                  <a:pt x="5649" y="91"/>
                  <a:pt x="5767" y="0"/>
                </a:cubicBezTo>
                <a:lnTo>
                  <a:pt x="5767" y="776"/>
                </a:lnTo>
                <a:cubicBezTo>
                  <a:pt x="4948" y="879"/>
                  <a:pt x="4543" y="844"/>
                  <a:pt x="4065" y="831"/>
                </a:cubicBezTo>
                <a:cubicBezTo>
                  <a:pt x="3587" y="818"/>
                  <a:pt x="2973" y="694"/>
                  <a:pt x="1984" y="674"/>
                </a:cubicBezTo>
                <a:cubicBezTo>
                  <a:pt x="995" y="654"/>
                  <a:pt x="28" y="969"/>
                  <a:pt x="14" y="995"/>
                </a:cubicBezTo>
                <a:cubicBezTo>
                  <a:pt x="0" y="1021"/>
                  <a:pt x="6" y="255"/>
                  <a:pt x="6" y="109"/>
                </a:cubicBezTo>
                <a:close/>
              </a:path>
            </a:pathLst>
          </a:custGeom>
          <a:solidFill>
            <a:schemeClr val="accent1">
              <a:alpha val="41176"/>
            </a:schemeClr>
          </a:solidFill>
          <a:ln>
            <a:noFill/>
          </a:ln>
          <a:effectLst/>
          <a:extLst/>
        </p:spPr>
        <p:txBody>
          <a:bodyPr/>
          <a:lstStyle/>
          <a:p>
            <a:pPr algn="ctr">
              <a:defRPr/>
            </a:pPr>
            <a:endParaRPr lang="zh-CN" altLang="en-US">
              <a:ea typeface="宋体" pitchFamily="2" charset="-122"/>
            </a:endParaRPr>
          </a:p>
        </p:txBody>
      </p:sp>
      <p:sp>
        <p:nvSpPr>
          <p:cNvPr id="1028" name="Freeform 4"/>
          <p:cNvSpPr>
            <a:spLocks/>
          </p:cNvSpPr>
          <p:nvPr/>
        </p:nvSpPr>
        <p:spPr bwMode="gray">
          <a:xfrm>
            <a:off x="-20638" y="533400"/>
            <a:ext cx="9161463" cy="1006475"/>
          </a:xfrm>
          <a:custGeom>
            <a:avLst/>
            <a:gdLst>
              <a:gd name="T0" fmla="*/ 31750 w 5771"/>
              <a:gd name="T1" fmla="*/ 173038 h 634"/>
              <a:gd name="T2" fmla="*/ 2289175 w 5771"/>
              <a:gd name="T3" fmla="*/ 4763 h 634"/>
              <a:gd name="T4" fmla="*/ 6588125 w 5771"/>
              <a:gd name="T5" fmla="*/ 234950 h 634"/>
              <a:gd name="T6" fmla="*/ 9161463 w 5771"/>
              <a:gd name="T7" fmla="*/ 58738 h 634"/>
              <a:gd name="T8" fmla="*/ 9161463 w 5771"/>
              <a:gd name="T9" fmla="*/ 884238 h 634"/>
              <a:gd name="T10" fmla="*/ 6257925 w 5771"/>
              <a:gd name="T11" fmla="*/ 939800 h 634"/>
              <a:gd name="T12" fmla="*/ 2919413 w 5771"/>
              <a:gd name="T13" fmla="*/ 723900 h 634"/>
              <a:gd name="T14" fmla="*/ 9525 w 5771"/>
              <a:gd name="T15" fmla="*/ 984250 h 634"/>
              <a:gd name="T16" fmla="*/ 31750 w 5771"/>
              <a:gd name="T17" fmla="*/ 173038 h 6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1" h="634">
                <a:moveTo>
                  <a:pt x="20" y="109"/>
                </a:moveTo>
                <a:cubicBezTo>
                  <a:pt x="26" y="109"/>
                  <a:pt x="645" y="0"/>
                  <a:pt x="1442" y="3"/>
                </a:cubicBezTo>
                <a:cubicBezTo>
                  <a:pt x="2239" y="6"/>
                  <a:pt x="3443" y="123"/>
                  <a:pt x="4150" y="148"/>
                </a:cubicBezTo>
                <a:cubicBezTo>
                  <a:pt x="4858" y="173"/>
                  <a:pt x="5633" y="63"/>
                  <a:pt x="5771" y="37"/>
                </a:cubicBezTo>
                <a:lnTo>
                  <a:pt x="5771" y="557"/>
                </a:lnTo>
                <a:cubicBezTo>
                  <a:pt x="4926" y="634"/>
                  <a:pt x="4422" y="612"/>
                  <a:pt x="3942" y="592"/>
                </a:cubicBezTo>
                <a:cubicBezTo>
                  <a:pt x="3463" y="572"/>
                  <a:pt x="2588" y="450"/>
                  <a:pt x="1839" y="456"/>
                </a:cubicBezTo>
                <a:cubicBezTo>
                  <a:pt x="1182" y="455"/>
                  <a:pt x="0" y="618"/>
                  <a:pt x="6" y="620"/>
                </a:cubicBezTo>
                <a:cubicBezTo>
                  <a:pt x="12" y="621"/>
                  <a:pt x="14" y="109"/>
                  <a:pt x="20" y="109"/>
                </a:cubicBezTo>
                <a:close/>
              </a:path>
            </a:pathLst>
          </a:custGeom>
          <a:solidFill>
            <a:schemeClr val="accent1"/>
          </a:solidFill>
          <a:ln>
            <a:noFill/>
          </a:ln>
          <a:effectLst/>
          <a:extLst/>
        </p:spPr>
        <p:txBody>
          <a:bodyPr/>
          <a:lstStyle/>
          <a:p>
            <a:pPr algn="ctr">
              <a:defRPr/>
            </a:pPr>
            <a:endParaRPr lang="zh-CN" altLang="en-US">
              <a:ea typeface="宋体" pitchFamily="2" charset="-122"/>
            </a:endParaRPr>
          </a:p>
        </p:txBody>
      </p:sp>
      <p:grpSp>
        <p:nvGrpSpPr>
          <p:cNvPr id="1143" name="Group 5"/>
          <p:cNvGrpSpPr>
            <a:grpSpLocks/>
          </p:cNvGrpSpPr>
          <p:nvPr/>
        </p:nvGrpSpPr>
        <p:grpSpPr bwMode="auto">
          <a:xfrm>
            <a:off x="7740650" y="347663"/>
            <a:ext cx="387350" cy="366712"/>
            <a:chOff x="4752" y="1200"/>
            <a:chExt cx="288" cy="288"/>
          </a:xfrm>
        </p:grpSpPr>
        <p:sp>
          <p:nvSpPr>
            <p:cNvPr id="826374" name="Oval 6"/>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sp>
          <p:nvSpPr>
            <p:cNvPr id="826375" name="Oval 7"/>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grpSp>
        <p:nvGrpSpPr>
          <p:cNvPr id="1144" name="Group 8"/>
          <p:cNvGrpSpPr>
            <a:grpSpLocks/>
          </p:cNvGrpSpPr>
          <p:nvPr/>
        </p:nvGrpSpPr>
        <p:grpSpPr bwMode="auto">
          <a:xfrm>
            <a:off x="8153400" y="53975"/>
            <a:ext cx="609600" cy="592138"/>
            <a:chOff x="4992" y="816"/>
            <a:chExt cx="576" cy="576"/>
          </a:xfrm>
        </p:grpSpPr>
        <p:sp>
          <p:nvSpPr>
            <p:cNvPr id="1039" name="Oval 9"/>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p:spPr>
          <p:txBody>
            <a:bodyPr wrap="none" anchor="ctr"/>
            <a:lstStyle/>
            <a:p>
              <a:pPr algn="ctr">
                <a:defRPr/>
              </a:pPr>
              <a:endParaRPr lang="zh-CN" altLang="en-US">
                <a:ea typeface="宋体" pitchFamily="2" charset="-122"/>
              </a:endParaRPr>
            </a:p>
          </p:txBody>
        </p:sp>
        <p:sp>
          <p:nvSpPr>
            <p:cNvPr id="826378" name="Oval 10"/>
            <p:cNvSpPr>
              <a:spLocks noChangeArrowheads="1"/>
            </p:cNvSpPr>
            <p:nvPr userDrawn="1"/>
          </p:nvSpPr>
          <p:spPr bwMode="gray">
            <a:xfrm>
              <a:off x="4992" y="912"/>
              <a:ext cx="480" cy="385"/>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grpSp>
        <p:nvGrpSpPr>
          <p:cNvPr id="1145" name="Group 11"/>
          <p:cNvGrpSpPr>
            <a:grpSpLocks/>
          </p:cNvGrpSpPr>
          <p:nvPr/>
        </p:nvGrpSpPr>
        <p:grpSpPr bwMode="auto">
          <a:xfrm>
            <a:off x="171450" y="819150"/>
            <a:ext cx="720725" cy="762000"/>
            <a:chOff x="4992" y="816"/>
            <a:chExt cx="576" cy="576"/>
          </a:xfrm>
        </p:grpSpPr>
        <p:sp>
          <p:nvSpPr>
            <p:cNvPr id="1037" name="Oval 12"/>
            <p:cNvSpPr>
              <a:spLocks noChangeArrowheads="1"/>
            </p:cNvSpPr>
            <p:nvPr userDrawn="1"/>
          </p:nvSpPr>
          <p:spPr bwMode="gray">
            <a:xfrm>
              <a:off x="4992" y="816"/>
              <a:ext cx="576" cy="576"/>
            </a:xfrm>
            <a:prstGeom prst="ellipse">
              <a:avLst/>
            </a:prstGeom>
            <a:solidFill>
              <a:schemeClr val="tx2">
                <a:alpha val="52940"/>
              </a:schemeClr>
            </a:solidFill>
            <a:ln>
              <a:noFill/>
            </a:ln>
            <a:effectLst/>
            <a:extLst/>
          </p:spPr>
          <p:txBody>
            <a:bodyPr wrap="none" anchor="ctr"/>
            <a:lstStyle/>
            <a:p>
              <a:pPr algn="ctr">
                <a:defRPr/>
              </a:pPr>
              <a:endParaRPr lang="zh-CN" altLang="en-US">
                <a:ea typeface="宋体" pitchFamily="2" charset="-122"/>
              </a:endParaRPr>
            </a:p>
          </p:txBody>
        </p:sp>
        <p:sp>
          <p:nvSpPr>
            <p:cNvPr id="826381" name="Oval 13"/>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sp>
        <p:nvSpPr>
          <p:cNvPr id="1146" name="Rectangle 14"/>
          <p:cNvSpPr>
            <a:spLocks noGrp="1" noChangeArrowheads="1"/>
          </p:cNvSpPr>
          <p:nvPr>
            <p:ph type="body" idx="1"/>
          </p:nvPr>
        </p:nvSpPr>
        <p:spPr bwMode="auto">
          <a:xfrm>
            <a:off x="457200" y="18288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26383" name="Rectangle 15"/>
          <p:cNvSpPr>
            <a:spLocks noGrp="1" noChangeArrowheads="1"/>
          </p:cNvSpPr>
          <p:nvPr>
            <p:ph type="dt" sz="half" idx="2"/>
          </p:nvPr>
        </p:nvSpPr>
        <p:spPr bwMode="auto">
          <a:xfrm>
            <a:off x="457200" y="6400800"/>
            <a:ext cx="2133600" cy="3206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400" b="0">
                <a:latin typeface="+mn-lt"/>
                <a:ea typeface="宋体" pitchFamily="2" charset="-122"/>
              </a:defRPr>
            </a:lvl1pPr>
          </a:lstStyle>
          <a:p>
            <a:pPr>
              <a:defRPr/>
            </a:pPr>
            <a:endParaRPr lang="en-US" altLang="zh-CN"/>
          </a:p>
        </p:txBody>
      </p:sp>
      <p:sp>
        <p:nvSpPr>
          <p:cNvPr id="826384" name="Rectangle 16"/>
          <p:cNvSpPr>
            <a:spLocks noGrp="1" noChangeArrowheads="1"/>
          </p:cNvSpPr>
          <p:nvPr>
            <p:ph type="ftr" sz="quarter" idx="3"/>
          </p:nvPr>
        </p:nvSpPr>
        <p:spPr bwMode="auto">
          <a:xfrm>
            <a:off x="5219700" y="6381750"/>
            <a:ext cx="3600450" cy="3206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rgbClr val="F03628"/>
                </a:solidFill>
                <a:latin typeface="+mn-lt"/>
                <a:ea typeface="宋体" pitchFamily="2" charset="-122"/>
              </a:defRPr>
            </a:lvl1pPr>
          </a:lstStyle>
          <a:p>
            <a:pPr>
              <a:defRPr/>
            </a:pPr>
            <a:r>
              <a:rPr lang="en-US" altLang="zh-CN"/>
              <a:t>School of Computer Science</a:t>
            </a:r>
          </a:p>
        </p:txBody>
      </p:sp>
      <p:sp>
        <p:nvSpPr>
          <p:cNvPr id="1149" name="Rectangle 17"/>
          <p:cNvSpPr>
            <a:spLocks noGrp="1" noChangeArrowheads="1"/>
          </p:cNvSpPr>
          <p:nvPr>
            <p:ph type="title"/>
          </p:nvPr>
        </p:nvSpPr>
        <p:spPr bwMode="white">
          <a:xfrm>
            <a:off x="914400" y="685800"/>
            <a:ext cx="73914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pic>
        <p:nvPicPr>
          <p:cNvPr id="1150" name="Picture 20"/>
          <p:cNvPicPr>
            <a:picLocks noChangeAspect="1" noChangeArrowheads="1"/>
          </p:cNvPicPr>
          <p:nvPr userDrawn="1"/>
        </p:nvPicPr>
        <p:blipFill>
          <a:blip r:embed="rId17"/>
          <a:srcRect/>
          <a:stretch>
            <a:fillRect/>
          </a:stretch>
        </p:blipFill>
        <p:spPr bwMode="auto">
          <a:xfrm>
            <a:off x="8004175" y="531813"/>
            <a:ext cx="1030288" cy="10064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9" r:id="rId1"/>
    <p:sldLayoutId id="2147483668" r:id="rId2"/>
    <p:sldLayoutId id="2147483667" r:id="rId3"/>
    <p:sldLayoutId id="2147483666" r:id="rId4"/>
    <p:sldLayoutId id="2147483665" r:id="rId5"/>
    <p:sldLayoutId id="2147483664" r:id="rId6"/>
    <p:sldLayoutId id="2147483663" r:id="rId7"/>
    <p:sldLayoutId id="2147483662" r:id="rId8"/>
    <p:sldLayoutId id="2147483661" r:id="rId9"/>
    <p:sldLayoutId id="2147483660" r:id="rId10"/>
    <p:sldLayoutId id="2147483659" r:id="rId11"/>
    <p:sldLayoutId id="2147483658" r:id="rId12"/>
    <p:sldLayoutId id="2147483657" r:id="rId13"/>
  </p:sldLayoutIdLst>
  <p:hf sldNum="0" hdr="0" dt="0"/>
  <p:txStyles>
    <p:title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Arial" pitchFamily="34" charset="0"/>
        </a:defRPr>
      </a:lvl2pPr>
      <a:lvl3pPr algn="ctr" rtl="0" eaLnBrk="0" fontAlgn="base" hangingPunct="0">
        <a:spcBef>
          <a:spcPct val="0"/>
        </a:spcBef>
        <a:spcAft>
          <a:spcPct val="0"/>
        </a:spcAft>
        <a:defRPr sz="3600" b="1">
          <a:solidFill>
            <a:schemeClr val="bg1"/>
          </a:solidFill>
          <a:latin typeface="Arial" pitchFamily="34" charset="0"/>
        </a:defRPr>
      </a:lvl3pPr>
      <a:lvl4pPr algn="ctr" rtl="0" eaLnBrk="0" fontAlgn="base" hangingPunct="0">
        <a:spcBef>
          <a:spcPct val="0"/>
        </a:spcBef>
        <a:spcAft>
          <a:spcPct val="0"/>
        </a:spcAft>
        <a:defRPr sz="3600" b="1">
          <a:solidFill>
            <a:schemeClr val="bg1"/>
          </a:solidFill>
          <a:latin typeface="Arial" pitchFamily="34" charset="0"/>
        </a:defRPr>
      </a:lvl4pPr>
      <a:lvl5pPr algn="ctr" rtl="0" eaLnBrk="0" fontAlgn="base" hangingPunct="0">
        <a:spcBef>
          <a:spcPct val="0"/>
        </a:spcBef>
        <a:spcAft>
          <a:spcPct val="0"/>
        </a:spcAft>
        <a:defRPr sz="3600" b="1">
          <a:solidFill>
            <a:schemeClr val="bg1"/>
          </a:solidFill>
          <a:latin typeface="Arial" pitchFamily="34" charset="0"/>
        </a:defRPr>
      </a:lvl5pPr>
      <a:lvl6pPr marL="457200" algn="ctr" rtl="0" fontAlgn="base">
        <a:spcBef>
          <a:spcPct val="0"/>
        </a:spcBef>
        <a:spcAft>
          <a:spcPct val="0"/>
        </a:spcAft>
        <a:defRPr sz="3600" b="1">
          <a:solidFill>
            <a:schemeClr val="bg1"/>
          </a:solidFill>
          <a:latin typeface="Arial" pitchFamily="34" charset="0"/>
        </a:defRPr>
      </a:lvl6pPr>
      <a:lvl7pPr marL="914400" algn="ctr" rtl="0" fontAlgn="base">
        <a:spcBef>
          <a:spcPct val="0"/>
        </a:spcBef>
        <a:spcAft>
          <a:spcPct val="0"/>
        </a:spcAft>
        <a:defRPr sz="3600" b="1">
          <a:solidFill>
            <a:schemeClr val="bg1"/>
          </a:solidFill>
          <a:latin typeface="Arial" pitchFamily="34" charset="0"/>
        </a:defRPr>
      </a:lvl7pPr>
      <a:lvl8pPr marL="1371600" algn="ctr" rtl="0" fontAlgn="base">
        <a:spcBef>
          <a:spcPct val="0"/>
        </a:spcBef>
        <a:spcAft>
          <a:spcPct val="0"/>
        </a:spcAft>
        <a:defRPr sz="3600" b="1">
          <a:solidFill>
            <a:schemeClr val="bg1"/>
          </a:solidFill>
          <a:latin typeface="Arial" pitchFamily="34" charset="0"/>
        </a:defRPr>
      </a:lvl8pPr>
      <a:lvl9pPr marL="1828800" algn="ctr" rtl="0" fontAlgn="base">
        <a:spcBef>
          <a:spcPct val="0"/>
        </a:spcBef>
        <a:spcAft>
          <a:spcPct val="0"/>
        </a:spcAft>
        <a:defRPr sz="3600" b="1">
          <a:solidFill>
            <a:schemeClr val="bg1"/>
          </a:solidFill>
          <a:latin typeface="Arial"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19.xml"/><Relationship Id="rId7" Type="http://schemas.openxmlformats.org/officeDocument/2006/relationships/slide" Target="slide54.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47.xml"/><Relationship Id="rId5" Type="http://schemas.openxmlformats.org/officeDocument/2006/relationships/slide" Target="slide34.xml"/><Relationship Id="rId4" Type="http://schemas.openxmlformats.org/officeDocument/2006/relationships/slide" Target="slide26.xml"/><Relationship Id="rId9" Type="http://schemas.openxmlformats.org/officeDocument/2006/relationships/slide" Target="slide6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55650" y="2590800"/>
            <a:ext cx="7848600" cy="1414463"/>
          </a:xfrm>
        </p:spPr>
        <p:txBody>
          <a:bodyPr/>
          <a:lstStyle/>
          <a:p>
            <a:r>
              <a:rPr lang="zh-CN" altLang="en-US" smtClean="0">
                <a:ea typeface="宋体" charset="-122"/>
              </a:rPr>
              <a:t>第</a:t>
            </a:r>
            <a:r>
              <a:rPr lang="en-US" altLang="zh-CN" smtClean="0">
                <a:ea typeface="宋体" charset="-122"/>
              </a:rPr>
              <a:t>6</a:t>
            </a:r>
            <a:r>
              <a:rPr lang="zh-CN" altLang="en-US" smtClean="0">
                <a:ea typeface="宋体" charset="-122"/>
              </a:rPr>
              <a:t>章  </a:t>
            </a:r>
            <a:r>
              <a:rPr lang="en-US" altLang="zh-CN" smtClean="0">
                <a:ea typeface="宋体" charset="-122"/>
              </a:rPr>
              <a:t>PowerPoint 2010</a:t>
            </a:r>
            <a:br>
              <a:rPr lang="en-US" altLang="zh-CN" smtClean="0">
                <a:ea typeface="宋体" charset="-122"/>
              </a:rPr>
            </a:br>
            <a:r>
              <a:rPr lang="en-US" altLang="zh-CN" smtClean="0">
                <a:ea typeface="宋体" charset="-122"/>
              </a:rPr>
              <a:t>           </a:t>
            </a:r>
            <a:r>
              <a:rPr lang="zh-CN" altLang="en-US" smtClean="0">
                <a:ea typeface="宋体" charset="-122"/>
              </a:rPr>
              <a:t>基础及高级应用</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p:txBody>
          <a:bodyPr/>
          <a:lstStyle/>
          <a:p>
            <a:r>
              <a:rPr lang="en-US" altLang="zh-CN" smtClean="0">
                <a:ea typeface="宋体" charset="-122"/>
              </a:rPr>
              <a:t>6.1.3  </a:t>
            </a:r>
            <a:r>
              <a:rPr lang="zh-CN" altLang="en-US" smtClean="0">
                <a:ea typeface="宋体" charset="-122"/>
              </a:rPr>
              <a:t>视图种类</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6627" name="内容占位符 4" descr="视图"/>
          <p:cNvPicPr>
            <a:picLocks noGrp="1"/>
          </p:cNvPicPr>
          <p:nvPr>
            <p:ph idx="1"/>
          </p:nvPr>
        </p:nvPicPr>
        <p:blipFill>
          <a:blip r:embed="rId2"/>
          <a:srcRect/>
          <a:stretch>
            <a:fillRect/>
          </a:stretch>
        </p:blipFill>
        <p:spPr>
          <a:xfrm>
            <a:off x="1908175" y="1700213"/>
            <a:ext cx="5375275" cy="3960812"/>
          </a:xfrm>
        </p:spPr>
      </p:pic>
      <p:sp>
        <p:nvSpPr>
          <p:cNvPr id="26628" name="TextBox 5"/>
          <p:cNvSpPr txBox="1">
            <a:spLocks noChangeArrowheads="1"/>
          </p:cNvSpPr>
          <p:nvPr/>
        </p:nvSpPr>
        <p:spPr bwMode="auto">
          <a:xfrm>
            <a:off x="468313" y="5775325"/>
            <a:ext cx="8135937" cy="369888"/>
          </a:xfrm>
          <a:prstGeom prst="rect">
            <a:avLst/>
          </a:prstGeom>
          <a:noFill/>
          <a:ln w="9525">
            <a:noFill/>
            <a:miter lim="800000"/>
            <a:headEnd/>
            <a:tailEnd/>
          </a:ln>
        </p:spPr>
        <p:txBody>
          <a:bodyPr>
            <a:spAutoFit/>
          </a:bodyPr>
          <a:lstStyle/>
          <a:p>
            <a:r>
              <a:rPr lang="zh-CN" altLang="en-US"/>
              <a:t>切换视图十分简单，只要单击相应视图按钮即可进入幻灯片的各个视图。</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p:txBody>
          <a:bodyPr/>
          <a:lstStyle/>
          <a:p>
            <a:r>
              <a:rPr lang="en-US" altLang="zh-CN" smtClean="0">
                <a:ea typeface="宋体" charset="-122"/>
              </a:rPr>
              <a:t>6.1.3  </a:t>
            </a:r>
            <a:r>
              <a:rPr lang="zh-CN" altLang="en-US" smtClean="0">
                <a:ea typeface="宋体" charset="-122"/>
              </a:rPr>
              <a:t>视图种类</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27651" name="内容占位符 2"/>
          <p:cNvSpPr>
            <a:spLocks noGrp="1"/>
          </p:cNvSpPr>
          <p:nvPr>
            <p:ph idx="1"/>
          </p:nvPr>
        </p:nvSpPr>
        <p:spPr>
          <a:xfrm>
            <a:off x="457200" y="1828800"/>
            <a:ext cx="8229600" cy="3946525"/>
          </a:xfrm>
        </p:spPr>
        <p:txBody>
          <a:bodyPr/>
          <a:lstStyle/>
          <a:p>
            <a:r>
              <a:rPr lang="zh-CN" altLang="en-US" smtClean="0">
                <a:ea typeface="宋体" charset="-122"/>
              </a:rPr>
              <a:t>普通视图</a:t>
            </a:r>
          </a:p>
          <a:p>
            <a:pPr lvl="1"/>
            <a:r>
              <a:rPr lang="zh-CN" altLang="en-US" smtClean="0">
                <a:ea typeface="宋体" charset="-122"/>
              </a:rPr>
              <a:t>普通视图是主要的编辑视图，可用于撰写和设计演示文稿。</a:t>
            </a:r>
            <a:endParaRPr lang="en-US" altLang="zh-CN" smtClean="0">
              <a:ea typeface="宋体" charset="-122"/>
            </a:endParaRPr>
          </a:p>
          <a:p>
            <a:r>
              <a:rPr lang="zh-CN" altLang="zh-CN" smtClean="0">
                <a:ea typeface="宋体" charset="-122"/>
              </a:rPr>
              <a:t>幻灯片浏览视图</a:t>
            </a:r>
            <a:endParaRPr lang="en-US" altLang="zh-CN" smtClean="0">
              <a:ea typeface="宋体" charset="-122"/>
            </a:endParaRPr>
          </a:p>
          <a:p>
            <a:pPr lvl="1"/>
            <a:r>
              <a:rPr lang="zh-CN" altLang="zh-CN" smtClean="0">
                <a:ea typeface="宋体" charset="-122"/>
              </a:rPr>
              <a:t>幻灯片浏览视图可使您查看缩略图形式的幻灯片。</a:t>
            </a:r>
            <a:endParaRPr lang="en-US" altLang="zh-CN" smtClean="0">
              <a:ea typeface="宋体" charset="-122"/>
            </a:endParaRPr>
          </a:p>
          <a:p>
            <a:r>
              <a:rPr lang="zh-CN" altLang="zh-CN" smtClean="0">
                <a:ea typeface="宋体" charset="-122"/>
              </a:rPr>
              <a:t>备注页视图</a:t>
            </a:r>
          </a:p>
          <a:p>
            <a:pPr lvl="1"/>
            <a:r>
              <a:rPr lang="zh-CN" altLang="zh-CN" smtClean="0">
                <a:ea typeface="宋体" charset="-122"/>
              </a:rPr>
              <a:t>备注页视图是以整页格式查看和使用备注。 </a:t>
            </a:r>
          </a:p>
          <a:p>
            <a:endParaRPr lang="zh-CN" altLang="en-US" smtClean="0">
              <a:ea typeface="宋体"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a:lstStyle/>
          <a:p>
            <a:r>
              <a:rPr lang="en-US" altLang="zh-CN" smtClean="0">
                <a:ea typeface="宋体" charset="-122"/>
              </a:rPr>
              <a:t>6.1.3  </a:t>
            </a:r>
            <a:r>
              <a:rPr lang="zh-CN" altLang="en-US" smtClean="0">
                <a:ea typeface="宋体" charset="-122"/>
              </a:rPr>
              <a:t>视图种类</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28675" name="内容占位符 2"/>
          <p:cNvSpPr>
            <a:spLocks noGrp="1"/>
          </p:cNvSpPr>
          <p:nvPr>
            <p:ph idx="1"/>
          </p:nvPr>
        </p:nvSpPr>
        <p:spPr>
          <a:xfrm>
            <a:off x="457200" y="1828800"/>
            <a:ext cx="8229600" cy="4337050"/>
          </a:xfrm>
        </p:spPr>
        <p:txBody>
          <a:bodyPr/>
          <a:lstStyle/>
          <a:p>
            <a:r>
              <a:rPr lang="zh-CN" altLang="en-US" smtClean="0">
                <a:ea typeface="宋体" charset="-122"/>
              </a:rPr>
              <a:t>母版视图</a:t>
            </a:r>
          </a:p>
          <a:p>
            <a:pPr lvl="1"/>
            <a:r>
              <a:rPr lang="zh-CN" altLang="en-US" smtClean="0">
                <a:ea typeface="宋体" charset="-122"/>
              </a:rPr>
              <a:t>使用母版可以统一控制整个演示文稿的某些文字安排、图形外观及风格等，一次就制作出整个演示文稿中所有页面都有通用的部分，可极大地提高工作效率。</a:t>
            </a:r>
            <a:endParaRPr lang="en-US" altLang="zh-CN" smtClean="0">
              <a:ea typeface="宋体" charset="-122"/>
            </a:endParaRPr>
          </a:p>
          <a:p>
            <a:r>
              <a:rPr lang="zh-CN" altLang="en-US" smtClean="0">
                <a:ea typeface="宋体" charset="-122"/>
              </a:rPr>
              <a:t>幻灯片放映视图</a:t>
            </a:r>
          </a:p>
          <a:p>
            <a:pPr lvl="1"/>
            <a:r>
              <a:rPr lang="zh-CN" altLang="en-US" smtClean="0">
                <a:ea typeface="宋体" charset="-122"/>
              </a:rPr>
              <a:t>幻灯片放映视图模拟幻灯片放映的真实情况，该视图用来检查演示文稿的效果。</a:t>
            </a:r>
            <a:endParaRPr lang="en-US" altLang="zh-CN" smtClean="0">
              <a:ea typeface="宋体" charset="-122"/>
            </a:endParaRPr>
          </a:p>
          <a:p>
            <a:r>
              <a:rPr lang="zh-CN" altLang="en-US" smtClean="0">
                <a:ea typeface="宋体" charset="-122"/>
              </a:rPr>
              <a:t>阅读视图</a:t>
            </a:r>
          </a:p>
          <a:p>
            <a:pPr lvl="1"/>
            <a:r>
              <a:rPr lang="zh-CN" altLang="en-US" smtClean="0">
                <a:ea typeface="宋体" charset="-122"/>
              </a:rPr>
              <a:t>阅读视图用于个人（</a:t>
            </a:r>
            <a:r>
              <a:rPr lang="en-US" altLang="zh-CN" smtClean="0">
                <a:ea typeface="宋体" charset="-122"/>
              </a:rPr>
              <a:t>pc</a:t>
            </a:r>
            <a:r>
              <a:rPr lang="zh-CN" altLang="en-US" smtClean="0">
                <a:ea typeface="宋体" charset="-122"/>
              </a:rPr>
              <a:t>机）而非全屏（通过大屏幕）放映演示文稿。</a:t>
            </a:r>
          </a:p>
          <a:p>
            <a:endParaRPr lang="zh-CN" altLang="en-US" smtClean="0">
              <a:ea typeface="宋体"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r>
              <a:rPr lang="en-US" altLang="zh-CN" smtClean="0">
                <a:ea typeface="宋体" charset="-122"/>
              </a:rPr>
              <a:t>6.1.4 </a:t>
            </a:r>
            <a:r>
              <a:rPr lang="zh-CN" altLang="en-US" smtClean="0">
                <a:ea typeface="宋体" charset="-122"/>
              </a:rPr>
              <a:t>演示文稿的创建</a:t>
            </a:r>
          </a:p>
        </p:txBody>
      </p:sp>
      <p:sp>
        <p:nvSpPr>
          <p:cNvPr id="29698" name="内容占位符 2"/>
          <p:cNvSpPr>
            <a:spLocks noGrp="1"/>
          </p:cNvSpPr>
          <p:nvPr>
            <p:ph idx="1"/>
          </p:nvPr>
        </p:nvSpPr>
        <p:spPr/>
        <p:txBody>
          <a:bodyPr/>
          <a:lstStyle/>
          <a:p>
            <a:pPr marL="0" indent="0">
              <a:buFont typeface="Wingdings" pitchFamily="2" charset="2"/>
              <a:buNone/>
            </a:pPr>
            <a:r>
              <a:rPr lang="zh-CN" altLang="en-US" smtClean="0">
                <a:ea typeface="宋体" charset="-122"/>
              </a:rPr>
              <a:t>根据演示文稿使用情况不同，新建演示文稿的方式有三种。</a:t>
            </a:r>
          </a:p>
          <a:p>
            <a:pPr marL="0" indent="0"/>
            <a:r>
              <a:rPr lang="zh-CN" altLang="en-US" smtClean="0">
                <a:ea typeface="宋体" charset="-122"/>
              </a:rPr>
              <a:t>第一种是根据样本模板创建文稿。</a:t>
            </a:r>
            <a:endParaRPr lang="en-US" altLang="zh-CN" smtClean="0">
              <a:ea typeface="宋体" charset="-122"/>
            </a:endParaRPr>
          </a:p>
          <a:p>
            <a:pPr lvl="1"/>
            <a:r>
              <a:rPr lang="zh-CN" altLang="zh-CN" smtClean="0">
                <a:ea typeface="宋体" charset="-122"/>
              </a:rPr>
              <a:t>单击“文件”选项卡中的“新建”命令，再单击“样本模板”按钮，将会出现样本模板窗格；</a:t>
            </a:r>
          </a:p>
          <a:p>
            <a:pPr lvl="1"/>
            <a:r>
              <a:rPr lang="zh-CN" altLang="zh-CN" smtClean="0">
                <a:ea typeface="宋体" charset="-122"/>
              </a:rPr>
              <a:t>再在各种样本模板中选择一种样本。单击“创建”按钮即可</a:t>
            </a:r>
            <a:endParaRPr lang="en-US" altLang="zh-CN" smtClean="0">
              <a:ea typeface="宋体" charset="-122"/>
            </a:endParaRP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p:txBody>
          <a:bodyPr/>
          <a:lstStyle/>
          <a:p>
            <a:r>
              <a:rPr lang="en-US" altLang="zh-CN" smtClean="0">
                <a:ea typeface="宋体" charset="-122"/>
              </a:rPr>
              <a:t>6.1.4 </a:t>
            </a:r>
            <a:r>
              <a:rPr lang="zh-CN" altLang="en-US" smtClean="0">
                <a:ea typeface="宋体" charset="-122"/>
              </a:rPr>
              <a:t>演示文稿的创建</a:t>
            </a:r>
          </a:p>
        </p:txBody>
      </p:sp>
      <p:sp>
        <p:nvSpPr>
          <p:cNvPr id="30722" name="内容占位符 2"/>
          <p:cNvSpPr>
            <a:spLocks noGrp="1"/>
          </p:cNvSpPr>
          <p:nvPr>
            <p:ph idx="1"/>
          </p:nvPr>
        </p:nvSpPr>
        <p:spPr/>
        <p:txBody>
          <a:bodyPr/>
          <a:lstStyle/>
          <a:p>
            <a:pPr marL="0" indent="0">
              <a:buFont typeface="Wingdings" pitchFamily="2" charset="2"/>
              <a:buNone/>
            </a:pPr>
            <a:r>
              <a:rPr lang="zh-CN" altLang="en-US" smtClean="0">
                <a:ea typeface="宋体" charset="-122"/>
              </a:rPr>
              <a:t>根据演示文稿使用情况不同，新建演示文稿的方式有三种。</a:t>
            </a:r>
          </a:p>
          <a:p>
            <a:pPr marL="0" indent="0"/>
            <a:r>
              <a:rPr lang="zh-CN" altLang="zh-CN" smtClean="0">
                <a:ea typeface="宋体" charset="-122"/>
              </a:rPr>
              <a:t>第二种是使用</a:t>
            </a:r>
            <a:r>
              <a:rPr lang="en-US" altLang="zh-CN" smtClean="0">
                <a:ea typeface="宋体" charset="-122"/>
              </a:rPr>
              <a:t>PowerPoint</a:t>
            </a:r>
            <a:r>
              <a:rPr lang="zh-CN" altLang="zh-CN" smtClean="0">
                <a:ea typeface="宋体" charset="-122"/>
              </a:rPr>
              <a:t>提供的主题（背景模板）创建文稿。</a:t>
            </a:r>
            <a:endParaRPr lang="en-US" altLang="zh-CN" smtClean="0">
              <a:ea typeface="宋体" charset="-122"/>
            </a:endParaRPr>
          </a:p>
          <a:p>
            <a:pPr lvl="1"/>
            <a:r>
              <a:rPr lang="zh-CN" altLang="zh-CN" smtClean="0">
                <a:ea typeface="宋体" charset="-122"/>
              </a:rPr>
              <a:t>单击“文件”菜单中的“新建”命令，再单击“主题”按钮</a:t>
            </a:r>
            <a:endParaRPr lang="en-US" altLang="zh-CN" smtClean="0">
              <a:ea typeface="宋体" charset="-122"/>
            </a:endParaRPr>
          </a:p>
          <a:p>
            <a:pPr lvl="1"/>
            <a:r>
              <a:rPr lang="zh-CN" altLang="zh-CN" smtClean="0">
                <a:ea typeface="宋体" charset="-122"/>
              </a:rPr>
              <a:t>查看所有的文件主题，单击需要的主题，再单击“创建”按钮。</a:t>
            </a:r>
          </a:p>
          <a:p>
            <a:pPr marL="0" indent="0"/>
            <a:endParaRPr lang="zh-CN"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p:txBody>
          <a:bodyPr/>
          <a:lstStyle/>
          <a:p>
            <a:r>
              <a:rPr lang="en-US" altLang="zh-CN" smtClean="0">
                <a:ea typeface="宋体" charset="-122"/>
              </a:rPr>
              <a:t>6.1.4 </a:t>
            </a:r>
            <a:r>
              <a:rPr lang="zh-CN" altLang="en-US" smtClean="0">
                <a:ea typeface="宋体" charset="-122"/>
              </a:rPr>
              <a:t>演示文稿的创建</a:t>
            </a:r>
          </a:p>
        </p:txBody>
      </p:sp>
      <p:sp>
        <p:nvSpPr>
          <p:cNvPr id="31746" name="内容占位符 2"/>
          <p:cNvSpPr>
            <a:spLocks noGrp="1"/>
          </p:cNvSpPr>
          <p:nvPr>
            <p:ph idx="1"/>
          </p:nvPr>
        </p:nvSpPr>
        <p:spPr/>
        <p:txBody>
          <a:bodyPr/>
          <a:lstStyle/>
          <a:p>
            <a:pPr marL="0" indent="0">
              <a:buFont typeface="Wingdings" pitchFamily="2" charset="2"/>
              <a:buNone/>
            </a:pPr>
            <a:r>
              <a:rPr lang="zh-CN" altLang="en-US" smtClean="0">
                <a:ea typeface="宋体" charset="-122"/>
              </a:rPr>
              <a:t>根据演示文稿使用情况不同，新建演示文稿的方式有三种。</a:t>
            </a:r>
          </a:p>
          <a:p>
            <a:pPr marL="0" indent="0"/>
            <a:r>
              <a:rPr lang="zh-CN" altLang="zh-CN" smtClean="0">
                <a:ea typeface="宋体" charset="-122"/>
              </a:rPr>
              <a:t>第三种方式就是从空白幻灯片开始，从头制作演示文稿。</a:t>
            </a:r>
            <a:endParaRPr lang="en-US" altLang="zh-CN" smtClean="0">
              <a:ea typeface="宋体" charset="-122"/>
            </a:endParaRPr>
          </a:p>
          <a:p>
            <a:pPr lvl="1"/>
            <a:r>
              <a:rPr lang="zh-CN" altLang="zh-CN" smtClean="0">
                <a:ea typeface="宋体" charset="-122"/>
              </a:rPr>
              <a:t>在</a:t>
            </a:r>
            <a:r>
              <a:rPr lang="en-US" altLang="zh-CN" smtClean="0">
                <a:ea typeface="宋体" charset="-122"/>
              </a:rPr>
              <a:t> PowerPoint 2010 </a:t>
            </a:r>
            <a:r>
              <a:rPr lang="zh-CN" altLang="zh-CN" smtClean="0">
                <a:ea typeface="宋体" charset="-122"/>
              </a:rPr>
              <a:t>中，单击“文件”选项卡，然后单击“新建”。</a:t>
            </a:r>
            <a:endParaRPr lang="en-US" altLang="zh-CN" smtClean="0">
              <a:ea typeface="宋体" charset="-122"/>
            </a:endParaRPr>
          </a:p>
          <a:p>
            <a:pPr lvl="1"/>
            <a:r>
              <a:rPr lang="zh-CN" altLang="zh-CN" smtClean="0">
                <a:ea typeface="宋体" charset="-122"/>
              </a:rPr>
              <a:t>单击“空白演示文稿”，然后单击“创建”。</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914400" y="836613"/>
            <a:ext cx="7042150" cy="412750"/>
          </a:xfrm>
        </p:spPr>
        <p:txBody>
          <a:bodyPr/>
          <a:lstStyle/>
          <a:p>
            <a:r>
              <a:rPr lang="en-US" altLang="zh-CN" sz="3200" smtClean="0">
                <a:ea typeface="宋体" charset="-122"/>
              </a:rPr>
              <a:t>6.1.5 </a:t>
            </a:r>
            <a:r>
              <a:rPr lang="zh-CN" altLang="en-US" sz="3200" smtClean="0">
                <a:ea typeface="宋体" charset="-122"/>
              </a:rPr>
              <a:t>演示文稿的打开、关闭和保存</a:t>
            </a:r>
          </a:p>
        </p:txBody>
      </p:sp>
      <p:sp>
        <p:nvSpPr>
          <p:cNvPr id="32770" name="内容占位符 2"/>
          <p:cNvSpPr>
            <a:spLocks noGrp="1"/>
          </p:cNvSpPr>
          <p:nvPr>
            <p:ph idx="1"/>
          </p:nvPr>
        </p:nvSpPr>
        <p:spPr/>
        <p:txBody>
          <a:bodyPr/>
          <a:lstStyle/>
          <a:p>
            <a:r>
              <a:rPr lang="zh-CN" altLang="en-US" smtClean="0">
                <a:ea typeface="宋体" charset="-122"/>
              </a:rPr>
              <a:t>打开</a:t>
            </a:r>
          </a:p>
          <a:p>
            <a:pPr>
              <a:buFont typeface="Wingdings" pitchFamily="2" charset="2"/>
              <a:buNone/>
            </a:pPr>
            <a:r>
              <a:rPr lang="en-US" altLang="zh-CN" smtClean="0">
                <a:ea typeface="宋体" charset="-122"/>
              </a:rPr>
              <a:t>	</a:t>
            </a:r>
            <a:r>
              <a:rPr lang="zh-CN" altLang="en-US" smtClean="0">
                <a:ea typeface="宋体" charset="-122"/>
              </a:rPr>
              <a:t>若要打开现有演示文稿，操作如下：</a:t>
            </a:r>
          </a:p>
          <a:p>
            <a:pPr lvl="1"/>
            <a:r>
              <a:rPr lang="zh-CN" altLang="en-US" smtClean="0">
                <a:ea typeface="宋体" charset="-122"/>
              </a:rPr>
              <a:t>	单击“文件”菜单，然后单击“打开”。 </a:t>
            </a:r>
            <a:endParaRPr lang="en-US" altLang="zh-CN" smtClean="0">
              <a:ea typeface="宋体" charset="-122"/>
            </a:endParaRPr>
          </a:p>
          <a:p>
            <a:pPr lvl="1"/>
            <a:r>
              <a:rPr lang="zh-CN" altLang="en-US" smtClean="0">
                <a:ea typeface="宋体" charset="-122"/>
              </a:rPr>
              <a:t>  在“打开”对话框中选择所需的文件，然后单击“打开”。 </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914400" y="836613"/>
            <a:ext cx="7042150" cy="412750"/>
          </a:xfrm>
        </p:spPr>
        <p:txBody>
          <a:bodyPr/>
          <a:lstStyle/>
          <a:p>
            <a:r>
              <a:rPr lang="en-US" altLang="zh-CN" sz="3200" smtClean="0">
                <a:ea typeface="宋体" charset="-122"/>
              </a:rPr>
              <a:t>6.1.5 </a:t>
            </a:r>
            <a:r>
              <a:rPr lang="zh-CN" altLang="en-US" sz="3200" smtClean="0">
                <a:ea typeface="宋体" charset="-122"/>
              </a:rPr>
              <a:t>演示文稿的打开、关闭和保存</a:t>
            </a:r>
          </a:p>
        </p:txBody>
      </p:sp>
      <p:sp>
        <p:nvSpPr>
          <p:cNvPr id="33794" name="内容占位符 2"/>
          <p:cNvSpPr>
            <a:spLocks noGrp="1"/>
          </p:cNvSpPr>
          <p:nvPr>
            <p:ph idx="1"/>
          </p:nvPr>
        </p:nvSpPr>
        <p:spPr/>
        <p:txBody>
          <a:bodyPr/>
          <a:lstStyle/>
          <a:p>
            <a:r>
              <a:rPr lang="zh-CN" altLang="en-US" smtClean="0">
                <a:ea typeface="宋体" charset="-122"/>
              </a:rPr>
              <a:t>关闭</a:t>
            </a:r>
          </a:p>
          <a:p>
            <a:pPr>
              <a:buFont typeface="Wingdings" pitchFamily="2" charset="2"/>
              <a:buNone/>
            </a:pPr>
            <a:r>
              <a:rPr lang="en-US" altLang="zh-CN" smtClean="0">
                <a:ea typeface="宋体" charset="-122"/>
              </a:rPr>
              <a:t>	</a:t>
            </a:r>
            <a:r>
              <a:rPr lang="zh-CN" altLang="en-US" smtClean="0">
                <a:ea typeface="宋体" charset="-122"/>
              </a:rPr>
              <a:t>若要关闭现打开的演示文稿，操作如下：</a:t>
            </a:r>
          </a:p>
          <a:p>
            <a:pPr lvl="1"/>
            <a:r>
              <a:rPr lang="zh-CN" altLang="en-US" smtClean="0">
                <a:ea typeface="宋体" charset="-122"/>
              </a:rPr>
              <a:t>	单击“文件”菜单，然后单击“关闭”。</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a:xfrm>
            <a:off x="914400" y="836613"/>
            <a:ext cx="7042150" cy="412750"/>
          </a:xfrm>
        </p:spPr>
        <p:txBody>
          <a:bodyPr/>
          <a:lstStyle/>
          <a:p>
            <a:r>
              <a:rPr lang="en-US" altLang="zh-CN" sz="3200" smtClean="0">
                <a:ea typeface="宋体" charset="-122"/>
              </a:rPr>
              <a:t>6.1.5 </a:t>
            </a:r>
            <a:r>
              <a:rPr lang="zh-CN" altLang="en-US" sz="3200" smtClean="0">
                <a:ea typeface="宋体" charset="-122"/>
              </a:rPr>
              <a:t>演示文稿的打开、关闭和保存</a:t>
            </a:r>
          </a:p>
        </p:txBody>
      </p:sp>
      <p:sp>
        <p:nvSpPr>
          <p:cNvPr id="34818" name="内容占位符 2"/>
          <p:cNvSpPr>
            <a:spLocks noGrp="1"/>
          </p:cNvSpPr>
          <p:nvPr>
            <p:ph idx="1"/>
          </p:nvPr>
        </p:nvSpPr>
        <p:spPr/>
        <p:txBody>
          <a:bodyPr/>
          <a:lstStyle/>
          <a:p>
            <a:r>
              <a:rPr lang="zh-CN" altLang="en-US" smtClean="0">
                <a:ea typeface="宋体" charset="-122"/>
              </a:rPr>
              <a:t>保存</a:t>
            </a:r>
          </a:p>
          <a:p>
            <a:pPr>
              <a:buFont typeface="Wingdings" pitchFamily="2" charset="2"/>
              <a:buNone/>
            </a:pPr>
            <a:r>
              <a:rPr lang="en-US" altLang="zh-CN" smtClean="0">
                <a:ea typeface="宋体" charset="-122"/>
              </a:rPr>
              <a:t>	</a:t>
            </a:r>
            <a:r>
              <a:rPr lang="zh-CN" altLang="en-US" smtClean="0">
                <a:ea typeface="宋体" charset="-122"/>
              </a:rPr>
              <a:t>若要保存演示文稿，操作如下：</a:t>
            </a:r>
          </a:p>
          <a:p>
            <a:pPr lvl="1"/>
            <a:r>
              <a:rPr lang="zh-CN" altLang="en-US" smtClean="0">
                <a:ea typeface="宋体" charset="-122"/>
              </a:rPr>
              <a:t>	单击“文件”选项卡，然后单击“另存为”。 </a:t>
            </a:r>
          </a:p>
          <a:p>
            <a:pPr lvl="1"/>
            <a:r>
              <a:rPr lang="zh-CN" altLang="en-US" smtClean="0">
                <a:ea typeface="宋体" charset="-122"/>
              </a:rPr>
              <a:t>	在“文件名”框中，键入演示文稿的名称，然后单击“保存”。 </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p:txBody>
          <a:bodyPr/>
          <a:lstStyle/>
          <a:p>
            <a:r>
              <a:rPr lang="en-US" altLang="zh-CN" smtClean="0">
                <a:ea typeface="宋体" charset="-122"/>
              </a:rPr>
              <a:t>6.2 </a:t>
            </a:r>
            <a:r>
              <a:rPr lang="zh-CN" altLang="en-US" smtClean="0">
                <a:ea typeface="宋体" charset="-122"/>
              </a:rPr>
              <a:t>编辑演示文稿</a:t>
            </a:r>
          </a:p>
        </p:txBody>
      </p:sp>
      <p:sp>
        <p:nvSpPr>
          <p:cNvPr id="35842" name="内容占位符 2"/>
          <p:cNvSpPr>
            <a:spLocks noGrp="1"/>
          </p:cNvSpPr>
          <p:nvPr>
            <p:ph idx="1"/>
          </p:nvPr>
        </p:nvSpPr>
        <p:spPr/>
        <p:txBody>
          <a:bodyPr/>
          <a:lstStyle/>
          <a:p>
            <a:r>
              <a:rPr lang="en-US" altLang="zh-CN" smtClean="0">
                <a:ea typeface="宋体" charset="-122"/>
              </a:rPr>
              <a:t>6.2.1</a:t>
            </a:r>
            <a:r>
              <a:rPr lang="zh-CN" altLang="en-US" smtClean="0">
                <a:ea typeface="宋体" charset="-122"/>
              </a:rPr>
              <a:t>选择幻灯片</a:t>
            </a:r>
          </a:p>
          <a:p>
            <a:r>
              <a:rPr lang="en-US" altLang="zh-CN" smtClean="0">
                <a:ea typeface="宋体" charset="-122"/>
              </a:rPr>
              <a:t>6.2.2 </a:t>
            </a:r>
            <a:r>
              <a:rPr lang="zh-CN" altLang="en-US" smtClean="0">
                <a:ea typeface="宋体" charset="-122"/>
              </a:rPr>
              <a:t>插入幻灯片</a:t>
            </a:r>
          </a:p>
          <a:p>
            <a:r>
              <a:rPr lang="en-US" altLang="zh-CN" smtClean="0">
                <a:ea typeface="宋体" charset="-122"/>
              </a:rPr>
              <a:t>6.2.3 </a:t>
            </a:r>
            <a:r>
              <a:rPr lang="zh-CN" altLang="en-US" smtClean="0">
                <a:ea typeface="宋体" charset="-122"/>
              </a:rPr>
              <a:t>复制幻灯片</a:t>
            </a:r>
          </a:p>
          <a:p>
            <a:r>
              <a:rPr lang="en-US" altLang="zh-CN" smtClean="0">
                <a:ea typeface="宋体" charset="-122"/>
              </a:rPr>
              <a:t>6.2.4 </a:t>
            </a:r>
            <a:r>
              <a:rPr lang="zh-CN" altLang="en-US" smtClean="0">
                <a:ea typeface="宋体" charset="-122"/>
              </a:rPr>
              <a:t>移动幻灯片</a:t>
            </a:r>
          </a:p>
          <a:p>
            <a:r>
              <a:rPr lang="en-US" altLang="zh-CN" smtClean="0">
                <a:ea typeface="宋体" charset="-122"/>
              </a:rPr>
              <a:t>6.2.5 </a:t>
            </a:r>
            <a:r>
              <a:rPr lang="zh-CN" altLang="en-US" smtClean="0">
                <a:ea typeface="宋体" charset="-122"/>
              </a:rPr>
              <a:t>删除幻灯片</a:t>
            </a:r>
          </a:p>
          <a:p>
            <a:r>
              <a:rPr lang="en-US" altLang="zh-CN" smtClean="0">
                <a:ea typeface="宋体" charset="-122"/>
              </a:rPr>
              <a:t>6.2.6</a:t>
            </a:r>
            <a:r>
              <a:rPr lang="zh-CN" altLang="en-US" smtClean="0">
                <a:ea typeface="宋体" charset="-122"/>
              </a:rPr>
              <a:t>编辑幻灯片内容</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r>
              <a:rPr lang="zh-CN" altLang="en-US" smtClean="0">
                <a:ea typeface="宋体" charset="-122"/>
              </a:rPr>
              <a:t>知识要点：</a:t>
            </a:r>
          </a:p>
        </p:txBody>
      </p:sp>
      <p:sp>
        <p:nvSpPr>
          <p:cNvPr id="18434" name="内容占位符 2"/>
          <p:cNvSpPr>
            <a:spLocks noGrp="1"/>
          </p:cNvSpPr>
          <p:nvPr>
            <p:ph idx="1"/>
          </p:nvPr>
        </p:nvSpPr>
        <p:spPr/>
        <p:txBody>
          <a:bodyPr/>
          <a:lstStyle/>
          <a:p>
            <a:r>
              <a:rPr lang="zh-CN" altLang="en-US" smtClean="0">
                <a:ea typeface="宋体" charset="-122"/>
              </a:rPr>
              <a:t>◆	基本概念：演示文稿、视图的基本概念。</a:t>
            </a:r>
          </a:p>
          <a:p>
            <a:r>
              <a:rPr lang="zh-CN" altLang="en-US" smtClean="0">
                <a:ea typeface="宋体" charset="-122"/>
              </a:rPr>
              <a:t>◆	演示文稿的操作：创建、打开、关闭和保存。</a:t>
            </a:r>
          </a:p>
          <a:p>
            <a:r>
              <a:rPr lang="zh-CN" altLang="en-US" smtClean="0">
                <a:ea typeface="宋体" charset="-122"/>
              </a:rPr>
              <a:t>◆	幻灯片的操作：选择、插入、复制、移动、删除。</a:t>
            </a:r>
          </a:p>
          <a:p>
            <a:r>
              <a:rPr lang="zh-CN" altLang="en-US" smtClean="0">
                <a:ea typeface="宋体" charset="-122"/>
              </a:rPr>
              <a:t>◆	编辑幻灯片内容的操作：输入文本，插入图片、图形、艺术字、表格、声音、视频。</a:t>
            </a:r>
          </a:p>
          <a:p>
            <a:r>
              <a:rPr lang="zh-CN" altLang="en-US" smtClean="0">
                <a:ea typeface="宋体" charset="-122"/>
              </a:rPr>
              <a:t>◆	设置演示文稿外观的操作：版式、背景、配色方案、母版、主题模板。</a:t>
            </a:r>
          </a:p>
          <a:p>
            <a:r>
              <a:rPr lang="zh-CN" altLang="en-US" smtClean="0">
                <a:ea typeface="宋体" charset="-122"/>
              </a:rPr>
              <a:t>◆	设置幻灯片动画效果：各种对象的动画和幻灯片的动画切换。</a:t>
            </a:r>
          </a:p>
          <a:p>
            <a:r>
              <a:rPr lang="zh-CN" altLang="en-US" smtClean="0">
                <a:ea typeface="宋体" charset="-122"/>
              </a:rPr>
              <a:t>◆	设置幻灯片的交互效果：超链接和动作交互。</a:t>
            </a:r>
          </a:p>
          <a:p>
            <a:r>
              <a:rPr lang="zh-CN" altLang="en-US" smtClean="0">
                <a:ea typeface="宋体" charset="-122"/>
              </a:rPr>
              <a:t>◆	设置演示文稿的放映方式、打印、打包发布</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p:txBody>
          <a:bodyPr/>
          <a:lstStyle/>
          <a:p>
            <a:r>
              <a:rPr lang="en-US" altLang="zh-CN" smtClean="0">
                <a:ea typeface="宋体" charset="-122"/>
              </a:rPr>
              <a:t>6.2.1</a:t>
            </a:r>
            <a:r>
              <a:rPr lang="zh-CN" altLang="en-US" smtClean="0">
                <a:ea typeface="宋体" charset="-122"/>
              </a:rPr>
              <a:t>选择幻灯片</a:t>
            </a:r>
          </a:p>
        </p:txBody>
      </p:sp>
      <p:sp>
        <p:nvSpPr>
          <p:cNvPr id="36866" name="内容占位符 2"/>
          <p:cNvSpPr>
            <a:spLocks noGrp="1"/>
          </p:cNvSpPr>
          <p:nvPr>
            <p:ph idx="1"/>
          </p:nvPr>
        </p:nvSpPr>
        <p:spPr/>
        <p:txBody>
          <a:bodyPr/>
          <a:lstStyle/>
          <a:p>
            <a:r>
              <a:rPr lang="zh-CN" altLang="en-US" smtClean="0">
                <a:ea typeface="宋体" charset="-122"/>
              </a:rPr>
              <a:t>选择单张幻灯片</a:t>
            </a:r>
          </a:p>
          <a:p>
            <a:pPr lvl="1"/>
            <a:r>
              <a:rPr lang="zh-CN" altLang="en-US" smtClean="0">
                <a:ea typeface="宋体" charset="-122"/>
              </a:rPr>
              <a:t>在普通视图或幻灯片浏览视图模式下，单击需要选中的幻灯片，即可选中它。此时，该幻灯片上有一个黄色外边框显示。</a:t>
            </a:r>
          </a:p>
          <a:p>
            <a:r>
              <a:rPr lang="zh-CN" altLang="en-US" smtClean="0">
                <a:ea typeface="宋体" charset="-122"/>
              </a:rPr>
              <a:t>选择多张连续的张幻灯片</a:t>
            </a:r>
          </a:p>
          <a:p>
            <a:pPr lvl="1"/>
            <a:r>
              <a:rPr lang="zh-CN" altLang="en-US" smtClean="0">
                <a:ea typeface="宋体" charset="-122"/>
              </a:rPr>
              <a:t>选择起始编号的幻灯片，然后按住</a:t>
            </a:r>
            <a:r>
              <a:rPr lang="en-US" altLang="zh-CN" smtClean="0">
                <a:ea typeface="宋体" charset="-122"/>
              </a:rPr>
              <a:t>Shift</a:t>
            </a:r>
            <a:r>
              <a:rPr lang="zh-CN" altLang="en-US" smtClean="0">
                <a:ea typeface="宋体" charset="-122"/>
              </a:rPr>
              <a:t>键，再单击结束编号的幻灯片，即可选中多张连续编号的幻灯片。</a:t>
            </a:r>
          </a:p>
          <a:p>
            <a:r>
              <a:rPr lang="zh-CN" altLang="en-US" smtClean="0">
                <a:ea typeface="宋体" charset="-122"/>
              </a:rPr>
              <a:t>选择多张不连续的幻灯片</a:t>
            </a:r>
          </a:p>
          <a:p>
            <a:pPr lvl="1"/>
            <a:r>
              <a:rPr lang="zh-CN" altLang="en-US" smtClean="0">
                <a:ea typeface="宋体" charset="-122"/>
              </a:rPr>
              <a:t>按住</a:t>
            </a:r>
            <a:r>
              <a:rPr lang="en-US" altLang="zh-CN" smtClean="0">
                <a:ea typeface="宋体" charset="-122"/>
              </a:rPr>
              <a:t>Ctrl</a:t>
            </a:r>
            <a:r>
              <a:rPr lang="zh-CN" altLang="en-US" smtClean="0">
                <a:ea typeface="宋体" charset="-122"/>
              </a:rPr>
              <a:t>键，依次单击需要选择的幻灯片，被单击的多张幻灯片将被同时选中。</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p:txBody>
          <a:bodyPr/>
          <a:lstStyle/>
          <a:p>
            <a:r>
              <a:rPr lang="en-US" altLang="zh-CN" smtClean="0">
                <a:ea typeface="宋体" charset="-122"/>
              </a:rPr>
              <a:t>6.2.2 </a:t>
            </a:r>
            <a:r>
              <a:rPr lang="zh-CN" altLang="en-US" smtClean="0">
                <a:ea typeface="宋体" charset="-122"/>
              </a:rPr>
              <a:t>插入幻灯片</a:t>
            </a:r>
          </a:p>
        </p:txBody>
      </p:sp>
      <p:sp>
        <p:nvSpPr>
          <p:cNvPr id="37890" name="内容占位符 2"/>
          <p:cNvSpPr>
            <a:spLocks noGrp="1"/>
          </p:cNvSpPr>
          <p:nvPr>
            <p:ph idx="1"/>
          </p:nvPr>
        </p:nvSpPr>
        <p:spPr/>
        <p:txBody>
          <a:bodyPr/>
          <a:lstStyle/>
          <a:p>
            <a:r>
              <a:rPr lang="zh-CN" altLang="en-US" smtClean="0">
                <a:ea typeface="宋体" charset="-122"/>
              </a:rPr>
              <a:t>方法一：在工作区中“开始”选项卡上的“幻灯片”组中，单击“新建幻灯片”旁边的箭头。将出现一个库，该库显示了各种可用幻灯片布局的缩略图，从中选择一种即可。</a:t>
            </a:r>
          </a:p>
          <a:p>
            <a:pPr>
              <a:buFont typeface="Wingdings" pitchFamily="2" charset="2"/>
              <a:buNone/>
            </a:pPr>
            <a:r>
              <a:rPr lang="en-US" altLang="zh-CN" smtClean="0">
                <a:ea typeface="宋体" charset="-122"/>
              </a:rPr>
              <a:t>	</a:t>
            </a:r>
            <a:r>
              <a:rPr lang="zh-CN" altLang="en-US" smtClean="0">
                <a:ea typeface="宋体" charset="-122"/>
              </a:rPr>
              <a:t>或者如果您希望新幻灯片具有对应幻灯片以前具有的相同的布局，您只需单击“新建幻灯片”而不必单击其旁边的箭头。 </a:t>
            </a:r>
          </a:p>
          <a:p>
            <a:r>
              <a:rPr lang="zh-CN" altLang="en-US" smtClean="0">
                <a:ea typeface="宋体" charset="-122"/>
              </a:rPr>
              <a:t>方法二：在普通视图中包含“大纲”和“幻灯片”选项卡的窗格上的空白处右击，从快捷菜单中选择“新建幻灯片”。</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p:txBody>
          <a:bodyPr/>
          <a:lstStyle/>
          <a:p>
            <a:r>
              <a:rPr lang="en-US" altLang="zh-CN" smtClean="0">
                <a:ea typeface="宋体" charset="-122"/>
              </a:rPr>
              <a:t>6.2.3 </a:t>
            </a:r>
            <a:r>
              <a:rPr lang="zh-CN" altLang="en-US" smtClean="0">
                <a:ea typeface="宋体" charset="-122"/>
              </a:rPr>
              <a:t>复制幻灯片</a:t>
            </a:r>
          </a:p>
        </p:txBody>
      </p:sp>
      <p:sp>
        <p:nvSpPr>
          <p:cNvPr id="38914" name="内容占位符 2"/>
          <p:cNvSpPr>
            <a:spLocks noGrp="1"/>
          </p:cNvSpPr>
          <p:nvPr>
            <p:ph idx="1"/>
          </p:nvPr>
        </p:nvSpPr>
        <p:spPr/>
        <p:txBody>
          <a:bodyPr/>
          <a:lstStyle/>
          <a:p>
            <a:r>
              <a:rPr lang="zh-CN" altLang="en-US" smtClean="0">
                <a:ea typeface="宋体" charset="-122"/>
              </a:rPr>
              <a:t>首先选中需要复制的幻灯片，在工具栏中选择“复制”按钮或者在快捷菜单中选择“复制幻灯片”命令，然后在需要插入幻灯片的位置单击，选择工具栏的“粘贴”按钮或者在快捷菜单中选择“粘贴”命令，即可完成幻灯片的复制粘贴操作。</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p:txBody>
          <a:bodyPr/>
          <a:lstStyle/>
          <a:p>
            <a:r>
              <a:rPr lang="en-US" altLang="zh-CN" smtClean="0">
                <a:ea typeface="宋体" charset="-122"/>
              </a:rPr>
              <a:t>6.2.4 </a:t>
            </a:r>
            <a:r>
              <a:rPr lang="zh-CN" altLang="en-US" smtClean="0">
                <a:ea typeface="宋体" charset="-122"/>
              </a:rPr>
              <a:t>移动幻灯片</a:t>
            </a:r>
          </a:p>
        </p:txBody>
      </p:sp>
      <p:sp>
        <p:nvSpPr>
          <p:cNvPr id="39938" name="内容占位符 2"/>
          <p:cNvSpPr>
            <a:spLocks noGrp="1"/>
          </p:cNvSpPr>
          <p:nvPr>
            <p:ph idx="1"/>
          </p:nvPr>
        </p:nvSpPr>
        <p:spPr/>
        <p:txBody>
          <a:bodyPr/>
          <a:lstStyle/>
          <a:p>
            <a:r>
              <a:rPr lang="zh-CN" altLang="en-US" smtClean="0">
                <a:ea typeface="宋体" charset="-122"/>
              </a:rPr>
              <a:t>选中需要调整的幻灯片，按住鼠标左键直接将其拖放到适当的位置即可。</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p:nvPr>
        </p:nvSpPr>
        <p:spPr/>
        <p:txBody>
          <a:bodyPr/>
          <a:lstStyle/>
          <a:p>
            <a:r>
              <a:rPr lang="en-US" altLang="zh-CN" smtClean="0">
                <a:ea typeface="宋体" charset="-122"/>
              </a:rPr>
              <a:t>6.2.5 </a:t>
            </a:r>
            <a:r>
              <a:rPr lang="zh-CN" altLang="en-US" smtClean="0">
                <a:ea typeface="宋体" charset="-122"/>
              </a:rPr>
              <a:t>删除幻灯片</a:t>
            </a:r>
          </a:p>
        </p:txBody>
      </p:sp>
      <p:sp>
        <p:nvSpPr>
          <p:cNvPr id="40962" name="内容占位符 2"/>
          <p:cNvSpPr>
            <a:spLocks noGrp="1"/>
          </p:cNvSpPr>
          <p:nvPr>
            <p:ph idx="1"/>
          </p:nvPr>
        </p:nvSpPr>
        <p:spPr/>
        <p:txBody>
          <a:bodyPr/>
          <a:lstStyle/>
          <a:p>
            <a:r>
              <a:rPr lang="zh-CN" altLang="en-US" smtClean="0">
                <a:ea typeface="宋体" charset="-122"/>
              </a:rPr>
              <a:t>在大纲视图或普通视图方式下</a:t>
            </a:r>
            <a:r>
              <a:rPr lang="en-US" altLang="zh-CN" smtClean="0">
                <a:ea typeface="宋体" charset="-122"/>
              </a:rPr>
              <a:t>,</a:t>
            </a:r>
            <a:r>
              <a:rPr lang="zh-CN" altLang="en-US" smtClean="0">
                <a:ea typeface="宋体" charset="-122"/>
              </a:rPr>
              <a:t>选中需要删除的幻灯片，按下</a:t>
            </a:r>
            <a:r>
              <a:rPr lang="en-US" altLang="zh-CN" smtClean="0">
                <a:ea typeface="宋体" charset="-122"/>
              </a:rPr>
              <a:t>Delete</a:t>
            </a:r>
            <a:r>
              <a:rPr lang="zh-CN" altLang="en-US" smtClean="0">
                <a:ea typeface="宋体" charset="-122"/>
              </a:rPr>
              <a:t>键，即可删除多余的幻灯片。</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p:txBody>
          <a:bodyPr/>
          <a:lstStyle/>
          <a:p>
            <a:r>
              <a:rPr lang="en-US" altLang="zh-CN" smtClean="0">
                <a:ea typeface="宋体" charset="-122"/>
              </a:rPr>
              <a:t>6.2.6</a:t>
            </a:r>
            <a:r>
              <a:rPr lang="zh-CN" altLang="en-US" smtClean="0">
                <a:ea typeface="宋体" charset="-122"/>
              </a:rPr>
              <a:t>编辑幻灯片内容</a:t>
            </a:r>
          </a:p>
        </p:txBody>
      </p:sp>
      <p:sp>
        <p:nvSpPr>
          <p:cNvPr id="41986" name="内容占位符 2"/>
          <p:cNvSpPr>
            <a:spLocks noGrp="1"/>
          </p:cNvSpPr>
          <p:nvPr>
            <p:ph idx="1"/>
          </p:nvPr>
        </p:nvSpPr>
        <p:spPr>
          <a:xfrm>
            <a:off x="971550" y="1844675"/>
            <a:ext cx="7561263" cy="3760788"/>
          </a:xfrm>
        </p:spPr>
        <p:txBody>
          <a:bodyPr/>
          <a:lstStyle/>
          <a:p>
            <a:pPr marL="0" indent="0">
              <a:buFont typeface="Wingdings" pitchFamily="2" charset="2"/>
              <a:buNone/>
            </a:pPr>
            <a:r>
              <a:rPr lang="zh-CN" altLang="en-US" sz="2000" smtClean="0">
                <a:ea typeface="宋体" charset="-122"/>
              </a:rPr>
              <a:t>在幻灯片中输入文字的工作可以在普通视图的幻灯片窗格中进行。</a:t>
            </a:r>
          </a:p>
          <a:p>
            <a:pPr marL="0" indent="0"/>
            <a:r>
              <a:rPr lang="zh-CN" altLang="en-US" sz="2000" smtClean="0">
                <a:ea typeface="宋体" charset="-122"/>
              </a:rPr>
              <a:t>使用文本占位符</a:t>
            </a:r>
          </a:p>
          <a:p>
            <a:pPr marL="0" indent="0">
              <a:buFont typeface="Wingdings" pitchFamily="2" charset="2"/>
              <a:buNone/>
            </a:pPr>
            <a:r>
              <a:rPr lang="en-US" altLang="zh-CN" sz="2000" smtClean="0">
                <a:ea typeface="宋体" charset="-122"/>
              </a:rPr>
              <a:t>       </a:t>
            </a:r>
            <a:r>
              <a:rPr lang="zh-CN" altLang="en-US" sz="2000" smtClean="0">
                <a:ea typeface="宋体" charset="-122"/>
              </a:rPr>
              <a:t>在普通视图的幻灯片窗格中，只要单击文本占位符后键入文本即可。</a:t>
            </a:r>
          </a:p>
          <a:p>
            <a:pPr marL="0" indent="0"/>
            <a:r>
              <a:rPr lang="zh-CN" altLang="en-US" sz="2000" smtClean="0">
                <a:ea typeface="宋体" charset="-122"/>
              </a:rPr>
              <a:t>插入文本框</a:t>
            </a:r>
          </a:p>
          <a:p>
            <a:pPr marL="0" indent="0">
              <a:buFont typeface="Wingdings" pitchFamily="2" charset="2"/>
              <a:buNone/>
            </a:pPr>
            <a:r>
              <a:rPr lang="en-US" altLang="zh-CN" sz="2000" smtClean="0">
                <a:ea typeface="宋体" charset="-122"/>
              </a:rPr>
              <a:t>       </a:t>
            </a:r>
            <a:r>
              <a:rPr lang="zh-CN" altLang="en-US" sz="2000" smtClean="0">
                <a:ea typeface="宋体" charset="-122"/>
              </a:rPr>
              <a:t>如果在文本占位符外添加文字，可使用“开始”选项卡“绘图”功能区中的“文本框”按钮或“插入”选项卡“文本”功能区中的“文本框”按钮，再添加文本即可。</a:t>
            </a:r>
            <a:endParaRPr lang="en-US" altLang="zh-CN" sz="2000" smtClean="0">
              <a:ea typeface="宋体" charset="-122"/>
            </a:endParaRPr>
          </a:p>
          <a:p>
            <a:pPr marL="0" indent="0">
              <a:buFont typeface="Wingdings" pitchFamily="2" charset="2"/>
              <a:buNone/>
            </a:pPr>
            <a:endParaRPr lang="zh-CN" altLang="en-US" sz="2000" smtClean="0">
              <a:ea typeface="宋体" charset="-122"/>
            </a:endParaRPr>
          </a:p>
          <a:p>
            <a:pPr marL="0" indent="0"/>
            <a:r>
              <a:rPr lang="zh-CN" altLang="en-US" sz="2000" b="1" smtClean="0">
                <a:ea typeface="宋体" charset="-122"/>
              </a:rPr>
              <a:t>提示：所有文本内容都可以像</a:t>
            </a:r>
            <a:r>
              <a:rPr lang="en-US" altLang="zh-CN" sz="2000" b="1" smtClean="0">
                <a:ea typeface="宋体" charset="-122"/>
              </a:rPr>
              <a:t>word</a:t>
            </a:r>
            <a:r>
              <a:rPr lang="zh-CN" altLang="en-US" sz="2000" b="1" smtClean="0">
                <a:ea typeface="宋体" charset="-122"/>
              </a:rPr>
              <a:t>里一样进行格式设置。</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p:txBody>
          <a:bodyPr/>
          <a:lstStyle/>
          <a:p>
            <a:r>
              <a:rPr lang="en-US" altLang="zh-CN" smtClean="0">
                <a:ea typeface="宋体" charset="-122"/>
              </a:rPr>
              <a:t>6.3 </a:t>
            </a:r>
            <a:r>
              <a:rPr lang="zh-CN" altLang="en-US" smtClean="0">
                <a:ea typeface="宋体" charset="-122"/>
              </a:rPr>
              <a:t>在幻灯片中插入多媒体对象</a:t>
            </a:r>
          </a:p>
        </p:txBody>
      </p:sp>
      <p:sp>
        <p:nvSpPr>
          <p:cNvPr id="43010" name="内容占位符 2"/>
          <p:cNvSpPr>
            <a:spLocks noGrp="1"/>
          </p:cNvSpPr>
          <p:nvPr>
            <p:ph idx="1"/>
          </p:nvPr>
        </p:nvSpPr>
        <p:spPr/>
        <p:txBody>
          <a:bodyPr/>
          <a:lstStyle/>
          <a:p>
            <a:r>
              <a:rPr lang="en-US" altLang="zh-CN" smtClean="0">
                <a:ea typeface="宋体" charset="-122"/>
              </a:rPr>
              <a:t>6.3.1</a:t>
            </a:r>
            <a:r>
              <a:rPr lang="zh-CN" altLang="en-US" smtClean="0">
                <a:ea typeface="宋体" charset="-122"/>
              </a:rPr>
              <a:t>插入图片</a:t>
            </a:r>
          </a:p>
          <a:p>
            <a:r>
              <a:rPr lang="en-US" altLang="zh-CN" smtClean="0">
                <a:ea typeface="宋体" charset="-122"/>
              </a:rPr>
              <a:t>6.3.2</a:t>
            </a:r>
            <a:r>
              <a:rPr lang="zh-CN" altLang="en-US" smtClean="0">
                <a:ea typeface="宋体" charset="-122"/>
              </a:rPr>
              <a:t>插入图形</a:t>
            </a:r>
          </a:p>
          <a:p>
            <a:r>
              <a:rPr lang="en-US" altLang="zh-CN" smtClean="0">
                <a:ea typeface="宋体" charset="-122"/>
              </a:rPr>
              <a:t>6.3.3</a:t>
            </a:r>
            <a:r>
              <a:rPr lang="zh-CN" altLang="en-US" smtClean="0">
                <a:ea typeface="宋体" charset="-122"/>
              </a:rPr>
              <a:t>插入艺术字 </a:t>
            </a:r>
          </a:p>
          <a:p>
            <a:r>
              <a:rPr lang="en-US" altLang="zh-CN" smtClean="0">
                <a:ea typeface="宋体" charset="-122"/>
              </a:rPr>
              <a:t>6.3.4 </a:t>
            </a:r>
            <a:r>
              <a:rPr lang="zh-CN" altLang="en-US" smtClean="0">
                <a:ea typeface="宋体" charset="-122"/>
              </a:rPr>
              <a:t>插入表格</a:t>
            </a:r>
          </a:p>
          <a:p>
            <a:r>
              <a:rPr lang="en-US" altLang="zh-CN" smtClean="0">
                <a:ea typeface="宋体" charset="-122"/>
              </a:rPr>
              <a:t>6.3.5 </a:t>
            </a:r>
            <a:r>
              <a:rPr lang="zh-CN" altLang="en-US" smtClean="0">
                <a:ea typeface="宋体" charset="-122"/>
              </a:rPr>
              <a:t>插入声音</a:t>
            </a:r>
          </a:p>
          <a:p>
            <a:r>
              <a:rPr lang="en-US" altLang="zh-CN" smtClean="0">
                <a:ea typeface="宋体" charset="-122"/>
              </a:rPr>
              <a:t>6.3.6 </a:t>
            </a:r>
            <a:r>
              <a:rPr lang="zh-CN" altLang="en-US" smtClean="0">
                <a:ea typeface="宋体" charset="-122"/>
              </a:rPr>
              <a:t>插入视频</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p:txBody>
          <a:bodyPr/>
          <a:lstStyle/>
          <a:p>
            <a:r>
              <a:rPr lang="en-US" altLang="zh-CN" smtClean="0">
                <a:ea typeface="宋体" charset="-122"/>
              </a:rPr>
              <a:t>6.3.1</a:t>
            </a:r>
            <a:r>
              <a:rPr lang="zh-CN" altLang="en-US" smtClean="0">
                <a:ea typeface="宋体" charset="-122"/>
              </a:rPr>
              <a:t>插入图片</a:t>
            </a:r>
          </a:p>
        </p:txBody>
      </p:sp>
      <p:sp>
        <p:nvSpPr>
          <p:cNvPr id="44034" name="内容占位符 2"/>
          <p:cNvSpPr>
            <a:spLocks noGrp="1"/>
          </p:cNvSpPr>
          <p:nvPr>
            <p:ph idx="1"/>
          </p:nvPr>
        </p:nvSpPr>
        <p:spPr/>
        <p:txBody>
          <a:bodyPr/>
          <a:lstStyle/>
          <a:p>
            <a:r>
              <a:rPr lang="zh-CN" altLang="en-US" smtClean="0">
                <a:ea typeface="宋体" charset="-122"/>
              </a:rPr>
              <a:t>从“剪辑库”中插入剪贴画</a:t>
            </a:r>
          </a:p>
          <a:p>
            <a:pPr lvl="1"/>
            <a:r>
              <a:rPr lang="zh-CN" altLang="en-US" sz="2000" smtClean="0">
                <a:ea typeface="宋体" charset="-122"/>
              </a:rPr>
              <a:t>选择要添加图片的幻灯片；</a:t>
            </a:r>
          </a:p>
          <a:p>
            <a:pPr lvl="1"/>
            <a:r>
              <a:rPr lang="zh-CN" altLang="en-US" sz="2000" smtClean="0">
                <a:ea typeface="宋体" charset="-122"/>
              </a:rPr>
              <a:t>在“插入”选项卡上的“图像”组中，单击“剪贴画”。打开</a:t>
            </a:r>
            <a:r>
              <a:rPr lang="en-US" altLang="zh-CN" sz="2000" smtClean="0">
                <a:ea typeface="宋体" charset="-122"/>
              </a:rPr>
              <a:t>【</a:t>
            </a:r>
            <a:r>
              <a:rPr lang="zh-CN" altLang="en-US" sz="2000" smtClean="0">
                <a:ea typeface="宋体" charset="-122"/>
              </a:rPr>
              <a:t>剪贴画</a:t>
            </a:r>
            <a:r>
              <a:rPr lang="en-US" altLang="zh-CN" sz="2000" smtClean="0">
                <a:ea typeface="宋体" charset="-122"/>
              </a:rPr>
              <a:t>】</a:t>
            </a:r>
            <a:r>
              <a:rPr lang="zh-CN" altLang="en-US" sz="2000" smtClean="0">
                <a:ea typeface="宋体" charset="-122"/>
              </a:rPr>
              <a:t>任务窗格。</a:t>
            </a:r>
          </a:p>
          <a:p>
            <a:pPr lvl="1"/>
            <a:r>
              <a:rPr lang="zh-CN" altLang="en-US" sz="2000" smtClean="0">
                <a:ea typeface="宋体" charset="-122"/>
              </a:rPr>
              <a:t>在</a:t>
            </a:r>
            <a:r>
              <a:rPr lang="en-US" altLang="zh-CN" sz="2000" smtClean="0">
                <a:ea typeface="宋体" charset="-122"/>
              </a:rPr>
              <a:t>【</a:t>
            </a:r>
            <a:r>
              <a:rPr lang="zh-CN" altLang="en-US" sz="2000" smtClean="0">
                <a:ea typeface="宋体" charset="-122"/>
              </a:rPr>
              <a:t>搜索</a:t>
            </a:r>
            <a:r>
              <a:rPr lang="en-US" altLang="zh-CN" sz="2000" smtClean="0">
                <a:ea typeface="宋体" charset="-122"/>
              </a:rPr>
              <a:t>】</a:t>
            </a:r>
            <a:r>
              <a:rPr lang="zh-CN" altLang="en-US" sz="2000" smtClean="0">
                <a:ea typeface="宋体" charset="-122"/>
              </a:rPr>
              <a:t>文本框中键入要搜索的剪贴画相关文字，单击</a:t>
            </a:r>
            <a:r>
              <a:rPr lang="en-US" altLang="zh-CN" sz="2000" smtClean="0">
                <a:ea typeface="宋体" charset="-122"/>
              </a:rPr>
              <a:t>【</a:t>
            </a:r>
            <a:r>
              <a:rPr lang="zh-CN" altLang="en-US" sz="2000" smtClean="0">
                <a:ea typeface="宋体" charset="-122"/>
              </a:rPr>
              <a:t>搜索</a:t>
            </a:r>
            <a:r>
              <a:rPr lang="en-US" altLang="zh-CN" sz="2000" smtClean="0">
                <a:ea typeface="宋体" charset="-122"/>
              </a:rPr>
              <a:t>】</a:t>
            </a:r>
            <a:r>
              <a:rPr lang="zh-CN" altLang="en-US" sz="2000" smtClean="0">
                <a:ea typeface="宋体" charset="-122"/>
              </a:rPr>
              <a:t>按钮。在窗格的图片列表框中将出现这一类别所包含的所有剪贴画。</a:t>
            </a:r>
          </a:p>
          <a:p>
            <a:pPr lvl="1"/>
            <a:r>
              <a:rPr lang="zh-CN" altLang="en-US" sz="2000" smtClean="0">
                <a:ea typeface="宋体" charset="-122"/>
              </a:rPr>
              <a:t>单击所需的图片，也可将图片从“剪辑库”中拖到幻灯片上。</a:t>
            </a:r>
          </a:p>
          <a:p>
            <a:pPr lvl="1"/>
            <a:r>
              <a:rPr lang="zh-CN" altLang="en-US" sz="2000" smtClean="0">
                <a:ea typeface="宋体" charset="-122"/>
              </a:rPr>
              <a:t>当结束使用“剪辑库”时，单击“剪辑库”标题栏上的“关闭”按钮。</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p:txBody>
          <a:bodyPr/>
          <a:lstStyle/>
          <a:p>
            <a:r>
              <a:rPr lang="en-US" altLang="zh-CN" smtClean="0">
                <a:ea typeface="宋体" charset="-122"/>
              </a:rPr>
              <a:t>6.3.1</a:t>
            </a:r>
            <a:r>
              <a:rPr lang="zh-CN" altLang="en-US" smtClean="0">
                <a:ea typeface="宋体" charset="-122"/>
              </a:rPr>
              <a:t>插入图片</a:t>
            </a:r>
          </a:p>
        </p:txBody>
      </p:sp>
      <p:sp>
        <p:nvSpPr>
          <p:cNvPr id="45058" name="内容占位符 2"/>
          <p:cNvSpPr>
            <a:spLocks noGrp="1"/>
          </p:cNvSpPr>
          <p:nvPr>
            <p:ph idx="1"/>
          </p:nvPr>
        </p:nvSpPr>
        <p:spPr/>
        <p:txBody>
          <a:bodyPr/>
          <a:lstStyle/>
          <a:p>
            <a:r>
              <a:rPr lang="zh-CN" altLang="en-US" smtClean="0">
                <a:ea typeface="宋体" charset="-122"/>
              </a:rPr>
              <a:t>插入来自文件的图片</a:t>
            </a:r>
          </a:p>
          <a:p>
            <a:pPr lvl="1"/>
            <a:r>
              <a:rPr lang="zh-CN" altLang="en-US" smtClean="0">
                <a:ea typeface="宋体" charset="-122"/>
              </a:rPr>
              <a:t>选择要添加图片的幻灯片；</a:t>
            </a:r>
          </a:p>
          <a:p>
            <a:pPr lvl="1"/>
            <a:r>
              <a:rPr lang="zh-CN" altLang="en-US" smtClean="0">
                <a:ea typeface="宋体" charset="-122"/>
              </a:rPr>
              <a:t>在“插入”选项卡上的“图像”组中，单击“图片”按钮。</a:t>
            </a:r>
          </a:p>
          <a:p>
            <a:pPr lvl="1"/>
            <a:r>
              <a:rPr lang="zh-CN" altLang="en-US" smtClean="0">
                <a:ea typeface="宋体" charset="-122"/>
              </a:rPr>
              <a:t>找到要插入的图片，然后双击该图片。例如，您的图片文件可能位于“我的文档”中。</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p:txBody>
          <a:bodyPr/>
          <a:lstStyle/>
          <a:p>
            <a:r>
              <a:rPr lang="en-US" altLang="zh-CN" smtClean="0">
                <a:ea typeface="宋体" charset="-122"/>
              </a:rPr>
              <a:t>6.3.2</a:t>
            </a:r>
            <a:r>
              <a:rPr lang="zh-CN" altLang="en-US" smtClean="0">
                <a:ea typeface="宋体" charset="-122"/>
              </a:rPr>
              <a:t>插入图形</a:t>
            </a:r>
          </a:p>
        </p:txBody>
      </p:sp>
      <p:sp>
        <p:nvSpPr>
          <p:cNvPr id="46082" name="内容占位符 2"/>
          <p:cNvSpPr>
            <a:spLocks noGrp="1"/>
          </p:cNvSpPr>
          <p:nvPr>
            <p:ph idx="1"/>
          </p:nvPr>
        </p:nvSpPr>
        <p:spPr>
          <a:xfrm>
            <a:off x="457200" y="1828800"/>
            <a:ext cx="8435975" cy="2895600"/>
          </a:xfrm>
        </p:spPr>
        <p:txBody>
          <a:bodyPr/>
          <a:lstStyle/>
          <a:p>
            <a:pPr marL="0" indent="0">
              <a:buFont typeface="Wingdings" pitchFamily="2" charset="2"/>
              <a:buNone/>
            </a:pPr>
            <a:r>
              <a:rPr lang="zh-CN" altLang="en-US" smtClean="0">
                <a:ea typeface="宋体" charset="-122"/>
              </a:rPr>
              <a:t>操作如下：	</a:t>
            </a:r>
            <a:endParaRPr lang="en-US" altLang="zh-CN" smtClean="0">
              <a:ea typeface="宋体" charset="-122"/>
            </a:endParaRPr>
          </a:p>
          <a:p>
            <a:pPr marL="0" indent="0"/>
            <a:r>
              <a:rPr lang="zh-CN" altLang="en-US" sz="2400" smtClean="0">
                <a:ea typeface="宋体" charset="-122"/>
              </a:rPr>
              <a:t>选择要添加图形的幻灯片。</a:t>
            </a:r>
          </a:p>
          <a:p>
            <a:pPr marL="0" indent="0"/>
            <a:r>
              <a:rPr lang="zh-CN" altLang="en-US" sz="2400" smtClean="0">
                <a:ea typeface="宋体" charset="-122"/>
              </a:rPr>
              <a:t>在“插入”选项卡上的“插图”组中，单击“形状”按钮。</a:t>
            </a:r>
          </a:p>
          <a:p>
            <a:pPr marL="0" indent="0"/>
            <a:r>
              <a:rPr lang="zh-CN" altLang="en-US" sz="2400" smtClean="0">
                <a:ea typeface="宋体" charset="-122"/>
              </a:rPr>
              <a:t>在打开的下拉面板中选择需要的形状单击后，在幻灯片上拖出一个形状区域。</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zh-CN" altLang="en-US" smtClean="0">
                <a:ea typeface="宋体" charset="-122"/>
              </a:rPr>
              <a:t>目录</a:t>
            </a:r>
          </a:p>
        </p:txBody>
      </p:sp>
      <p:sp>
        <p:nvSpPr>
          <p:cNvPr id="19458" name="内容占位符 2"/>
          <p:cNvSpPr>
            <a:spLocks noGrp="1"/>
          </p:cNvSpPr>
          <p:nvPr>
            <p:ph idx="1"/>
          </p:nvPr>
        </p:nvSpPr>
        <p:spPr>
          <a:xfrm>
            <a:off x="1476375" y="1773238"/>
            <a:ext cx="7067550" cy="4495800"/>
          </a:xfrm>
        </p:spPr>
        <p:txBody>
          <a:bodyPr/>
          <a:lstStyle/>
          <a:p>
            <a:r>
              <a:rPr lang="en-US" altLang="zh-CN" smtClean="0">
                <a:ea typeface="宋体" charset="-122"/>
                <a:hlinkClick r:id="rId2" action="ppaction://hlinksldjump"/>
              </a:rPr>
              <a:t>6.1 PowerPoint 2010 </a:t>
            </a:r>
            <a:r>
              <a:rPr lang="zh-CN" altLang="en-US" smtClean="0">
                <a:ea typeface="宋体" charset="-122"/>
                <a:hlinkClick r:id="rId2" action="ppaction://hlinksldjump"/>
              </a:rPr>
              <a:t>概述</a:t>
            </a:r>
            <a:endParaRPr lang="zh-CN" altLang="en-US" smtClean="0">
              <a:ea typeface="宋体" charset="-122"/>
            </a:endParaRPr>
          </a:p>
          <a:p>
            <a:r>
              <a:rPr lang="en-US" altLang="zh-CN" smtClean="0">
                <a:ea typeface="宋体" charset="-122"/>
                <a:hlinkClick r:id="rId3" action="ppaction://hlinksldjump"/>
              </a:rPr>
              <a:t>6.2 </a:t>
            </a:r>
            <a:r>
              <a:rPr lang="zh-CN" altLang="en-US" smtClean="0">
                <a:ea typeface="宋体" charset="-122"/>
                <a:hlinkClick r:id="rId3" action="ppaction://hlinksldjump"/>
              </a:rPr>
              <a:t>编辑演示文稿</a:t>
            </a:r>
            <a:endParaRPr lang="zh-CN" altLang="en-US" smtClean="0">
              <a:ea typeface="宋体" charset="-122"/>
            </a:endParaRPr>
          </a:p>
          <a:p>
            <a:r>
              <a:rPr lang="en-US" altLang="zh-CN" smtClean="0">
                <a:ea typeface="宋体" charset="-122"/>
                <a:hlinkClick r:id="rId4" action="ppaction://hlinksldjump"/>
              </a:rPr>
              <a:t>6.3 </a:t>
            </a:r>
            <a:r>
              <a:rPr lang="zh-CN" altLang="en-US" smtClean="0">
                <a:ea typeface="宋体" charset="-122"/>
                <a:hlinkClick r:id="rId4" action="ppaction://hlinksldjump"/>
              </a:rPr>
              <a:t>在幻灯片中插入多媒体对象</a:t>
            </a:r>
            <a:endParaRPr lang="zh-CN" altLang="en-US" smtClean="0">
              <a:ea typeface="宋体" charset="-122"/>
            </a:endParaRPr>
          </a:p>
          <a:p>
            <a:r>
              <a:rPr lang="en-US" altLang="zh-CN" smtClean="0">
                <a:ea typeface="宋体" charset="-122"/>
                <a:hlinkClick r:id="rId5" action="ppaction://hlinksldjump"/>
              </a:rPr>
              <a:t>6.4 </a:t>
            </a:r>
            <a:r>
              <a:rPr lang="zh-CN" altLang="en-US" smtClean="0">
                <a:ea typeface="宋体" charset="-122"/>
                <a:hlinkClick r:id="rId5" action="ppaction://hlinksldjump"/>
              </a:rPr>
              <a:t>设置演示文稿的外观</a:t>
            </a:r>
            <a:endParaRPr lang="zh-CN" altLang="en-US" smtClean="0">
              <a:ea typeface="宋体" charset="-122"/>
            </a:endParaRPr>
          </a:p>
          <a:p>
            <a:r>
              <a:rPr lang="en-US" altLang="zh-CN" smtClean="0">
                <a:ea typeface="宋体" charset="-122"/>
                <a:hlinkClick r:id="rId6" action="ppaction://hlinksldjump"/>
              </a:rPr>
              <a:t>6.5</a:t>
            </a:r>
            <a:r>
              <a:rPr lang="zh-CN" altLang="en-US" smtClean="0">
                <a:ea typeface="宋体" charset="-122"/>
                <a:hlinkClick r:id="rId6" action="ppaction://hlinksldjump"/>
              </a:rPr>
              <a:t>设置幻灯片的动画效果</a:t>
            </a:r>
            <a:endParaRPr lang="zh-CN" altLang="en-US" smtClean="0">
              <a:ea typeface="宋体" charset="-122"/>
            </a:endParaRPr>
          </a:p>
          <a:p>
            <a:r>
              <a:rPr lang="en-US" altLang="zh-CN" smtClean="0">
                <a:ea typeface="宋体" charset="-122"/>
                <a:hlinkClick r:id="rId7" action="ppaction://hlinksldjump"/>
              </a:rPr>
              <a:t>6.6 </a:t>
            </a:r>
            <a:r>
              <a:rPr lang="zh-CN" altLang="en-US" smtClean="0">
                <a:ea typeface="宋体" charset="-122"/>
                <a:hlinkClick r:id="rId7" action="ppaction://hlinksldjump"/>
              </a:rPr>
              <a:t>设置演示文稿的交互效果</a:t>
            </a:r>
            <a:endParaRPr lang="zh-CN" altLang="en-US" smtClean="0">
              <a:ea typeface="宋体" charset="-122"/>
            </a:endParaRPr>
          </a:p>
          <a:p>
            <a:r>
              <a:rPr lang="en-US" altLang="zh-CN" smtClean="0">
                <a:ea typeface="宋体" charset="-122"/>
                <a:hlinkClick r:id="rId8" action="ppaction://hlinksldjump"/>
              </a:rPr>
              <a:t>6.7</a:t>
            </a:r>
            <a:r>
              <a:rPr lang="zh-CN" altLang="en-US" smtClean="0">
                <a:ea typeface="宋体" charset="-122"/>
                <a:hlinkClick r:id="rId8" action="ppaction://hlinksldjump"/>
              </a:rPr>
              <a:t>演示文稿的放映设置</a:t>
            </a:r>
            <a:endParaRPr lang="zh-CN" altLang="en-US" smtClean="0">
              <a:ea typeface="宋体" charset="-122"/>
            </a:endParaRPr>
          </a:p>
          <a:p>
            <a:r>
              <a:rPr lang="en-US" altLang="zh-CN" smtClean="0">
                <a:ea typeface="宋体" charset="-122"/>
                <a:hlinkClick r:id="rId9" action="ppaction://hlinksldjump"/>
              </a:rPr>
              <a:t>6.8</a:t>
            </a:r>
            <a:r>
              <a:rPr lang="zh-CN" altLang="en-US" smtClean="0">
                <a:ea typeface="宋体" charset="-122"/>
                <a:hlinkClick r:id="rId9" action="ppaction://hlinksldjump"/>
              </a:rPr>
              <a:t>演示文稿的设置、打印、打包和发布</a:t>
            </a:r>
            <a:endParaRPr lang="zh-CN" altLang="en-US"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p:txBody>
          <a:bodyPr/>
          <a:lstStyle/>
          <a:p>
            <a:r>
              <a:rPr lang="en-US" altLang="zh-CN" smtClean="0">
                <a:ea typeface="宋体" charset="-122"/>
              </a:rPr>
              <a:t>6.3.3</a:t>
            </a:r>
            <a:r>
              <a:rPr lang="zh-CN" altLang="en-US" smtClean="0">
                <a:ea typeface="宋体" charset="-122"/>
              </a:rPr>
              <a:t>插入艺术字</a:t>
            </a:r>
          </a:p>
        </p:txBody>
      </p:sp>
      <p:sp>
        <p:nvSpPr>
          <p:cNvPr id="47106" name="内容占位符 2"/>
          <p:cNvSpPr>
            <a:spLocks noGrp="1"/>
          </p:cNvSpPr>
          <p:nvPr>
            <p:ph idx="1"/>
          </p:nvPr>
        </p:nvSpPr>
        <p:spPr/>
        <p:txBody>
          <a:bodyPr/>
          <a:lstStyle/>
          <a:p>
            <a:pPr marL="0" indent="0">
              <a:buFont typeface="Wingdings" pitchFamily="2" charset="2"/>
              <a:buNone/>
            </a:pPr>
            <a:r>
              <a:rPr lang="zh-CN" altLang="en-US" smtClean="0">
                <a:ea typeface="宋体" charset="-122"/>
              </a:rPr>
              <a:t>操作如下：</a:t>
            </a:r>
            <a:endParaRPr lang="en-US" altLang="zh-CN" smtClean="0">
              <a:ea typeface="宋体" charset="-122"/>
            </a:endParaRPr>
          </a:p>
          <a:p>
            <a:pPr marL="0" indent="0"/>
            <a:r>
              <a:rPr lang="zh-CN" altLang="en-US" smtClean="0">
                <a:ea typeface="宋体" charset="-122"/>
              </a:rPr>
              <a:t>在幻灯片中，单击要添加艺术字的幻灯片。</a:t>
            </a:r>
          </a:p>
          <a:p>
            <a:pPr marL="0" indent="0"/>
            <a:r>
              <a:rPr lang="zh-CN" altLang="en-US" smtClean="0">
                <a:ea typeface="宋体" charset="-122"/>
              </a:rPr>
              <a:t>在“插入”选项卡上的“文本”组中，单击“艺术字”按钮。</a:t>
            </a:r>
            <a:endParaRPr lang="en-US" altLang="zh-CN" smtClean="0">
              <a:ea typeface="宋体" charset="-122"/>
            </a:endParaRPr>
          </a:p>
          <a:p>
            <a:pPr marL="0" indent="0"/>
            <a:r>
              <a:rPr lang="zh-CN" altLang="en-US" smtClean="0">
                <a:ea typeface="宋体" charset="-122"/>
              </a:rPr>
              <a:t>在“请在此放置你的文字”框中，键入文本。</a:t>
            </a:r>
          </a:p>
          <a:p>
            <a:pPr marL="0" indent="0"/>
            <a:r>
              <a:rPr lang="zh-CN" altLang="en-US" smtClean="0">
                <a:ea typeface="宋体" charset="-122"/>
              </a:rPr>
              <a:t>再在“格式”选项卡上的“艺术字”样式中进行艺术字样式的进一步设置。</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p:nvPr>
        </p:nvSpPr>
        <p:spPr/>
        <p:txBody>
          <a:bodyPr/>
          <a:lstStyle/>
          <a:p>
            <a:r>
              <a:rPr lang="en-US" altLang="zh-CN" smtClean="0">
                <a:ea typeface="宋体" charset="-122"/>
              </a:rPr>
              <a:t>6.3.4 </a:t>
            </a:r>
            <a:r>
              <a:rPr lang="zh-CN" altLang="en-US" smtClean="0">
                <a:ea typeface="宋体" charset="-122"/>
              </a:rPr>
              <a:t>插入表格</a:t>
            </a:r>
          </a:p>
        </p:txBody>
      </p:sp>
      <p:sp>
        <p:nvSpPr>
          <p:cNvPr id="48130" name="内容占位符 2"/>
          <p:cNvSpPr>
            <a:spLocks noGrp="1"/>
          </p:cNvSpPr>
          <p:nvPr>
            <p:ph idx="1"/>
          </p:nvPr>
        </p:nvSpPr>
        <p:spPr/>
        <p:txBody>
          <a:bodyPr/>
          <a:lstStyle/>
          <a:p>
            <a:r>
              <a:rPr lang="zh-CN" altLang="en-US" smtClean="0">
                <a:ea typeface="宋体" charset="-122"/>
              </a:rPr>
              <a:t>具体操作为：在“插入”选项卡上选择“表格”组中的“插入表格”，在其下拉面板上拖动鼠标选择行列数生成表格，然后在单元格中输入文本。</a:t>
            </a:r>
            <a:endParaRPr lang="en-US" altLang="zh-CN"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48132" name="Picture 2"/>
          <p:cNvPicPr>
            <a:picLocks noChangeAspect="1" noChangeArrowheads="1"/>
          </p:cNvPicPr>
          <p:nvPr/>
        </p:nvPicPr>
        <p:blipFill>
          <a:blip r:embed="rId2"/>
          <a:srcRect/>
          <a:stretch>
            <a:fillRect/>
          </a:stretch>
        </p:blipFill>
        <p:spPr bwMode="auto">
          <a:xfrm>
            <a:off x="2195513" y="3141663"/>
            <a:ext cx="1884362" cy="3213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p:cNvSpPr>
            <a:spLocks noGrp="1"/>
          </p:cNvSpPr>
          <p:nvPr>
            <p:ph type="title"/>
          </p:nvPr>
        </p:nvSpPr>
        <p:spPr/>
        <p:txBody>
          <a:bodyPr/>
          <a:lstStyle/>
          <a:p>
            <a:r>
              <a:rPr lang="en-US" altLang="zh-CN" smtClean="0">
                <a:ea typeface="宋体" charset="-122"/>
              </a:rPr>
              <a:t>6.3.5 </a:t>
            </a:r>
            <a:r>
              <a:rPr lang="zh-CN" altLang="en-US" smtClean="0">
                <a:ea typeface="宋体" charset="-122"/>
              </a:rPr>
              <a:t>插入声音</a:t>
            </a:r>
          </a:p>
        </p:txBody>
      </p:sp>
      <p:sp>
        <p:nvSpPr>
          <p:cNvPr id="49154" name="内容占位符 2"/>
          <p:cNvSpPr>
            <a:spLocks noGrp="1"/>
          </p:cNvSpPr>
          <p:nvPr>
            <p:ph idx="1"/>
          </p:nvPr>
        </p:nvSpPr>
        <p:spPr/>
        <p:txBody>
          <a:bodyPr/>
          <a:lstStyle/>
          <a:p>
            <a:r>
              <a:rPr lang="zh-CN" altLang="en-US" smtClean="0">
                <a:ea typeface="宋体" charset="-122"/>
              </a:rPr>
              <a:t>插入音频的方法与插入图片相同，既可以从“剪辑库”中插入音频，也可以从文件中插入。</a:t>
            </a:r>
          </a:p>
          <a:p>
            <a:pPr lvl="1"/>
            <a:r>
              <a:rPr lang="zh-CN" altLang="en-US" smtClean="0">
                <a:ea typeface="宋体" charset="-122"/>
              </a:rPr>
              <a:t>单击要添加音频剪辑的幻灯片。 </a:t>
            </a:r>
          </a:p>
          <a:p>
            <a:pPr lvl="1"/>
            <a:r>
              <a:rPr lang="zh-CN" altLang="en-US" smtClean="0">
                <a:ea typeface="宋体" charset="-122"/>
              </a:rPr>
              <a:t>在“插入”选项卡的“媒体”组中，单击“音频”。</a:t>
            </a:r>
          </a:p>
          <a:p>
            <a:pPr lvl="1"/>
            <a:r>
              <a:rPr lang="zh-CN" altLang="en-US" smtClean="0">
                <a:ea typeface="宋体" charset="-122"/>
              </a:rPr>
              <a:t>然后执行下列操作之一： </a:t>
            </a:r>
          </a:p>
          <a:p>
            <a:pPr lvl="2"/>
            <a:r>
              <a:rPr lang="zh-CN" altLang="en-US" smtClean="0">
                <a:ea typeface="宋体" charset="-122"/>
              </a:rPr>
              <a:t>单击“文件中的音频”，找到包含所需文件的文件夹，然后双击要添加的文件。 </a:t>
            </a:r>
          </a:p>
          <a:p>
            <a:pPr lvl="2"/>
            <a:r>
              <a:rPr lang="zh-CN" altLang="en-US" smtClean="0">
                <a:ea typeface="宋体" charset="-122"/>
              </a:rPr>
              <a:t>单击“剪贴画音频”，在“剪贴画”任务窗格中找到所需的音频剪辑，然后单击该剪辑以将其添加到幻灯片中。</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dirty="0" smtClean="0"/>
              <a:t>School of Computer Science</a:t>
            </a:r>
            <a:endParaRPr lang="en-US" altLang="zh-CN"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p:nvPr>
        </p:nvSpPr>
        <p:spPr/>
        <p:txBody>
          <a:bodyPr/>
          <a:lstStyle/>
          <a:p>
            <a:r>
              <a:rPr lang="en-US" altLang="zh-CN" smtClean="0">
                <a:ea typeface="宋体" charset="-122"/>
              </a:rPr>
              <a:t>6.3.6 </a:t>
            </a:r>
            <a:r>
              <a:rPr lang="zh-CN" altLang="en-US" smtClean="0">
                <a:ea typeface="宋体" charset="-122"/>
              </a:rPr>
              <a:t>插入视频</a:t>
            </a:r>
          </a:p>
        </p:txBody>
      </p:sp>
      <p:sp>
        <p:nvSpPr>
          <p:cNvPr id="50178" name="内容占位符 2"/>
          <p:cNvSpPr>
            <a:spLocks noGrp="1"/>
          </p:cNvSpPr>
          <p:nvPr>
            <p:ph idx="1"/>
          </p:nvPr>
        </p:nvSpPr>
        <p:spPr/>
        <p:txBody>
          <a:bodyPr/>
          <a:lstStyle/>
          <a:p>
            <a:endParaRPr lang="en-US" altLang="zh-CN" smtClean="0">
              <a:ea typeface="宋体" charset="-122"/>
            </a:endParaRPr>
          </a:p>
          <a:p>
            <a:r>
              <a:rPr lang="en-US" altLang="zh-CN" smtClean="0">
                <a:ea typeface="宋体" charset="-122"/>
              </a:rPr>
              <a:t>PowerPoint</a:t>
            </a:r>
            <a:r>
              <a:rPr lang="zh-CN" altLang="zh-CN" smtClean="0">
                <a:ea typeface="宋体" charset="-122"/>
              </a:rPr>
              <a:t>可播放多种格式的视频文件。</a:t>
            </a:r>
            <a:endParaRPr lang="en-US" altLang="zh-CN" smtClean="0">
              <a:ea typeface="宋体" charset="-122"/>
            </a:endParaRPr>
          </a:p>
          <a:p>
            <a:endParaRPr lang="en-US" altLang="zh-CN" smtClean="0">
              <a:ea typeface="宋体" charset="-122"/>
            </a:endParaRPr>
          </a:p>
          <a:p>
            <a:r>
              <a:rPr lang="zh-CN" altLang="en-US" smtClean="0">
                <a:ea typeface="宋体" charset="-122"/>
              </a:rPr>
              <a:t>在幻灯片中插入影像的方法与插入声音的方法类似。</a:t>
            </a:r>
            <a:endParaRPr lang="en-US" altLang="zh-CN"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p:cNvSpPr>
            <a:spLocks noGrp="1"/>
          </p:cNvSpPr>
          <p:nvPr>
            <p:ph type="title"/>
          </p:nvPr>
        </p:nvSpPr>
        <p:spPr/>
        <p:txBody>
          <a:bodyPr/>
          <a:lstStyle/>
          <a:p>
            <a:r>
              <a:rPr lang="en-US" altLang="zh-CN" smtClean="0">
                <a:ea typeface="宋体" charset="-122"/>
              </a:rPr>
              <a:t>6.4 </a:t>
            </a:r>
            <a:r>
              <a:rPr lang="zh-CN" altLang="en-US" smtClean="0">
                <a:ea typeface="宋体" charset="-122"/>
              </a:rPr>
              <a:t>设置演示文稿的外观</a:t>
            </a:r>
          </a:p>
        </p:txBody>
      </p:sp>
      <p:sp>
        <p:nvSpPr>
          <p:cNvPr id="51202" name="内容占位符 2"/>
          <p:cNvSpPr>
            <a:spLocks noGrp="1"/>
          </p:cNvSpPr>
          <p:nvPr>
            <p:ph idx="1"/>
          </p:nvPr>
        </p:nvSpPr>
        <p:spPr/>
        <p:txBody>
          <a:bodyPr/>
          <a:lstStyle/>
          <a:p>
            <a:r>
              <a:rPr lang="en-US" altLang="zh-CN" smtClean="0">
                <a:ea typeface="宋体" charset="-122"/>
              </a:rPr>
              <a:t>6.4.1</a:t>
            </a:r>
            <a:r>
              <a:rPr lang="zh-CN" altLang="en-US" smtClean="0">
                <a:ea typeface="宋体" charset="-122"/>
              </a:rPr>
              <a:t>设置幻灯片版式</a:t>
            </a:r>
          </a:p>
          <a:p>
            <a:r>
              <a:rPr lang="en-US" altLang="zh-CN" smtClean="0">
                <a:ea typeface="宋体" charset="-122"/>
              </a:rPr>
              <a:t>6.4.2</a:t>
            </a:r>
            <a:r>
              <a:rPr lang="zh-CN" altLang="en-US" smtClean="0">
                <a:ea typeface="宋体" charset="-122"/>
              </a:rPr>
              <a:t>设置幻灯片背景</a:t>
            </a:r>
          </a:p>
          <a:p>
            <a:r>
              <a:rPr lang="en-US" altLang="zh-CN" smtClean="0">
                <a:ea typeface="宋体" charset="-122"/>
              </a:rPr>
              <a:t>6.4.3</a:t>
            </a:r>
            <a:r>
              <a:rPr lang="zh-CN" altLang="en-US" smtClean="0">
                <a:ea typeface="宋体" charset="-122"/>
              </a:rPr>
              <a:t>幻灯片配色方案</a:t>
            </a:r>
          </a:p>
          <a:p>
            <a:r>
              <a:rPr lang="en-US" altLang="zh-CN" smtClean="0">
                <a:ea typeface="宋体" charset="-122"/>
              </a:rPr>
              <a:t>6.4.4</a:t>
            </a:r>
            <a:r>
              <a:rPr lang="zh-CN" altLang="en-US" smtClean="0">
                <a:ea typeface="宋体" charset="-122"/>
              </a:rPr>
              <a:t>设置母板</a:t>
            </a:r>
          </a:p>
          <a:p>
            <a:r>
              <a:rPr lang="en-US" altLang="zh-CN" smtClean="0">
                <a:ea typeface="宋体" charset="-122"/>
              </a:rPr>
              <a:t>6.4.5</a:t>
            </a:r>
            <a:r>
              <a:rPr lang="zh-CN" altLang="en-US" smtClean="0">
                <a:ea typeface="宋体" charset="-122"/>
              </a:rPr>
              <a:t>应用主题模板</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p:cNvSpPr>
          <p:nvPr>
            <p:ph type="title"/>
          </p:nvPr>
        </p:nvSpPr>
        <p:spPr/>
        <p:txBody>
          <a:bodyPr/>
          <a:lstStyle/>
          <a:p>
            <a:r>
              <a:rPr lang="en-US" altLang="zh-CN" smtClean="0">
                <a:ea typeface="宋体" charset="-122"/>
              </a:rPr>
              <a:t>6.4.1</a:t>
            </a:r>
            <a:r>
              <a:rPr lang="zh-CN" altLang="en-US" smtClean="0">
                <a:ea typeface="宋体" charset="-122"/>
              </a:rPr>
              <a:t>设置幻灯片版式</a:t>
            </a:r>
          </a:p>
        </p:txBody>
      </p:sp>
      <p:sp>
        <p:nvSpPr>
          <p:cNvPr id="52226" name="内容占位符 2"/>
          <p:cNvSpPr>
            <a:spLocks noGrp="1"/>
          </p:cNvSpPr>
          <p:nvPr>
            <p:ph idx="1"/>
          </p:nvPr>
        </p:nvSpPr>
        <p:spPr/>
        <p:txBody>
          <a:bodyPr/>
          <a:lstStyle/>
          <a:p>
            <a:r>
              <a:rPr lang="zh-CN" altLang="en-US" smtClean="0">
                <a:ea typeface="宋体" charset="-122"/>
              </a:rPr>
              <a:t>幻灯片版式包含要在幻灯片上显示的全部内容的格式设置、位置和占位符。</a:t>
            </a:r>
            <a:endParaRPr lang="en-US" altLang="zh-CN" smtClean="0">
              <a:ea typeface="宋体" charset="-122"/>
            </a:endParaRPr>
          </a:p>
          <a:p>
            <a:r>
              <a:rPr lang="zh-CN" altLang="zh-CN" smtClean="0">
                <a:ea typeface="宋体" charset="-122"/>
              </a:rPr>
              <a:t>其中占位符是版式中的容器，可容纳如文本、表格、图表、图形、影片、声音等内容。</a:t>
            </a:r>
            <a:endParaRPr lang="en-US" altLang="zh-CN" smtClean="0">
              <a:ea typeface="宋体" charset="-122"/>
            </a:endParaRPr>
          </a:p>
          <a:p>
            <a:r>
              <a:rPr lang="zh-CN" altLang="zh-CN" smtClean="0">
                <a:ea typeface="宋体" charset="-122"/>
              </a:rPr>
              <a:t>创建新幻灯片时，就可以从多种预先设计好的幻灯片版式中进行选择。也可以在创建幻灯片之后修改其版式。</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p:nvPr>
        </p:nvSpPr>
        <p:spPr/>
        <p:txBody>
          <a:bodyPr/>
          <a:lstStyle/>
          <a:p>
            <a:r>
              <a:rPr lang="en-US" altLang="zh-CN" smtClean="0">
                <a:ea typeface="宋体" charset="-122"/>
              </a:rPr>
              <a:t>6.4.1</a:t>
            </a:r>
            <a:r>
              <a:rPr lang="zh-CN" altLang="en-US" smtClean="0">
                <a:ea typeface="宋体" charset="-122"/>
              </a:rPr>
              <a:t>设置幻灯片版式</a:t>
            </a:r>
          </a:p>
        </p:txBody>
      </p:sp>
      <p:sp>
        <p:nvSpPr>
          <p:cNvPr id="53250" name="内容占位符 2"/>
          <p:cNvSpPr>
            <a:spLocks noGrp="1"/>
          </p:cNvSpPr>
          <p:nvPr>
            <p:ph idx="1"/>
          </p:nvPr>
        </p:nvSpPr>
        <p:spPr/>
        <p:txBody>
          <a:bodyPr/>
          <a:lstStyle/>
          <a:p>
            <a:pPr marL="0" indent="0">
              <a:buFont typeface="Wingdings" pitchFamily="2" charset="2"/>
              <a:buNone/>
            </a:pPr>
            <a:r>
              <a:rPr lang="zh-CN" altLang="en-US" smtClean="0">
                <a:ea typeface="宋体" charset="-122"/>
              </a:rPr>
              <a:t>修改版式的操作步骤：</a:t>
            </a:r>
          </a:p>
          <a:p>
            <a:pPr lvl="1"/>
            <a:r>
              <a:rPr lang="zh-CN" altLang="en-US" smtClean="0">
                <a:ea typeface="宋体" charset="-122"/>
              </a:rPr>
              <a:t>单击要修改版式的幻灯片。 </a:t>
            </a:r>
          </a:p>
          <a:p>
            <a:pPr lvl="1"/>
            <a:r>
              <a:rPr lang="zh-CN" altLang="en-US" smtClean="0">
                <a:ea typeface="宋体" charset="-122"/>
              </a:rPr>
              <a:t>在“开始”选项卡的“幻灯片”组中，单击“版式”。</a:t>
            </a:r>
          </a:p>
          <a:p>
            <a:pPr lvl="1"/>
            <a:r>
              <a:rPr lang="zh-CN" altLang="en-US" smtClean="0">
                <a:ea typeface="宋体" charset="-122"/>
              </a:rPr>
              <a:t>在如下图所示的版式面板中选择所需版式单击。</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53252" name="Picture 2"/>
          <p:cNvPicPr>
            <a:picLocks noChangeAspect="1" noChangeArrowheads="1"/>
          </p:cNvPicPr>
          <p:nvPr/>
        </p:nvPicPr>
        <p:blipFill>
          <a:blip r:embed="rId2"/>
          <a:srcRect/>
          <a:stretch>
            <a:fillRect/>
          </a:stretch>
        </p:blipFill>
        <p:spPr bwMode="auto">
          <a:xfrm>
            <a:off x="7235825" y="2276475"/>
            <a:ext cx="1201738" cy="1103313"/>
          </a:xfrm>
          <a:prstGeom prst="rect">
            <a:avLst/>
          </a:prstGeom>
          <a:noFill/>
          <a:ln w="9525">
            <a:noFill/>
            <a:miter lim="800000"/>
            <a:headEnd/>
            <a:tailEnd/>
          </a:ln>
        </p:spPr>
      </p:pic>
      <p:pic>
        <p:nvPicPr>
          <p:cNvPr id="53253" name="Picture 3"/>
          <p:cNvPicPr>
            <a:picLocks noChangeAspect="1" noChangeArrowheads="1"/>
          </p:cNvPicPr>
          <p:nvPr/>
        </p:nvPicPr>
        <p:blipFill>
          <a:blip r:embed="rId3"/>
          <a:srcRect/>
          <a:stretch>
            <a:fillRect/>
          </a:stretch>
        </p:blipFill>
        <p:spPr bwMode="auto">
          <a:xfrm>
            <a:off x="2051050" y="4076700"/>
            <a:ext cx="3163888" cy="2493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p:cNvSpPr>
          <p:nvPr>
            <p:ph type="title"/>
          </p:nvPr>
        </p:nvSpPr>
        <p:spPr/>
        <p:txBody>
          <a:bodyPr/>
          <a:lstStyle/>
          <a:p>
            <a:r>
              <a:rPr lang="en-US" altLang="zh-CN" smtClean="0">
                <a:ea typeface="宋体" charset="-122"/>
              </a:rPr>
              <a:t>6.4.2</a:t>
            </a:r>
            <a:r>
              <a:rPr lang="zh-CN" altLang="en-US" smtClean="0">
                <a:ea typeface="宋体" charset="-122"/>
              </a:rPr>
              <a:t>设置幻灯片背景</a:t>
            </a:r>
          </a:p>
        </p:txBody>
      </p:sp>
      <p:sp>
        <p:nvSpPr>
          <p:cNvPr id="54274" name="内容占位符 2"/>
          <p:cNvSpPr>
            <a:spLocks noGrp="1"/>
          </p:cNvSpPr>
          <p:nvPr>
            <p:ph idx="1"/>
          </p:nvPr>
        </p:nvSpPr>
        <p:spPr>
          <a:xfrm>
            <a:off x="457200" y="1828800"/>
            <a:ext cx="8362950" cy="4495800"/>
          </a:xfrm>
        </p:spPr>
        <p:txBody>
          <a:bodyPr/>
          <a:lstStyle/>
          <a:p>
            <a:pPr marL="0" indent="0">
              <a:buFont typeface="Wingdings" pitchFamily="2" charset="2"/>
              <a:buNone/>
            </a:pPr>
            <a:r>
              <a:rPr lang="zh-CN" altLang="en-US" smtClean="0">
                <a:ea typeface="宋体" charset="-122"/>
              </a:rPr>
              <a:t>使用幻灯片背景可以确定整个演示文稿色彩的基调。</a:t>
            </a:r>
            <a:endParaRPr lang="en-US" altLang="zh-CN" smtClean="0">
              <a:ea typeface="宋体" charset="-122"/>
            </a:endParaRPr>
          </a:p>
          <a:p>
            <a:pPr marL="0" indent="0">
              <a:buFont typeface="Wingdings" pitchFamily="2" charset="2"/>
              <a:buNone/>
            </a:pPr>
            <a:r>
              <a:rPr lang="zh-CN" altLang="en-US" smtClean="0">
                <a:ea typeface="宋体" charset="-122"/>
              </a:rPr>
              <a:t>设置背景的</a:t>
            </a:r>
            <a:r>
              <a:rPr lang="zh-CN" altLang="zh-CN" smtClean="0">
                <a:ea typeface="宋体" charset="-122"/>
              </a:rPr>
              <a:t>具体操作步骤：</a:t>
            </a:r>
          </a:p>
          <a:p>
            <a:pPr marL="0" indent="0"/>
            <a:r>
              <a:rPr lang="zh-CN" altLang="zh-CN" sz="2000" smtClean="0">
                <a:ea typeface="宋体" charset="-122"/>
              </a:rPr>
              <a:t>单击要为其添加背景的幻灯片。</a:t>
            </a:r>
            <a:endParaRPr lang="en-US" altLang="zh-CN" sz="2000" smtClean="0">
              <a:ea typeface="宋体" charset="-122"/>
            </a:endParaRPr>
          </a:p>
          <a:p>
            <a:pPr marL="0" indent="0"/>
            <a:r>
              <a:rPr lang="zh-CN" altLang="zh-CN" sz="2000" smtClean="0">
                <a:ea typeface="宋体" charset="-122"/>
              </a:rPr>
              <a:t>在“设计”选项卡上的“背景”组中，单击“背景样式”，然后单击“设置背景格式”。出现“设置背景格式”对话框。</a:t>
            </a:r>
            <a:endParaRPr lang="en-US" altLang="zh-CN" sz="2000" smtClean="0">
              <a:ea typeface="宋体" charset="-122"/>
            </a:endParaRPr>
          </a:p>
          <a:p>
            <a:pPr marL="0" indent="0"/>
            <a:r>
              <a:rPr lang="zh-CN" altLang="zh-CN" sz="2000" smtClean="0">
                <a:ea typeface="宋体" charset="-122"/>
              </a:rPr>
              <a:t>选择“纯色填充、渐变填充、图片或纹理填充”中的一种，进行设置，若单击“全部应用”则可把设置应用到整个演示文稿，否则单击“关闭”则把设置应用到当前选定幻灯片。</a:t>
            </a:r>
          </a:p>
          <a:p>
            <a:pPr marL="0" indent="0"/>
            <a:endParaRPr lang="zh-CN" altLang="zh-CN" smtClean="0">
              <a:ea typeface="宋体" charset="-122"/>
            </a:endParaRP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p:cNvSpPr>
          <p:nvPr>
            <p:ph type="title"/>
          </p:nvPr>
        </p:nvSpPr>
        <p:spPr/>
        <p:txBody>
          <a:bodyPr/>
          <a:lstStyle/>
          <a:p>
            <a:r>
              <a:rPr lang="en-US" altLang="zh-CN" smtClean="0">
                <a:ea typeface="宋体" charset="-122"/>
              </a:rPr>
              <a:t>6.4.2</a:t>
            </a:r>
            <a:r>
              <a:rPr lang="zh-CN" altLang="en-US" smtClean="0">
                <a:ea typeface="宋体" charset="-122"/>
              </a:rPr>
              <a:t>设置幻灯片背景</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55299" name="图片 4"/>
          <p:cNvPicPr>
            <a:picLocks noChangeAspect="1" noChangeArrowheads="1"/>
          </p:cNvPicPr>
          <p:nvPr/>
        </p:nvPicPr>
        <p:blipFill>
          <a:blip r:embed="rId2"/>
          <a:srcRect/>
          <a:stretch>
            <a:fillRect/>
          </a:stretch>
        </p:blipFill>
        <p:spPr bwMode="auto">
          <a:xfrm>
            <a:off x="3419475" y="2133600"/>
            <a:ext cx="4065588" cy="3527425"/>
          </a:xfrm>
          <a:prstGeom prst="rect">
            <a:avLst/>
          </a:prstGeom>
          <a:noFill/>
          <a:ln w="9525">
            <a:noFill/>
            <a:miter lim="800000"/>
            <a:headEnd/>
            <a:tailEnd/>
          </a:ln>
        </p:spPr>
      </p:pic>
      <p:pic>
        <p:nvPicPr>
          <p:cNvPr id="55300" name="Picture 2"/>
          <p:cNvPicPr>
            <a:picLocks noChangeAspect="1" noChangeArrowheads="1"/>
          </p:cNvPicPr>
          <p:nvPr/>
        </p:nvPicPr>
        <p:blipFill>
          <a:blip r:embed="rId3"/>
          <a:srcRect/>
          <a:stretch>
            <a:fillRect/>
          </a:stretch>
        </p:blipFill>
        <p:spPr bwMode="auto">
          <a:xfrm>
            <a:off x="1547813" y="2463800"/>
            <a:ext cx="1030287" cy="963613"/>
          </a:xfrm>
          <a:prstGeom prst="rect">
            <a:avLst/>
          </a:prstGeom>
          <a:noFill/>
          <a:ln w="9525">
            <a:noFill/>
            <a:miter lim="800000"/>
            <a:headEnd/>
            <a:tailEnd/>
          </a:ln>
        </p:spPr>
      </p:pic>
      <p:sp>
        <p:nvSpPr>
          <p:cNvPr id="55301" name="矩形 5"/>
          <p:cNvSpPr>
            <a:spLocks noChangeArrowheads="1"/>
          </p:cNvSpPr>
          <p:nvPr/>
        </p:nvSpPr>
        <p:spPr bwMode="auto">
          <a:xfrm>
            <a:off x="1273175" y="3897313"/>
            <a:ext cx="1579563" cy="368300"/>
          </a:xfrm>
          <a:prstGeom prst="rect">
            <a:avLst/>
          </a:prstGeom>
          <a:noFill/>
          <a:ln w="9525">
            <a:noFill/>
            <a:miter lim="800000"/>
            <a:headEnd/>
            <a:tailEnd/>
          </a:ln>
        </p:spPr>
        <p:txBody>
          <a:bodyPr wrap="none">
            <a:spAutoFit/>
          </a:bodyPr>
          <a:lstStyle/>
          <a:p>
            <a:pPr algn="ctr"/>
            <a:r>
              <a:rPr lang="zh-CN" altLang="en-US"/>
              <a:t>背景样式按钮</a:t>
            </a:r>
          </a:p>
        </p:txBody>
      </p:sp>
      <p:sp>
        <p:nvSpPr>
          <p:cNvPr id="55302" name="矩形 6"/>
          <p:cNvSpPr>
            <a:spLocks noChangeArrowheads="1"/>
          </p:cNvSpPr>
          <p:nvPr/>
        </p:nvSpPr>
        <p:spPr bwMode="auto">
          <a:xfrm>
            <a:off x="4313238" y="5876925"/>
            <a:ext cx="2276475" cy="369888"/>
          </a:xfrm>
          <a:prstGeom prst="rect">
            <a:avLst/>
          </a:prstGeom>
          <a:noFill/>
          <a:ln w="9525">
            <a:noFill/>
            <a:miter lim="800000"/>
            <a:headEnd/>
            <a:tailEnd/>
          </a:ln>
        </p:spPr>
        <p:txBody>
          <a:bodyPr wrap="none">
            <a:spAutoFit/>
          </a:bodyPr>
          <a:lstStyle/>
          <a:p>
            <a:pPr algn="ctr"/>
            <a:r>
              <a:rPr lang="zh-CN" altLang="en-US"/>
              <a:t>设置背景格式对话框</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p:cNvSpPr>
          <p:nvPr>
            <p:ph type="title"/>
          </p:nvPr>
        </p:nvSpPr>
        <p:spPr/>
        <p:txBody>
          <a:bodyPr/>
          <a:lstStyle/>
          <a:p>
            <a:r>
              <a:rPr lang="en-US" altLang="zh-CN" smtClean="0">
                <a:ea typeface="宋体" charset="-122"/>
              </a:rPr>
              <a:t>6.4.3</a:t>
            </a:r>
            <a:r>
              <a:rPr lang="zh-CN" altLang="en-US" smtClean="0">
                <a:ea typeface="宋体" charset="-122"/>
              </a:rPr>
              <a:t>幻灯片配色方案</a:t>
            </a:r>
          </a:p>
        </p:txBody>
      </p:sp>
      <p:sp>
        <p:nvSpPr>
          <p:cNvPr id="56322" name="内容占位符 2"/>
          <p:cNvSpPr>
            <a:spLocks noGrp="1"/>
          </p:cNvSpPr>
          <p:nvPr>
            <p:ph idx="1"/>
          </p:nvPr>
        </p:nvSpPr>
        <p:spPr>
          <a:xfrm>
            <a:off x="457200" y="1828800"/>
            <a:ext cx="8362950" cy="4495800"/>
          </a:xfrm>
        </p:spPr>
        <p:txBody>
          <a:bodyPr/>
          <a:lstStyle/>
          <a:p>
            <a:pPr marL="0" indent="0">
              <a:buFont typeface="Wingdings" pitchFamily="2" charset="2"/>
              <a:buNone/>
            </a:pPr>
            <a:r>
              <a:rPr lang="zh-CN" altLang="en-US" sz="2400" smtClean="0">
                <a:ea typeface="宋体" charset="-122"/>
              </a:rPr>
              <a:t>配色方案是预先设置好的一套搭配协调的颜色设置，可自动应用于幻灯片上的对象中，如背景、线条、文本、阴影、标题文本、填充、强调和超级链接。</a:t>
            </a:r>
          </a:p>
          <a:p>
            <a:pPr marL="0" indent="0">
              <a:buFont typeface="Wingdings" pitchFamily="2" charset="2"/>
              <a:buNone/>
            </a:pPr>
            <a:r>
              <a:rPr lang="zh-CN" altLang="en-US" sz="2400" smtClean="0">
                <a:ea typeface="宋体" charset="-122"/>
              </a:rPr>
              <a:t>在</a:t>
            </a:r>
            <a:r>
              <a:rPr lang="en-US" altLang="zh-CN" sz="2400" smtClean="0">
                <a:ea typeface="宋体" charset="-122"/>
              </a:rPr>
              <a:t>PowerPoint</a:t>
            </a:r>
            <a:r>
              <a:rPr lang="zh-CN" altLang="en-US" sz="2400" smtClean="0">
                <a:ea typeface="宋体" charset="-122"/>
              </a:rPr>
              <a:t>中每个主题模板都包含一个标准的配色方案，配色方案中提供的</a:t>
            </a:r>
            <a:r>
              <a:rPr lang="en-US" altLang="zh-CN" sz="2400" smtClean="0">
                <a:ea typeface="宋体" charset="-122"/>
              </a:rPr>
              <a:t>8</a:t>
            </a:r>
            <a:r>
              <a:rPr lang="zh-CN" altLang="en-US" sz="2400" smtClean="0">
                <a:ea typeface="宋体" charset="-122"/>
              </a:rPr>
              <a:t>种默认颜色可以应用到所有幻灯片当中，也可以应用到某张选定的幻灯片上。用户可根据需要应用或者更改主题模板中原有的配色方案。</a:t>
            </a:r>
          </a:p>
          <a:p>
            <a:pPr marL="0"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a:xfrm>
            <a:off x="827088" y="1052513"/>
            <a:ext cx="7391400" cy="563562"/>
          </a:xfrm>
        </p:spPr>
        <p:txBody>
          <a:bodyPr/>
          <a:lstStyle/>
          <a:p>
            <a:r>
              <a:rPr lang="en-US" altLang="zh-CN" smtClean="0">
                <a:ea typeface="宋体" charset="-122"/>
              </a:rPr>
              <a:t>6.1 PowerPoint 2010 </a:t>
            </a:r>
            <a:r>
              <a:rPr lang="zh-CN" altLang="en-US" smtClean="0">
                <a:ea typeface="宋体" charset="-122"/>
              </a:rPr>
              <a:t>概述</a:t>
            </a:r>
            <a:br>
              <a:rPr lang="zh-CN" altLang="en-US" smtClean="0">
                <a:ea typeface="宋体" charset="-122"/>
              </a:rPr>
            </a:br>
            <a:endParaRPr lang="zh-CN" altLang="en-US" smtClean="0">
              <a:ea typeface="宋体" charset="-122"/>
            </a:endParaRPr>
          </a:p>
        </p:txBody>
      </p:sp>
      <p:sp>
        <p:nvSpPr>
          <p:cNvPr id="20482" name="内容占位符 2"/>
          <p:cNvSpPr>
            <a:spLocks noGrp="1"/>
          </p:cNvSpPr>
          <p:nvPr>
            <p:ph idx="1"/>
          </p:nvPr>
        </p:nvSpPr>
        <p:spPr/>
        <p:txBody>
          <a:bodyPr/>
          <a:lstStyle/>
          <a:p>
            <a:r>
              <a:rPr lang="en-US" altLang="zh-CN" smtClean="0">
                <a:ea typeface="宋体" charset="-122"/>
              </a:rPr>
              <a:t>6.1.1 PowerPoint 2010 </a:t>
            </a:r>
            <a:r>
              <a:rPr lang="zh-CN" altLang="en-US" smtClean="0">
                <a:ea typeface="宋体" charset="-122"/>
              </a:rPr>
              <a:t>的启动和退出</a:t>
            </a:r>
          </a:p>
          <a:p>
            <a:r>
              <a:rPr lang="en-US" altLang="zh-CN" smtClean="0">
                <a:ea typeface="宋体" charset="-122"/>
              </a:rPr>
              <a:t>6.1.2  PowerPoint 2010 </a:t>
            </a:r>
            <a:r>
              <a:rPr lang="zh-CN" altLang="en-US" smtClean="0">
                <a:ea typeface="宋体" charset="-122"/>
              </a:rPr>
              <a:t>的主窗口</a:t>
            </a:r>
          </a:p>
          <a:p>
            <a:r>
              <a:rPr lang="en-US" altLang="zh-CN" smtClean="0">
                <a:ea typeface="宋体" charset="-122"/>
              </a:rPr>
              <a:t>6.1.3  </a:t>
            </a:r>
            <a:r>
              <a:rPr lang="zh-CN" altLang="en-US" smtClean="0">
                <a:ea typeface="宋体" charset="-122"/>
              </a:rPr>
              <a:t>视图种类</a:t>
            </a:r>
          </a:p>
          <a:p>
            <a:r>
              <a:rPr lang="en-US" altLang="zh-CN" smtClean="0">
                <a:ea typeface="宋体" charset="-122"/>
              </a:rPr>
              <a:t>6.1.4 </a:t>
            </a:r>
            <a:r>
              <a:rPr lang="zh-CN" altLang="en-US" smtClean="0">
                <a:ea typeface="宋体" charset="-122"/>
              </a:rPr>
              <a:t>演示文稿的创建</a:t>
            </a:r>
          </a:p>
          <a:p>
            <a:r>
              <a:rPr lang="en-US" altLang="zh-CN" smtClean="0">
                <a:ea typeface="宋体" charset="-122"/>
              </a:rPr>
              <a:t>6.1.5 </a:t>
            </a:r>
            <a:r>
              <a:rPr lang="zh-CN" altLang="en-US" smtClean="0">
                <a:ea typeface="宋体" charset="-122"/>
              </a:rPr>
              <a:t>演示文稿的打开、关闭和保存</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p:cNvSpPr>
          <p:nvPr>
            <p:ph type="title"/>
          </p:nvPr>
        </p:nvSpPr>
        <p:spPr/>
        <p:txBody>
          <a:bodyPr/>
          <a:lstStyle/>
          <a:p>
            <a:r>
              <a:rPr lang="en-US" altLang="zh-CN" smtClean="0">
                <a:ea typeface="宋体" charset="-122"/>
              </a:rPr>
              <a:t>6.4.3</a:t>
            </a:r>
            <a:r>
              <a:rPr lang="zh-CN" altLang="en-US" smtClean="0">
                <a:ea typeface="宋体" charset="-122"/>
              </a:rPr>
              <a:t>幻灯片配色方案</a:t>
            </a:r>
          </a:p>
        </p:txBody>
      </p:sp>
      <p:sp>
        <p:nvSpPr>
          <p:cNvPr id="57346" name="内容占位符 2"/>
          <p:cNvSpPr>
            <a:spLocks noGrp="1"/>
          </p:cNvSpPr>
          <p:nvPr>
            <p:ph idx="1"/>
          </p:nvPr>
        </p:nvSpPr>
        <p:spPr>
          <a:xfrm>
            <a:off x="22225" y="1893888"/>
            <a:ext cx="8364538" cy="4495800"/>
          </a:xfrm>
        </p:spPr>
        <p:txBody>
          <a:bodyPr/>
          <a:lstStyle/>
          <a:p>
            <a:r>
              <a:rPr lang="zh-CN" altLang="en-US" smtClean="0">
                <a:ea typeface="宋体" charset="-122"/>
              </a:rPr>
              <a:t>使用标准配色方案更改主题颜色</a:t>
            </a:r>
            <a:endParaRPr lang="en-US" altLang="zh-CN" smtClean="0">
              <a:ea typeface="宋体" charset="-122"/>
            </a:endParaRPr>
          </a:p>
          <a:p>
            <a:pPr marL="457200" lvl="1" indent="0">
              <a:buFont typeface="Wingdings" pitchFamily="2" charset="2"/>
              <a:buNone/>
            </a:pPr>
            <a:r>
              <a:rPr lang="zh-CN" altLang="en-US" smtClean="0">
                <a:ea typeface="宋体" charset="-122"/>
              </a:rPr>
              <a:t>即</a:t>
            </a:r>
            <a:r>
              <a:rPr lang="zh-CN" altLang="zh-CN" smtClean="0">
                <a:ea typeface="宋体" charset="-122"/>
              </a:rPr>
              <a:t>选择一种新</a:t>
            </a:r>
            <a:r>
              <a:rPr lang="en-US" altLang="zh-CN" smtClean="0">
                <a:ea typeface="宋体" charset="-122"/>
              </a:rPr>
              <a:t>主题颜色</a:t>
            </a:r>
            <a:r>
              <a:rPr lang="zh-CN" altLang="en-US" smtClean="0">
                <a:ea typeface="宋体" charset="-122"/>
              </a:rPr>
              <a:t>（</a:t>
            </a:r>
            <a:r>
              <a:rPr lang="zh-CN" altLang="zh-CN" smtClean="0">
                <a:ea typeface="宋体" charset="-122"/>
              </a:rPr>
              <a:t>更改文档中的颜色，但保留该文档原有主题。</a:t>
            </a:r>
            <a:r>
              <a:rPr lang="zh-CN" altLang="en-US" smtClean="0">
                <a:ea typeface="宋体" charset="-122"/>
              </a:rPr>
              <a:t>）</a:t>
            </a:r>
            <a:r>
              <a:rPr lang="zh-CN" altLang="zh-CN" smtClean="0">
                <a:ea typeface="宋体" charset="-122"/>
              </a:rPr>
              <a:t>具体操作如下：</a:t>
            </a:r>
          </a:p>
          <a:p>
            <a:pPr marL="457200" lvl="1" indent="0"/>
            <a:r>
              <a:rPr lang="zh-CN" altLang="zh-CN" smtClean="0">
                <a:ea typeface="宋体" charset="-122"/>
              </a:rPr>
              <a:t>在“设计”选项卡上的“主题”组中，单击“颜色”。</a:t>
            </a:r>
            <a:endParaRPr lang="en-US" altLang="zh-CN" smtClean="0">
              <a:ea typeface="宋体" charset="-122"/>
            </a:endParaRPr>
          </a:p>
          <a:p>
            <a:pPr marL="457200" lvl="1" indent="0"/>
            <a:endParaRPr lang="en-US" altLang="zh-CN" smtClean="0">
              <a:ea typeface="宋体" charset="-122"/>
            </a:endParaRPr>
          </a:p>
          <a:p>
            <a:pPr marL="457200" lvl="1" indent="0"/>
            <a:endParaRPr lang="en-US" altLang="zh-CN" smtClean="0">
              <a:ea typeface="宋体" charset="-122"/>
            </a:endParaRPr>
          </a:p>
          <a:p>
            <a:pPr marL="457200" lvl="1" indent="0"/>
            <a:endParaRPr lang="en-US" altLang="zh-CN" smtClean="0">
              <a:ea typeface="宋体" charset="-122"/>
            </a:endParaRPr>
          </a:p>
          <a:p>
            <a:pPr marL="457200" lvl="1" indent="0"/>
            <a:r>
              <a:rPr lang="zh-CN" altLang="zh-CN" smtClean="0">
                <a:ea typeface="宋体" charset="-122"/>
              </a:rPr>
              <a:t>在“内置”面板下，单击要使用的主题颜色。</a:t>
            </a:r>
            <a:endParaRPr lang="en-US" altLang="zh-CN" smtClean="0">
              <a:ea typeface="宋体" charset="-122"/>
            </a:endParaRPr>
          </a:p>
          <a:p>
            <a:pPr marL="457200" lvl="1" indent="0"/>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57348" name="Picture 2"/>
          <p:cNvPicPr>
            <a:picLocks noChangeAspect="1" noChangeArrowheads="1"/>
          </p:cNvPicPr>
          <p:nvPr/>
        </p:nvPicPr>
        <p:blipFill>
          <a:blip r:embed="rId2"/>
          <a:srcRect/>
          <a:stretch>
            <a:fillRect/>
          </a:stretch>
        </p:blipFill>
        <p:spPr bwMode="auto">
          <a:xfrm>
            <a:off x="2124075" y="3644900"/>
            <a:ext cx="3608388" cy="993775"/>
          </a:xfrm>
          <a:prstGeom prst="rect">
            <a:avLst/>
          </a:prstGeom>
          <a:noFill/>
          <a:ln w="9525">
            <a:noFill/>
            <a:miter lim="800000"/>
            <a:headEnd/>
            <a:tailEnd/>
          </a:ln>
        </p:spPr>
      </p:pic>
      <p:pic>
        <p:nvPicPr>
          <p:cNvPr id="57349" name="Picture 3"/>
          <p:cNvPicPr>
            <a:picLocks noChangeAspect="1" noChangeArrowheads="1"/>
          </p:cNvPicPr>
          <p:nvPr/>
        </p:nvPicPr>
        <p:blipFill>
          <a:blip r:embed="rId3"/>
          <a:srcRect/>
          <a:stretch>
            <a:fillRect/>
          </a:stretch>
        </p:blipFill>
        <p:spPr bwMode="auto">
          <a:xfrm>
            <a:off x="6572250" y="3573463"/>
            <a:ext cx="2357438" cy="2808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p:cNvSpPr>
          <p:nvPr>
            <p:ph type="title"/>
          </p:nvPr>
        </p:nvSpPr>
        <p:spPr/>
        <p:txBody>
          <a:bodyPr/>
          <a:lstStyle/>
          <a:p>
            <a:r>
              <a:rPr lang="en-US" altLang="zh-CN" smtClean="0">
                <a:ea typeface="宋体" charset="-122"/>
              </a:rPr>
              <a:t>6.4.3</a:t>
            </a:r>
            <a:r>
              <a:rPr lang="zh-CN" altLang="en-US" smtClean="0">
                <a:ea typeface="宋体" charset="-122"/>
              </a:rPr>
              <a:t>幻灯片配色方案</a:t>
            </a:r>
          </a:p>
        </p:txBody>
      </p:sp>
      <p:sp>
        <p:nvSpPr>
          <p:cNvPr id="58370" name="内容占位符 2"/>
          <p:cNvSpPr>
            <a:spLocks noGrp="1"/>
          </p:cNvSpPr>
          <p:nvPr>
            <p:ph idx="1"/>
          </p:nvPr>
        </p:nvSpPr>
        <p:spPr>
          <a:xfrm>
            <a:off x="22225" y="1893888"/>
            <a:ext cx="8364538" cy="4495800"/>
          </a:xfrm>
        </p:spPr>
        <p:txBody>
          <a:bodyPr/>
          <a:lstStyle/>
          <a:p>
            <a:r>
              <a:rPr lang="zh-CN" altLang="en-US" smtClean="0">
                <a:ea typeface="宋体" charset="-122"/>
              </a:rPr>
              <a:t>创建自定义主题颜色</a:t>
            </a:r>
            <a:endParaRPr lang="en-US" altLang="zh-CN" smtClean="0">
              <a:ea typeface="宋体" charset="-122"/>
            </a:endParaRPr>
          </a:p>
          <a:p>
            <a:pPr>
              <a:buFont typeface="Wingdings" pitchFamily="2" charset="2"/>
              <a:buNone/>
            </a:pPr>
            <a:r>
              <a:rPr lang="en-US" altLang="zh-CN" smtClean="0">
                <a:ea typeface="宋体" charset="-122"/>
              </a:rPr>
              <a:t>           </a:t>
            </a:r>
            <a:r>
              <a:rPr lang="zh-CN" altLang="zh-CN" smtClean="0">
                <a:ea typeface="宋体" charset="-122"/>
              </a:rPr>
              <a:t>如果对现有的配色方案不满意，则在前图</a:t>
            </a:r>
            <a:r>
              <a:rPr lang="zh-CN" altLang="en-US" smtClean="0">
                <a:ea typeface="宋体" charset="-122"/>
              </a:rPr>
              <a:t>颜色</a:t>
            </a:r>
            <a:r>
              <a:rPr lang="zh-CN" altLang="zh-CN" smtClean="0">
                <a:ea typeface="宋体" charset="-122"/>
              </a:rPr>
              <a:t>面板中单击“新建主题颜色”，打开如</a:t>
            </a:r>
            <a:r>
              <a:rPr lang="zh-CN" altLang="en-US" smtClean="0">
                <a:ea typeface="宋体" charset="-122"/>
              </a:rPr>
              <a:t>下</a:t>
            </a:r>
            <a:r>
              <a:rPr lang="zh-CN" altLang="zh-CN" smtClean="0">
                <a:ea typeface="宋体" charset="-122"/>
              </a:rPr>
              <a:t>图所示对话框，进行设置直到满意为止。</a:t>
            </a:r>
          </a:p>
          <a:p>
            <a:pPr>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58372" name="Picture 2"/>
          <p:cNvPicPr>
            <a:picLocks noChangeAspect="1" noChangeArrowheads="1"/>
          </p:cNvPicPr>
          <p:nvPr/>
        </p:nvPicPr>
        <p:blipFill>
          <a:blip r:embed="rId2"/>
          <a:srcRect/>
          <a:stretch>
            <a:fillRect/>
          </a:stretch>
        </p:blipFill>
        <p:spPr bwMode="auto">
          <a:xfrm>
            <a:off x="2195513" y="3860800"/>
            <a:ext cx="4608512" cy="2513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p:cNvSpPr>
          <p:nvPr>
            <p:ph type="title"/>
          </p:nvPr>
        </p:nvSpPr>
        <p:spPr/>
        <p:txBody>
          <a:bodyPr/>
          <a:lstStyle/>
          <a:p>
            <a:r>
              <a:rPr lang="en-US" altLang="zh-CN" smtClean="0">
                <a:ea typeface="宋体" charset="-122"/>
              </a:rPr>
              <a:t>6.4.4</a:t>
            </a:r>
            <a:r>
              <a:rPr lang="zh-CN" altLang="en-US" smtClean="0">
                <a:ea typeface="宋体" charset="-122"/>
              </a:rPr>
              <a:t>设置母板</a:t>
            </a:r>
          </a:p>
        </p:txBody>
      </p:sp>
      <p:sp>
        <p:nvSpPr>
          <p:cNvPr id="59394" name="内容占位符 2"/>
          <p:cNvSpPr>
            <a:spLocks noGrp="1"/>
          </p:cNvSpPr>
          <p:nvPr>
            <p:ph idx="1"/>
          </p:nvPr>
        </p:nvSpPr>
        <p:spPr>
          <a:xfrm>
            <a:off x="457200" y="1828800"/>
            <a:ext cx="8362950" cy="4495800"/>
          </a:xfrm>
        </p:spPr>
        <p:txBody>
          <a:bodyPr/>
          <a:lstStyle/>
          <a:p>
            <a:pPr marL="0" indent="0">
              <a:buFont typeface="Wingdings" pitchFamily="2" charset="2"/>
              <a:buNone/>
            </a:pPr>
            <a:r>
              <a:rPr lang="zh-CN" altLang="en-US" smtClean="0">
                <a:ea typeface="宋体" charset="-122"/>
              </a:rPr>
              <a:t>使用母版可以统一控制整个演示文稿的某些文字安排、图形外观及风格等，一次就制作出整个演示文稿中所有页面都有的通用部分，可极大地提高工作效率。</a:t>
            </a:r>
          </a:p>
          <a:p>
            <a:pPr marL="0" indent="0">
              <a:buFont typeface="Wingdings" pitchFamily="2" charset="2"/>
              <a:buNone/>
            </a:pPr>
            <a:endParaRPr lang="en-US" altLang="zh-CN" smtClean="0">
              <a:ea typeface="宋体" charset="-122"/>
            </a:endParaRPr>
          </a:p>
          <a:p>
            <a:pPr marL="0" indent="0">
              <a:buFont typeface="Wingdings" pitchFamily="2" charset="2"/>
              <a:buNone/>
            </a:pPr>
            <a:r>
              <a:rPr lang="zh-CN" altLang="zh-CN" smtClean="0">
                <a:ea typeface="宋体" charset="-122"/>
              </a:rPr>
              <a:t>在</a:t>
            </a:r>
            <a:r>
              <a:rPr lang="en-US" altLang="zh-CN" smtClean="0">
                <a:ea typeface="宋体" charset="-122"/>
              </a:rPr>
              <a:t>PowerPoint</a:t>
            </a:r>
            <a:r>
              <a:rPr lang="zh-CN" altLang="zh-CN" smtClean="0">
                <a:ea typeface="宋体" charset="-122"/>
              </a:rPr>
              <a:t>中每个相应的幻灯片视图都有与其相对应的母版——幻灯片母版、讲义母版和备注母版。</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p:cNvSpPr>
          <p:nvPr>
            <p:ph type="title"/>
          </p:nvPr>
        </p:nvSpPr>
        <p:spPr/>
        <p:txBody>
          <a:bodyPr/>
          <a:lstStyle/>
          <a:p>
            <a:r>
              <a:rPr lang="en-US" altLang="zh-CN" smtClean="0">
                <a:ea typeface="宋体" charset="-122"/>
              </a:rPr>
              <a:t>6.4.4</a:t>
            </a:r>
            <a:r>
              <a:rPr lang="zh-CN" altLang="en-US" smtClean="0">
                <a:ea typeface="宋体" charset="-122"/>
              </a:rPr>
              <a:t>设置母板</a:t>
            </a:r>
          </a:p>
        </p:txBody>
      </p:sp>
      <p:sp>
        <p:nvSpPr>
          <p:cNvPr id="60418" name="内容占位符 2"/>
          <p:cNvSpPr>
            <a:spLocks noGrp="1"/>
          </p:cNvSpPr>
          <p:nvPr>
            <p:ph idx="1"/>
          </p:nvPr>
        </p:nvSpPr>
        <p:spPr/>
        <p:txBody>
          <a:bodyPr/>
          <a:lstStyle/>
          <a:p>
            <a:r>
              <a:rPr lang="zh-CN" altLang="zh-CN" smtClean="0">
                <a:ea typeface="宋体" charset="-122"/>
              </a:rPr>
              <a:t>单击</a:t>
            </a:r>
            <a:r>
              <a:rPr lang="en-US" altLang="zh-CN" smtClean="0">
                <a:ea typeface="宋体" charset="-122"/>
              </a:rPr>
              <a:t>”</a:t>
            </a:r>
            <a:r>
              <a:rPr lang="zh-CN" altLang="zh-CN" smtClean="0">
                <a:ea typeface="宋体" charset="-122"/>
              </a:rPr>
              <a:t>视图</a:t>
            </a:r>
            <a:r>
              <a:rPr lang="en-US" altLang="zh-CN" smtClean="0">
                <a:ea typeface="宋体" charset="-122"/>
              </a:rPr>
              <a:t>”</a:t>
            </a:r>
            <a:r>
              <a:rPr lang="zh-CN" altLang="zh-CN" smtClean="0">
                <a:ea typeface="宋体" charset="-122"/>
              </a:rPr>
              <a:t>选项卡上的“母版”命令，可打开</a:t>
            </a:r>
            <a:r>
              <a:rPr lang="en-US" altLang="zh-CN" smtClean="0">
                <a:ea typeface="宋体" charset="-122"/>
              </a:rPr>
              <a:t>3</a:t>
            </a:r>
            <a:r>
              <a:rPr lang="zh-CN" altLang="zh-CN" smtClean="0">
                <a:ea typeface="宋体" charset="-122"/>
              </a:rPr>
              <a:t>种母版视图。</a:t>
            </a:r>
            <a:endParaRPr lang="en-US" altLang="zh-CN" smtClean="0">
              <a:ea typeface="宋体" charset="-122"/>
            </a:endParaRPr>
          </a:p>
          <a:p>
            <a:endParaRPr lang="zh-CN"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60420" name="图片 4"/>
          <p:cNvPicPr>
            <a:picLocks noChangeAspect="1" noChangeArrowheads="1"/>
          </p:cNvPicPr>
          <p:nvPr/>
        </p:nvPicPr>
        <p:blipFill>
          <a:blip r:embed="rId2"/>
          <a:srcRect/>
          <a:stretch>
            <a:fillRect/>
          </a:stretch>
        </p:blipFill>
        <p:spPr bwMode="auto">
          <a:xfrm>
            <a:off x="2771775" y="2976563"/>
            <a:ext cx="2643188" cy="904875"/>
          </a:xfrm>
          <a:prstGeom prst="rect">
            <a:avLst/>
          </a:prstGeom>
          <a:noFill/>
          <a:ln w="9525">
            <a:noFill/>
            <a:miter lim="800000"/>
            <a:headEnd/>
            <a:tailEnd/>
          </a:ln>
        </p:spPr>
      </p:pic>
      <p:sp>
        <p:nvSpPr>
          <p:cNvPr id="60421" name="矩形 5"/>
          <p:cNvSpPr>
            <a:spLocks noChangeArrowheads="1"/>
          </p:cNvSpPr>
          <p:nvPr/>
        </p:nvSpPr>
        <p:spPr bwMode="auto">
          <a:xfrm>
            <a:off x="3203575" y="4149725"/>
            <a:ext cx="2044700" cy="368300"/>
          </a:xfrm>
          <a:prstGeom prst="rect">
            <a:avLst/>
          </a:prstGeom>
          <a:noFill/>
          <a:ln w="9525">
            <a:noFill/>
            <a:miter lim="800000"/>
            <a:headEnd/>
            <a:tailEnd/>
          </a:ln>
        </p:spPr>
        <p:txBody>
          <a:bodyPr wrap="none">
            <a:spAutoFit/>
          </a:bodyPr>
          <a:lstStyle/>
          <a:p>
            <a:pPr algn="ctr"/>
            <a:r>
              <a:rPr lang="zh-CN" altLang="en-US"/>
              <a:t>幻灯片母版命令组</a:t>
            </a:r>
          </a:p>
        </p:txBody>
      </p:sp>
      <p:sp>
        <p:nvSpPr>
          <p:cNvPr id="60422" name="矩形 6"/>
          <p:cNvSpPr>
            <a:spLocks noChangeArrowheads="1"/>
          </p:cNvSpPr>
          <p:nvPr/>
        </p:nvSpPr>
        <p:spPr bwMode="auto">
          <a:xfrm>
            <a:off x="971550" y="4724400"/>
            <a:ext cx="7416800" cy="1201738"/>
          </a:xfrm>
          <a:prstGeom prst="rect">
            <a:avLst/>
          </a:prstGeom>
          <a:noFill/>
          <a:ln w="9525">
            <a:noFill/>
            <a:miter lim="800000"/>
            <a:headEnd/>
            <a:tailEnd/>
          </a:ln>
        </p:spPr>
        <p:txBody>
          <a:bodyPr>
            <a:spAutoFit/>
          </a:bodyPr>
          <a:lstStyle/>
          <a:p>
            <a:pPr marL="285750" indent="-285750">
              <a:buFont typeface="Wingdings" pitchFamily="2" charset="2"/>
              <a:buChar char="l"/>
            </a:pPr>
            <a:r>
              <a:rPr lang="zh-CN" altLang="en-US"/>
              <a:t>幻灯片母版控制在幻灯片上键入的标题和文本的格式与类型；</a:t>
            </a:r>
            <a:endParaRPr lang="en-US" altLang="zh-CN"/>
          </a:p>
          <a:p>
            <a:pPr marL="285750" indent="-285750">
              <a:buFont typeface="Wingdings" pitchFamily="2" charset="2"/>
              <a:buChar char="l"/>
            </a:pPr>
            <a:r>
              <a:rPr lang="zh-CN" altLang="en-US"/>
              <a:t>讲义母版用于添加或修改幻灯片在讲义视图中每页讲义上出现的页眉或页脚信息；</a:t>
            </a:r>
            <a:endParaRPr lang="en-US" altLang="zh-CN"/>
          </a:p>
          <a:p>
            <a:pPr marL="285750" indent="-285750">
              <a:buFont typeface="Wingdings" pitchFamily="2" charset="2"/>
              <a:buChar char="l"/>
            </a:pPr>
            <a:r>
              <a:rPr lang="zh-CN" altLang="en-US"/>
              <a:t>备注母版用来控制备注页版式和备注页文字格式。</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p:cNvSpPr>
          <p:nvPr>
            <p:ph type="title"/>
          </p:nvPr>
        </p:nvSpPr>
        <p:spPr/>
        <p:txBody>
          <a:bodyPr/>
          <a:lstStyle/>
          <a:p>
            <a:r>
              <a:rPr lang="en-US" altLang="zh-CN" smtClean="0">
                <a:ea typeface="宋体" charset="-122"/>
              </a:rPr>
              <a:t>6.4.4</a:t>
            </a:r>
            <a:r>
              <a:rPr lang="zh-CN" altLang="en-US" smtClean="0">
                <a:ea typeface="宋体" charset="-122"/>
              </a:rPr>
              <a:t>设置母板</a:t>
            </a:r>
          </a:p>
        </p:txBody>
      </p:sp>
      <p:sp>
        <p:nvSpPr>
          <p:cNvPr id="61442" name="内容占位符 2"/>
          <p:cNvSpPr>
            <a:spLocks noGrp="1"/>
          </p:cNvSpPr>
          <p:nvPr>
            <p:ph idx="1"/>
          </p:nvPr>
        </p:nvSpPr>
        <p:spPr>
          <a:xfrm>
            <a:off x="250825" y="1828800"/>
            <a:ext cx="8642350" cy="4495800"/>
          </a:xfrm>
        </p:spPr>
        <p:txBody>
          <a:bodyPr/>
          <a:lstStyle/>
          <a:p>
            <a:r>
              <a:rPr lang="zh-CN" altLang="en-US" sz="2400" b="1" smtClean="0">
                <a:ea typeface="宋体" charset="-122"/>
              </a:rPr>
              <a:t>幻灯片母版应用举例</a:t>
            </a:r>
            <a:endParaRPr lang="en-US" altLang="zh-CN" sz="2400" b="1" smtClean="0">
              <a:ea typeface="宋体" charset="-122"/>
            </a:endParaRPr>
          </a:p>
          <a:p>
            <a:pPr>
              <a:buFont typeface="Wingdings" pitchFamily="2" charset="2"/>
              <a:buNone/>
            </a:pPr>
            <a:r>
              <a:rPr lang="zh-CN" altLang="en-US" sz="2400" b="1" smtClean="0">
                <a:ea typeface="宋体" charset="-122"/>
              </a:rPr>
              <a:t>          新建一个演示文稿，我们将所有幻灯片中右下角加一张“计算机”的图片，左下角加文字“乐山”，步骤如下：</a:t>
            </a:r>
            <a:endParaRPr lang="en-US" altLang="zh-CN" sz="2400" b="1" smtClean="0">
              <a:ea typeface="宋体" charset="-122"/>
            </a:endParaRPr>
          </a:p>
          <a:p>
            <a:pPr lvl="1"/>
            <a:r>
              <a:rPr lang="zh-CN" altLang="zh-CN" sz="1800" smtClean="0">
                <a:ea typeface="宋体" charset="-122"/>
              </a:rPr>
              <a:t>单击【视图】</a:t>
            </a:r>
            <a:r>
              <a:rPr lang="en-US" altLang="zh-CN" sz="1800" smtClean="0">
                <a:ea typeface="宋体" charset="-122"/>
              </a:rPr>
              <a:t>|</a:t>
            </a:r>
            <a:r>
              <a:rPr lang="zh-CN" altLang="zh-CN" sz="1800" smtClean="0">
                <a:ea typeface="宋体" charset="-122"/>
              </a:rPr>
              <a:t>【母版】</a:t>
            </a:r>
            <a:r>
              <a:rPr lang="en-US" altLang="zh-CN" sz="1800" smtClean="0">
                <a:ea typeface="宋体" charset="-122"/>
              </a:rPr>
              <a:t>|</a:t>
            </a:r>
            <a:r>
              <a:rPr lang="zh-CN" altLang="zh-CN" sz="1800" smtClean="0">
                <a:ea typeface="宋体" charset="-122"/>
              </a:rPr>
              <a:t>【幻灯片母版】命令，打开【母版视图】。</a:t>
            </a:r>
          </a:p>
          <a:p>
            <a:pPr lvl="1"/>
            <a:r>
              <a:rPr lang="zh-CN" altLang="zh-CN" sz="1800" smtClean="0">
                <a:ea typeface="宋体" charset="-122"/>
              </a:rPr>
              <a:t>在【母版视图】中选择【内容与标题】页，进入内容与标题母板的编辑窗口。</a:t>
            </a:r>
          </a:p>
          <a:p>
            <a:pPr lvl="1"/>
            <a:r>
              <a:rPr lang="zh-CN" altLang="zh-CN" sz="1800" smtClean="0">
                <a:ea typeface="宋体" charset="-122"/>
              </a:rPr>
              <a:t>选择【插入】</a:t>
            </a:r>
            <a:r>
              <a:rPr lang="en-US" altLang="zh-CN" sz="1800" smtClean="0">
                <a:ea typeface="宋体" charset="-122"/>
              </a:rPr>
              <a:t>|</a:t>
            </a:r>
            <a:r>
              <a:rPr lang="zh-CN" altLang="zh-CN" sz="1800" smtClean="0">
                <a:ea typeface="宋体" charset="-122"/>
              </a:rPr>
              <a:t>【剪贴画】命令</a:t>
            </a:r>
            <a:r>
              <a:rPr lang="en-US" altLang="zh-CN" sz="1800" smtClean="0">
                <a:ea typeface="宋体" charset="-122"/>
              </a:rPr>
              <a:t>,</a:t>
            </a:r>
            <a:r>
              <a:rPr lang="zh-CN" altLang="zh-CN" sz="1800" smtClean="0">
                <a:ea typeface="宋体" charset="-122"/>
              </a:rPr>
              <a:t>选择一个“计算机”的图片，放置到幻灯片母版右下角</a:t>
            </a:r>
            <a:r>
              <a:rPr lang="en-US" altLang="zh-CN" sz="1800" smtClean="0">
                <a:ea typeface="宋体" charset="-122"/>
              </a:rPr>
              <a:t>,</a:t>
            </a:r>
            <a:r>
              <a:rPr lang="zh-CN" altLang="zh-CN" sz="1800" smtClean="0">
                <a:ea typeface="宋体" charset="-122"/>
              </a:rPr>
              <a:t>调整其尺寸和位置。并在母板左下角输入文字“乐山” 。</a:t>
            </a:r>
            <a:endParaRPr lang="en-US" altLang="zh-CN" sz="1800" smtClean="0">
              <a:ea typeface="宋体" charset="-122"/>
            </a:endParaRPr>
          </a:p>
          <a:p>
            <a:pPr lvl="1"/>
            <a:r>
              <a:rPr lang="zh-CN" altLang="zh-CN" sz="1800" smtClean="0">
                <a:ea typeface="宋体" charset="-122"/>
              </a:rPr>
              <a:t>设置完成后，返回普通视图，可观察到所有基于该母版的幻灯片都会套用修改后的母版格式，即幻灯片母版上设计的对象将出现在每张幻灯片的相同位置上。</a:t>
            </a:r>
          </a:p>
          <a:p>
            <a:endParaRPr lang="zh-CN"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标题 1"/>
          <p:cNvSpPr>
            <a:spLocks noGrp="1"/>
          </p:cNvSpPr>
          <p:nvPr>
            <p:ph type="title"/>
          </p:nvPr>
        </p:nvSpPr>
        <p:spPr/>
        <p:txBody>
          <a:bodyPr/>
          <a:lstStyle/>
          <a:p>
            <a:r>
              <a:rPr lang="en-US" altLang="zh-CN" smtClean="0">
                <a:ea typeface="宋体" charset="-122"/>
              </a:rPr>
              <a:t>6.4.5</a:t>
            </a:r>
            <a:r>
              <a:rPr lang="zh-CN" altLang="en-US" smtClean="0">
                <a:ea typeface="宋体" charset="-122"/>
              </a:rPr>
              <a:t>应用主题模板</a:t>
            </a:r>
          </a:p>
        </p:txBody>
      </p:sp>
      <p:sp>
        <p:nvSpPr>
          <p:cNvPr id="62466" name="内容占位符 2"/>
          <p:cNvSpPr>
            <a:spLocks noGrp="1"/>
          </p:cNvSpPr>
          <p:nvPr>
            <p:ph idx="1"/>
          </p:nvPr>
        </p:nvSpPr>
        <p:spPr/>
        <p:txBody>
          <a:bodyPr/>
          <a:lstStyle/>
          <a:p>
            <a:pPr marL="0" indent="0">
              <a:buFont typeface="Wingdings" pitchFamily="2" charset="2"/>
              <a:buNone/>
            </a:pPr>
            <a:r>
              <a:rPr lang="zh-CN" altLang="en-US" b="1" smtClean="0">
                <a:ea typeface="宋体" charset="-122"/>
              </a:rPr>
              <a:t>       主题模板是控制演示文稿具有统一外观最快捷的一种方法。</a:t>
            </a:r>
            <a:endParaRPr lang="en-US" altLang="zh-CN" b="1" smtClean="0">
              <a:ea typeface="宋体" charset="-122"/>
            </a:endParaRPr>
          </a:p>
          <a:p>
            <a:pPr marL="0" indent="0">
              <a:buFont typeface="Wingdings" pitchFamily="2" charset="2"/>
              <a:buNone/>
            </a:pPr>
            <a:r>
              <a:rPr lang="en-US" altLang="zh-CN" smtClean="0">
                <a:ea typeface="宋体" charset="-122"/>
              </a:rPr>
              <a:t>       </a:t>
            </a:r>
            <a:r>
              <a:rPr lang="zh-CN" altLang="zh-CN" smtClean="0">
                <a:ea typeface="宋体" charset="-122"/>
              </a:rPr>
              <a:t>向演示文稿应用主题模板时，新模板的幻灯片母版、标题母版和配色方案将取代原演示文稿的幻灯片母版、标题母版和配色方案。应用主题模板之后，添加的每张新幻灯片都会拥有相同的自定义外观。</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p:cNvSpPr>
            <a:spLocks noGrp="1"/>
          </p:cNvSpPr>
          <p:nvPr>
            <p:ph type="title"/>
          </p:nvPr>
        </p:nvSpPr>
        <p:spPr/>
        <p:txBody>
          <a:bodyPr/>
          <a:lstStyle/>
          <a:p>
            <a:r>
              <a:rPr lang="en-US" altLang="zh-CN" smtClean="0">
                <a:ea typeface="宋体" charset="-122"/>
              </a:rPr>
              <a:t>6.4.5</a:t>
            </a:r>
            <a:r>
              <a:rPr lang="zh-CN" altLang="en-US" smtClean="0">
                <a:ea typeface="宋体" charset="-122"/>
              </a:rPr>
              <a:t>应用主题模板</a:t>
            </a:r>
          </a:p>
        </p:txBody>
      </p:sp>
      <p:sp>
        <p:nvSpPr>
          <p:cNvPr id="63490" name="内容占位符 2"/>
          <p:cNvSpPr>
            <a:spLocks noGrp="1"/>
          </p:cNvSpPr>
          <p:nvPr>
            <p:ph idx="1"/>
          </p:nvPr>
        </p:nvSpPr>
        <p:spPr/>
        <p:txBody>
          <a:bodyPr/>
          <a:lstStyle/>
          <a:p>
            <a:pPr marL="0" indent="0">
              <a:buFont typeface="Wingdings" pitchFamily="2" charset="2"/>
              <a:buNone/>
            </a:pPr>
            <a:r>
              <a:rPr lang="zh-CN" altLang="en-US" smtClean="0">
                <a:ea typeface="宋体" charset="-122"/>
              </a:rPr>
              <a:t>应用主题模板的方法：</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en-US" smtClean="0">
                <a:ea typeface="宋体" charset="-122"/>
              </a:rPr>
              <a:t>打开要应用或重新应用主题模板的演示文稿，在“设计”选项卡上的“主题”组中，单击要应用的文档主题，则可将主题应用于该演示文稿。若没有看到合适的主题，可以单击现有主题右边滚动条上的向下箭头则会打开所有主题面板。</a:t>
            </a:r>
            <a:endParaRPr lang="en-US" altLang="zh-CN" smtClean="0">
              <a:ea typeface="宋体" charset="-122"/>
            </a:endParaRP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63492" name="图片 4"/>
          <p:cNvPicPr>
            <a:picLocks noChangeAspect="1" noChangeArrowheads="1"/>
          </p:cNvPicPr>
          <p:nvPr/>
        </p:nvPicPr>
        <p:blipFill>
          <a:blip r:embed="rId2"/>
          <a:srcRect/>
          <a:stretch>
            <a:fillRect/>
          </a:stretch>
        </p:blipFill>
        <p:spPr bwMode="auto">
          <a:xfrm>
            <a:off x="1476375" y="4665663"/>
            <a:ext cx="5472113" cy="1066800"/>
          </a:xfrm>
          <a:prstGeom prst="rect">
            <a:avLst/>
          </a:prstGeom>
          <a:noFill/>
          <a:ln w="9525">
            <a:noFill/>
            <a:miter lim="800000"/>
            <a:headEnd/>
            <a:tailEnd/>
          </a:ln>
        </p:spPr>
      </p:pic>
      <p:sp>
        <p:nvSpPr>
          <p:cNvPr id="63493" name="矩形 5"/>
          <p:cNvSpPr>
            <a:spLocks noChangeArrowheads="1"/>
          </p:cNvSpPr>
          <p:nvPr/>
        </p:nvSpPr>
        <p:spPr bwMode="auto">
          <a:xfrm>
            <a:off x="3635375" y="5732463"/>
            <a:ext cx="1346200" cy="369887"/>
          </a:xfrm>
          <a:prstGeom prst="rect">
            <a:avLst/>
          </a:prstGeom>
          <a:noFill/>
          <a:ln w="9525">
            <a:noFill/>
            <a:miter lim="800000"/>
            <a:headEnd/>
            <a:tailEnd/>
          </a:ln>
        </p:spPr>
        <p:txBody>
          <a:bodyPr wrap="none">
            <a:spAutoFit/>
          </a:bodyPr>
          <a:lstStyle/>
          <a:p>
            <a:pPr algn="ctr"/>
            <a:r>
              <a:rPr lang="zh-CN" altLang="en-US"/>
              <a:t>主题命令组</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p:cNvSpPr>
          <p:nvPr>
            <p:ph type="title"/>
          </p:nvPr>
        </p:nvSpPr>
        <p:spPr/>
        <p:txBody>
          <a:bodyPr/>
          <a:lstStyle/>
          <a:p>
            <a:r>
              <a:rPr lang="en-US" altLang="zh-CN" smtClean="0">
                <a:ea typeface="宋体" charset="-122"/>
              </a:rPr>
              <a:t>6.5</a:t>
            </a:r>
            <a:r>
              <a:rPr lang="zh-CN" altLang="en-US" smtClean="0">
                <a:ea typeface="宋体" charset="-122"/>
              </a:rPr>
              <a:t>设置幻灯片的动画效果</a:t>
            </a:r>
          </a:p>
        </p:txBody>
      </p:sp>
      <p:sp>
        <p:nvSpPr>
          <p:cNvPr id="64514" name="内容占位符 2"/>
          <p:cNvSpPr>
            <a:spLocks noGrp="1"/>
          </p:cNvSpPr>
          <p:nvPr>
            <p:ph idx="1"/>
          </p:nvPr>
        </p:nvSpPr>
        <p:spPr/>
        <p:txBody>
          <a:bodyPr/>
          <a:lstStyle/>
          <a:p>
            <a:endParaRPr lang="en-US" altLang="zh-CN" smtClean="0">
              <a:ea typeface="宋体" charset="-122"/>
            </a:endParaRPr>
          </a:p>
          <a:p>
            <a:r>
              <a:rPr lang="en-US" altLang="zh-CN" smtClean="0">
                <a:ea typeface="宋体" charset="-122"/>
              </a:rPr>
              <a:t>6.5.1</a:t>
            </a:r>
            <a:r>
              <a:rPr lang="zh-CN" altLang="en-US" smtClean="0">
                <a:ea typeface="宋体" charset="-122"/>
              </a:rPr>
              <a:t>将文本或对象制成动画</a:t>
            </a:r>
          </a:p>
          <a:p>
            <a:endParaRPr lang="en-US" altLang="zh-CN" smtClean="0">
              <a:ea typeface="宋体" charset="-122"/>
            </a:endParaRPr>
          </a:p>
          <a:p>
            <a:r>
              <a:rPr lang="en-US" altLang="zh-CN" smtClean="0">
                <a:ea typeface="宋体" charset="-122"/>
              </a:rPr>
              <a:t>6.5.2</a:t>
            </a:r>
            <a:r>
              <a:rPr lang="zh-CN" altLang="en-US" smtClean="0">
                <a:ea typeface="宋体" charset="-122"/>
              </a:rPr>
              <a:t>幻灯片的动画切换</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标题 1"/>
          <p:cNvSpPr>
            <a:spLocks noGrp="1"/>
          </p:cNvSpPr>
          <p:nvPr>
            <p:ph type="title"/>
          </p:nvPr>
        </p:nvSpPr>
        <p:spPr/>
        <p:txBody>
          <a:bodyPr/>
          <a:lstStyle/>
          <a:p>
            <a:r>
              <a:rPr lang="en-US" altLang="zh-CN" smtClean="0">
                <a:ea typeface="宋体" charset="-122"/>
              </a:rPr>
              <a:t>6.5.1</a:t>
            </a:r>
            <a:r>
              <a:rPr lang="zh-CN" altLang="en-US" smtClean="0">
                <a:ea typeface="宋体" charset="-122"/>
              </a:rPr>
              <a:t>将文本或对象制成动画</a:t>
            </a:r>
          </a:p>
        </p:txBody>
      </p:sp>
      <p:sp>
        <p:nvSpPr>
          <p:cNvPr id="65538" name="内容占位符 2"/>
          <p:cNvSpPr>
            <a:spLocks noGrp="1"/>
          </p:cNvSpPr>
          <p:nvPr>
            <p:ph idx="1"/>
          </p:nvPr>
        </p:nvSpPr>
        <p:spPr/>
        <p:txBody>
          <a:bodyPr/>
          <a:lstStyle/>
          <a:p>
            <a:r>
              <a:rPr lang="zh-CN" altLang="en-US" smtClean="0">
                <a:ea typeface="宋体" charset="-122"/>
              </a:rPr>
              <a:t>我们可以将</a:t>
            </a:r>
            <a:r>
              <a:rPr lang="en-US" altLang="zh-CN" smtClean="0">
                <a:ea typeface="宋体" charset="-122"/>
              </a:rPr>
              <a:t>Microsoft powerpoint 2010</a:t>
            </a:r>
            <a:r>
              <a:rPr lang="zh-CN" altLang="en-US" smtClean="0">
                <a:ea typeface="宋体" charset="-122"/>
              </a:rPr>
              <a:t>演示文稿中的文本、图片、形状、表格其他对象制作成动画，赋予它们进入、退出、大小或颜色变化甚至移动等视觉效果。</a:t>
            </a:r>
            <a:endParaRPr lang="en-US" altLang="zh-CN" smtClean="0">
              <a:ea typeface="宋体" charset="-122"/>
            </a:endParaRPr>
          </a:p>
          <a:p>
            <a:r>
              <a:rPr lang="zh-CN" altLang="en-US" smtClean="0">
                <a:ea typeface="宋体" charset="-122"/>
              </a:rPr>
              <a:t>设置动画有以下几方面的操作</a:t>
            </a:r>
            <a:endParaRPr lang="en-US" altLang="zh-CN" smtClean="0">
              <a:ea typeface="宋体" charset="-122"/>
            </a:endParaRPr>
          </a:p>
          <a:p>
            <a:pPr>
              <a:buFont typeface="Wingdings" pitchFamily="2" charset="2"/>
              <a:buNone/>
            </a:pPr>
            <a:r>
              <a:rPr lang="en-US" altLang="zh-CN" smtClean="0">
                <a:ea typeface="宋体" charset="-122"/>
              </a:rPr>
              <a:t>1.</a:t>
            </a:r>
            <a:r>
              <a:rPr lang="zh-CN" altLang="zh-CN" smtClean="0">
                <a:ea typeface="宋体" charset="-122"/>
              </a:rPr>
              <a:t>选择动画种类</a:t>
            </a:r>
            <a:r>
              <a:rPr lang="en-US" altLang="zh-CN" smtClean="0">
                <a:ea typeface="宋体" charset="-122"/>
              </a:rPr>
              <a:t>2.</a:t>
            </a:r>
            <a:r>
              <a:rPr lang="zh-CN" altLang="en-US" smtClean="0">
                <a:ea typeface="宋体" charset="-122"/>
              </a:rPr>
              <a:t>方向序列设置</a:t>
            </a:r>
            <a:r>
              <a:rPr lang="en-US" altLang="zh-CN" smtClean="0">
                <a:ea typeface="宋体" charset="-122"/>
              </a:rPr>
              <a:t>3.</a:t>
            </a:r>
            <a:r>
              <a:rPr lang="zh-CN" altLang="zh-CN" smtClean="0">
                <a:ea typeface="宋体" charset="-122"/>
              </a:rPr>
              <a:t>开始时间设置</a:t>
            </a:r>
            <a:endParaRPr lang="en-US" altLang="zh-CN" smtClean="0">
              <a:ea typeface="宋体" charset="-122"/>
            </a:endParaRPr>
          </a:p>
          <a:p>
            <a:pPr>
              <a:buFont typeface="Wingdings" pitchFamily="2" charset="2"/>
              <a:buNone/>
            </a:pPr>
            <a:r>
              <a:rPr lang="en-US" altLang="zh-CN" smtClean="0">
                <a:ea typeface="宋体" charset="-122"/>
              </a:rPr>
              <a:t>4.</a:t>
            </a:r>
            <a:r>
              <a:rPr lang="zh-CN" altLang="en-US" smtClean="0">
                <a:ea typeface="宋体" charset="-122"/>
              </a:rPr>
              <a:t>动画速度设置</a:t>
            </a:r>
            <a:r>
              <a:rPr lang="en-US" altLang="zh-CN" smtClean="0">
                <a:ea typeface="宋体" charset="-122"/>
              </a:rPr>
              <a:t>5.</a:t>
            </a:r>
            <a:r>
              <a:rPr lang="zh-CN" altLang="en-US" smtClean="0">
                <a:ea typeface="宋体" charset="-122"/>
              </a:rPr>
              <a:t>延迟时间设置</a:t>
            </a:r>
            <a:r>
              <a:rPr lang="en-US" altLang="zh-CN" smtClean="0">
                <a:ea typeface="宋体" charset="-122"/>
              </a:rPr>
              <a:t>6.</a:t>
            </a:r>
            <a:r>
              <a:rPr lang="zh-CN" altLang="en-US" smtClean="0">
                <a:ea typeface="宋体" charset="-122"/>
              </a:rPr>
              <a:t>调整动画顺序</a:t>
            </a:r>
            <a:endParaRPr lang="en-US" altLang="zh-CN" smtClean="0">
              <a:ea typeface="宋体" charset="-122"/>
            </a:endParaRPr>
          </a:p>
          <a:p>
            <a:pPr>
              <a:buFont typeface="Wingdings" pitchFamily="2" charset="2"/>
              <a:buNone/>
            </a:pPr>
            <a:r>
              <a:rPr lang="en-US" altLang="zh-CN" smtClean="0">
                <a:ea typeface="宋体" charset="-122"/>
              </a:rPr>
              <a:t>7.</a:t>
            </a:r>
            <a:r>
              <a:rPr lang="zh-CN" altLang="zh-CN" smtClean="0">
                <a:ea typeface="宋体" charset="-122"/>
              </a:rPr>
              <a:t>设置相同动画</a:t>
            </a:r>
            <a:r>
              <a:rPr lang="en-US" altLang="zh-CN" smtClean="0">
                <a:ea typeface="宋体" charset="-122"/>
              </a:rPr>
              <a:t>8.</a:t>
            </a:r>
            <a:r>
              <a:rPr lang="zh-CN" altLang="en-US" smtClean="0">
                <a:ea typeface="宋体" charset="-122"/>
              </a:rPr>
              <a:t>添加多个动画</a:t>
            </a:r>
            <a:r>
              <a:rPr lang="en-US" altLang="zh-CN" smtClean="0">
                <a:ea typeface="宋体" charset="-122"/>
              </a:rPr>
              <a:t>9.</a:t>
            </a:r>
            <a:r>
              <a:rPr lang="zh-CN" altLang="en-US" smtClean="0">
                <a:ea typeface="宋体" charset="-122"/>
              </a:rPr>
              <a:t>添加路径动画</a:t>
            </a:r>
            <a:endParaRPr lang="en-US" altLang="zh-CN" smtClean="0">
              <a:ea typeface="宋体" charset="-122"/>
            </a:endParaRPr>
          </a:p>
          <a:p>
            <a:pPr>
              <a:buFont typeface="Wingdings" pitchFamily="2" charset="2"/>
              <a:buNone/>
            </a:pPr>
            <a:r>
              <a:rPr lang="en-US" altLang="zh-CN" smtClean="0">
                <a:ea typeface="宋体" charset="-122"/>
              </a:rPr>
              <a:t>10. </a:t>
            </a:r>
            <a:r>
              <a:rPr lang="zh-CN" altLang="en-US" smtClean="0">
                <a:ea typeface="宋体" charset="-122"/>
              </a:rPr>
              <a:t>测试动画效果（教师举例讲解）</a:t>
            </a:r>
            <a:endParaRPr lang="zh-CN" altLang="zh-CN"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a:spLocks noGrp="1"/>
          </p:cNvSpPr>
          <p:nvPr>
            <p:ph type="title"/>
          </p:nvPr>
        </p:nvSpPr>
        <p:spPr/>
        <p:txBody>
          <a:bodyPr/>
          <a:lstStyle/>
          <a:p>
            <a:r>
              <a:rPr lang="en-US" altLang="zh-CN" smtClean="0">
                <a:ea typeface="宋体" charset="-122"/>
              </a:rPr>
              <a:t>6.5.2</a:t>
            </a:r>
            <a:r>
              <a:rPr lang="zh-CN" altLang="en-US" smtClean="0">
                <a:ea typeface="宋体" charset="-122"/>
              </a:rPr>
              <a:t>幻灯片的动画切换</a:t>
            </a:r>
          </a:p>
        </p:txBody>
      </p:sp>
      <p:sp>
        <p:nvSpPr>
          <p:cNvPr id="66562" name="内容占位符 2"/>
          <p:cNvSpPr>
            <a:spLocks noGrp="1"/>
          </p:cNvSpPr>
          <p:nvPr>
            <p:ph idx="1"/>
          </p:nvPr>
        </p:nvSpPr>
        <p:spPr/>
        <p:txBody>
          <a:bodyPr/>
          <a:lstStyle/>
          <a:p>
            <a:r>
              <a:rPr lang="zh-CN" altLang="en-US" smtClean="0">
                <a:ea typeface="宋体" charset="-122"/>
              </a:rPr>
              <a:t>演示文稿总是由一些表达演讲者观点、意图的前后关联的幻灯片按一定的顺序有机的组织在一起的。利用计算机放映演示文稿的优势，可以设置幻灯片切换时的动画效果，使观众在观看演示文稿时保持新鲜感和好奇感，从而增强表达效果。</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a:xfrm>
            <a:off x="900113" y="836613"/>
            <a:ext cx="7391400" cy="563562"/>
          </a:xfrm>
        </p:spPr>
        <p:txBody>
          <a:bodyPr/>
          <a:lstStyle/>
          <a:p>
            <a:r>
              <a:rPr lang="en-US" altLang="zh-CN" sz="3200" smtClean="0">
                <a:ea typeface="宋体" charset="-122"/>
              </a:rPr>
              <a:t>6.1.1PowerPoint 2010 </a:t>
            </a:r>
            <a:r>
              <a:rPr lang="zh-CN" altLang="en-US" sz="3200" smtClean="0">
                <a:ea typeface="宋体" charset="-122"/>
              </a:rPr>
              <a:t>的启动和退出</a:t>
            </a:r>
          </a:p>
        </p:txBody>
      </p:sp>
      <p:sp>
        <p:nvSpPr>
          <p:cNvPr id="21506" name="内容占位符 2"/>
          <p:cNvSpPr>
            <a:spLocks noGrp="1"/>
          </p:cNvSpPr>
          <p:nvPr>
            <p:ph idx="1"/>
          </p:nvPr>
        </p:nvSpPr>
        <p:spPr>
          <a:xfrm>
            <a:off x="611188" y="1844675"/>
            <a:ext cx="8281987" cy="4495800"/>
          </a:xfrm>
        </p:spPr>
        <p:txBody>
          <a:bodyPr/>
          <a:lstStyle/>
          <a:p>
            <a:r>
              <a:rPr lang="zh-CN" altLang="en-US" smtClean="0">
                <a:ea typeface="宋体" charset="-122"/>
              </a:rPr>
              <a:t>启动</a:t>
            </a:r>
            <a:endParaRPr lang="en-US" altLang="zh-CN" smtClean="0">
              <a:ea typeface="宋体" charset="-122"/>
            </a:endParaRPr>
          </a:p>
          <a:p>
            <a:pPr lvl="1"/>
            <a:r>
              <a:rPr lang="zh-CN" altLang="en-US" smtClean="0">
                <a:ea typeface="宋体" charset="-122"/>
              </a:rPr>
              <a:t>单击</a:t>
            </a:r>
            <a:r>
              <a:rPr lang="en-US" altLang="zh-CN" smtClean="0">
                <a:ea typeface="宋体" charset="-122"/>
              </a:rPr>
              <a:t>【</a:t>
            </a:r>
            <a:r>
              <a:rPr lang="zh-CN" altLang="en-US" smtClean="0">
                <a:ea typeface="宋体" charset="-122"/>
              </a:rPr>
              <a:t>开始</a:t>
            </a:r>
            <a:r>
              <a:rPr lang="en-US" altLang="zh-CN" smtClean="0">
                <a:ea typeface="宋体" charset="-122"/>
              </a:rPr>
              <a:t>】︱【</a:t>
            </a:r>
            <a:r>
              <a:rPr lang="zh-CN" altLang="en-US" smtClean="0">
                <a:ea typeface="宋体" charset="-122"/>
              </a:rPr>
              <a:t>所有程序</a:t>
            </a:r>
            <a:r>
              <a:rPr lang="en-US" altLang="zh-CN" smtClean="0">
                <a:ea typeface="宋体" charset="-122"/>
              </a:rPr>
              <a:t>】︱【Microsoft  Office】︱【Microsoft  PowerPoint 2010】</a:t>
            </a:r>
            <a:r>
              <a:rPr lang="zh-CN" altLang="en-US" smtClean="0">
                <a:ea typeface="宋体" charset="-122"/>
              </a:rPr>
              <a:t>命令 。</a:t>
            </a:r>
          </a:p>
          <a:p>
            <a:pPr lvl="1"/>
            <a:r>
              <a:rPr lang="zh-CN" altLang="en-US" smtClean="0">
                <a:ea typeface="宋体" charset="-122"/>
              </a:rPr>
              <a:t>双击桌面</a:t>
            </a:r>
            <a:r>
              <a:rPr lang="en-US" altLang="zh-CN" smtClean="0">
                <a:ea typeface="宋体" charset="-122"/>
              </a:rPr>
              <a:t>PowerPoint 2010 </a:t>
            </a:r>
            <a:r>
              <a:rPr lang="zh-CN" altLang="en-US" smtClean="0">
                <a:ea typeface="宋体" charset="-122"/>
              </a:rPr>
              <a:t>应用程序的快捷方式图标。</a:t>
            </a:r>
          </a:p>
          <a:p>
            <a:pPr lvl="1"/>
            <a:r>
              <a:rPr lang="zh-CN" altLang="en-US" smtClean="0">
                <a:ea typeface="宋体" charset="-122"/>
              </a:rPr>
              <a:t>在</a:t>
            </a:r>
            <a:r>
              <a:rPr lang="en-US" altLang="zh-CN" smtClean="0">
                <a:ea typeface="宋体" charset="-122"/>
              </a:rPr>
              <a:t>【</a:t>
            </a:r>
            <a:r>
              <a:rPr lang="zh-CN" altLang="en-US" smtClean="0">
                <a:ea typeface="宋体" charset="-122"/>
              </a:rPr>
              <a:t>资源管理器</a:t>
            </a:r>
            <a:r>
              <a:rPr lang="en-US" altLang="zh-CN" smtClean="0">
                <a:ea typeface="宋体" charset="-122"/>
              </a:rPr>
              <a:t>】</a:t>
            </a:r>
            <a:r>
              <a:rPr lang="zh-CN" altLang="en-US" smtClean="0">
                <a:ea typeface="宋体" charset="-122"/>
              </a:rPr>
              <a:t>或</a:t>
            </a:r>
            <a:r>
              <a:rPr lang="en-US" altLang="zh-CN" smtClean="0">
                <a:ea typeface="宋体" charset="-122"/>
              </a:rPr>
              <a:t>【</a:t>
            </a:r>
            <a:r>
              <a:rPr lang="zh-CN" altLang="en-US" smtClean="0">
                <a:ea typeface="宋体" charset="-122"/>
              </a:rPr>
              <a:t>计算机</a:t>
            </a:r>
            <a:r>
              <a:rPr lang="en-US" altLang="zh-CN" smtClean="0">
                <a:ea typeface="宋体" charset="-122"/>
              </a:rPr>
              <a:t>】</a:t>
            </a:r>
            <a:r>
              <a:rPr lang="zh-CN" altLang="en-US" smtClean="0">
                <a:ea typeface="宋体" charset="-122"/>
              </a:rPr>
              <a:t>窗口中双击</a:t>
            </a:r>
            <a:r>
              <a:rPr lang="en-US" altLang="zh-CN" smtClean="0">
                <a:ea typeface="宋体" charset="-122"/>
              </a:rPr>
              <a:t>PowerPoint 2010 </a:t>
            </a:r>
            <a:r>
              <a:rPr lang="zh-CN" altLang="en-US" smtClean="0">
                <a:ea typeface="宋体" charset="-122"/>
              </a:rPr>
              <a:t>文件。</a:t>
            </a:r>
          </a:p>
          <a:p>
            <a:pPr lvl="1"/>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p:cNvSpPr>
          <p:nvPr>
            <p:ph type="title"/>
          </p:nvPr>
        </p:nvSpPr>
        <p:spPr/>
        <p:txBody>
          <a:bodyPr/>
          <a:lstStyle/>
          <a:p>
            <a:r>
              <a:rPr lang="en-US" altLang="zh-CN" smtClean="0">
                <a:ea typeface="宋体" charset="-122"/>
              </a:rPr>
              <a:t>6.5.2</a:t>
            </a:r>
            <a:r>
              <a:rPr lang="zh-CN" altLang="en-US" smtClean="0">
                <a:ea typeface="宋体" charset="-122"/>
              </a:rPr>
              <a:t>幻灯片的动画切换</a:t>
            </a:r>
          </a:p>
        </p:txBody>
      </p:sp>
      <p:sp>
        <p:nvSpPr>
          <p:cNvPr id="67586" name="内容占位符 2"/>
          <p:cNvSpPr>
            <a:spLocks noGrp="1"/>
          </p:cNvSpPr>
          <p:nvPr>
            <p:ph idx="1"/>
          </p:nvPr>
        </p:nvSpPr>
        <p:spPr>
          <a:xfrm>
            <a:off x="457200" y="1628775"/>
            <a:ext cx="8229600" cy="4695825"/>
          </a:xfrm>
        </p:spPr>
        <p:txBody>
          <a:bodyPr/>
          <a:lstStyle/>
          <a:p>
            <a:r>
              <a:rPr lang="zh-CN" altLang="en-US" sz="2000" smtClean="0">
                <a:ea typeface="宋体" charset="-122"/>
              </a:rPr>
              <a:t>向幻灯片添加切换效果</a:t>
            </a:r>
          </a:p>
          <a:p>
            <a:pPr lvl="1"/>
            <a:r>
              <a:rPr lang="zh-CN" altLang="en-US" sz="2000" smtClean="0">
                <a:ea typeface="宋体" charset="-122"/>
              </a:rPr>
              <a:t>选择要向其应用切换效果的幻灯片。</a:t>
            </a:r>
            <a:endParaRPr lang="en-US" altLang="zh-CN" sz="2000" smtClean="0">
              <a:ea typeface="宋体" charset="-122"/>
            </a:endParaRPr>
          </a:p>
          <a:p>
            <a:pPr lvl="1"/>
            <a:r>
              <a:rPr lang="zh-CN" altLang="en-US" sz="2000" smtClean="0">
                <a:ea typeface="宋体" charset="-122"/>
              </a:rPr>
              <a:t>在“切换”选项卡的“切换到此幻灯片”组中，单击要应用于该幻灯片的幻灯片切换效果。（如下图）</a:t>
            </a:r>
          </a:p>
          <a:p>
            <a:pPr lvl="1"/>
            <a:endParaRPr lang="en-US" altLang="zh-CN" smtClean="0">
              <a:ea typeface="宋体" charset="-122"/>
            </a:endParaRPr>
          </a:p>
          <a:p>
            <a:pPr lvl="1"/>
            <a:endParaRPr lang="en-US" altLang="zh-CN" smtClean="0">
              <a:ea typeface="宋体" charset="-122"/>
            </a:endParaRPr>
          </a:p>
          <a:p>
            <a:pPr lvl="1">
              <a:buFont typeface="Wingdings" pitchFamily="2" charset="2"/>
              <a:buNone/>
            </a:pPr>
            <a:r>
              <a:rPr lang="zh-CN" altLang="en-US" sz="2000" smtClean="0">
                <a:ea typeface="宋体" charset="-122"/>
              </a:rPr>
              <a:t>如果需要设置演示文稿中的所有幻灯片应用相同的幻灯片切换效果：则执行以上步骤后在“切换”选项卡的“计时”组中，单击“全部应用”。</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67588" name="Picture 2"/>
          <p:cNvPicPr>
            <a:picLocks noChangeAspect="1" noChangeArrowheads="1"/>
          </p:cNvPicPr>
          <p:nvPr/>
        </p:nvPicPr>
        <p:blipFill>
          <a:blip r:embed="rId2"/>
          <a:srcRect/>
          <a:stretch>
            <a:fillRect/>
          </a:stretch>
        </p:blipFill>
        <p:spPr bwMode="auto">
          <a:xfrm>
            <a:off x="1362075" y="3068638"/>
            <a:ext cx="5881688" cy="792162"/>
          </a:xfrm>
          <a:prstGeom prst="rect">
            <a:avLst/>
          </a:prstGeom>
          <a:noFill/>
          <a:ln w="9525">
            <a:noFill/>
            <a:miter lim="800000"/>
            <a:headEnd/>
            <a:tailEnd/>
          </a:ln>
        </p:spPr>
      </p:pic>
      <p:pic>
        <p:nvPicPr>
          <p:cNvPr id="67589" name="Picture 3"/>
          <p:cNvPicPr>
            <a:picLocks noChangeAspect="1" noChangeArrowheads="1"/>
          </p:cNvPicPr>
          <p:nvPr/>
        </p:nvPicPr>
        <p:blipFill>
          <a:blip r:embed="rId3"/>
          <a:srcRect/>
          <a:stretch>
            <a:fillRect/>
          </a:stretch>
        </p:blipFill>
        <p:spPr bwMode="auto">
          <a:xfrm>
            <a:off x="2720975" y="4868863"/>
            <a:ext cx="3100388" cy="99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标题 1"/>
          <p:cNvSpPr>
            <a:spLocks noGrp="1"/>
          </p:cNvSpPr>
          <p:nvPr>
            <p:ph type="title"/>
          </p:nvPr>
        </p:nvSpPr>
        <p:spPr/>
        <p:txBody>
          <a:bodyPr/>
          <a:lstStyle/>
          <a:p>
            <a:r>
              <a:rPr lang="en-US" altLang="zh-CN" smtClean="0">
                <a:ea typeface="宋体" charset="-122"/>
              </a:rPr>
              <a:t>6.5.2</a:t>
            </a:r>
            <a:r>
              <a:rPr lang="zh-CN" altLang="en-US" smtClean="0">
                <a:ea typeface="宋体" charset="-122"/>
              </a:rPr>
              <a:t>幻灯片的动画切换</a:t>
            </a:r>
          </a:p>
        </p:txBody>
      </p:sp>
      <p:sp>
        <p:nvSpPr>
          <p:cNvPr id="68610" name="内容占位符 2"/>
          <p:cNvSpPr>
            <a:spLocks noGrp="1"/>
          </p:cNvSpPr>
          <p:nvPr>
            <p:ph idx="1"/>
          </p:nvPr>
        </p:nvSpPr>
        <p:spPr/>
        <p:txBody>
          <a:bodyPr/>
          <a:lstStyle/>
          <a:p>
            <a:r>
              <a:rPr lang="zh-CN" altLang="en-US" smtClean="0">
                <a:ea typeface="宋体" charset="-122"/>
              </a:rPr>
              <a:t>设置切换效果的计时</a:t>
            </a:r>
            <a:endParaRPr lang="en-US" altLang="zh-CN" smtClean="0">
              <a:ea typeface="宋体" charset="-122"/>
            </a:endParaRPr>
          </a:p>
          <a:p>
            <a:pPr lvl="1"/>
            <a:r>
              <a:rPr lang="zh-CN" altLang="zh-CN" smtClean="0">
                <a:ea typeface="宋体" charset="-122"/>
              </a:rPr>
              <a:t>要设置上一张幻灯片与当前幻灯片之间的切换效果的持续时间，则执行下列操作： </a:t>
            </a:r>
          </a:p>
          <a:p>
            <a:pPr lvl="2"/>
            <a:r>
              <a:rPr lang="zh-CN" altLang="zh-CN" smtClean="0">
                <a:ea typeface="宋体" charset="-122"/>
              </a:rPr>
              <a:t>在“切换”选项卡上“计时”组中的“持续时间”框中，键入或选择所需的速度。</a:t>
            </a:r>
            <a:endParaRPr lang="en-US" altLang="zh-CN" smtClean="0">
              <a:ea typeface="宋体" charset="-122"/>
            </a:endParaRPr>
          </a:p>
          <a:p>
            <a:pPr lvl="2">
              <a:buFontTx/>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68612" name="Picture 2"/>
          <p:cNvPicPr>
            <a:picLocks noChangeAspect="1" noChangeArrowheads="1"/>
          </p:cNvPicPr>
          <p:nvPr/>
        </p:nvPicPr>
        <p:blipFill>
          <a:blip r:embed="rId2"/>
          <a:srcRect/>
          <a:stretch>
            <a:fillRect/>
          </a:stretch>
        </p:blipFill>
        <p:spPr bwMode="auto">
          <a:xfrm>
            <a:off x="1835150" y="4076700"/>
            <a:ext cx="3627438" cy="950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p:cNvSpPr>
            <a:spLocks noGrp="1"/>
          </p:cNvSpPr>
          <p:nvPr>
            <p:ph type="title"/>
          </p:nvPr>
        </p:nvSpPr>
        <p:spPr/>
        <p:txBody>
          <a:bodyPr/>
          <a:lstStyle/>
          <a:p>
            <a:r>
              <a:rPr lang="en-US" altLang="zh-CN" smtClean="0">
                <a:ea typeface="宋体" charset="-122"/>
              </a:rPr>
              <a:t>6.5.2</a:t>
            </a:r>
            <a:r>
              <a:rPr lang="zh-CN" altLang="en-US" smtClean="0">
                <a:ea typeface="宋体" charset="-122"/>
              </a:rPr>
              <a:t>幻灯片的动画切换</a:t>
            </a:r>
          </a:p>
        </p:txBody>
      </p:sp>
      <p:sp>
        <p:nvSpPr>
          <p:cNvPr id="69634" name="内容占位符 2"/>
          <p:cNvSpPr>
            <a:spLocks noGrp="1"/>
          </p:cNvSpPr>
          <p:nvPr>
            <p:ph idx="1"/>
          </p:nvPr>
        </p:nvSpPr>
        <p:spPr/>
        <p:txBody>
          <a:bodyPr/>
          <a:lstStyle/>
          <a:p>
            <a:r>
              <a:rPr lang="zh-CN" altLang="en-US" smtClean="0">
                <a:ea typeface="宋体" charset="-122"/>
              </a:rPr>
              <a:t>设置切换效果的计时</a:t>
            </a:r>
            <a:endParaRPr lang="en-US" altLang="zh-CN" smtClean="0">
              <a:ea typeface="宋体" charset="-122"/>
            </a:endParaRPr>
          </a:p>
          <a:p>
            <a:pPr lvl="1"/>
            <a:r>
              <a:rPr lang="zh-CN" altLang="zh-CN" smtClean="0">
                <a:ea typeface="宋体" charset="-122"/>
              </a:rPr>
              <a:t>要指定当前幻灯片在多长时间后切换到下一张幻灯片，则采用下列步骤之一：</a:t>
            </a:r>
          </a:p>
          <a:p>
            <a:pPr lvl="2"/>
            <a:r>
              <a:rPr lang="zh-CN" altLang="zh-CN" smtClean="0">
                <a:ea typeface="宋体" charset="-122"/>
              </a:rPr>
              <a:t>如果要在单击鼠标时换幻灯片，则在“切换”选项卡的“计时”组中，选择“单击鼠标时”复选框。</a:t>
            </a:r>
            <a:endParaRPr lang="en-US" altLang="zh-CN" smtClean="0">
              <a:ea typeface="宋体" charset="-122"/>
            </a:endParaRPr>
          </a:p>
          <a:p>
            <a:pPr lvl="2">
              <a:buFontTx/>
              <a:buNone/>
            </a:pPr>
            <a:r>
              <a:rPr lang="zh-CN" altLang="zh-CN" smtClean="0">
                <a:ea typeface="宋体" charset="-122"/>
              </a:rPr>
              <a:t> </a:t>
            </a:r>
          </a:p>
          <a:p>
            <a:pPr lvl="2"/>
            <a:r>
              <a:rPr lang="zh-CN" altLang="zh-CN" smtClean="0">
                <a:ea typeface="宋体" charset="-122"/>
              </a:rPr>
              <a:t>如果要在经过指定时间后切换幻灯片，请在“切换”选项卡的“计时”组中，选择“设置自动换片时间”复选框，并输入时间。</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69636" name="Picture 2"/>
          <p:cNvPicPr>
            <a:picLocks noChangeAspect="1" noChangeArrowheads="1"/>
          </p:cNvPicPr>
          <p:nvPr/>
        </p:nvPicPr>
        <p:blipFill>
          <a:blip r:embed="rId2"/>
          <a:srcRect/>
          <a:stretch>
            <a:fillRect/>
          </a:stretch>
        </p:blipFill>
        <p:spPr bwMode="auto">
          <a:xfrm>
            <a:off x="3348038" y="5373688"/>
            <a:ext cx="3627437" cy="950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标题 1"/>
          <p:cNvSpPr>
            <a:spLocks noGrp="1"/>
          </p:cNvSpPr>
          <p:nvPr>
            <p:ph type="title"/>
          </p:nvPr>
        </p:nvSpPr>
        <p:spPr/>
        <p:txBody>
          <a:bodyPr/>
          <a:lstStyle/>
          <a:p>
            <a:r>
              <a:rPr lang="en-US" altLang="zh-CN" smtClean="0">
                <a:ea typeface="宋体" charset="-122"/>
              </a:rPr>
              <a:t>6.5.2</a:t>
            </a:r>
            <a:r>
              <a:rPr lang="zh-CN" altLang="en-US" smtClean="0">
                <a:ea typeface="宋体" charset="-122"/>
              </a:rPr>
              <a:t>幻灯片的动画切换</a:t>
            </a:r>
          </a:p>
        </p:txBody>
      </p:sp>
      <p:sp>
        <p:nvSpPr>
          <p:cNvPr id="70658" name="内容占位符 2"/>
          <p:cNvSpPr>
            <a:spLocks noGrp="1"/>
          </p:cNvSpPr>
          <p:nvPr>
            <p:ph idx="1"/>
          </p:nvPr>
        </p:nvSpPr>
        <p:spPr/>
        <p:txBody>
          <a:bodyPr/>
          <a:lstStyle/>
          <a:p>
            <a:r>
              <a:rPr lang="zh-CN" altLang="en-US" smtClean="0">
                <a:ea typeface="宋体" charset="-122"/>
              </a:rPr>
              <a:t>向幻灯片切换效果添加声音</a:t>
            </a:r>
            <a:endParaRPr lang="en-US" altLang="zh-CN" smtClean="0">
              <a:ea typeface="宋体" charset="-122"/>
            </a:endParaRPr>
          </a:p>
          <a:p>
            <a:pPr lvl="1"/>
            <a:r>
              <a:rPr lang="zh-CN" altLang="en-US" smtClean="0">
                <a:ea typeface="宋体" charset="-122"/>
              </a:rPr>
              <a:t>选择要向其添加声音的幻灯片的幻灯片缩略图。</a:t>
            </a:r>
            <a:endParaRPr lang="en-US" altLang="zh-CN" smtClean="0">
              <a:ea typeface="宋体" charset="-122"/>
            </a:endParaRPr>
          </a:p>
          <a:p>
            <a:pPr lvl="1"/>
            <a:r>
              <a:rPr lang="zh-CN" altLang="en-US" smtClean="0">
                <a:ea typeface="宋体" charset="-122"/>
              </a:rPr>
              <a:t>在“切换”选项卡的“计时”组中，单击“声音”旁的箭头，然后执行下列操作之一： </a:t>
            </a:r>
            <a:endParaRPr lang="en-US" altLang="zh-CN" smtClean="0">
              <a:ea typeface="宋体" charset="-122"/>
            </a:endParaRPr>
          </a:p>
          <a:p>
            <a:pPr lvl="2"/>
            <a:r>
              <a:rPr lang="zh-CN" altLang="en-US" smtClean="0">
                <a:ea typeface="宋体" charset="-122"/>
              </a:rPr>
              <a:t>若要添加列表中的声音，请选择所需的声音。</a:t>
            </a:r>
            <a:endParaRPr lang="en-US" altLang="zh-CN" smtClean="0">
              <a:ea typeface="宋体" charset="-122"/>
            </a:endParaRPr>
          </a:p>
          <a:p>
            <a:pPr lvl="2"/>
            <a:r>
              <a:rPr lang="zh-CN" altLang="en-US" smtClean="0">
                <a:ea typeface="宋体" charset="-122"/>
              </a:rPr>
              <a:t>若要添加列表中没有的声音，请选择“其他声音”，找到要添加的声音文件，然后单击“确定”。 </a:t>
            </a:r>
          </a:p>
          <a:p>
            <a:pPr>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70660" name="Picture 2"/>
          <p:cNvPicPr>
            <a:picLocks noChangeAspect="1" noChangeArrowheads="1"/>
          </p:cNvPicPr>
          <p:nvPr/>
        </p:nvPicPr>
        <p:blipFill>
          <a:blip r:embed="rId2"/>
          <a:srcRect/>
          <a:stretch>
            <a:fillRect/>
          </a:stretch>
        </p:blipFill>
        <p:spPr bwMode="auto">
          <a:xfrm>
            <a:off x="1619250" y="5013325"/>
            <a:ext cx="33528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标题 1"/>
          <p:cNvSpPr>
            <a:spLocks noGrp="1"/>
          </p:cNvSpPr>
          <p:nvPr>
            <p:ph type="title"/>
          </p:nvPr>
        </p:nvSpPr>
        <p:spPr/>
        <p:txBody>
          <a:bodyPr/>
          <a:lstStyle/>
          <a:p>
            <a:r>
              <a:rPr lang="en-US" altLang="zh-CN" smtClean="0">
                <a:ea typeface="宋体" charset="-122"/>
              </a:rPr>
              <a:t>6.6</a:t>
            </a:r>
            <a:r>
              <a:rPr lang="zh-CN" altLang="en-US" smtClean="0">
                <a:ea typeface="宋体" charset="-122"/>
              </a:rPr>
              <a:t>设置演示文稿的交互效果</a:t>
            </a:r>
          </a:p>
        </p:txBody>
      </p:sp>
      <p:sp>
        <p:nvSpPr>
          <p:cNvPr id="71682" name="内容占位符 2"/>
          <p:cNvSpPr>
            <a:spLocks noGrp="1"/>
          </p:cNvSpPr>
          <p:nvPr>
            <p:ph idx="1"/>
          </p:nvPr>
        </p:nvSpPr>
        <p:spPr/>
        <p:txBody>
          <a:bodyPr/>
          <a:lstStyle/>
          <a:p>
            <a:endParaRPr lang="en-US" altLang="zh-CN" smtClean="0">
              <a:ea typeface="宋体" charset="-122"/>
            </a:endParaRPr>
          </a:p>
          <a:p>
            <a:r>
              <a:rPr lang="en-US" altLang="zh-CN" smtClean="0">
                <a:ea typeface="宋体" charset="-122"/>
              </a:rPr>
              <a:t>6.6.1 </a:t>
            </a:r>
            <a:r>
              <a:rPr lang="zh-CN" altLang="en-US" smtClean="0">
                <a:ea typeface="宋体" charset="-122"/>
              </a:rPr>
              <a:t>超链接</a:t>
            </a:r>
          </a:p>
          <a:p>
            <a:endParaRPr lang="en-US" altLang="zh-CN" smtClean="0">
              <a:ea typeface="宋体" charset="-122"/>
            </a:endParaRPr>
          </a:p>
          <a:p>
            <a:r>
              <a:rPr lang="en-US" altLang="zh-CN" smtClean="0">
                <a:ea typeface="宋体" charset="-122"/>
              </a:rPr>
              <a:t>6.6.2 </a:t>
            </a:r>
            <a:r>
              <a:rPr lang="zh-CN" altLang="en-US" smtClean="0">
                <a:ea typeface="宋体" charset="-122"/>
              </a:rPr>
              <a:t>使用动作超链</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1"/>
          <p:cNvSpPr>
            <a:spLocks noGrp="1"/>
          </p:cNvSpPr>
          <p:nvPr>
            <p:ph type="title"/>
          </p:nvPr>
        </p:nvSpPr>
        <p:spPr/>
        <p:txBody>
          <a:bodyPr/>
          <a:lstStyle/>
          <a:p>
            <a:r>
              <a:rPr lang="en-US" altLang="zh-CN" smtClean="0">
                <a:ea typeface="宋体" charset="-122"/>
              </a:rPr>
              <a:t>6.6.1 </a:t>
            </a:r>
            <a:r>
              <a:rPr lang="zh-CN" altLang="en-US" smtClean="0">
                <a:ea typeface="宋体" charset="-122"/>
              </a:rPr>
              <a:t>超链接</a:t>
            </a:r>
          </a:p>
        </p:txBody>
      </p:sp>
      <p:sp>
        <p:nvSpPr>
          <p:cNvPr id="72706" name="内容占位符 2"/>
          <p:cNvSpPr>
            <a:spLocks noGrp="1"/>
          </p:cNvSpPr>
          <p:nvPr>
            <p:ph idx="1"/>
          </p:nvPr>
        </p:nvSpPr>
        <p:spPr/>
        <p:txBody>
          <a:bodyPr/>
          <a:lstStyle/>
          <a:p>
            <a:pPr marL="0" indent="0">
              <a:buFont typeface="Wingdings" pitchFamily="2" charset="2"/>
              <a:buNone/>
            </a:pPr>
            <a:r>
              <a:rPr lang="zh-CN" altLang="en-US" smtClean="0">
                <a:ea typeface="宋体" charset="-122"/>
              </a:rPr>
              <a:t>       在</a:t>
            </a:r>
            <a:r>
              <a:rPr lang="en-US" altLang="zh-CN" smtClean="0">
                <a:ea typeface="宋体" charset="-122"/>
              </a:rPr>
              <a:t>PowerPoint</a:t>
            </a:r>
            <a:r>
              <a:rPr lang="zh-CN" altLang="en-US" smtClean="0">
                <a:ea typeface="宋体" charset="-122"/>
              </a:rPr>
              <a:t>中，超链接是控制演示文稿播放的一种重要手段。用户可以为幻灯片的文本、图片等对象添加超链接，并将链接的目的位置指向演示文稿内指定的幻灯片、另一个演示文稿、某个应用程序，甚至是某个网络资源地址。当放映幻灯片时，将鼠标放在添加了超链的文本或图片上单击，程序将自动跳转到指定的对象。这使演示文稿不再只是从头到尾播放的单一线性模式，而是具有了一定的交互性。</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标题 1"/>
          <p:cNvSpPr>
            <a:spLocks noGrp="1"/>
          </p:cNvSpPr>
          <p:nvPr>
            <p:ph type="title"/>
          </p:nvPr>
        </p:nvSpPr>
        <p:spPr/>
        <p:txBody>
          <a:bodyPr/>
          <a:lstStyle/>
          <a:p>
            <a:r>
              <a:rPr lang="en-US" altLang="zh-CN" smtClean="0">
                <a:ea typeface="宋体" charset="-122"/>
              </a:rPr>
              <a:t>6.6.1 </a:t>
            </a:r>
            <a:r>
              <a:rPr lang="zh-CN" altLang="en-US" smtClean="0">
                <a:ea typeface="宋体" charset="-122"/>
              </a:rPr>
              <a:t>超链接</a:t>
            </a:r>
          </a:p>
        </p:txBody>
      </p:sp>
      <p:sp>
        <p:nvSpPr>
          <p:cNvPr id="73730" name="内容占位符 2"/>
          <p:cNvSpPr>
            <a:spLocks noGrp="1"/>
          </p:cNvSpPr>
          <p:nvPr>
            <p:ph idx="1"/>
          </p:nvPr>
        </p:nvSpPr>
        <p:spPr>
          <a:xfrm>
            <a:off x="323850" y="1828800"/>
            <a:ext cx="8569325" cy="4495800"/>
          </a:xfrm>
        </p:spPr>
        <p:txBody>
          <a:bodyPr/>
          <a:lstStyle/>
          <a:p>
            <a:r>
              <a:rPr lang="zh-CN" altLang="en-US" smtClean="0">
                <a:ea typeface="宋体" charset="-122"/>
              </a:rPr>
              <a:t>超链接到同一演示文稿中的幻灯片</a:t>
            </a:r>
          </a:p>
          <a:p>
            <a:pPr lvl="1"/>
            <a:r>
              <a:rPr lang="zh-CN" altLang="en-US" smtClean="0">
                <a:ea typeface="宋体" charset="-122"/>
              </a:rPr>
              <a:t>在“普通”视图中，选择要用作超链接的文本或对象。</a:t>
            </a:r>
          </a:p>
          <a:p>
            <a:pPr lvl="1"/>
            <a:r>
              <a:rPr lang="zh-CN" altLang="en-US" smtClean="0">
                <a:ea typeface="宋体" charset="-122"/>
              </a:rPr>
              <a:t>在“插入”选项卡上的“链接”组中，单击“超链接”。</a:t>
            </a:r>
            <a:endParaRPr lang="en-US" altLang="zh-CN" smtClean="0">
              <a:ea typeface="宋体" charset="-122"/>
            </a:endParaRPr>
          </a:p>
          <a:p>
            <a:pPr lvl="1"/>
            <a:r>
              <a:rPr lang="zh-CN" altLang="en-US" smtClean="0">
                <a:ea typeface="宋体" charset="-122"/>
              </a:rPr>
              <a:t>在“链接到”下，单击“本文档中的位置” 。</a:t>
            </a:r>
            <a:endParaRPr lang="en-US" altLang="zh-CN" smtClean="0">
              <a:ea typeface="宋体" charset="-122"/>
            </a:endParaRPr>
          </a:p>
          <a:p>
            <a:pPr lvl="1"/>
            <a:r>
              <a:rPr lang="zh-CN" altLang="en-US" smtClean="0">
                <a:ea typeface="宋体" charset="-122"/>
              </a:rPr>
              <a:t>在“请选择文档中的位置”下，单击要用作超链接目标的幻灯片。</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73732" name="Picture 2"/>
          <p:cNvPicPr>
            <a:picLocks noChangeAspect="1" noChangeArrowheads="1"/>
          </p:cNvPicPr>
          <p:nvPr/>
        </p:nvPicPr>
        <p:blipFill>
          <a:blip r:embed="rId2"/>
          <a:srcRect/>
          <a:stretch>
            <a:fillRect/>
          </a:stretch>
        </p:blipFill>
        <p:spPr bwMode="auto">
          <a:xfrm>
            <a:off x="2555875" y="4437063"/>
            <a:ext cx="4038600" cy="1800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标题 1"/>
          <p:cNvSpPr>
            <a:spLocks noGrp="1"/>
          </p:cNvSpPr>
          <p:nvPr>
            <p:ph type="title"/>
          </p:nvPr>
        </p:nvSpPr>
        <p:spPr/>
        <p:txBody>
          <a:bodyPr/>
          <a:lstStyle/>
          <a:p>
            <a:r>
              <a:rPr lang="en-US" altLang="zh-CN" smtClean="0">
                <a:ea typeface="宋体" charset="-122"/>
              </a:rPr>
              <a:t>6.6.1 </a:t>
            </a:r>
            <a:r>
              <a:rPr lang="zh-CN" altLang="en-US" smtClean="0">
                <a:ea typeface="宋体" charset="-122"/>
              </a:rPr>
              <a:t>超链接</a:t>
            </a:r>
          </a:p>
        </p:txBody>
      </p:sp>
      <p:sp>
        <p:nvSpPr>
          <p:cNvPr id="74754" name="内容占位符 2"/>
          <p:cNvSpPr>
            <a:spLocks noGrp="1"/>
          </p:cNvSpPr>
          <p:nvPr>
            <p:ph idx="1"/>
          </p:nvPr>
        </p:nvSpPr>
        <p:spPr>
          <a:xfrm>
            <a:off x="457200" y="1557338"/>
            <a:ext cx="8229600" cy="4767262"/>
          </a:xfrm>
        </p:spPr>
        <p:txBody>
          <a:bodyPr/>
          <a:lstStyle/>
          <a:p>
            <a:pPr marL="342900" lvl="1" indent="-342900">
              <a:buClr>
                <a:schemeClr val="hlink"/>
              </a:buClr>
              <a:buFont typeface="Wingdings" pitchFamily="2" charset="2"/>
              <a:buChar char="v"/>
            </a:pPr>
            <a:r>
              <a:rPr lang="zh-CN" altLang="en-US" smtClean="0">
                <a:ea typeface="宋体" charset="-122"/>
              </a:rPr>
              <a:t>链接到不同演示文稿中的幻灯片</a:t>
            </a:r>
          </a:p>
          <a:p>
            <a:pPr marL="342900" lvl="1" indent="-342900"/>
            <a:r>
              <a:rPr lang="zh-CN" altLang="zh-CN" smtClean="0">
                <a:ea typeface="宋体" charset="-122"/>
              </a:rPr>
              <a:t>在“普通”视图中，选择要用作超链接的文本或对象。</a:t>
            </a:r>
          </a:p>
          <a:p>
            <a:pPr marL="342900" lvl="1" indent="-342900"/>
            <a:r>
              <a:rPr lang="zh-CN" altLang="zh-CN" smtClean="0">
                <a:ea typeface="宋体" charset="-122"/>
              </a:rPr>
              <a:t>在“插入”选项卡上的“链接”组中，单击“超链接”。</a:t>
            </a:r>
          </a:p>
          <a:p>
            <a:pPr marL="342900" lvl="1" indent="-342900"/>
            <a:r>
              <a:rPr lang="zh-CN" altLang="zh-CN" smtClean="0">
                <a:ea typeface="宋体" charset="-122"/>
              </a:rPr>
              <a:t>在“链接到”下，单击“原有文件或网页”。</a:t>
            </a:r>
          </a:p>
          <a:p>
            <a:pPr marL="342900" lvl="1" indent="-342900"/>
            <a:r>
              <a:rPr lang="zh-CN" altLang="zh-CN" smtClean="0">
                <a:ea typeface="宋体" charset="-122"/>
              </a:rPr>
              <a:t>找到包含要链接到的幻灯片的演示文稿。</a:t>
            </a:r>
          </a:p>
          <a:p>
            <a:pPr marL="342900" lvl="1" indent="-342900"/>
            <a:r>
              <a:rPr lang="zh-CN" altLang="zh-CN" smtClean="0">
                <a:ea typeface="宋体" charset="-122"/>
              </a:rPr>
              <a:t>单击“书签”，然后单击要链接到的幻灯片的标题。</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74756" name="Picture 2"/>
          <p:cNvPicPr>
            <a:picLocks noChangeAspect="1" noChangeArrowheads="1"/>
          </p:cNvPicPr>
          <p:nvPr/>
        </p:nvPicPr>
        <p:blipFill>
          <a:blip r:embed="rId2"/>
          <a:srcRect/>
          <a:stretch>
            <a:fillRect/>
          </a:stretch>
        </p:blipFill>
        <p:spPr bwMode="auto">
          <a:xfrm>
            <a:off x="971550" y="4379913"/>
            <a:ext cx="3328988" cy="2011362"/>
          </a:xfrm>
          <a:prstGeom prst="rect">
            <a:avLst/>
          </a:prstGeom>
          <a:noFill/>
          <a:ln w="9525">
            <a:noFill/>
            <a:miter lim="800000"/>
            <a:headEnd/>
            <a:tailEnd/>
          </a:ln>
        </p:spPr>
      </p:pic>
      <p:pic>
        <p:nvPicPr>
          <p:cNvPr id="74757" name="Picture 3"/>
          <p:cNvPicPr>
            <a:picLocks noChangeAspect="1" noChangeArrowheads="1"/>
          </p:cNvPicPr>
          <p:nvPr/>
        </p:nvPicPr>
        <p:blipFill>
          <a:blip r:embed="rId3"/>
          <a:srcRect/>
          <a:stretch>
            <a:fillRect/>
          </a:stretch>
        </p:blipFill>
        <p:spPr bwMode="auto">
          <a:xfrm>
            <a:off x="4500563" y="4379913"/>
            <a:ext cx="3546475" cy="2011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1"/>
          <p:cNvSpPr>
            <a:spLocks noGrp="1"/>
          </p:cNvSpPr>
          <p:nvPr>
            <p:ph type="title"/>
          </p:nvPr>
        </p:nvSpPr>
        <p:spPr/>
        <p:txBody>
          <a:bodyPr/>
          <a:lstStyle/>
          <a:p>
            <a:r>
              <a:rPr lang="en-US" altLang="zh-CN" smtClean="0">
                <a:ea typeface="宋体" charset="-122"/>
              </a:rPr>
              <a:t>6.6.1 </a:t>
            </a:r>
            <a:r>
              <a:rPr lang="zh-CN" altLang="en-US" smtClean="0">
                <a:ea typeface="宋体" charset="-122"/>
              </a:rPr>
              <a:t>超链接</a:t>
            </a:r>
          </a:p>
        </p:txBody>
      </p:sp>
      <p:sp>
        <p:nvSpPr>
          <p:cNvPr id="75778" name="内容占位符 2"/>
          <p:cNvSpPr>
            <a:spLocks noGrp="1"/>
          </p:cNvSpPr>
          <p:nvPr>
            <p:ph idx="1"/>
          </p:nvPr>
        </p:nvSpPr>
        <p:spPr>
          <a:xfrm>
            <a:off x="457200" y="1628775"/>
            <a:ext cx="8229600" cy="4695825"/>
          </a:xfrm>
        </p:spPr>
        <p:txBody>
          <a:bodyPr/>
          <a:lstStyle/>
          <a:p>
            <a:pPr marL="342900" lvl="1" indent="-342900">
              <a:buClr>
                <a:schemeClr val="hlink"/>
              </a:buClr>
              <a:buFont typeface="Wingdings" pitchFamily="2" charset="2"/>
              <a:buChar char="v"/>
            </a:pPr>
            <a:r>
              <a:rPr lang="zh-CN" altLang="en-US" smtClean="0">
                <a:ea typeface="宋体" charset="-122"/>
              </a:rPr>
              <a:t>链接到电子邮件地址</a:t>
            </a:r>
            <a:endParaRPr lang="en-US" altLang="zh-CN" smtClean="0">
              <a:ea typeface="宋体" charset="-122"/>
            </a:endParaRPr>
          </a:p>
          <a:p>
            <a:pPr marL="342900" lvl="1" indent="-342900"/>
            <a:r>
              <a:rPr lang="zh-CN" altLang="zh-CN" sz="2000" smtClean="0">
                <a:ea typeface="宋体" charset="-122"/>
              </a:rPr>
              <a:t>在“普通”视图中，选择要用作超链接的文本或对象。</a:t>
            </a:r>
          </a:p>
          <a:p>
            <a:pPr marL="342900" lvl="1" indent="-342900"/>
            <a:r>
              <a:rPr lang="zh-CN" altLang="zh-CN" sz="2000" smtClean="0">
                <a:ea typeface="宋体" charset="-122"/>
              </a:rPr>
              <a:t>在“插入”选项卡上的“链接”组中，单击“超链接”。</a:t>
            </a:r>
          </a:p>
          <a:p>
            <a:pPr marL="342900" lvl="1" indent="-342900"/>
            <a:r>
              <a:rPr lang="zh-CN" altLang="zh-CN" sz="2000" smtClean="0">
                <a:ea typeface="宋体" charset="-122"/>
              </a:rPr>
              <a:t>在“链接到”下单击“电子邮件地址”（如</a:t>
            </a:r>
            <a:r>
              <a:rPr lang="zh-CN" altLang="en-US" sz="2000" smtClean="0">
                <a:ea typeface="宋体" charset="-122"/>
              </a:rPr>
              <a:t>下</a:t>
            </a:r>
            <a:r>
              <a:rPr lang="zh-CN" altLang="zh-CN" sz="2000" smtClean="0">
                <a:ea typeface="宋体" charset="-122"/>
              </a:rPr>
              <a:t>图）。</a:t>
            </a:r>
          </a:p>
          <a:p>
            <a:pPr marL="342900" lvl="1" indent="-342900"/>
            <a:r>
              <a:rPr lang="zh-CN" altLang="zh-CN" sz="2000" smtClean="0">
                <a:ea typeface="宋体" charset="-122"/>
              </a:rPr>
              <a:t>在“电子邮件地址”框中，键入要链接到的电子邮件地址，或在“最近用过的电子邮件地址”框中，单击电子邮件地址。</a:t>
            </a:r>
          </a:p>
          <a:p>
            <a:pPr marL="342900" lvl="1" indent="-342900"/>
            <a:r>
              <a:rPr lang="zh-CN" altLang="zh-CN" sz="2000" smtClean="0">
                <a:ea typeface="宋体" charset="-122"/>
              </a:rPr>
              <a:t>在“主题”框中，键入电子邮件的主题。</a:t>
            </a:r>
          </a:p>
          <a:p>
            <a:pPr marL="742950" lvl="2" indent="-342900">
              <a:buClr>
                <a:schemeClr val="hlink"/>
              </a:buClr>
              <a:buFont typeface="Wingdings" pitchFamily="2" charset="2"/>
              <a:buChar char="v"/>
            </a:pPr>
            <a:endParaRPr lang="en-US"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75780" name="Picture 2"/>
          <p:cNvPicPr>
            <a:picLocks noChangeAspect="1" noChangeArrowheads="1"/>
          </p:cNvPicPr>
          <p:nvPr/>
        </p:nvPicPr>
        <p:blipFill>
          <a:blip r:embed="rId2"/>
          <a:srcRect/>
          <a:stretch>
            <a:fillRect/>
          </a:stretch>
        </p:blipFill>
        <p:spPr bwMode="auto">
          <a:xfrm>
            <a:off x="2268538" y="4230688"/>
            <a:ext cx="4168775" cy="215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
          <p:cNvSpPr>
            <a:spLocks noGrp="1"/>
          </p:cNvSpPr>
          <p:nvPr>
            <p:ph type="title"/>
          </p:nvPr>
        </p:nvSpPr>
        <p:spPr/>
        <p:txBody>
          <a:bodyPr/>
          <a:lstStyle/>
          <a:p>
            <a:r>
              <a:rPr lang="en-US" altLang="zh-CN" smtClean="0">
                <a:ea typeface="宋体" charset="-122"/>
              </a:rPr>
              <a:t>6.6.1 </a:t>
            </a:r>
            <a:r>
              <a:rPr lang="zh-CN" altLang="en-US" smtClean="0">
                <a:ea typeface="宋体" charset="-122"/>
              </a:rPr>
              <a:t>超链接</a:t>
            </a:r>
          </a:p>
        </p:txBody>
      </p:sp>
      <p:sp>
        <p:nvSpPr>
          <p:cNvPr id="76802" name="内容占位符 2"/>
          <p:cNvSpPr>
            <a:spLocks noGrp="1"/>
          </p:cNvSpPr>
          <p:nvPr>
            <p:ph idx="1"/>
          </p:nvPr>
        </p:nvSpPr>
        <p:spPr>
          <a:xfrm>
            <a:off x="395288" y="1557338"/>
            <a:ext cx="8569325" cy="4495800"/>
          </a:xfrm>
        </p:spPr>
        <p:txBody>
          <a:bodyPr/>
          <a:lstStyle/>
          <a:p>
            <a:pPr marL="742950" lvl="2" indent="-342900">
              <a:buClr>
                <a:schemeClr val="hlink"/>
              </a:buClr>
              <a:buFont typeface="Wingdings" pitchFamily="2" charset="2"/>
              <a:buChar char="v"/>
            </a:pPr>
            <a:r>
              <a:rPr lang="zh-CN" altLang="en-US" smtClean="0">
                <a:ea typeface="宋体" charset="-122"/>
              </a:rPr>
              <a:t>链接到新文件</a:t>
            </a:r>
            <a:endParaRPr lang="en-US" altLang="zh-CN" smtClean="0">
              <a:ea typeface="宋体" charset="-122"/>
            </a:endParaRPr>
          </a:p>
          <a:p>
            <a:pPr lvl="1"/>
            <a:r>
              <a:rPr lang="zh-CN" altLang="zh-CN" smtClean="0">
                <a:ea typeface="宋体" charset="-122"/>
              </a:rPr>
              <a:t>在“普通”视图中，选择要用作超链接的文本或对象。</a:t>
            </a:r>
          </a:p>
          <a:p>
            <a:pPr lvl="1"/>
            <a:r>
              <a:rPr lang="zh-CN" altLang="zh-CN" smtClean="0">
                <a:ea typeface="宋体" charset="-122"/>
              </a:rPr>
              <a:t>在“插入”选项卡上的“链接”组中，单击“超链接”。</a:t>
            </a:r>
          </a:p>
          <a:p>
            <a:pPr lvl="1"/>
            <a:r>
              <a:rPr lang="zh-CN" altLang="zh-CN" smtClean="0">
                <a:ea typeface="宋体" charset="-122"/>
              </a:rPr>
              <a:t>在“链接到”下，单击“新建文档”（如</a:t>
            </a:r>
            <a:r>
              <a:rPr lang="zh-CN" altLang="en-US" smtClean="0">
                <a:ea typeface="宋体" charset="-122"/>
              </a:rPr>
              <a:t>下</a:t>
            </a:r>
            <a:r>
              <a:rPr lang="zh-CN" altLang="zh-CN" smtClean="0">
                <a:ea typeface="宋体" charset="-122"/>
              </a:rPr>
              <a:t>图）。</a:t>
            </a:r>
          </a:p>
          <a:p>
            <a:pPr lvl="1"/>
            <a:r>
              <a:rPr lang="zh-CN" altLang="zh-CN" smtClean="0">
                <a:ea typeface="宋体" charset="-122"/>
              </a:rPr>
              <a:t>在“新建文档名称”框中，键入要创建并链接到的文件的名称。</a:t>
            </a:r>
            <a:endParaRPr lang="en-US" altLang="zh-CN" smtClean="0">
              <a:ea typeface="宋体" charset="-122"/>
            </a:endParaRPr>
          </a:p>
          <a:p>
            <a:pPr lvl="1"/>
            <a:endParaRPr lang="zh-CN" altLang="zh-CN" smtClean="0">
              <a:ea typeface="宋体" charset="-122"/>
            </a:endParaRPr>
          </a:p>
          <a:p>
            <a:pPr marL="742950" lvl="2" indent="-342900">
              <a:buClr>
                <a:schemeClr val="hlink"/>
              </a:buClr>
              <a:buFont typeface="Wingdings" pitchFamily="2" charset="2"/>
              <a:buChar char="v"/>
            </a:pPr>
            <a:endParaRPr lang="en-US"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76804" name="图片 5"/>
          <p:cNvPicPr>
            <a:picLocks noChangeAspect="1" noChangeArrowheads="1"/>
          </p:cNvPicPr>
          <p:nvPr/>
        </p:nvPicPr>
        <p:blipFill>
          <a:blip r:embed="rId2"/>
          <a:srcRect/>
          <a:stretch>
            <a:fillRect/>
          </a:stretch>
        </p:blipFill>
        <p:spPr bwMode="auto">
          <a:xfrm>
            <a:off x="2516188" y="3860800"/>
            <a:ext cx="4029075" cy="244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r>
              <a:rPr lang="en-US" altLang="zh-CN" sz="3200" smtClean="0">
                <a:solidFill>
                  <a:srgbClr val="FFFFFF"/>
                </a:solidFill>
                <a:ea typeface="宋体" charset="-122"/>
              </a:rPr>
              <a:t>6.1.1PowerPoint 2010 </a:t>
            </a:r>
            <a:r>
              <a:rPr lang="zh-CN" altLang="en-US" sz="3200" smtClean="0">
                <a:solidFill>
                  <a:srgbClr val="FFFFFF"/>
                </a:solidFill>
                <a:ea typeface="宋体" charset="-122"/>
              </a:rPr>
              <a:t>的启动和退出</a:t>
            </a:r>
            <a:endParaRPr lang="zh-CN" altLang="en-US" smtClean="0">
              <a:ea typeface="宋体" charset="-122"/>
            </a:endParaRPr>
          </a:p>
        </p:txBody>
      </p:sp>
      <p:sp>
        <p:nvSpPr>
          <p:cNvPr id="22530" name="内容占位符 2"/>
          <p:cNvSpPr>
            <a:spLocks noGrp="1"/>
          </p:cNvSpPr>
          <p:nvPr>
            <p:ph idx="1"/>
          </p:nvPr>
        </p:nvSpPr>
        <p:spPr/>
        <p:txBody>
          <a:bodyPr/>
          <a:lstStyle/>
          <a:p>
            <a:r>
              <a:rPr lang="zh-CN" altLang="en-US" smtClean="0">
                <a:ea typeface="宋体" charset="-122"/>
              </a:rPr>
              <a:t>退出</a:t>
            </a:r>
            <a:endParaRPr lang="en-US" altLang="zh-CN" smtClean="0">
              <a:ea typeface="宋体" charset="-122"/>
            </a:endParaRPr>
          </a:p>
          <a:p>
            <a:pPr lvl="1"/>
            <a:r>
              <a:rPr lang="zh-CN" altLang="en-US" smtClean="0">
                <a:ea typeface="宋体" charset="-122"/>
              </a:rPr>
              <a:t>单击</a:t>
            </a:r>
            <a:r>
              <a:rPr lang="en-US" altLang="zh-CN" smtClean="0">
                <a:ea typeface="宋体" charset="-122"/>
              </a:rPr>
              <a:t>【</a:t>
            </a:r>
            <a:r>
              <a:rPr lang="zh-CN" altLang="en-US" smtClean="0">
                <a:ea typeface="宋体" charset="-122"/>
              </a:rPr>
              <a:t>文件</a:t>
            </a:r>
            <a:r>
              <a:rPr lang="en-US" altLang="zh-CN" smtClean="0">
                <a:ea typeface="宋体" charset="-122"/>
              </a:rPr>
              <a:t>】|【</a:t>
            </a:r>
            <a:r>
              <a:rPr lang="zh-CN" altLang="en-US" smtClean="0">
                <a:ea typeface="宋体" charset="-122"/>
              </a:rPr>
              <a:t>退出</a:t>
            </a:r>
            <a:r>
              <a:rPr lang="en-US" altLang="zh-CN" smtClean="0">
                <a:ea typeface="宋体" charset="-122"/>
              </a:rPr>
              <a:t>】</a:t>
            </a:r>
            <a:r>
              <a:rPr lang="zh-CN" altLang="en-US" smtClean="0">
                <a:ea typeface="宋体" charset="-122"/>
              </a:rPr>
              <a:t>命令。</a:t>
            </a:r>
          </a:p>
          <a:p>
            <a:pPr lvl="1"/>
            <a:r>
              <a:rPr lang="zh-CN" altLang="en-US" smtClean="0">
                <a:ea typeface="宋体" charset="-122"/>
              </a:rPr>
              <a:t>双击窗口左上角的系统控制按钮。</a:t>
            </a:r>
          </a:p>
          <a:p>
            <a:pPr lvl="1"/>
            <a:r>
              <a:rPr lang="zh-CN" altLang="en-US" smtClean="0">
                <a:ea typeface="宋体" charset="-122"/>
              </a:rPr>
              <a:t>单击窗口右上角的关闭按钮 。</a:t>
            </a:r>
          </a:p>
          <a:p>
            <a:pPr lvl="1"/>
            <a:r>
              <a:rPr lang="zh-CN" altLang="en-US" smtClean="0">
                <a:ea typeface="宋体" charset="-122"/>
              </a:rPr>
              <a:t>使用组合键</a:t>
            </a:r>
            <a:r>
              <a:rPr lang="en-US" altLang="zh-CN" smtClean="0">
                <a:ea typeface="宋体" charset="-122"/>
              </a:rPr>
              <a:t>Alt</a:t>
            </a:r>
            <a:r>
              <a:rPr lang="zh-CN" altLang="en-US" smtClean="0">
                <a:ea typeface="宋体" charset="-122"/>
              </a:rPr>
              <a:t>＋</a:t>
            </a:r>
            <a:r>
              <a:rPr lang="en-US" altLang="zh-CN" smtClean="0">
                <a:ea typeface="宋体" charset="-122"/>
              </a:rPr>
              <a:t>F4</a:t>
            </a:r>
            <a:r>
              <a:rPr lang="zh-CN" altLang="en-US" smtClean="0">
                <a:ea typeface="宋体" charset="-122"/>
              </a:rPr>
              <a:t>。</a:t>
            </a:r>
          </a:p>
          <a:p>
            <a:pPr lvl="1"/>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dirty="0" smtClean="0"/>
              <a:t>School of Computer Science</a:t>
            </a:r>
            <a:endParaRPr lang="en-US" altLang="zh-CN"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标题 1"/>
          <p:cNvSpPr>
            <a:spLocks noGrp="1"/>
          </p:cNvSpPr>
          <p:nvPr>
            <p:ph type="title"/>
          </p:nvPr>
        </p:nvSpPr>
        <p:spPr/>
        <p:txBody>
          <a:bodyPr/>
          <a:lstStyle/>
          <a:p>
            <a:r>
              <a:rPr lang="en-US" altLang="zh-CN" smtClean="0">
                <a:ea typeface="宋体" charset="-122"/>
              </a:rPr>
              <a:t>6.6.1 </a:t>
            </a:r>
            <a:r>
              <a:rPr lang="zh-CN" altLang="en-US" smtClean="0">
                <a:ea typeface="宋体" charset="-122"/>
              </a:rPr>
              <a:t>超链接</a:t>
            </a:r>
          </a:p>
        </p:txBody>
      </p:sp>
      <p:sp>
        <p:nvSpPr>
          <p:cNvPr id="77826" name="内容占位符 2"/>
          <p:cNvSpPr>
            <a:spLocks noGrp="1"/>
          </p:cNvSpPr>
          <p:nvPr>
            <p:ph idx="1"/>
          </p:nvPr>
        </p:nvSpPr>
        <p:spPr>
          <a:xfrm>
            <a:off x="395288" y="1828800"/>
            <a:ext cx="8424862" cy="4495800"/>
          </a:xfrm>
        </p:spPr>
        <p:txBody>
          <a:bodyPr/>
          <a:lstStyle/>
          <a:p>
            <a:pPr marL="742950" lvl="2" indent="-342900">
              <a:buClr>
                <a:schemeClr val="hlink"/>
              </a:buClr>
              <a:buFont typeface="Wingdings" pitchFamily="2" charset="2"/>
              <a:buChar char="v"/>
            </a:pPr>
            <a:r>
              <a:rPr lang="zh-CN" altLang="en-US" smtClean="0">
                <a:ea typeface="宋体" charset="-122"/>
              </a:rPr>
              <a:t> 编辑和删除演示文稿中的超级链接</a:t>
            </a:r>
            <a:endParaRPr lang="en-US" altLang="zh-CN" smtClean="0">
              <a:ea typeface="宋体" charset="-122"/>
            </a:endParaRPr>
          </a:p>
          <a:p>
            <a:pPr marL="742950" lvl="2" indent="-342900">
              <a:buClr>
                <a:schemeClr val="hlink"/>
              </a:buClr>
              <a:buFontTx/>
              <a:buNone/>
            </a:pPr>
            <a:r>
              <a:rPr lang="en-US" altLang="zh-CN" smtClean="0">
                <a:ea typeface="宋体" charset="-122"/>
              </a:rPr>
              <a:t>(1)</a:t>
            </a:r>
            <a:r>
              <a:rPr lang="zh-CN" altLang="en-US" smtClean="0">
                <a:ea typeface="宋体" charset="-122"/>
              </a:rPr>
              <a:t> 编辑演示文稿的超级链接</a:t>
            </a:r>
          </a:p>
          <a:p>
            <a:pPr marL="742950" lvl="2" indent="-342900">
              <a:buClr>
                <a:schemeClr val="hlink"/>
              </a:buClr>
              <a:buFontTx/>
              <a:buNone/>
            </a:pPr>
            <a:r>
              <a:rPr lang="zh-CN" altLang="en-US" smtClean="0">
                <a:ea typeface="宋体" charset="-122"/>
              </a:rPr>
              <a:t>若要编辑或更改超级链接的目标，选择代表超级链接的文本或对象，在超级链接上单击右键，再单击快捷菜单中的“编辑超级链接”命令即可。</a:t>
            </a:r>
            <a:endParaRPr lang="en-US" altLang="zh-CN" smtClean="0">
              <a:ea typeface="宋体" charset="-122"/>
            </a:endParaRPr>
          </a:p>
          <a:p>
            <a:pPr marL="742950" lvl="2" indent="-342900">
              <a:buClr>
                <a:schemeClr val="hlink"/>
              </a:buClr>
              <a:buFontTx/>
              <a:buNone/>
            </a:pPr>
            <a:r>
              <a:rPr lang="en-US" altLang="zh-CN" smtClean="0">
                <a:ea typeface="宋体" charset="-122"/>
              </a:rPr>
              <a:t>(2) </a:t>
            </a:r>
            <a:r>
              <a:rPr lang="zh-CN" altLang="en-US" smtClean="0">
                <a:ea typeface="宋体" charset="-122"/>
              </a:rPr>
              <a:t>删除演示文稿的超级链接</a:t>
            </a:r>
          </a:p>
          <a:p>
            <a:pPr marL="742950" lvl="2" indent="-342900">
              <a:buClr>
                <a:schemeClr val="hlink"/>
              </a:buClr>
              <a:buFontTx/>
              <a:buNone/>
            </a:pPr>
            <a:r>
              <a:rPr lang="zh-CN" altLang="en-US" smtClean="0">
                <a:ea typeface="宋体" charset="-122"/>
              </a:rPr>
              <a:t>若要删除超级链接，选择代表要删除的超级链接的文本或对象，在其快捷菜单中单击“取消超链接”按钮即可。</a:t>
            </a:r>
            <a:endParaRPr lang="en-US" altLang="zh-CN" smtClean="0">
              <a:ea typeface="宋体" charset="-122"/>
            </a:endParaRPr>
          </a:p>
          <a:p>
            <a:pPr marL="742950" lvl="2" indent="-342900">
              <a:buClr>
                <a:schemeClr val="hlink"/>
              </a:buClr>
              <a:buFontTx/>
              <a:buNone/>
            </a:pPr>
            <a:r>
              <a:rPr lang="zh-CN" altLang="en-US" smtClean="0">
                <a:ea typeface="宋体" charset="-122"/>
              </a:rPr>
              <a:t>如果要将演示文稿中的超级链接和代表超级链接的文本或对象同时删除，选择该对象或所有的文本，再单击</a:t>
            </a:r>
            <a:r>
              <a:rPr lang="en-US" altLang="zh-CN" smtClean="0">
                <a:ea typeface="宋体" charset="-122"/>
              </a:rPr>
              <a:t>Delete</a:t>
            </a:r>
            <a:r>
              <a:rPr lang="zh-CN" altLang="en-US" smtClean="0">
                <a:ea typeface="宋体" charset="-122"/>
              </a:rPr>
              <a:t>键。</a:t>
            </a:r>
            <a:endParaRPr lang="en-US"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标题 1"/>
          <p:cNvSpPr>
            <a:spLocks noGrp="1"/>
          </p:cNvSpPr>
          <p:nvPr>
            <p:ph type="title"/>
          </p:nvPr>
        </p:nvSpPr>
        <p:spPr/>
        <p:txBody>
          <a:bodyPr/>
          <a:lstStyle/>
          <a:p>
            <a:r>
              <a:rPr lang="en-US" altLang="zh-CN" smtClean="0">
                <a:ea typeface="宋体" charset="-122"/>
              </a:rPr>
              <a:t>6.6.2 </a:t>
            </a:r>
            <a:r>
              <a:rPr lang="zh-CN" altLang="en-US" smtClean="0">
                <a:ea typeface="宋体" charset="-122"/>
              </a:rPr>
              <a:t>使用动作超链</a:t>
            </a:r>
          </a:p>
        </p:txBody>
      </p:sp>
      <p:sp>
        <p:nvSpPr>
          <p:cNvPr id="78850" name="内容占位符 2"/>
          <p:cNvSpPr>
            <a:spLocks noGrp="1"/>
          </p:cNvSpPr>
          <p:nvPr>
            <p:ph idx="1"/>
          </p:nvPr>
        </p:nvSpPr>
        <p:spPr>
          <a:xfrm>
            <a:off x="468313" y="1700213"/>
            <a:ext cx="8229600" cy="4495800"/>
          </a:xfrm>
        </p:spPr>
        <p:txBody>
          <a:bodyPr/>
          <a:lstStyle/>
          <a:p>
            <a:r>
              <a:rPr lang="zh-CN" altLang="en-US" smtClean="0">
                <a:ea typeface="宋体" charset="-122"/>
              </a:rPr>
              <a:t>在“普通”视图中，选择要用作超链接的文本或对象。在“插入”选项卡上的“链接”组中，单击“动作”。就可以为所选对象创建一个鼠标单击时或鼠标移过时发生的操作（如下图）。</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78852" name="Picture 2"/>
          <p:cNvPicPr>
            <a:picLocks noChangeAspect="1" noChangeArrowheads="1"/>
          </p:cNvPicPr>
          <p:nvPr/>
        </p:nvPicPr>
        <p:blipFill>
          <a:blip r:embed="rId2"/>
          <a:srcRect/>
          <a:stretch>
            <a:fillRect/>
          </a:stretch>
        </p:blipFill>
        <p:spPr bwMode="auto">
          <a:xfrm>
            <a:off x="2124075" y="3500438"/>
            <a:ext cx="3960813" cy="2919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标题 1"/>
          <p:cNvSpPr>
            <a:spLocks noGrp="1"/>
          </p:cNvSpPr>
          <p:nvPr>
            <p:ph type="title"/>
          </p:nvPr>
        </p:nvSpPr>
        <p:spPr/>
        <p:txBody>
          <a:bodyPr/>
          <a:lstStyle/>
          <a:p>
            <a:r>
              <a:rPr lang="en-US" altLang="zh-CN" smtClean="0">
                <a:ea typeface="宋体" charset="-122"/>
              </a:rPr>
              <a:t>6.7</a:t>
            </a:r>
            <a:r>
              <a:rPr lang="zh-CN" altLang="en-US" smtClean="0">
                <a:ea typeface="宋体" charset="-122"/>
              </a:rPr>
              <a:t>演示文稿的放映设置</a:t>
            </a:r>
          </a:p>
        </p:txBody>
      </p:sp>
      <p:sp>
        <p:nvSpPr>
          <p:cNvPr id="79874" name="内容占位符 2"/>
          <p:cNvSpPr>
            <a:spLocks noGrp="1"/>
          </p:cNvSpPr>
          <p:nvPr>
            <p:ph idx="1"/>
          </p:nvPr>
        </p:nvSpPr>
        <p:spPr/>
        <p:txBody>
          <a:bodyPr/>
          <a:lstStyle/>
          <a:p>
            <a:endParaRPr lang="en-US" altLang="zh-CN" smtClean="0">
              <a:ea typeface="宋体" charset="-122"/>
            </a:endParaRPr>
          </a:p>
          <a:p>
            <a:r>
              <a:rPr lang="en-US" altLang="zh-CN" smtClean="0">
                <a:ea typeface="宋体" charset="-122"/>
              </a:rPr>
              <a:t>6.7.1 </a:t>
            </a:r>
            <a:r>
              <a:rPr lang="zh-CN" altLang="en-US" smtClean="0">
                <a:ea typeface="宋体" charset="-122"/>
              </a:rPr>
              <a:t>设置放映方式</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标题 1"/>
          <p:cNvSpPr>
            <a:spLocks noGrp="1"/>
          </p:cNvSpPr>
          <p:nvPr>
            <p:ph type="title"/>
          </p:nvPr>
        </p:nvSpPr>
        <p:spPr/>
        <p:txBody>
          <a:bodyPr/>
          <a:lstStyle/>
          <a:p>
            <a:r>
              <a:rPr lang="en-US" altLang="zh-CN" smtClean="0">
                <a:ea typeface="宋体" charset="-122"/>
              </a:rPr>
              <a:t>6.7.1 </a:t>
            </a:r>
            <a:r>
              <a:rPr lang="zh-CN" altLang="en-US" smtClean="0">
                <a:ea typeface="宋体" charset="-122"/>
              </a:rPr>
              <a:t>设置放映方式</a:t>
            </a:r>
          </a:p>
        </p:txBody>
      </p:sp>
      <p:sp>
        <p:nvSpPr>
          <p:cNvPr id="80898" name="内容占位符 2"/>
          <p:cNvSpPr>
            <a:spLocks noGrp="1"/>
          </p:cNvSpPr>
          <p:nvPr>
            <p:ph idx="1"/>
          </p:nvPr>
        </p:nvSpPr>
        <p:spPr/>
        <p:txBody>
          <a:bodyPr/>
          <a:lstStyle/>
          <a:p>
            <a:pPr marL="0" indent="0">
              <a:buFont typeface="Wingdings" pitchFamily="2" charset="2"/>
              <a:buNone/>
            </a:pPr>
            <a:r>
              <a:rPr lang="zh-CN" altLang="en-US" sz="2400" smtClean="0">
                <a:ea typeface="宋体" charset="-122"/>
              </a:rPr>
              <a:t>       在</a:t>
            </a:r>
            <a:r>
              <a:rPr lang="en-US" altLang="zh-CN" sz="2400" smtClean="0">
                <a:ea typeface="宋体" charset="-122"/>
              </a:rPr>
              <a:t>PowerPoint2010</a:t>
            </a:r>
            <a:r>
              <a:rPr lang="zh-CN" altLang="en-US" sz="2400" smtClean="0">
                <a:ea typeface="宋体" charset="-122"/>
              </a:rPr>
              <a:t>中可以根据需要选择演讲者放映、观众自行浏览以及展台浏览三种不同的方式放映幻灯片。</a:t>
            </a:r>
            <a:endParaRPr lang="en-US" altLang="zh-CN" sz="2400" smtClean="0">
              <a:ea typeface="宋体" charset="-122"/>
            </a:endParaRPr>
          </a:p>
          <a:p>
            <a:pPr marL="0" indent="0">
              <a:buFont typeface="Wingdings" pitchFamily="2" charset="2"/>
              <a:buNone/>
            </a:pPr>
            <a:r>
              <a:rPr lang="zh-CN" altLang="en-US" sz="2400" smtClean="0">
                <a:ea typeface="宋体" charset="-122"/>
              </a:rPr>
              <a:t>        要选择不同的放映方式：</a:t>
            </a:r>
            <a:endParaRPr lang="en-US" altLang="zh-CN" sz="2400" smtClean="0">
              <a:ea typeface="宋体" charset="-122"/>
            </a:endParaRPr>
          </a:p>
          <a:p>
            <a:pPr marL="0" indent="0">
              <a:buFont typeface="Wingdings" pitchFamily="2" charset="2"/>
              <a:buNone/>
            </a:pPr>
            <a:r>
              <a:rPr lang="en-US" altLang="zh-CN" sz="2400" smtClean="0">
                <a:ea typeface="宋体" charset="-122"/>
              </a:rPr>
              <a:t>        </a:t>
            </a:r>
            <a:r>
              <a:rPr lang="zh-CN" altLang="en-US" sz="2400" smtClean="0">
                <a:ea typeface="宋体" charset="-122"/>
              </a:rPr>
              <a:t>单击“幻灯片放映”选项卡中的“设置幻灯片放映”按钮，然后在“设置放映方式”对话框内“放映类型”框中选定相应的选项。</a:t>
            </a:r>
            <a:endParaRPr lang="en-US" altLang="zh-CN" sz="2400" smtClean="0">
              <a:ea typeface="宋体" charset="-122"/>
            </a:endParaRP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80900" name="Picture 2"/>
          <p:cNvPicPr>
            <a:picLocks noChangeAspect="1" noChangeArrowheads="1"/>
          </p:cNvPicPr>
          <p:nvPr/>
        </p:nvPicPr>
        <p:blipFill>
          <a:blip r:embed="rId2"/>
          <a:srcRect/>
          <a:stretch>
            <a:fillRect/>
          </a:stretch>
        </p:blipFill>
        <p:spPr bwMode="auto">
          <a:xfrm>
            <a:off x="2843213" y="4076700"/>
            <a:ext cx="3889375" cy="2254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标题 1"/>
          <p:cNvSpPr>
            <a:spLocks noGrp="1"/>
          </p:cNvSpPr>
          <p:nvPr>
            <p:ph type="title"/>
          </p:nvPr>
        </p:nvSpPr>
        <p:spPr/>
        <p:txBody>
          <a:bodyPr/>
          <a:lstStyle/>
          <a:p>
            <a:r>
              <a:rPr lang="en-US" altLang="zh-CN" sz="2800" smtClean="0">
                <a:ea typeface="宋体" charset="-122"/>
              </a:rPr>
              <a:t>6.8</a:t>
            </a:r>
            <a:r>
              <a:rPr lang="zh-CN" altLang="en-US" sz="2800" smtClean="0">
                <a:ea typeface="宋体" charset="-122"/>
              </a:rPr>
              <a:t>演示文稿的设置、打印、打包和发布</a:t>
            </a:r>
          </a:p>
        </p:txBody>
      </p:sp>
      <p:sp>
        <p:nvSpPr>
          <p:cNvPr id="81922" name="内容占位符 2"/>
          <p:cNvSpPr>
            <a:spLocks noGrp="1"/>
          </p:cNvSpPr>
          <p:nvPr>
            <p:ph idx="1"/>
          </p:nvPr>
        </p:nvSpPr>
        <p:spPr/>
        <p:txBody>
          <a:bodyPr/>
          <a:lstStyle/>
          <a:p>
            <a:endParaRPr lang="en-US" altLang="zh-CN" smtClean="0">
              <a:ea typeface="宋体" charset="-122"/>
            </a:endParaRPr>
          </a:p>
          <a:p>
            <a:r>
              <a:rPr lang="en-US" altLang="zh-CN" smtClean="0">
                <a:ea typeface="宋体" charset="-122"/>
              </a:rPr>
              <a:t>6.8.1 </a:t>
            </a:r>
            <a:r>
              <a:rPr lang="zh-CN" altLang="en-US" smtClean="0">
                <a:ea typeface="宋体" charset="-122"/>
              </a:rPr>
              <a:t>演示文稿的页面设置</a:t>
            </a:r>
          </a:p>
          <a:p>
            <a:r>
              <a:rPr lang="en-US" altLang="zh-CN" smtClean="0">
                <a:ea typeface="宋体" charset="-122"/>
              </a:rPr>
              <a:t>6.8.2 </a:t>
            </a:r>
            <a:r>
              <a:rPr lang="zh-CN" altLang="en-US" smtClean="0">
                <a:ea typeface="宋体" charset="-122"/>
              </a:rPr>
              <a:t>演示文稿的页面打印</a:t>
            </a:r>
          </a:p>
          <a:p>
            <a:r>
              <a:rPr lang="en-US" altLang="zh-CN" smtClean="0">
                <a:ea typeface="宋体" charset="-122"/>
              </a:rPr>
              <a:t>6.8.3</a:t>
            </a:r>
            <a:r>
              <a:rPr lang="zh-CN" altLang="en-US" smtClean="0">
                <a:ea typeface="宋体" charset="-122"/>
              </a:rPr>
              <a:t>演示文稿的打包和发布</a:t>
            </a:r>
          </a:p>
          <a:p>
            <a:endParaRPr lang="zh-CN" altLang="en-US"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标题 1"/>
          <p:cNvSpPr>
            <a:spLocks noGrp="1"/>
          </p:cNvSpPr>
          <p:nvPr>
            <p:ph type="title"/>
          </p:nvPr>
        </p:nvSpPr>
        <p:spPr/>
        <p:txBody>
          <a:bodyPr/>
          <a:lstStyle/>
          <a:p>
            <a:r>
              <a:rPr lang="en-US" altLang="zh-CN" smtClean="0">
                <a:ea typeface="宋体" charset="-122"/>
              </a:rPr>
              <a:t>6.8.1 </a:t>
            </a:r>
            <a:r>
              <a:rPr lang="zh-CN" altLang="en-US" smtClean="0">
                <a:ea typeface="宋体" charset="-122"/>
              </a:rPr>
              <a:t>演示文稿的页面设置</a:t>
            </a:r>
          </a:p>
        </p:txBody>
      </p:sp>
      <p:sp>
        <p:nvSpPr>
          <p:cNvPr id="82946" name="内容占位符 2"/>
          <p:cNvSpPr>
            <a:spLocks noGrp="1"/>
          </p:cNvSpPr>
          <p:nvPr>
            <p:ph idx="1"/>
          </p:nvPr>
        </p:nvSpPr>
        <p:spPr/>
        <p:txBody>
          <a:bodyPr/>
          <a:lstStyle/>
          <a:p>
            <a:r>
              <a:rPr lang="zh-CN" altLang="en-US" smtClean="0">
                <a:ea typeface="宋体" charset="-122"/>
              </a:rPr>
              <a:t>打印演示文稿之前，首先要进行页面设置。</a:t>
            </a:r>
            <a:endParaRPr lang="en-US" altLang="zh-CN" smtClean="0">
              <a:ea typeface="宋体" charset="-122"/>
            </a:endParaRPr>
          </a:p>
          <a:p>
            <a:pPr lvl="1"/>
            <a:r>
              <a:rPr lang="zh-CN" altLang="en-US" smtClean="0">
                <a:ea typeface="宋体" charset="-122"/>
              </a:rPr>
              <a:t>单击“设计”选项卡上“页面设置”命令，打开</a:t>
            </a:r>
            <a:r>
              <a:rPr lang="en-US" altLang="zh-CN" smtClean="0">
                <a:ea typeface="宋体" charset="-122"/>
              </a:rPr>
              <a:t>【</a:t>
            </a:r>
            <a:r>
              <a:rPr lang="zh-CN" altLang="en-US" smtClean="0">
                <a:ea typeface="宋体" charset="-122"/>
              </a:rPr>
              <a:t>页面设置</a:t>
            </a:r>
            <a:r>
              <a:rPr lang="en-US" altLang="zh-CN" smtClean="0">
                <a:ea typeface="宋体" charset="-122"/>
              </a:rPr>
              <a:t>】</a:t>
            </a:r>
            <a:r>
              <a:rPr lang="zh-CN" altLang="en-US" smtClean="0">
                <a:ea typeface="宋体" charset="-122"/>
              </a:rPr>
              <a:t>对话框，如下图所示。</a:t>
            </a:r>
            <a:endParaRPr lang="en-US" altLang="zh-CN" smtClean="0">
              <a:ea typeface="宋体" charset="-122"/>
            </a:endParaRPr>
          </a:p>
          <a:p>
            <a:pPr lvl="1"/>
            <a:r>
              <a:rPr lang="zh-CN" altLang="zh-CN" smtClean="0">
                <a:ea typeface="宋体" charset="-122"/>
              </a:rPr>
              <a:t>设置完成后，单击【确定】按钮即可。</a:t>
            </a:r>
            <a:endParaRPr lang="zh-CN" altLang="en-US"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82948" name="Picture 2"/>
          <p:cNvPicPr>
            <a:picLocks noChangeAspect="1" noChangeArrowheads="1"/>
          </p:cNvPicPr>
          <p:nvPr/>
        </p:nvPicPr>
        <p:blipFill>
          <a:blip r:embed="rId2"/>
          <a:srcRect/>
          <a:stretch>
            <a:fillRect/>
          </a:stretch>
        </p:blipFill>
        <p:spPr bwMode="auto">
          <a:xfrm>
            <a:off x="539750" y="3860800"/>
            <a:ext cx="3713163" cy="2447925"/>
          </a:xfrm>
          <a:prstGeom prst="rect">
            <a:avLst/>
          </a:prstGeom>
          <a:noFill/>
          <a:ln w="9525">
            <a:noFill/>
            <a:miter lim="800000"/>
            <a:headEnd/>
            <a:tailEnd/>
          </a:ln>
        </p:spPr>
      </p:pic>
      <p:sp>
        <p:nvSpPr>
          <p:cNvPr id="82949" name="矩形 5"/>
          <p:cNvSpPr>
            <a:spLocks noChangeArrowheads="1"/>
          </p:cNvSpPr>
          <p:nvPr/>
        </p:nvSpPr>
        <p:spPr bwMode="auto">
          <a:xfrm>
            <a:off x="4140200" y="3933825"/>
            <a:ext cx="4572000" cy="2030413"/>
          </a:xfrm>
          <a:prstGeom prst="rect">
            <a:avLst/>
          </a:prstGeom>
          <a:noFill/>
          <a:ln w="9525">
            <a:noFill/>
            <a:miter lim="800000"/>
            <a:headEnd/>
            <a:tailEnd/>
          </a:ln>
        </p:spPr>
        <p:txBody>
          <a:bodyPr>
            <a:spAutoFit/>
          </a:bodyPr>
          <a:lstStyle/>
          <a:p>
            <a:pPr algn="ctr"/>
            <a:r>
              <a:rPr lang="zh-CN" altLang="en-US"/>
              <a:t>设置参数：</a:t>
            </a:r>
          </a:p>
          <a:p>
            <a:pPr algn="ctr"/>
            <a:r>
              <a:rPr lang="zh-CN" altLang="en-US"/>
              <a:t>① </a:t>
            </a:r>
            <a:r>
              <a:rPr lang="en-US" altLang="zh-CN"/>
              <a:t>【</a:t>
            </a:r>
            <a:r>
              <a:rPr lang="zh-CN" altLang="en-US"/>
              <a:t>幻灯片大小</a:t>
            </a:r>
            <a:r>
              <a:rPr lang="en-US" altLang="zh-CN"/>
              <a:t>】</a:t>
            </a:r>
            <a:r>
              <a:rPr lang="zh-CN" altLang="en-US"/>
              <a:t>：在下拉列表中选择幻灯片实际打印的尺寸。</a:t>
            </a:r>
          </a:p>
          <a:p>
            <a:pPr algn="ctr"/>
            <a:r>
              <a:rPr lang="zh-CN" altLang="en-US"/>
              <a:t>② </a:t>
            </a:r>
            <a:r>
              <a:rPr lang="en-US" altLang="zh-CN"/>
              <a:t>【</a:t>
            </a:r>
            <a:r>
              <a:rPr lang="zh-CN" altLang="en-US"/>
              <a:t>幻灯片编号起始值</a:t>
            </a:r>
            <a:r>
              <a:rPr lang="en-US" altLang="zh-CN"/>
              <a:t>】</a:t>
            </a:r>
            <a:r>
              <a:rPr lang="zh-CN" altLang="en-US"/>
              <a:t>：设置打印文稿的编号起始页。</a:t>
            </a:r>
          </a:p>
          <a:p>
            <a:pPr algn="ctr"/>
            <a:r>
              <a:rPr lang="zh-CN" altLang="en-US"/>
              <a:t>③ </a:t>
            </a:r>
            <a:r>
              <a:rPr lang="en-US" altLang="zh-CN"/>
              <a:t>【</a:t>
            </a:r>
            <a:r>
              <a:rPr lang="zh-CN" altLang="en-US"/>
              <a:t>方向</a:t>
            </a:r>
            <a:r>
              <a:rPr lang="en-US" altLang="zh-CN"/>
              <a:t>】</a:t>
            </a:r>
            <a:r>
              <a:rPr lang="zh-CN" altLang="en-US"/>
              <a:t>：设置幻灯片、讲义、备注和大纲的打印方向。</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标题 1"/>
          <p:cNvSpPr>
            <a:spLocks noGrp="1"/>
          </p:cNvSpPr>
          <p:nvPr>
            <p:ph type="title"/>
          </p:nvPr>
        </p:nvSpPr>
        <p:spPr/>
        <p:txBody>
          <a:bodyPr/>
          <a:lstStyle/>
          <a:p>
            <a:r>
              <a:rPr lang="en-US" altLang="zh-CN" smtClean="0">
                <a:ea typeface="宋体" charset="-122"/>
              </a:rPr>
              <a:t>6.8.2 </a:t>
            </a:r>
            <a:r>
              <a:rPr lang="zh-CN" altLang="en-US" smtClean="0">
                <a:ea typeface="宋体" charset="-122"/>
              </a:rPr>
              <a:t>演示文稿的页面打印</a:t>
            </a:r>
          </a:p>
        </p:txBody>
      </p:sp>
      <p:sp>
        <p:nvSpPr>
          <p:cNvPr id="83970" name="内容占位符 2"/>
          <p:cNvSpPr>
            <a:spLocks noGrp="1"/>
          </p:cNvSpPr>
          <p:nvPr>
            <p:ph idx="1"/>
          </p:nvPr>
        </p:nvSpPr>
        <p:spPr>
          <a:xfrm>
            <a:off x="457200" y="1828800"/>
            <a:ext cx="8362950" cy="4495800"/>
          </a:xfrm>
        </p:spPr>
        <p:txBody>
          <a:bodyPr/>
          <a:lstStyle/>
          <a:p>
            <a:r>
              <a:rPr lang="zh-CN" altLang="en-US" smtClean="0">
                <a:ea typeface="宋体" charset="-122"/>
              </a:rPr>
              <a:t>在幻灯片视图、大纲视图、备注页视图和幻灯片浏览视图中都可以进行打印操作，具体操作如下：</a:t>
            </a:r>
          </a:p>
          <a:p>
            <a:pPr lvl="1"/>
            <a:r>
              <a:rPr lang="zh-CN" altLang="en-US" smtClean="0">
                <a:ea typeface="宋体" charset="-122"/>
              </a:rPr>
              <a:t>打开准备打印的演示文稿。</a:t>
            </a:r>
            <a:endParaRPr lang="en-US" altLang="zh-CN" smtClean="0">
              <a:ea typeface="宋体" charset="-122"/>
            </a:endParaRPr>
          </a:p>
          <a:p>
            <a:pPr lvl="1"/>
            <a:r>
              <a:rPr lang="zh-CN" altLang="en-US" smtClean="0">
                <a:ea typeface="宋体" charset="-122"/>
              </a:rPr>
              <a:t>单击“文件”选项卡，单击“打印”命令，打开如下图所示对话框。</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83972" name="Picture 2"/>
          <p:cNvPicPr>
            <a:picLocks noChangeAspect="1" noChangeArrowheads="1"/>
          </p:cNvPicPr>
          <p:nvPr/>
        </p:nvPicPr>
        <p:blipFill>
          <a:blip r:embed="rId2"/>
          <a:srcRect/>
          <a:stretch>
            <a:fillRect/>
          </a:stretch>
        </p:blipFill>
        <p:spPr bwMode="auto">
          <a:xfrm>
            <a:off x="3492500" y="3716338"/>
            <a:ext cx="3384550" cy="2554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标题 1"/>
          <p:cNvSpPr>
            <a:spLocks noGrp="1"/>
          </p:cNvSpPr>
          <p:nvPr>
            <p:ph type="title"/>
          </p:nvPr>
        </p:nvSpPr>
        <p:spPr/>
        <p:txBody>
          <a:bodyPr/>
          <a:lstStyle/>
          <a:p>
            <a:r>
              <a:rPr lang="en-US" altLang="zh-CN" smtClean="0">
                <a:ea typeface="宋体" charset="-122"/>
              </a:rPr>
              <a:t>6.8.3</a:t>
            </a:r>
            <a:r>
              <a:rPr lang="zh-CN" altLang="en-US" smtClean="0">
                <a:ea typeface="宋体" charset="-122"/>
              </a:rPr>
              <a:t>演示文稿的打包和发布</a:t>
            </a:r>
          </a:p>
        </p:txBody>
      </p:sp>
      <p:sp>
        <p:nvSpPr>
          <p:cNvPr id="84994" name="内容占位符 2"/>
          <p:cNvSpPr>
            <a:spLocks noGrp="1"/>
          </p:cNvSpPr>
          <p:nvPr>
            <p:ph idx="1"/>
          </p:nvPr>
        </p:nvSpPr>
        <p:spPr/>
        <p:txBody>
          <a:bodyPr/>
          <a:lstStyle/>
          <a:p>
            <a:r>
              <a:rPr lang="zh-CN" altLang="en-US" smtClean="0">
                <a:ea typeface="宋体" charset="-122"/>
              </a:rPr>
              <a:t>在制作好一个演示文稿后，如果要将其放到另外一台计算机上进行演示，就可以利用打包功能，将演示文稿及其所链接的图片、声音和影片等进行打包，然后在其他计算机上运行，即使其它计算机上没有安装</a:t>
            </a:r>
            <a:r>
              <a:rPr lang="en-US" altLang="zh-CN" smtClean="0">
                <a:ea typeface="宋体" charset="-122"/>
              </a:rPr>
              <a:t>PowerPoint</a:t>
            </a:r>
            <a:r>
              <a:rPr lang="zh-CN" altLang="en-US" smtClean="0">
                <a:ea typeface="宋体" charset="-122"/>
              </a:rPr>
              <a:t>软件。</a:t>
            </a:r>
            <a:endParaRPr lang="en-US" altLang="zh-CN" smtClean="0">
              <a:ea typeface="宋体" charset="-122"/>
            </a:endParaRPr>
          </a:p>
          <a:p>
            <a:r>
              <a:rPr lang="zh-CN" altLang="en-US" smtClean="0">
                <a:ea typeface="宋体" charset="-122"/>
              </a:rPr>
              <a:t>演示文稿打包的主要步骤如下：</a:t>
            </a:r>
            <a:endParaRPr lang="en-US" altLang="zh-CN" smtClean="0">
              <a:ea typeface="宋体" charset="-122"/>
            </a:endParaRPr>
          </a:p>
          <a:p>
            <a:pPr>
              <a:buFont typeface="Wingdings" pitchFamily="2" charset="2"/>
              <a:buNone/>
            </a:pPr>
            <a:r>
              <a:rPr lang="en-US" altLang="zh-CN" smtClean="0">
                <a:ea typeface="宋体" charset="-122"/>
              </a:rPr>
              <a:t>1</a:t>
            </a:r>
            <a:r>
              <a:rPr lang="zh-CN" altLang="en-US" smtClean="0">
                <a:ea typeface="宋体" charset="-122"/>
              </a:rPr>
              <a:t>． 在</a:t>
            </a:r>
            <a:r>
              <a:rPr lang="en-US" altLang="zh-CN" smtClean="0">
                <a:ea typeface="宋体" charset="-122"/>
              </a:rPr>
              <a:t>PowerPoint</a:t>
            </a:r>
            <a:r>
              <a:rPr lang="zh-CN" altLang="en-US" smtClean="0">
                <a:ea typeface="宋体" charset="-122"/>
              </a:rPr>
              <a:t>中，打开要打包的演示文稿，例如“演示文稿示例”。</a:t>
            </a:r>
          </a:p>
          <a:p>
            <a:pPr>
              <a:buFont typeface="Wingdings" pitchFamily="2" charset="2"/>
              <a:buNone/>
            </a:pPr>
            <a:r>
              <a:rPr lang="en-US" altLang="zh-CN" smtClean="0">
                <a:ea typeface="宋体" charset="-122"/>
              </a:rPr>
              <a:t>2</a:t>
            </a:r>
            <a:r>
              <a:rPr lang="zh-CN" altLang="en-US" smtClean="0">
                <a:ea typeface="宋体" charset="-122"/>
              </a:rPr>
              <a:t>． 将</a:t>
            </a:r>
            <a:r>
              <a:rPr lang="en-US" altLang="zh-CN" smtClean="0">
                <a:ea typeface="宋体" charset="-122"/>
              </a:rPr>
              <a:t>CD</a:t>
            </a:r>
            <a:r>
              <a:rPr lang="zh-CN" altLang="en-US" smtClean="0">
                <a:ea typeface="宋体" charset="-122"/>
              </a:rPr>
              <a:t>插入到</a:t>
            </a:r>
            <a:r>
              <a:rPr lang="en-US" altLang="zh-CN" smtClean="0">
                <a:ea typeface="宋体" charset="-122"/>
              </a:rPr>
              <a:t>CD</a:t>
            </a:r>
            <a:r>
              <a:rPr lang="zh-CN" altLang="en-US" smtClean="0">
                <a:ea typeface="宋体" charset="-122"/>
              </a:rPr>
              <a:t>刻盘机中。</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标题 1"/>
          <p:cNvSpPr>
            <a:spLocks noGrp="1"/>
          </p:cNvSpPr>
          <p:nvPr>
            <p:ph type="title"/>
          </p:nvPr>
        </p:nvSpPr>
        <p:spPr/>
        <p:txBody>
          <a:bodyPr/>
          <a:lstStyle/>
          <a:p>
            <a:r>
              <a:rPr lang="en-US" altLang="zh-CN" smtClean="0">
                <a:ea typeface="宋体" charset="-122"/>
              </a:rPr>
              <a:t>6.8.3</a:t>
            </a:r>
            <a:r>
              <a:rPr lang="zh-CN" altLang="en-US" smtClean="0">
                <a:ea typeface="宋体" charset="-122"/>
              </a:rPr>
              <a:t>演示文稿的打包和发布</a:t>
            </a:r>
          </a:p>
        </p:txBody>
      </p:sp>
      <p:sp>
        <p:nvSpPr>
          <p:cNvPr id="86018" name="内容占位符 2"/>
          <p:cNvSpPr>
            <a:spLocks noGrp="1"/>
          </p:cNvSpPr>
          <p:nvPr>
            <p:ph idx="1"/>
          </p:nvPr>
        </p:nvSpPr>
        <p:spPr/>
        <p:txBody>
          <a:bodyPr/>
          <a:lstStyle/>
          <a:p>
            <a:pPr marL="0" indent="0">
              <a:buFont typeface="Wingdings" pitchFamily="2" charset="2"/>
              <a:buNone/>
            </a:pPr>
            <a:r>
              <a:rPr lang="en-US" altLang="zh-CN" smtClean="0">
                <a:ea typeface="宋体" charset="-122"/>
              </a:rPr>
              <a:t>3</a:t>
            </a:r>
            <a:r>
              <a:rPr lang="zh-CN" altLang="en-US" smtClean="0">
                <a:ea typeface="宋体" charset="-122"/>
              </a:rPr>
              <a:t>． 单击“文件”选项卡，单击“保存并发送”，单击 “打包成</a:t>
            </a:r>
            <a:r>
              <a:rPr lang="en-US" altLang="zh-CN" smtClean="0">
                <a:ea typeface="宋体" charset="-122"/>
              </a:rPr>
              <a:t>CD”</a:t>
            </a:r>
            <a:r>
              <a:rPr lang="zh-CN" altLang="en-US" smtClean="0">
                <a:ea typeface="宋体" charset="-122"/>
              </a:rPr>
              <a:t>命令， 打开“打包成</a:t>
            </a:r>
            <a:r>
              <a:rPr lang="en-US" altLang="zh-CN" smtClean="0">
                <a:ea typeface="宋体" charset="-122"/>
              </a:rPr>
              <a:t>CD”</a:t>
            </a:r>
            <a:r>
              <a:rPr lang="zh-CN" altLang="en-US" smtClean="0">
                <a:ea typeface="宋体" charset="-122"/>
              </a:rPr>
              <a:t>对话框， 如下图所示。</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86020" name="Picture 2"/>
          <p:cNvPicPr>
            <a:picLocks noChangeAspect="1" noChangeArrowheads="1"/>
          </p:cNvPicPr>
          <p:nvPr/>
        </p:nvPicPr>
        <p:blipFill>
          <a:blip r:embed="rId2"/>
          <a:srcRect/>
          <a:stretch>
            <a:fillRect/>
          </a:stretch>
        </p:blipFill>
        <p:spPr bwMode="auto">
          <a:xfrm>
            <a:off x="2411413" y="3262313"/>
            <a:ext cx="3914775" cy="2543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标题 1"/>
          <p:cNvSpPr>
            <a:spLocks noGrp="1"/>
          </p:cNvSpPr>
          <p:nvPr>
            <p:ph type="title"/>
          </p:nvPr>
        </p:nvSpPr>
        <p:spPr/>
        <p:txBody>
          <a:bodyPr/>
          <a:lstStyle/>
          <a:p>
            <a:r>
              <a:rPr lang="en-US" altLang="zh-CN" smtClean="0">
                <a:ea typeface="宋体" charset="-122"/>
              </a:rPr>
              <a:t>6.8.3</a:t>
            </a:r>
            <a:r>
              <a:rPr lang="zh-CN" altLang="en-US" smtClean="0">
                <a:ea typeface="宋体" charset="-122"/>
              </a:rPr>
              <a:t>演示文稿的打包和发布</a:t>
            </a:r>
          </a:p>
        </p:txBody>
      </p:sp>
      <p:sp>
        <p:nvSpPr>
          <p:cNvPr id="87042" name="内容占位符 2"/>
          <p:cNvSpPr>
            <a:spLocks noGrp="1"/>
          </p:cNvSpPr>
          <p:nvPr>
            <p:ph idx="1"/>
          </p:nvPr>
        </p:nvSpPr>
        <p:spPr/>
        <p:txBody>
          <a:bodyPr/>
          <a:lstStyle/>
          <a:p>
            <a:pPr marL="0" indent="0">
              <a:buFont typeface="Wingdings" pitchFamily="2" charset="2"/>
              <a:buNone/>
            </a:pPr>
            <a:r>
              <a:rPr lang="en-US" altLang="zh-CN" smtClean="0">
                <a:ea typeface="宋体" charset="-122"/>
              </a:rPr>
              <a:t>4</a:t>
            </a:r>
            <a:r>
              <a:rPr lang="zh-CN" altLang="en-US" smtClean="0">
                <a:ea typeface="宋体" charset="-122"/>
              </a:rPr>
              <a:t>． 在该对话框中的“将</a:t>
            </a:r>
            <a:r>
              <a:rPr lang="en-US" altLang="zh-CN" smtClean="0">
                <a:ea typeface="宋体" charset="-122"/>
              </a:rPr>
              <a:t>CD</a:t>
            </a:r>
            <a:r>
              <a:rPr lang="zh-CN" altLang="en-US" smtClean="0">
                <a:ea typeface="宋体" charset="-122"/>
              </a:rPr>
              <a:t>命名为”文本框中，可输入</a:t>
            </a:r>
            <a:r>
              <a:rPr lang="en-US" altLang="zh-CN" smtClean="0">
                <a:ea typeface="宋体" charset="-122"/>
              </a:rPr>
              <a:t>CD</a:t>
            </a:r>
            <a:r>
              <a:rPr lang="zh-CN" altLang="en-US" smtClean="0">
                <a:ea typeface="宋体" charset="-122"/>
              </a:rPr>
              <a:t>的名称。</a:t>
            </a:r>
          </a:p>
          <a:p>
            <a:pPr marL="0" indent="0">
              <a:buFont typeface="Wingdings" pitchFamily="2" charset="2"/>
              <a:buNone/>
            </a:pPr>
            <a:r>
              <a:rPr lang="en-US" altLang="zh-CN" smtClean="0">
                <a:ea typeface="宋体" charset="-122"/>
              </a:rPr>
              <a:t>5</a:t>
            </a:r>
            <a:r>
              <a:rPr lang="zh-CN" altLang="en-US" smtClean="0">
                <a:ea typeface="宋体" charset="-122"/>
              </a:rPr>
              <a:t>． 除了当前打开的演示文稿外，如果用户还想指定添加别的演示文稿或其他文件，可单击“添加文件”按钮，此时将打开“添加文件”对话框，在该对话框中，可选择要添加的演示文稿或其他文件，然后单击“添加”按钮。</a:t>
            </a:r>
          </a:p>
          <a:p>
            <a:pPr marL="0" indent="0">
              <a:buFont typeface="Wingdings" pitchFamily="2" charset="2"/>
              <a:buNone/>
            </a:pPr>
            <a:r>
              <a:rPr lang="en-US" altLang="zh-CN" smtClean="0">
                <a:ea typeface="宋体" charset="-122"/>
              </a:rPr>
              <a:t>6</a:t>
            </a:r>
            <a:r>
              <a:rPr lang="zh-CN" altLang="en-US" smtClean="0">
                <a:ea typeface="宋体" charset="-122"/>
              </a:rPr>
              <a:t>．若要更改默认的设置，可单击“选项”按钮，打开“选项”对话框。</a:t>
            </a: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r>
              <a:rPr lang="en-US" altLang="zh-CN" smtClean="0">
                <a:ea typeface="宋体" charset="-122"/>
              </a:rPr>
              <a:t>6.1.2  PowerPoint 2010 </a:t>
            </a:r>
            <a:r>
              <a:rPr lang="zh-CN" altLang="en-US" smtClean="0">
                <a:ea typeface="宋体" charset="-122"/>
              </a:rPr>
              <a:t>的主窗口</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3555" name="内容占位符 4"/>
          <p:cNvPicPr>
            <a:picLocks noGrp="1"/>
          </p:cNvPicPr>
          <p:nvPr>
            <p:ph idx="1"/>
          </p:nvPr>
        </p:nvPicPr>
        <p:blipFill>
          <a:blip r:embed="rId2"/>
          <a:srcRect/>
          <a:stretch>
            <a:fillRect/>
          </a:stretch>
        </p:blipFill>
        <p:spPr>
          <a:xfrm>
            <a:off x="457200" y="2112963"/>
            <a:ext cx="8229600" cy="3927475"/>
          </a:xfr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标题 1"/>
          <p:cNvSpPr>
            <a:spLocks noGrp="1"/>
          </p:cNvSpPr>
          <p:nvPr>
            <p:ph type="title"/>
          </p:nvPr>
        </p:nvSpPr>
        <p:spPr/>
        <p:txBody>
          <a:bodyPr/>
          <a:lstStyle/>
          <a:p>
            <a:r>
              <a:rPr lang="en-US" altLang="zh-CN" smtClean="0">
                <a:ea typeface="宋体" charset="-122"/>
              </a:rPr>
              <a:t>6.8.3</a:t>
            </a:r>
            <a:r>
              <a:rPr lang="zh-CN" altLang="en-US" smtClean="0">
                <a:ea typeface="宋体" charset="-122"/>
              </a:rPr>
              <a:t>演示文稿的打包和发布</a:t>
            </a:r>
          </a:p>
        </p:txBody>
      </p:sp>
      <p:sp>
        <p:nvSpPr>
          <p:cNvPr id="88066" name="内容占位符 2"/>
          <p:cNvSpPr>
            <a:spLocks noGrp="1"/>
          </p:cNvSpPr>
          <p:nvPr>
            <p:ph idx="1"/>
          </p:nvPr>
        </p:nvSpPr>
        <p:spPr/>
        <p:txBody>
          <a:bodyPr/>
          <a:lstStyle/>
          <a:p>
            <a:pPr marL="0" indent="0">
              <a:buFont typeface="Wingdings" pitchFamily="2" charset="2"/>
              <a:buNone/>
            </a:pPr>
            <a:r>
              <a:rPr lang="en-US" altLang="zh-CN" smtClean="0">
                <a:ea typeface="宋体" charset="-122"/>
              </a:rPr>
              <a:t>7.</a:t>
            </a:r>
            <a:r>
              <a:rPr lang="zh-CN" altLang="zh-CN" smtClean="0">
                <a:ea typeface="宋体" charset="-122"/>
              </a:rPr>
              <a:t>需要打开或编辑打包的演示文稿的密码，可在“帮助保护</a:t>
            </a:r>
            <a:r>
              <a:rPr lang="en-US" altLang="zh-CN" smtClean="0">
                <a:ea typeface="宋体" charset="-122"/>
              </a:rPr>
              <a:t>PowerPoint</a:t>
            </a:r>
            <a:r>
              <a:rPr lang="zh-CN" altLang="zh-CN" smtClean="0">
                <a:ea typeface="宋体" charset="-122"/>
              </a:rPr>
              <a:t>文件”选项组中的“打开文件的密码”和“修改文件的密码”文本框中分别输入相应的密码。</a:t>
            </a:r>
          </a:p>
          <a:p>
            <a:pPr marL="0" indent="0">
              <a:buFont typeface="Wingdings" pitchFamily="2" charset="2"/>
              <a:buNone/>
            </a:pPr>
            <a:r>
              <a:rPr lang="en-US" altLang="zh-CN" smtClean="0">
                <a:ea typeface="宋体" charset="-122"/>
              </a:rPr>
              <a:t>8.</a:t>
            </a:r>
            <a:r>
              <a:rPr lang="zh-CN" altLang="zh-CN" smtClean="0">
                <a:ea typeface="宋体" charset="-122"/>
              </a:rPr>
              <a:t>设置完成后，单击“确定”按钮，回到“打包成</a:t>
            </a:r>
            <a:r>
              <a:rPr lang="en-US" altLang="zh-CN" smtClean="0">
                <a:ea typeface="宋体" charset="-122"/>
              </a:rPr>
              <a:t>CD</a:t>
            </a:r>
            <a:r>
              <a:rPr lang="zh-CN" altLang="zh-CN" smtClean="0">
                <a:ea typeface="宋体" charset="-122"/>
              </a:rPr>
              <a:t>”对话框，然后单击“复制到</a:t>
            </a:r>
            <a:r>
              <a:rPr lang="en-US" altLang="zh-CN" smtClean="0">
                <a:ea typeface="宋体" charset="-122"/>
              </a:rPr>
              <a:t>CD</a:t>
            </a:r>
            <a:r>
              <a:rPr lang="zh-CN" altLang="zh-CN" smtClean="0">
                <a:ea typeface="宋体" charset="-122"/>
              </a:rPr>
              <a:t>”按钮，即可开始将演示文稿打包成</a:t>
            </a:r>
            <a:r>
              <a:rPr lang="en-US" altLang="zh-CN" smtClean="0">
                <a:ea typeface="宋体" charset="-122"/>
              </a:rPr>
              <a:t>CD</a:t>
            </a:r>
            <a:r>
              <a:rPr lang="zh-CN" altLang="zh-CN" smtClean="0">
                <a:ea typeface="宋体" charset="-122"/>
              </a:rPr>
              <a:t>。</a:t>
            </a:r>
            <a:endParaRPr lang="en-US" altLang="zh-CN" smtClean="0">
              <a:ea typeface="宋体" charset="-122"/>
            </a:endParaRPr>
          </a:p>
          <a:p>
            <a:pPr marL="0" indent="0">
              <a:buFont typeface="Wingdings" pitchFamily="2" charset="2"/>
              <a:buNone/>
            </a:pPr>
            <a:endParaRPr lang="en-US" altLang="zh-CN" smtClean="0">
              <a:ea typeface="宋体" charset="-122"/>
            </a:endParaRPr>
          </a:p>
          <a:p>
            <a:pPr marL="0" indent="0">
              <a:buFont typeface="Wingdings" pitchFamily="2" charset="2"/>
              <a:buNone/>
            </a:pPr>
            <a:r>
              <a:rPr lang="zh-CN" altLang="en-US" smtClean="0">
                <a:ea typeface="宋体" charset="-122"/>
              </a:rPr>
              <a:t>（教师举例演示）</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r>
              <a:rPr lang="en-US" altLang="zh-CN" smtClean="0">
                <a:ea typeface="宋体" charset="-122"/>
              </a:rPr>
              <a:t>6.1.3  </a:t>
            </a:r>
            <a:r>
              <a:rPr lang="zh-CN" altLang="en-US" smtClean="0">
                <a:ea typeface="宋体" charset="-122"/>
              </a:rPr>
              <a:t>视图种类</a:t>
            </a:r>
          </a:p>
        </p:txBody>
      </p:sp>
      <p:sp>
        <p:nvSpPr>
          <p:cNvPr id="24578" name="内容占位符 2"/>
          <p:cNvSpPr>
            <a:spLocks noGrp="1"/>
          </p:cNvSpPr>
          <p:nvPr>
            <p:ph idx="1"/>
          </p:nvPr>
        </p:nvSpPr>
        <p:spPr>
          <a:xfrm>
            <a:off x="755650" y="1844675"/>
            <a:ext cx="7786688" cy="4495800"/>
          </a:xfrm>
        </p:spPr>
        <p:txBody>
          <a:bodyPr/>
          <a:lstStyle/>
          <a:p>
            <a:pPr marL="0" indent="0">
              <a:buFont typeface="Wingdings" pitchFamily="2" charset="2"/>
              <a:buNone/>
            </a:pPr>
            <a:r>
              <a:rPr lang="zh-CN" altLang="en-US" smtClean="0">
                <a:ea typeface="宋体" charset="-122"/>
              </a:rPr>
              <a:t>       视图是呈现工作的一种方式。为了便于制作者以不同的方式观看自己制作的幻灯片的内容和效果，</a:t>
            </a:r>
            <a:r>
              <a:rPr lang="en-US" altLang="zh-CN" smtClean="0">
                <a:ea typeface="宋体" charset="-122"/>
              </a:rPr>
              <a:t> PowerPoint</a:t>
            </a:r>
            <a:r>
              <a:rPr lang="zh-CN" altLang="en-US" smtClean="0">
                <a:ea typeface="宋体" charset="-122"/>
              </a:rPr>
              <a:t>提供了</a:t>
            </a:r>
            <a:r>
              <a:rPr lang="en-US" altLang="zh-CN" smtClean="0">
                <a:ea typeface="宋体" charset="-122"/>
              </a:rPr>
              <a:t>6 </a:t>
            </a:r>
            <a:r>
              <a:rPr lang="zh-CN" altLang="en-US" smtClean="0">
                <a:ea typeface="宋体" charset="-122"/>
              </a:rPr>
              <a:t>种视图模式：</a:t>
            </a:r>
            <a:endParaRPr lang="en-US" altLang="zh-CN" smtClean="0">
              <a:ea typeface="宋体" charset="-122"/>
            </a:endParaRPr>
          </a:p>
          <a:p>
            <a:pPr marL="0" indent="0">
              <a:buFont typeface="Wingdings" pitchFamily="2" charset="2"/>
              <a:buNone/>
            </a:pPr>
            <a:r>
              <a:rPr lang="en-US" altLang="zh-CN" smtClean="0">
                <a:ea typeface="宋体" charset="-122"/>
              </a:rPr>
              <a:t>       </a:t>
            </a:r>
            <a:r>
              <a:rPr lang="zh-CN" altLang="en-US" smtClean="0">
                <a:ea typeface="宋体" charset="-122"/>
              </a:rPr>
              <a:t>普通视图、幻灯片浏览视图、备注页视图、母版视图、幻灯片放映视图和阅读视图。</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r>
              <a:rPr lang="en-US" altLang="zh-CN" smtClean="0">
                <a:ea typeface="宋体" charset="-122"/>
              </a:rPr>
              <a:t>6.1.3  </a:t>
            </a:r>
            <a:r>
              <a:rPr lang="zh-CN" altLang="en-US" smtClean="0">
                <a:ea typeface="宋体" charset="-122"/>
              </a:rPr>
              <a:t>视图种类</a:t>
            </a:r>
          </a:p>
        </p:txBody>
      </p:sp>
      <p:sp>
        <p:nvSpPr>
          <p:cNvPr id="25602" name="内容占位符 2"/>
          <p:cNvSpPr>
            <a:spLocks noGrp="1"/>
          </p:cNvSpPr>
          <p:nvPr>
            <p:ph idx="1"/>
          </p:nvPr>
        </p:nvSpPr>
        <p:spPr>
          <a:xfrm>
            <a:off x="457200" y="1828800"/>
            <a:ext cx="8291513" cy="4495800"/>
          </a:xfrm>
        </p:spPr>
        <p:txBody>
          <a:bodyPr/>
          <a:lstStyle/>
          <a:p>
            <a:pPr marL="0" indent="0">
              <a:buFont typeface="Wingdings" pitchFamily="2" charset="2"/>
              <a:buNone/>
            </a:pPr>
            <a:r>
              <a:rPr lang="zh-CN" altLang="zh-CN" smtClean="0">
                <a:ea typeface="宋体" charset="-122"/>
              </a:rPr>
              <a:t>我们可在两个位置找到</a:t>
            </a:r>
            <a:r>
              <a:rPr lang="en-US" altLang="zh-CN" smtClean="0">
                <a:ea typeface="宋体" charset="-122"/>
              </a:rPr>
              <a:t> PowerPoint </a:t>
            </a:r>
            <a:r>
              <a:rPr lang="zh-CN" altLang="zh-CN" smtClean="0">
                <a:ea typeface="宋体" charset="-122"/>
              </a:rPr>
              <a:t>视图：</a:t>
            </a:r>
            <a:endParaRPr lang="en-US" altLang="zh-CN" smtClean="0">
              <a:ea typeface="宋体" charset="-122"/>
            </a:endParaRPr>
          </a:p>
          <a:p>
            <a:pPr marL="0" indent="0">
              <a:buFont typeface="Wingdings" pitchFamily="2" charset="2"/>
              <a:buNone/>
            </a:pPr>
            <a:endParaRPr lang="zh-CN" altLang="zh-CN" smtClean="0">
              <a:ea typeface="宋体" charset="-122"/>
            </a:endParaRPr>
          </a:p>
          <a:p>
            <a:pPr lvl="1"/>
            <a:r>
              <a:rPr lang="zh-CN" altLang="zh-CN" smtClean="0">
                <a:ea typeface="宋体" charset="-122"/>
              </a:rPr>
              <a:t>“视图”选项卡上的“演示文稿视图”组和“母版视图”组中。</a:t>
            </a:r>
            <a:endParaRPr lang="en-US" altLang="zh-CN" smtClean="0">
              <a:ea typeface="宋体" charset="-122"/>
            </a:endParaRPr>
          </a:p>
          <a:p>
            <a:pPr lvl="1"/>
            <a:endParaRPr lang="zh-CN" altLang="zh-CN" smtClean="0">
              <a:ea typeface="宋体" charset="-122"/>
            </a:endParaRPr>
          </a:p>
          <a:p>
            <a:pPr lvl="1"/>
            <a:r>
              <a:rPr lang="zh-CN" altLang="zh-CN" smtClean="0">
                <a:ea typeface="宋体" charset="-122"/>
              </a:rPr>
              <a:t>在</a:t>
            </a:r>
            <a:r>
              <a:rPr lang="en-US" altLang="zh-CN" smtClean="0">
                <a:ea typeface="宋体" charset="-122"/>
              </a:rPr>
              <a:t> PowerPoint </a:t>
            </a:r>
            <a:r>
              <a:rPr lang="zh-CN" altLang="zh-CN" smtClean="0">
                <a:ea typeface="宋体" charset="-122"/>
              </a:rPr>
              <a:t>窗口底部状态栏，其中提供了各个主要视图的按钮（普通视图、幻灯片浏览视图、阅读视图和幻灯片放映视图）。</a:t>
            </a: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商务模板系列34">
  <a:themeElements>
    <a:clrScheme name="1_商务模板系列34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fontScheme name="1_商务模板系列3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FFFFFF">
                <a:gamma/>
                <a:shade val="73333"/>
                <a:invGamma/>
              </a:srgbClr>
            </a:gs>
          </a:gsLst>
          <a:lin ang="5400000" scaled="1"/>
        </a:gradFill>
        <a:ln w="254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gradFill rotWithShape="0">
          <a:gsLst>
            <a:gs pos="0">
              <a:srgbClr val="FFFFFF"/>
            </a:gs>
            <a:gs pos="100000">
              <a:srgbClr val="FFFFFF">
                <a:gamma/>
                <a:shade val="73333"/>
                <a:invGamma/>
              </a:srgbClr>
            </a:gs>
          </a:gsLst>
          <a:lin ang="5400000" scaled="1"/>
        </a:gradFill>
        <a:ln w="254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_商务模板系列34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clrMap bg1="lt1" tx1="dk1" bg2="lt2" tx2="dk2" accent1="accent1" accent2="accent2" accent3="accent3" accent4="accent4" accent5="accent5" accent6="accent6" hlink="hlink" folHlink="folHlink"/>
    </a:extraClrScheme>
    <a:extraClrScheme>
      <a:clrScheme name="1_商务模板系列34 2">
        <a:dk1>
          <a:srgbClr val="000000"/>
        </a:dk1>
        <a:lt1>
          <a:srgbClr val="FFFFFF"/>
        </a:lt1>
        <a:dk2>
          <a:srgbClr val="632769"/>
        </a:dk2>
        <a:lt2>
          <a:srgbClr val="DDDDDD"/>
        </a:lt2>
        <a:accent1>
          <a:srgbClr val="8B8DE1"/>
        </a:accent1>
        <a:accent2>
          <a:srgbClr val="FF997D"/>
        </a:accent2>
        <a:accent3>
          <a:srgbClr val="FFFFFF"/>
        </a:accent3>
        <a:accent4>
          <a:srgbClr val="000000"/>
        </a:accent4>
        <a:accent5>
          <a:srgbClr val="C4C5EE"/>
        </a:accent5>
        <a:accent6>
          <a:srgbClr val="E78A71"/>
        </a:accent6>
        <a:hlink>
          <a:srgbClr val="58AFD2"/>
        </a:hlink>
        <a:folHlink>
          <a:srgbClr val="BFDF63"/>
        </a:folHlink>
      </a:clrScheme>
      <a:clrMap bg1="lt1" tx1="dk1" bg2="lt2" tx2="dk2" accent1="accent1" accent2="accent2" accent3="accent3" accent4="accent4" accent5="accent5" accent6="accent6" hlink="hlink" folHlink="folHlink"/>
    </a:extraClrScheme>
    <a:extraClrScheme>
      <a:clrScheme name="1_商务模板系列34 3">
        <a:dk1>
          <a:srgbClr val="000000"/>
        </a:dk1>
        <a:lt1>
          <a:srgbClr val="FFFFFF"/>
        </a:lt1>
        <a:dk2>
          <a:srgbClr val="37737F"/>
        </a:dk2>
        <a:lt2>
          <a:srgbClr val="DDDDDD"/>
        </a:lt2>
        <a:accent1>
          <a:srgbClr val="52BCB2"/>
        </a:accent1>
        <a:accent2>
          <a:srgbClr val="E0A56A"/>
        </a:accent2>
        <a:accent3>
          <a:srgbClr val="FFFFFF"/>
        </a:accent3>
        <a:accent4>
          <a:srgbClr val="000000"/>
        </a:accent4>
        <a:accent5>
          <a:srgbClr val="B3DAD5"/>
        </a:accent5>
        <a:accent6>
          <a:srgbClr val="CB955F"/>
        </a:accent6>
        <a:hlink>
          <a:srgbClr val="A0C264"/>
        </a:hlink>
        <a:folHlink>
          <a:srgbClr val="DCDC2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TC101972873[[fn=夏季]]</Template>
  <TotalTime>6581</TotalTime>
  <Words>6805</Words>
  <Application>Microsoft Office PowerPoint</Application>
  <PresentationFormat>全屏显示(4:3)</PresentationFormat>
  <Paragraphs>418</Paragraphs>
  <Slides>70</Slides>
  <Notes>0</Notes>
  <HiddenSlides>0</HiddenSlides>
  <MMClips>0</MMClips>
  <ScaleCrop>false</ScaleCrop>
  <HeadingPairs>
    <vt:vector size="8" baseType="variant">
      <vt:variant>
        <vt:lpstr>已用的字体</vt:lpstr>
      </vt:variant>
      <vt:variant>
        <vt:i4>4</vt:i4>
      </vt:variant>
      <vt:variant>
        <vt:lpstr>演示文稿设计模板</vt:lpstr>
      </vt:variant>
      <vt:variant>
        <vt:i4>2</vt:i4>
      </vt:variant>
      <vt:variant>
        <vt:lpstr>嵌入 OLE 服务器</vt:lpstr>
      </vt:variant>
      <vt:variant>
        <vt:i4>1</vt:i4>
      </vt:variant>
      <vt:variant>
        <vt:lpstr>幻灯片标题</vt:lpstr>
      </vt:variant>
      <vt:variant>
        <vt:i4>70</vt:i4>
      </vt:variant>
    </vt:vector>
  </HeadingPairs>
  <TitlesOfParts>
    <vt:vector size="77" baseType="lpstr">
      <vt:lpstr>Times New Roman</vt:lpstr>
      <vt:lpstr>宋体</vt:lpstr>
      <vt:lpstr>Arial</vt:lpstr>
      <vt:lpstr>Wingdings</vt:lpstr>
      <vt:lpstr>1_商务模板系列34</vt:lpstr>
      <vt:lpstr>1_商务模板系列34</vt:lpstr>
      <vt:lpstr>Image</vt:lpstr>
      <vt:lpstr>第6章  PowerPoint 2010            基础及高级应用</vt:lpstr>
      <vt:lpstr>知识要点：</vt:lpstr>
      <vt:lpstr>目录</vt:lpstr>
      <vt:lpstr>6.1 PowerPoint 2010 概述 </vt:lpstr>
      <vt:lpstr>6.1.1PowerPoint 2010 的启动和退出</vt:lpstr>
      <vt:lpstr>6.1.1PowerPoint 2010 的启动和退出</vt:lpstr>
      <vt:lpstr>6.1.2  PowerPoint 2010 的主窗口</vt:lpstr>
      <vt:lpstr>6.1.3  视图种类</vt:lpstr>
      <vt:lpstr>6.1.3  视图种类</vt:lpstr>
      <vt:lpstr>6.1.3  视图种类</vt:lpstr>
      <vt:lpstr>6.1.3  视图种类</vt:lpstr>
      <vt:lpstr>6.1.3  视图种类</vt:lpstr>
      <vt:lpstr>6.1.4 演示文稿的创建</vt:lpstr>
      <vt:lpstr>6.1.4 演示文稿的创建</vt:lpstr>
      <vt:lpstr>6.1.4 演示文稿的创建</vt:lpstr>
      <vt:lpstr>6.1.5 演示文稿的打开、关闭和保存</vt:lpstr>
      <vt:lpstr>6.1.5 演示文稿的打开、关闭和保存</vt:lpstr>
      <vt:lpstr>6.1.5 演示文稿的打开、关闭和保存</vt:lpstr>
      <vt:lpstr>6.2 编辑演示文稿</vt:lpstr>
      <vt:lpstr>6.2.1选择幻灯片</vt:lpstr>
      <vt:lpstr>6.2.2 插入幻灯片</vt:lpstr>
      <vt:lpstr>6.2.3 复制幻灯片</vt:lpstr>
      <vt:lpstr>6.2.4 移动幻灯片</vt:lpstr>
      <vt:lpstr>6.2.5 删除幻灯片</vt:lpstr>
      <vt:lpstr>6.2.6编辑幻灯片内容</vt:lpstr>
      <vt:lpstr>6.3 在幻灯片中插入多媒体对象</vt:lpstr>
      <vt:lpstr>6.3.1插入图片</vt:lpstr>
      <vt:lpstr>6.3.1插入图片</vt:lpstr>
      <vt:lpstr>6.3.2插入图形</vt:lpstr>
      <vt:lpstr>6.3.3插入艺术字</vt:lpstr>
      <vt:lpstr>6.3.4 插入表格</vt:lpstr>
      <vt:lpstr>6.3.5 插入声音</vt:lpstr>
      <vt:lpstr>6.3.6 插入视频</vt:lpstr>
      <vt:lpstr>6.4 设置演示文稿的外观</vt:lpstr>
      <vt:lpstr>6.4.1设置幻灯片版式</vt:lpstr>
      <vt:lpstr>6.4.1设置幻灯片版式</vt:lpstr>
      <vt:lpstr>6.4.2设置幻灯片背景</vt:lpstr>
      <vt:lpstr>6.4.2设置幻灯片背景</vt:lpstr>
      <vt:lpstr>6.4.3幻灯片配色方案</vt:lpstr>
      <vt:lpstr>6.4.3幻灯片配色方案</vt:lpstr>
      <vt:lpstr>6.4.3幻灯片配色方案</vt:lpstr>
      <vt:lpstr>6.4.4设置母板</vt:lpstr>
      <vt:lpstr>6.4.4设置母板</vt:lpstr>
      <vt:lpstr>6.4.4设置母板</vt:lpstr>
      <vt:lpstr>6.4.5应用主题模板</vt:lpstr>
      <vt:lpstr>6.4.5应用主题模板</vt:lpstr>
      <vt:lpstr>6.5设置幻灯片的动画效果</vt:lpstr>
      <vt:lpstr>6.5.1将文本或对象制成动画</vt:lpstr>
      <vt:lpstr>6.5.2幻灯片的动画切换</vt:lpstr>
      <vt:lpstr>6.5.2幻灯片的动画切换</vt:lpstr>
      <vt:lpstr>6.5.2幻灯片的动画切换</vt:lpstr>
      <vt:lpstr>6.5.2幻灯片的动画切换</vt:lpstr>
      <vt:lpstr>6.5.2幻灯片的动画切换</vt:lpstr>
      <vt:lpstr>6.6设置演示文稿的交互效果</vt:lpstr>
      <vt:lpstr>6.6.1 超链接</vt:lpstr>
      <vt:lpstr>6.6.1 超链接</vt:lpstr>
      <vt:lpstr>6.6.1 超链接</vt:lpstr>
      <vt:lpstr>6.6.1 超链接</vt:lpstr>
      <vt:lpstr>6.6.1 超链接</vt:lpstr>
      <vt:lpstr>6.6.1 超链接</vt:lpstr>
      <vt:lpstr>6.6.2 使用动作超链</vt:lpstr>
      <vt:lpstr>6.7演示文稿的放映设置</vt:lpstr>
      <vt:lpstr>6.7.1 设置放映方式</vt:lpstr>
      <vt:lpstr>6.8演示文稿的设置、打印、打包和发布</vt:lpstr>
      <vt:lpstr>6.8.1 演示文稿的页面设置</vt:lpstr>
      <vt:lpstr>6.8.2 演示文稿的页面打印</vt:lpstr>
      <vt:lpstr>6.8.3演示文稿的打包和发布</vt:lpstr>
      <vt:lpstr>6.8.3演示文稿的打包和发布</vt:lpstr>
      <vt:lpstr>6.8.3演示文稿的打包和发布</vt:lpstr>
      <vt:lpstr>6.8.3演示文稿的打包和发布</vt:lpstr>
    </vt:vector>
  </TitlesOfParts>
  <Company>idke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课程名称：数据库系统概论</dc:title>
  <dc:creator>RUC IDKE</dc:creator>
  <cp:lastModifiedBy>user</cp:lastModifiedBy>
  <cp:revision>679</cp:revision>
  <dcterms:created xsi:type="dcterms:W3CDTF">2000-08-09T08:19:19Z</dcterms:created>
  <dcterms:modified xsi:type="dcterms:W3CDTF">2014-02-25T06:58:47Z</dcterms:modified>
</cp:coreProperties>
</file>