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6.22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748883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图6.22  报表设计视图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120</cp:revision>
  <dcterms:modified xsi:type="dcterms:W3CDTF">2014-03-06T11:15:25Z</dcterms:modified>
</cp:coreProperties>
</file>