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5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6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7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8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9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0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theme/theme11.xml" ContentType="application/vnd.openxmlformats-officedocument.theme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theme/theme12.xml" ContentType="application/vnd.openxmlformats-officedocument.theme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theme/theme13.xml" ContentType="application/vnd.openxmlformats-officedocument.theme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theme/theme14.xml" ContentType="application/vnd.openxmlformats-officedocument.theme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theme/theme15.xml" ContentType="application/vnd.openxmlformats-officedocument.theme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396.xml" ContentType="application/vnd.openxmlformats-officedocument.presentationml.slideLayout+xml"/>
  <Override PartName="/ppt/slideLayouts/slideLayout39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Layouts/slideLayout403.xml" ContentType="application/vnd.openxmlformats-officedocument.presentationml.slideLayout+xml"/>
  <Override PartName="/ppt/slideLayouts/slideLayout404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Layouts/slideLayout407.xml" ContentType="application/vnd.openxmlformats-officedocument.presentationml.slideLayout+xml"/>
  <Override PartName="/ppt/slideLayouts/slideLayout408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Layouts/slideLayout410.xml" ContentType="application/vnd.openxmlformats-officedocument.presentationml.slideLayout+xml"/>
  <Override PartName="/ppt/slideLayouts/slideLayout411.xml" ContentType="application/vnd.openxmlformats-officedocument.presentationml.slideLayout+xml"/>
  <Override PartName="/ppt/slideLayouts/slideLayout412.xml" ContentType="application/vnd.openxmlformats-officedocument.presentationml.slideLayout+xml"/>
  <Override PartName="/ppt/slideLayouts/slideLayout413.xml" ContentType="application/vnd.openxmlformats-officedocument.presentationml.slideLayout+xml"/>
  <Override PartName="/ppt/slideLayouts/slideLayout414.xml" ContentType="application/vnd.openxmlformats-officedocument.presentationml.slideLayout+xml"/>
  <Override PartName="/ppt/slideLayouts/slideLayout415.xml" ContentType="application/vnd.openxmlformats-officedocument.presentationml.slideLayout+xml"/>
  <Override PartName="/ppt/slideLayouts/slideLayout416.xml" ContentType="application/vnd.openxmlformats-officedocument.presentationml.slideLayout+xml"/>
  <Override PartName="/ppt/slideLayouts/slideLayout417.xml" ContentType="application/vnd.openxmlformats-officedocument.presentationml.slideLayout+xml"/>
  <Override PartName="/ppt/slideLayouts/slideLayout418.xml" ContentType="application/vnd.openxmlformats-officedocument.presentationml.slideLayout+xml"/>
  <Override PartName="/ppt/slideLayouts/slideLayout419.xml" ContentType="application/vnd.openxmlformats-officedocument.presentationml.slideLayout+xml"/>
  <Override PartName="/ppt/slideLayouts/slideLayout420.xml" ContentType="application/vnd.openxmlformats-officedocument.presentationml.slideLayout+xml"/>
  <Override PartName="/ppt/slideLayouts/slideLayout421.xml" ContentType="application/vnd.openxmlformats-officedocument.presentationml.slideLayout+xml"/>
  <Override PartName="/ppt/slideLayouts/slideLayout422.xml" ContentType="application/vnd.openxmlformats-officedocument.presentationml.slideLayout+xml"/>
  <Override PartName="/ppt/slideLayouts/slideLayout423.xml" ContentType="application/vnd.openxmlformats-officedocument.presentationml.slideLayout+xml"/>
  <Override PartName="/ppt/slideLayouts/slideLayout424.xml" ContentType="application/vnd.openxmlformats-officedocument.presentationml.slideLayout+xml"/>
  <Override PartName="/ppt/slideLayouts/slideLayout425.xml" ContentType="application/vnd.openxmlformats-officedocument.presentationml.slideLayout+xml"/>
  <Override PartName="/ppt/slideLayouts/slideLayout426.xml" ContentType="application/vnd.openxmlformats-officedocument.presentationml.slideLayout+xml"/>
  <Override PartName="/ppt/slideLayouts/slideLayout427.xml" ContentType="application/vnd.openxmlformats-officedocument.presentationml.slideLayout+xml"/>
  <Override PartName="/ppt/slideLayouts/slideLayout428.xml" ContentType="application/vnd.openxmlformats-officedocument.presentationml.slideLayout+xml"/>
  <Override PartName="/ppt/slideLayouts/slideLayout429.xml" ContentType="application/vnd.openxmlformats-officedocument.presentationml.slideLayout+xml"/>
  <Override PartName="/ppt/slideLayouts/slideLayout430.xml" ContentType="application/vnd.openxmlformats-officedocument.presentationml.slideLayout+xml"/>
  <Override PartName="/ppt/slideLayouts/slideLayout431.xml" ContentType="application/vnd.openxmlformats-officedocument.presentationml.slideLayout+xml"/>
  <Override PartName="/ppt/slideLayouts/slideLayout432.xml" ContentType="application/vnd.openxmlformats-officedocument.presentationml.slideLayout+xml"/>
  <Override PartName="/ppt/slideLayouts/slideLayout433.xml" ContentType="application/vnd.openxmlformats-officedocument.presentationml.slideLayout+xml"/>
  <Override PartName="/ppt/slideLayouts/slideLayout434.xml" ContentType="application/vnd.openxmlformats-officedocument.presentationml.slideLayout+xml"/>
  <Override PartName="/ppt/slideLayouts/slideLayout435.xml" ContentType="application/vnd.openxmlformats-officedocument.presentationml.slideLayout+xml"/>
  <Override PartName="/ppt/slideLayouts/slideLayout436.xml" ContentType="application/vnd.openxmlformats-officedocument.presentationml.slideLayout+xml"/>
  <Override PartName="/ppt/slideLayouts/slideLayout437.xml" ContentType="application/vnd.openxmlformats-officedocument.presentationml.slideLayout+xml"/>
  <Override PartName="/ppt/slideLayouts/slideLayout438.xml" ContentType="application/vnd.openxmlformats-officedocument.presentationml.slideLayout+xml"/>
  <Override PartName="/ppt/slideLayouts/slideLayout439.xml" ContentType="application/vnd.openxmlformats-officedocument.presentationml.slideLayout+xml"/>
  <Override PartName="/ppt/slideLayouts/slideLayout440.xml" ContentType="application/vnd.openxmlformats-officedocument.presentationml.slideLayout+xml"/>
  <Override PartName="/ppt/slideLayouts/slideLayout441.xml" ContentType="application/vnd.openxmlformats-officedocument.presentationml.slideLayout+xml"/>
  <Override PartName="/ppt/slideLayouts/slideLayout442.xml" ContentType="application/vnd.openxmlformats-officedocument.presentationml.slideLayout+xml"/>
  <Override PartName="/ppt/slideLayouts/slideLayout443.xml" ContentType="application/vnd.openxmlformats-officedocument.presentationml.slideLayout+xml"/>
  <Override PartName="/ppt/slideLayouts/slideLayout444.xml" ContentType="application/vnd.openxmlformats-officedocument.presentationml.slideLayout+xml"/>
  <Override PartName="/ppt/slideLayouts/slideLayout445.xml" ContentType="application/vnd.openxmlformats-officedocument.presentationml.slideLayout+xml"/>
  <Override PartName="/ppt/slideLayouts/slideLayout446.xml" ContentType="application/vnd.openxmlformats-officedocument.presentationml.slideLayout+xml"/>
  <Override PartName="/ppt/slideLayouts/slideLayout447.xml" ContentType="application/vnd.openxmlformats-officedocument.presentationml.slideLayout+xml"/>
  <Override PartName="/ppt/slideLayouts/slideLayout448.xml" ContentType="application/vnd.openxmlformats-officedocument.presentationml.slideLayout+xml"/>
  <Override PartName="/ppt/slideLayouts/slideLayout449.xml" ContentType="application/vnd.openxmlformats-officedocument.presentationml.slideLayout+xml"/>
  <Override PartName="/ppt/slideLayouts/slideLayout450.xml" ContentType="application/vnd.openxmlformats-officedocument.presentationml.slideLayout+xml"/>
  <Override PartName="/ppt/slideLayouts/slideLayout451.xml" ContentType="application/vnd.openxmlformats-officedocument.presentationml.slideLayout+xml"/>
  <Override PartName="/ppt/slideLayouts/slideLayout452.xml" ContentType="application/vnd.openxmlformats-officedocument.presentationml.slideLayout+xml"/>
  <Override PartName="/ppt/slideLayouts/slideLayout453.xml" ContentType="application/vnd.openxmlformats-officedocument.presentationml.slideLayout+xml"/>
  <Override PartName="/ppt/slideLayouts/slideLayout454.xml" ContentType="application/vnd.openxmlformats-officedocument.presentationml.slideLayout+xml"/>
  <Override PartName="/ppt/slideLayouts/slideLayout455.xml" ContentType="application/vnd.openxmlformats-officedocument.presentationml.slideLayout+xml"/>
  <Override PartName="/ppt/slideLayouts/slideLayout456.xml" ContentType="application/vnd.openxmlformats-officedocument.presentationml.slideLayout+xml"/>
  <Override PartName="/ppt/slideLayouts/slideLayout457.xml" ContentType="application/vnd.openxmlformats-officedocument.presentationml.slideLayout+xml"/>
  <Override PartName="/ppt/slideLayouts/slideLayout458.xml" ContentType="application/vnd.openxmlformats-officedocument.presentationml.slideLayout+xml"/>
  <Override PartName="/ppt/slideLayouts/slideLayout459.xml" ContentType="application/vnd.openxmlformats-officedocument.presentationml.slideLayout+xml"/>
  <Override PartName="/ppt/slideLayouts/slideLayout460.xml" ContentType="application/vnd.openxmlformats-officedocument.presentationml.slideLayout+xml"/>
  <Override PartName="/ppt/slideLayouts/slideLayout461.xml" ContentType="application/vnd.openxmlformats-officedocument.presentationml.slideLayout+xml"/>
  <Override PartName="/ppt/slideLayouts/slideLayout462.xml" ContentType="application/vnd.openxmlformats-officedocument.presentationml.slideLayout+xml"/>
  <Override PartName="/ppt/slideLayouts/slideLayout463.xml" ContentType="application/vnd.openxmlformats-officedocument.presentationml.slideLayout+xml"/>
  <Override PartName="/ppt/slideLayouts/slideLayout464.xml" ContentType="application/vnd.openxmlformats-officedocument.presentationml.slideLayout+xml"/>
  <Override PartName="/ppt/slideLayouts/slideLayout465.xml" ContentType="application/vnd.openxmlformats-officedocument.presentationml.slideLayout+xml"/>
  <Override PartName="/ppt/slideLayouts/slideLayout466.xml" ContentType="application/vnd.openxmlformats-officedocument.presentationml.slideLayout+xml"/>
  <Override PartName="/ppt/theme/theme16.xml" ContentType="application/vnd.openxmlformats-officedocument.theme+xml"/>
  <Override PartName="/ppt/slideLayouts/slideLayout467.xml" ContentType="application/vnd.openxmlformats-officedocument.presentationml.slideLayout+xml"/>
  <Override PartName="/ppt/slideLayouts/slideLayout468.xml" ContentType="application/vnd.openxmlformats-officedocument.presentationml.slideLayout+xml"/>
  <Override PartName="/ppt/slideLayouts/slideLayout469.xml" ContentType="application/vnd.openxmlformats-officedocument.presentationml.slideLayout+xml"/>
  <Override PartName="/ppt/slideLayouts/slideLayout470.xml" ContentType="application/vnd.openxmlformats-officedocument.presentationml.slideLayout+xml"/>
  <Override PartName="/ppt/slideLayouts/slideLayout471.xml" ContentType="application/vnd.openxmlformats-officedocument.presentationml.slideLayout+xml"/>
  <Override PartName="/ppt/slideLayouts/slideLayout472.xml" ContentType="application/vnd.openxmlformats-officedocument.presentationml.slideLayout+xml"/>
  <Override PartName="/ppt/slideLayouts/slideLayout473.xml" ContentType="application/vnd.openxmlformats-officedocument.presentationml.slideLayout+xml"/>
  <Override PartName="/ppt/slideLayouts/slideLayout474.xml" ContentType="application/vnd.openxmlformats-officedocument.presentationml.slideLayout+xml"/>
  <Override PartName="/ppt/slideLayouts/slideLayout475.xml" ContentType="application/vnd.openxmlformats-officedocument.presentationml.slideLayout+xml"/>
  <Override PartName="/ppt/slideLayouts/slideLayout476.xml" ContentType="application/vnd.openxmlformats-officedocument.presentationml.slideLayout+xml"/>
  <Override PartName="/ppt/slideLayouts/slideLayout477.xml" ContentType="application/vnd.openxmlformats-officedocument.presentationml.slideLayout+xml"/>
  <Override PartName="/ppt/slideLayouts/slideLayout478.xml" ContentType="application/vnd.openxmlformats-officedocument.presentationml.slideLayout+xml"/>
  <Override PartName="/ppt/slideLayouts/slideLayout479.xml" ContentType="application/vnd.openxmlformats-officedocument.presentationml.slideLayout+xml"/>
  <Override PartName="/ppt/slideLayouts/slideLayout480.xml" ContentType="application/vnd.openxmlformats-officedocument.presentationml.slideLayout+xml"/>
  <Override PartName="/ppt/slideLayouts/slideLayout481.xml" ContentType="application/vnd.openxmlformats-officedocument.presentationml.slideLayout+xml"/>
  <Override PartName="/ppt/slideLayouts/slideLayout482.xml" ContentType="application/vnd.openxmlformats-officedocument.presentationml.slideLayout+xml"/>
  <Override PartName="/ppt/slideLayouts/slideLayout483.xml" ContentType="application/vnd.openxmlformats-officedocument.presentationml.slideLayout+xml"/>
  <Override PartName="/ppt/slideLayouts/slideLayout484.xml" ContentType="application/vnd.openxmlformats-officedocument.presentationml.slideLayout+xml"/>
  <Override PartName="/ppt/slideLayouts/slideLayout485.xml" ContentType="application/vnd.openxmlformats-officedocument.presentationml.slideLayout+xml"/>
  <Override PartName="/ppt/slideLayouts/slideLayout486.xml" ContentType="application/vnd.openxmlformats-officedocument.presentationml.slideLayout+xml"/>
  <Override PartName="/ppt/slideLayouts/slideLayout487.xml" ContentType="application/vnd.openxmlformats-officedocument.presentationml.slideLayout+xml"/>
  <Override PartName="/ppt/slideLayouts/slideLayout488.xml" ContentType="application/vnd.openxmlformats-officedocument.presentationml.slideLayout+xml"/>
  <Override PartName="/ppt/slideLayouts/slideLayout489.xml" ContentType="application/vnd.openxmlformats-officedocument.presentationml.slideLayout+xml"/>
  <Override PartName="/ppt/slideLayouts/slideLayout490.xml" ContentType="application/vnd.openxmlformats-officedocument.presentationml.slideLayout+xml"/>
  <Override PartName="/ppt/slideLayouts/slideLayout491.xml" ContentType="application/vnd.openxmlformats-officedocument.presentationml.slideLayout+xml"/>
  <Override PartName="/ppt/slideLayouts/slideLayout492.xml" ContentType="application/vnd.openxmlformats-officedocument.presentationml.slideLayout+xml"/>
  <Override PartName="/ppt/slideLayouts/slideLayout493.xml" ContentType="application/vnd.openxmlformats-officedocument.presentationml.slideLayout+xml"/>
  <Override PartName="/ppt/slideLayouts/slideLayout494.xml" ContentType="application/vnd.openxmlformats-officedocument.presentationml.slideLayout+xml"/>
  <Override PartName="/ppt/slideLayouts/slideLayout495.xml" ContentType="application/vnd.openxmlformats-officedocument.presentationml.slideLayout+xml"/>
  <Override PartName="/ppt/slideLayouts/slideLayout496.xml" ContentType="application/vnd.openxmlformats-officedocument.presentationml.slideLayout+xml"/>
  <Override PartName="/ppt/slideLayouts/slideLayout497.xml" ContentType="application/vnd.openxmlformats-officedocument.presentationml.slideLayout+xml"/>
  <Override PartName="/ppt/slideLayouts/slideLayout498.xml" ContentType="application/vnd.openxmlformats-officedocument.presentationml.slideLayout+xml"/>
  <Override PartName="/ppt/slideLayouts/slideLayout499.xml" ContentType="application/vnd.openxmlformats-officedocument.presentationml.slideLayout+xml"/>
  <Override PartName="/ppt/slideLayouts/slideLayout500.xml" ContentType="application/vnd.openxmlformats-officedocument.presentationml.slideLayout+xml"/>
  <Override PartName="/ppt/slideLayouts/slideLayout501.xml" ContentType="application/vnd.openxmlformats-officedocument.presentationml.slideLayout+xml"/>
  <Override PartName="/ppt/slideLayouts/slideLayout502.xml" ContentType="application/vnd.openxmlformats-officedocument.presentationml.slideLayout+xml"/>
  <Override PartName="/ppt/slideLayouts/slideLayout503.xml" ContentType="application/vnd.openxmlformats-officedocument.presentationml.slideLayout+xml"/>
  <Override PartName="/ppt/slideLayouts/slideLayout504.xml" ContentType="application/vnd.openxmlformats-officedocument.presentationml.slideLayout+xml"/>
  <Override PartName="/ppt/slideLayouts/slideLayout505.xml" ContentType="application/vnd.openxmlformats-officedocument.presentationml.slideLayout+xml"/>
  <Override PartName="/ppt/slideLayouts/slideLayout506.xml" ContentType="application/vnd.openxmlformats-officedocument.presentationml.slideLayout+xml"/>
  <Override PartName="/ppt/slideLayouts/slideLayout507.xml" ContentType="application/vnd.openxmlformats-officedocument.presentationml.slideLayout+xml"/>
  <Override PartName="/ppt/slideLayouts/slideLayout508.xml" ContentType="application/vnd.openxmlformats-officedocument.presentationml.slideLayout+xml"/>
  <Override PartName="/ppt/slideLayouts/slideLayout509.xml" ContentType="application/vnd.openxmlformats-officedocument.presentationml.slideLayout+xml"/>
  <Override PartName="/ppt/slideLayouts/slideLayout510.xml" ContentType="application/vnd.openxmlformats-officedocument.presentationml.slideLayout+xml"/>
  <Override PartName="/ppt/slideLayouts/slideLayout511.xml" ContentType="application/vnd.openxmlformats-officedocument.presentationml.slideLayout+xml"/>
  <Override PartName="/ppt/slideLayouts/slideLayout512.xml" ContentType="application/vnd.openxmlformats-officedocument.presentationml.slideLayout+xml"/>
  <Override PartName="/ppt/slideLayouts/slideLayout513.xml" ContentType="application/vnd.openxmlformats-officedocument.presentationml.slideLayout+xml"/>
  <Override PartName="/ppt/slideLayouts/slideLayout514.xml" ContentType="application/vnd.openxmlformats-officedocument.presentationml.slideLayout+xml"/>
  <Override PartName="/ppt/slideLayouts/slideLayout515.xml" ContentType="application/vnd.openxmlformats-officedocument.presentationml.slideLayout+xml"/>
  <Override PartName="/ppt/slideLayouts/slideLayout516.xml" ContentType="application/vnd.openxmlformats-officedocument.presentationml.slideLayout+xml"/>
  <Override PartName="/ppt/slideLayouts/slideLayout517.xml" ContentType="application/vnd.openxmlformats-officedocument.presentationml.slideLayout+xml"/>
  <Override PartName="/ppt/slideLayouts/slideLayout518.xml" ContentType="application/vnd.openxmlformats-officedocument.presentationml.slideLayout+xml"/>
  <Override PartName="/ppt/slideLayouts/slideLayout519.xml" ContentType="application/vnd.openxmlformats-officedocument.presentationml.slideLayout+xml"/>
  <Override PartName="/ppt/slideLayouts/slideLayout520.xml" ContentType="application/vnd.openxmlformats-officedocument.presentationml.slideLayout+xml"/>
  <Override PartName="/ppt/slideLayouts/slideLayout521.xml" ContentType="application/vnd.openxmlformats-officedocument.presentationml.slideLayout+xml"/>
  <Override PartName="/ppt/slideLayouts/slideLayout522.xml" ContentType="application/vnd.openxmlformats-officedocument.presentationml.slideLayout+xml"/>
  <Override PartName="/ppt/slideLayouts/slideLayout523.xml" ContentType="application/vnd.openxmlformats-officedocument.presentationml.slideLayout+xml"/>
  <Override PartName="/ppt/slideLayouts/slideLayout524.xml" ContentType="application/vnd.openxmlformats-officedocument.presentationml.slideLayout+xml"/>
  <Override PartName="/ppt/slideLayouts/slideLayout525.xml" ContentType="application/vnd.openxmlformats-officedocument.presentationml.slideLayout+xml"/>
  <Override PartName="/ppt/slideLayouts/slideLayout526.xml" ContentType="application/vnd.openxmlformats-officedocument.presentationml.slideLayout+xml"/>
  <Override PartName="/ppt/slideLayouts/slideLayout527.xml" ContentType="application/vnd.openxmlformats-officedocument.presentationml.slideLayout+xml"/>
  <Override PartName="/ppt/slideLayouts/slideLayout528.xml" ContentType="application/vnd.openxmlformats-officedocument.presentationml.slideLayout+xml"/>
  <Override PartName="/ppt/slideLayouts/slideLayout529.xml" ContentType="application/vnd.openxmlformats-officedocument.presentationml.slideLayout+xml"/>
  <Override PartName="/ppt/slideLayouts/slideLayout530.xml" ContentType="application/vnd.openxmlformats-officedocument.presentationml.slideLayout+xml"/>
  <Override PartName="/ppt/slideLayouts/slideLayout531.xml" ContentType="application/vnd.openxmlformats-officedocument.presentationml.slideLayout+xml"/>
  <Override PartName="/ppt/slideLayouts/slideLayout532.xml" ContentType="application/vnd.openxmlformats-officedocument.presentationml.slideLayout+xml"/>
  <Override PartName="/ppt/slideLayouts/slideLayout533.xml" ContentType="application/vnd.openxmlformats-officedocument.presentationml.slideLayout+xml"/>
  <Override PartName="/ppt/slideLayouts/slideLayout534.xml" ContentType="application/vnd.openxmlformats-officedocument.presentationml.slideLayout+xml"/>
  <Override PartName="/ppt/slideLayouts/slideLayout535.xml" ContentType="application/vnd.openxmlformats-officedocument.presentationml.slideLayout+xml"/>
  <Override PartName="/ppt/slideLayouts/slideLayout536.xml" ContentType="application/vnd.openxmlformats-officedocument.presentationml.slideLayout+xml"/>
  <Override PartName="/ppt/slideLayouts/slideLayout537.xml" ContentType="application/vnd.openxmlformats-officedocument.presentationml.slideLayout+xml"/>
  <Override PartName="/ppt/slideLayouts/slideLayout538.xml" ContentType="application/vnd.openxmlformats-officedocument.presentationml.slideLayout+xml"/>
  <Override PartName="/ppt/slideLayouts/slideLayout539.xml" ContentType="application/vnd.openxmlformats-officedocument.presentationml.slideLayout+xml"/>
  <Override PartName="/ppt/slideLayouts/slideLayout540.xml" ContentType="application/vnd.openxmlformats-officedocument.presentationml.slideLayout+xml"/>
  <Override PartName="/ppt/slideLayouts/slideLayout541.xml" ContentType="application/vnd.openxmlformats-officedocument.presentationml.slideLayout+xml"/>
  <Override PartName="/ppt/slideLayouts/slideLayout542.xml" ContentType="application/vnd.openxmlformats-officedocument.presentationml.slideLayout+xml"/>
  <Override PartName="/ppt/slideLayouts/slideLayout543.xml" ContentType="application/vnd.openxmlformats-officedocument.presentationml.slideLayout+xml"/>
  <Override PartName="/ppt/theme/theme17.xml" ContentType="application/vnd.openxmlformats-officedocument.theme+xml"/>
  <Override PartName="/ppt/slideLayouts/slideLayout544.xml" ContentType="application/vnd.openxmlformats-officedocument.presentationml.slideLayout+xml"/>
  <Override PartName="/ppt/slideLayouts/slideLayout545.xml" ContentType="application/vnd.openxmlformats-officedocument.presentationml.slideLayout+xml"/>
  <Override PartName="/ppt/slideLayouts/slideLayout546.xml" ContentType="application/vnd.openxmlformats-officedocument.presentationml.slideLayout+xml"/>
  <Override PartName="/ppt/slideLayouts/slideLayout547.xml" ContentType="application/vnd.openxmlformats-officedocument.presentationml.slideLayout+xml"/>
  <Override PartName="/ppt/slideLayouts/slideLayout548.xml" ContentType="application/vnd.openxmlformats-officedocument.presentationml.slideLayout+xml"/>
  <Override PartName="/ppt/slideLayouts/slideLayout549.xml" ContentType="application/vnd.openxmlformats-officedocument.presentationml.slideLayout+xml"/>
  <Override PartName="/ppt/slideLayouts/slideLayout550.xml" ContentType="application/vnd.openxmlformats-officedocument.presentationml.slideLayout+xml"/>
  <Override PartName="/ppt/slideLayouts/slideLayout551.xml" ContentType="application/vnd.openxmlformats-officedocument.presentationml.slideLayout+xml"/>
  <Override PartName="/ppt/slideLayouts/slideLayout552.xml" ContentType="application/vnd.openxmlformats-officedocument.presentationml.slideLayout+xml"/>
  <Override PartName="/ppt/slideLayouts/slideLayout553.xml" ContentType="application/vnd.openxmlformats-officedocument.presentationml.slideLayout+xml"/>
  <Override PartName="/ppt/slideLayouts/slideLayout554.xml" ContentType="application/vnd.openxmlformats-officedocument.presentationml.slideLayout+xml"/>
  <Override PartName="/ppt/theme/theme18.xml" ContentType="application/vnd.openxmlformats-officedocument.theme+xml"/>
  <Override PartName="/ppt/slideLayouts/slideLayout555.xml" ContentType="application/vnd.openxmlformats-officedocument.presentationml.slideLayout+xml"/>
  <Override PartName="/ppt/slideLayouts/slideLayout556.xml" ContentType="application/vnd.openxmlformats-officedocument.presentationml.slideLayout+xml"/>
  <Override PartName="/ppt/slideLayouts/slideLayout557.xml" ContentType="application/vnd.openxmlformats-officedocument.presentationml.slideLayout+xml"/>
  <Override PartName="/ppt/slideLayouts/slideLayout558.xml" ContentType="application/vnd.openxmlformats-officedocument.presentationml.slideLayout+xml"/>
  <Override PartName="/ppt/slideLayouts/slideLayout559.xml" ContentType="application/vnd.openxmlformats-officedocument.presentationml.slideLayout+xml"/>
  <Override PartName="/ppt/theme/theme19.xml" ContentType="application/vnd.openxmlformats-officedocument.theme+xml"/>
  <Override PartName="/ppt/theme/theme2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5" r:id="rId1"/>
    <p:sldMasterId id="2147483716" r:id="rId2"/>
    <p:sldMasterId id="2147483723" r:id="rId3"/>
    <p:sldMasterId id="2147483758" r:id="rId4"/>
    <p:sldMasterId id="2147483805" r:id="rId5"/>
    <p:sldMasterId id="2147483813" r:id="rId6"/>
    <p:sldMasterId id="2147483885" r:id="rId7"/>
    <p:sldMasterId id="2147483958" r:id="rId8"/>
    <p:sldMasterId id="2147484035" r:id="rId9"/>
    <p:sldMasterId id="2147484044" r:id="rId10"/>
    <p:sldMasterId id="2147484356" r:id="rId11"/>
    <p:sldMasterId id="2147484816" r:id="rId12"/>
    <p:sldMasterId id="2147484894" r:id="rId13"/>
    <p:sldMasterId id="2147486003" r:id="rId14"/>
    <p:sldMasterId id="2147486081" r:id="rId15"/>
    <p:sldMasterId id="2147486804" r:id="rId16"/>
    <p:sldMasterId id="2147487744" r:id="rId17"/>
    <p:sldMasterId id="2147487822" r:id="rId18"/>
    <p:sldMasterId id="2147491914" r:id="rId19"/>
  </p:sldMasterIdLst>
  <p:notesMasterIdLst>
    <p:notesMasterId r:id="rId46"/>
  </p:notesMasterIdLst>
  <p:sldIdLst>
    <p:sldId id="457" r:id="rId20"/>
    <p:sldId id="524" r:id="rId21"/>
    <p:sldId id="295" r:id="rId22"/>
    <p:sldId id="960" r:id="rId23"/>
    <p:sldId id="832" r:id="rId24"/>
    <p:sldId id="952" r:id="rId25"/>
    <p:sldId id="834" r:id="rId26"/>
    <p:sldId id="974" r:id="rId27"/>
    <p:sldId id="975" r:id="rId28"/>
    <p:sldId id="976" r:id="rId29"/>
    <p:sldId id="977" r:id="rId30"/>
    <p:sldId id="835" r:id="rId31"/>
    <p:sldId id="961" r:id="rId32"/>
    <p:sldId id="962" r:id="rId33"/>
    <p:sldId id="963" r:id="rId34"/>
    <p:sldId id="978" r:id="rId35"/>
    <p:sldId id="965" r:id="rId36"/>
    <p:sldId id="964" r:id="rId37"/>
    <p:sldId id="979" r:id="rId38"/>
    <p:sldId id="980" r:id="rId39"/>
    <p:sldId id="981" r:id="rId40"/>
    <p:sldId id="970" r:id="rId41"/>
    <p:sldId id="971" r:id="rId42"/>
    <p:sldId id="982" r:id="rId43"/>
    <p:sldId id="983" r:id="rId44"/>
    <p:sldId id="973" r:id="rId45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4E4636"/>
    <a:srgbClr val="FFCCCC"/>
    <a:srgbClr val="FF9999"/>
    <a:srgbClr val="A567A2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88" autoAdjust="0"/>
    <p:restoredTop sz="88126" autoAdjust="0"/>
  </p:normalViewPr>
  <p:slideViewPr>
    <p:cSldViewPr>
      <p:cViewPr>
        <p:scale>
          <a:sx n="80" d="100"/>
          <a:sy n="80" d="100"/>
        </p:scale>
        <p:origin x="-1530" y="-150"/>
      </p:cViewPr>
      <p:guideLst>
        <p:guide orient="horz" pos="2051"/>
        <p:guide pos="2790"/>
      </p:guideLst>
    </p:cSldViewPr>
  </p:slideViewPr>
  <p:outlineViewPr>
    <p:cViewPr>
      <p:scale>
        <a:sx n="33" d="100"/>
        <a:sy n="33" d="100"/>
      </p:scale>
      <p:origin x="0" y="47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7.xml"/><Relationship Id="rId39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2.xml"/><Relationship Id="rId34" Type="http://schemas.openxmlformats.org/officeDocument/2006/relationships/slide" Target="slides/slide15.xml"/><Relationship Id="rId42" Type="http://schemas.openxmlformats.org/officeDocument/2006/relationships/slide" Target="slides/slide23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6.xml"/><Relationship Id="rId33" Type="http://schemas.openxmlformats.org/officeDocument/2006/relationships/slide" Target="slides/slide14.xml"/><Relationship Id="rId38" Type="http://schemas.openxmlformats.org/officeDocument/2006/relationships/slide" Target="slides/slide19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1.xml"/><Relationship Id="rId29" Type="http://schemas.openxmlformats.org/officeDocument/2006/relationships/slide" Target="slides/slide10.xml"/><Relationship Id="rId41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5.xml"/><Relationship Id="rId32" Type="http://schemas.openxmlformats.org/officeDocument/2006/relationships/slide" Target="slides/slide13.xml"/><Relationship Id="rId37" Type="http://schemas.openxmlformats.org/officeDocument/2006/relationships/slide" Target="slides/slide18.xml"/><Relationship Id="rId40" Type="http://schemas.openxmlformats.org/officeDocument/2006/relationships/slide" Target="slides/slide21.xml"/><Relationship Id="rId45" Type="http://schemas.openxmlformats.org/officeDocument/2006/relationships/slide" Target="slides/slide26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4.xml"/><Relationship Id="rId28" Type="http://schemas.openxmlformats.org/officeDocument/2006/relationships/slide" Target="slides/slide9.xml"/><Relationship Id="rId36" Type="http://schemas.openxmlformats.org/officeDocument/2006/relationships/slide" Target="slides/slide17.xml"/><Relationship Id="rId49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12.xml"/><Relationship Id="rId44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3.xml"/><Relationship Id="rId27" Type="http://schemas.openxmlformats.org/officeDocument/2006/relationships/slide" Target="slides/slide8.xml"/><Relationship Id="rId30" Type="http://schemas.openxmlformats.org/officeDocument/2006/relationships/slide" Target="slides/slide11.xml"/><Relationship Id="rId35" Type="http://schemas.openxmlformats.org/officeDocument/2006/relationships/slide" Target="slides/slide16.xml"/><Relationship Id="rId43" Type="http://schemas.openxmlformats.org/officeDocument/2006/relationships/slide" Target="slides/slide24.xml"/><Relationship Id="rId48" Type="http://schemas.openxmlformats.org/officeDocument/2006/relationships/viewProps" Target="viewProps.xml"/><Relationship Id="rId8" Type="http://schemas.openxmlformats.org/officeDocument/2006/relationships/slideMaster" Target="slideMasters/slideMaster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099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fld id="{B4BF58C5-BF22-47A4-B90C-05CE90625DCB}" type="datetimeFigureOut">
              <a:rPr lang="zh-CN" altLang="en-US"/>
              <a:pPr>
                <a:defRPr/>
              </a:pPr>
              <a:t>2016/10/14</a:t>
            </a:fld>
            <a:endParaRPr lang="en-US"/>
          </a:p>
        </p:txBody>
      </p:sp>
      <p:sp>
        <p:nvSpPr>
          <p:cNvPr id="59904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102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3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fld id="{489E1C5B-023E-4C33-9264-685C5BE10F3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9627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0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0006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60006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79916542-202D-499C-9FA7-0D228E7F4BD5}" type="slidenum">
              <a:rPr lang="zh-CN" altLang="en-US" smtClean="0">
                <a:ea typeface="PMingLiU" pitchFamily="18" charset="-120"/>
              </a:rPr>
              <a:pPr eaLnBrk="1" hangingPunct="1"/>
              <a:t>1</a:t>
            </a:fld>
            <a:endParaRPr lang="en-US" altLang="zh-CN" smtClean="0">
              <a:ea typeface="PMingLiU" pitchFamily="18" charset="-12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effectLst/>
              <a:latin typeface="Calibri" pitchFamily="34" charset="0"/>
              <a:ea typeface="PMingLiU" pitchFamily="18" charset="-120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24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effectLst/>
              <a:latin typeface="Calibri" pitchFamily="34" charset="0"/>
              <a:ea typeface="PMingLiU" pitchFamily="18" charset="-120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25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effectLst/>
              <a:latin typeface="Calibri" pitchFamily="34" charset="0"/>
              <a:ea typeface="PMingLiU" pitchFamily="18" charset="-120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Word 2010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的操作界面包括【文件】选项卡、快速访问工具栏、标题栏、功能区、状态栏和文档编辑区等内容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980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effectLst/>
              <a:latin typeface="Calibri" pitchFamily="34" charset="0"/>
              <a:ea typeface="PMingLiU" pitchFamily="18" charset="-120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effectLst/>
              <a:latin typeface="Calibri" pitchFamily="34" charset="0"/>
              <a:ea typeface="PMingLiU" pitchFamily="18" charset="-120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effectLst/>
              <a:latin typeface="Calibri" pitchFamily="34" charset="0"/>
              <a:ea typeface="PMingLiU" pitchFamily="18" charset="-120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effectLst/>
              <a:latin typeface="Calibri" pitchFamily="34" charset="0"/>
              <a:ea typeface="PMingLiU" pitchFamily="18" charset="-120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演示文稿的创建过程一般首先要创建新演示文稿，然后再创建新幻灯片页，以制作出完整的演示文稿。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effectLst/>
              <a:latin typeface="Calibri" pitchFamily="34" charset="0"/>
              <a:ea typeface="PMingLiU" pitchFamily="18" charset="-120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effectLst/>
              <a:latin typeface="Calibri" pitchFamily="34" charset="0"/>
              <a:ea typeface="PMingLiU" pitchFamily="18" charset="-120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0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1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1.xml"/></Relationships>
</file>

<file path=ppt/slideLayouts/_rels/slideLayout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1.xml"/></Relationships>
</file>

<file path=ppt/slideLayouts/_rels/slideLayout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1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2.xml"/></Relationships>
</file>

<file path=ppt/slideLayouts/_rels/slideLayout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2.xml"/></Relationships>
</file>

<file path=ppt/slideLayouts/_rels/slideLayout2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2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3.xml"/></Relationships>
</file>

<file path=ppt/slideLayouts/_rels/slideLayout2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3.xml"/></Relationships>
</file>

<file path=ppt/slideLayouts/_rels/slideLayout2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3.xml"/></Relationships>
</file>

<file path=ppt/slideLayouts/_rels/slideLayout3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3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3.xml"/></Relationships>
</file>

<file path=ppt/slideLayouts/_rels/slideLayout3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4.xml"/></Relationships>
</file>

<file path=ppt/slideLayouts/_rels/slideLayout3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4.xml"/></Relationships>
</file>

<file path=ppt/slideLayouts/_rels/slideLayout3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3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4.xml"/></Relationships>
</file>

<file path=ppt/slideLayouts/_rels/slideLayout3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/Relationships>
</file>

<file path=ppt/slideLayouts/_rels/slideLayout3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5.xml"/></Relationships>
</file>

<file path=ppt/slideLayouts/_rels/slideLayout3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5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5.xml"/></Relationships>
</file>

<file path=ppt/slideLayouts/_rels/slideLayout3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5.xml"/></Relationships>
</file>

<file path=ppt/slideLayouts/_rels/slideLayout3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5.xml"/></Relationships>
</file>

<file path=ppt/slideLayouts/_rels/slideLayout3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5.xml"/></Relationships>
</file>

<file path=ppt/slideLayouts/_rels/slideLayout3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5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5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5.xml"/></Relationships>
</file>

<file path=ppt/slideLayouts/_rels/slideLayout3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6.xml"/></Relationships>
</file>

<file path=ppt/slideLayouts/_rels/slideLayout3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3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3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4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5.xml"/></Relationships>
</file>

<file path=ppt/slideLayouts/_rels/slideLayout4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6.xml"/></Relationships>
</file>

<file path=ppt/slideLayouts/_rels/slideLayout4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4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4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6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5.xml"/></Relationships>
</file>

<file path=ppt/slideLayouts/_rels/slideLayout4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5.xml"/></Relationships>
</file>

<file path=ppt/slideLayouts/_rels/slideLayout4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5.xml"/></Relationships>
</file>

<file path=ppt/slideLayouts/_rels/slideLayout4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5.xml"/></Relationships>
</file>

<file path=ppt/slideLayouts/_rels/slideLayout4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5.xml"/></Relationships>
</file>

<file path=ppt/slideLayouts/_rels/slideLayout4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6.xml"/></Relationships>
</file>

<file path=ppt/slideLayouts/_rels/slideLayout4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7.xml"/></Relationships>
</file>

<file path=ppt/slideLayouts/_rels/slideLayout4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4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6.xml"/></Relationships>
</file>

<file path=ppt/slideLayouts/_rels/slideLayout4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7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6.xml"/></Relationships>
</file>

<file path=ppt/slideLayouts/_rels/slideLayout4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7.xml"/></Relationships>
</file>

<file path=ppt/slideLayouts/_rels/slideLayout4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4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4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8.xml"/></Relationships>
</file>

<file path=ppt/slideLayouts/_rels/slideLayout5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9.xml"/></Relationships>
</file>

<file path=ppt/slideLayouts/_rels/slideLayout5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9.xml"/></Relationships>
</file>

<file path=ppt/slideLayouts/_rels/slideLayout5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9.xml"/></Relationships>
</file>

<file path=ppt/slideLayouts/_rels/slideLayout5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5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9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9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9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0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363177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059183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511172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44109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483731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871631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089044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003195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39071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685388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275926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028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311286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476372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807769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279103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213372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141765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034401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453486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001356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540971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21907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034855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845247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486381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6560321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273960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372553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29586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4660489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137859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0396013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74636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824487"/>
      </p:ext>
    </p:extLst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4604633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7676778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3674851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957749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4752732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4358209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8026944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80482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300248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97850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69964906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647863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457977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891632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992374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77069681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8CD745E-F9A2-4761-AC0A-F92330EE65E0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D59764F-88B8-40ED-B096-61C92B36391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27688554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E548C09-1FFD-46F9-866A-59E88AB409D2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1CE871B-7781-41C6-B869-102C4ABBD87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5737929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976DC37-4F14-4E9B-8C4E-E6BA1576C45D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0A545BC-3C38-49CE-ADF2-E9465FB38B0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45050536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A69C3C5-8647-4508-A3B6-B6B8372A36C8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C4D57EA-4D8A-4176-833E-6D00BC5A560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42952639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A6A2FBD6-4C3E-4677-B0E0-9BFBA42B9BCF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4329BA3A-B14B-4DE9-B64E-0FB40FC1497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126394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827892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DB47440-AAEA-469E-8AD9-E1A376BB452A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89BA88F-371A-48AC-A731-D5FF1078DBE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47553378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0A5BF08-2D1E-49DB-9B06-B532DFCD780C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0C37DBC-1967-4D1A-A50B-017128F2946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31213553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65F2134-BA16-4C54-8D0E-BDFD1D27C88A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514C2BD-A7D6-425A-A048-DCE03F98EBF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98292664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50F9D01-155E-4549-95F8-18D0B4594442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CAE525D-0238-48DA-9724-A39F7F1D88B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2967393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AD9C20C3-CAC6-409C-91FF-4869996F5A0B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AAF6D10-CC83-4134-A9FB-60906621EC60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E30B7AA-EB81-4F78-96AD-F48706F94D7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90950237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E46529F-1FA6-4F2E-9ACC-8EE3FB0198A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65524976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2E3E020-3199-45BA-97FB-FB7139AEDA38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84311331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DCCF936-69C9-4A02-B2CE-932A65942F0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98524037"/>
      </p:ext>
    </p:extLst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F2C039C-29F8-454A-948E-2D111035945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70417983"/>
      </p:ext>
    </p:extLst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6DB1D48-16AA-4C6B-A07A-8D0BE018DCC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01502661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191866"/>
      </p:ext>
    </p:extLst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F8C8E27-2706-4656-81BD-D3045FB386E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0117072"/>
      </p:ext>
    </p:extLst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265B90C-2D51-4C21-A9B8-ADCCA1089B1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39949712"/>
      </p:ext>
    </p:extLst>
  </p:cSld>
  <p:clrMapOvr>
    <a:masterClrMapping/>
  </p:clrMapOvr>
  <p:transition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EBD5FBC-3B51-405E-AA13-C91D3897FDD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7685356"/>
      </p:ext>
    </p:extLst>
  </p:cSld>
  <p:clrMapOvr>
    <a:masterClrMapping/>
  </p:clrMapOvr>
  <p:transition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2295CAF-4468-466E-BCB4-7821C71E341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9826625"/>
      </p:ext>
    </p:extLst>
  </p:cSld>
  <p:clrMapOvr>
    <a:masterClrMapping/>
  </p:clrMapOvr>
  <p:transition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4480066-2F24-4216-830D-AD838ED9616D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77874241"/>
      </p:ext>
    </p:extLst>
  </p:cSld>
  <p:clrMapOvr>
    <a:masterClrMapping/>
  </p:clrMapOvr>
  <p:transition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4BC1FEF-0864-4DF1-AE82-5DFCCF0EC417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11489028"/>
      </p:ext>
    </p:extLst>
  </p:cSld>
  <p:clrMapOvr>
    <a:masterClrMapping/>
  </p:clrMapOvr>
  <p:transition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5566823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6155013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1604797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48938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452813"/>
      </p:ext>
    </p:extLst>
  </p:cSld>
  <p:clrMapOvr>
    <a:masterClrMapping/>
  </p:clrMapOvr>
  <p:transition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0844078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0805185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6532367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473348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9555030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5411809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5130369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7206302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49958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93716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0143785"/>
      </p:ext>
    </p:extLst>
  </p:cSld>
  <p:clrMapOvr>
    <a:masterClrMapping/>
  </p:clrMapOvr>
  <p:transition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455384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712595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6906543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933145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7131028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6173226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6788342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5933073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2898621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97037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10925615"/>
      </p:ext>
    </p:extLst>
  </p:cSld>
  <p:clrMapOvr>
    <a:masterClrMapping/>
  </p:clrMapOvr>
  <p:transition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3687265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9712239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6425546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5228078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435488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6099127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6983541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058210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0200165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9764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819651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73637379"/>
      </p:ext>
    </p:extLst>
  </p:cSld>
  <p:clrMapOvr>
    <a:masterClrMapping/>
  </p:clrMapOvr>
  <p:transition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2999788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3971124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9058515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8960699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9641312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3897523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8645423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8866385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3142769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1625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55780"/>
      </p:ext>
    </p:extLst>
  </p:cSld>
  <p:clrMapOvr>
    <a:masterClrMapping/>
  </p:clrMapOvr>
  <p:transition/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5840447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3869636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2266835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0192154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9477519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146031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988283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972093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233836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27569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387548"/>
      </p:ext>
    </p:extLst>
  </p:cSld>
  <p:clrMapOvr>
    <a:masterClrMapping/>
  </p:clrMapOvr>
  <p:transition/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319668054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ADEDF57-E0E0-4A83-A104-65AA19A36362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6B0A308-892E-4212-9E1F-97BFF88CD16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42327243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C4ECB97-CFA5-49C7-93E1-F192D7E8E0FD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2D73E5C-E85D-45C5-A1B5-D492E2E48E5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51264182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A4031CD-224F-42F9-ABC8-FD4C854D3761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2828023-7E8D-4131-AC17-1C10A487D26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44054474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6F01AB9-9C17-4925-A30C-2E47B24FC0AD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189F091-0280-484B-858F-B94B956A672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36403463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3C24B8B4-74B8-4F7D-8D1A-C7E32091C572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9D199878-603C-4B42-B61A-8BB177D896B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90488422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4DA0548-2CCC-43CF-BE5B-47C7B4F0B877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16024AF-D48E-4459-BC48-2B76EA4F37B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73707142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49214EC-6AB1-49F0-8B4C-612C3D78329E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387B427-75D4-4D05-A21C-87D6A6BE1FA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6993556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F9EAE51-6D5F-4480-ABE9-A0100BADEFB2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AED288A-FB5F-4E8A-BB2D-4391553DDE1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93193675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C782D87-97E6-4177-A5E4-E5F658F3FA47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50AE6E5-4880-4A78-8349-BC0E717C890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775135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  <p:extLst>
      <p:ext uri="{BB962C8B-B14F-4D97-AF65-F5344CB8AC3E}">
        <p14:creationId xmlns:p14="http://schemas.microsoft.com/office/powerpoint/2010/main" val="1869214004"/>
      </p:ext>
    </p:extLst>
  </p:cSld>
  <p:clrMapOvr>
    <a:masterClrMapping/>
  </p:clrMapOvr>
  <p:transition/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32E8350-EADC-47C8-ADA4-41BC3F7BAB18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1963E54-86F4-4B26-A80B-69EE2A56B449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17E520A-F252-48F6-8799-934C5A47F28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86339362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32DC015-72A0-42B2-80A3-7DB88E3DF8E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6473245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55A7EC7-1BD1-4011-8B12-729283750EC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57042673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420DBF5-03FE-40E3-BE12-4F23E721B5C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3528247"/>
      </p:ext>
    </p:extLst>
  </p:cSld>
  <p:clrMapOvr>
    <a:masterClrMapping/>
  </p:clrMapOvr>
  <p:transition/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D6EB458-8EF3-41C3-8AC8-7871C83340F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62986875"/>
      </p:ext>
    </p:extLst>
  </p:cSld>
  <p:clrMapOvr>
    <a:masterClrMapping/>
  </p:clrMapOvr>
  <p:transition/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FF6211D-D525-48D9-805B-9F266D50090A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49557447"/>
      </p:ext>
    </p:extLst>
  </p:cSld>
  <p:clrMapOvr>
    <a:masterClrMapping/>
  </p:clrMapOvr>
  <p:transition/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0A767D1-32AB-4C01-B4A5-AA8282A0F208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50273484"/>
      </p:ext>
    </p:extLst>
  </p:cSld>
  <p:clrMapOvr>
    <a:masterClrMapping/>
  </p:clrMapOvr>
  <p:transition/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B98A65D-ABAF-4980-B110-2C87BB353E97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60050815"/>
      </p:ext>
    </p:extLst>
  </p:cSld>
  <p:clrMapOvr>
    <a:masterClrMapping/>
  </p:clrMapOvr>
  <p:transition/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10ACD7D-88F9-4ED6-A9F5-0906F1E9C05B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07393056"/>
      </p:ext>
    </p:extLst>
  </p:cSld>
  <p:clrMapOvr>
    <a:masterClrMapping/>
  </p:clrMapOvr>
  <p:transition/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607E0B4-5156-40B2-98E7-9975EF65DE6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81044032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311090"/>
      </p:ext>
    </p:extLst>
  </p:cSld>
  <p:clrMapOvr>
    <a:masterClrMapping/>
  </p:clrMapOvr>
  <p:transition/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47D46F1-F98B-4178-8E75-2A9BCFD49C3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93517638"/>
      </p:ext>
    </p:extLst>
  </p:cSld>
  <p:clrMapOvr>
    <a:masterClrMapping/>
  </p:clrMapOvr>
  <p:transition/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1F9D74C-8CF0-4B45-A840-D998B6068240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39357563"/>
      </p:ext>
    </p:extLst>
  </p:cSld>
  <p:clrMapOvr>
    <a:masterClrMapping/>
  </p:clrMapOvr>
  <p:transition/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9240029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8721997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1804774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7980869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917068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6836137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0352960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6453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934667"/>
      </p:ext>
    </p:extLst>
  </p:cSld>
  <p:clrMapOvr>
    <a:masterClrMapping/>
  </p:clrMapOvr>
  <p:transition/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1033231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1778762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4018664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3027705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8075103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906368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7420579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1635792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0018584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35434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8348737"/>
      </p:ext>
    </p:extLst>
  </p:cSld>
  <p:clrMapOvr>
    <a:masterClrMapping/>
  </p:clrMapOvr>
  <p:transition/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7536063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8261302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8159721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1633577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8401261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2030379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4208055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1929934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5250211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62923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374345"/>
      </p:ext>
    </p:extLst>
  </p:cSld>
  <p:clrMapOvr>
    <a:masterClrMapping/>
  </p:clrMapOvr>
  <p:transition/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1906907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9831691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4972850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3088657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0500840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4805454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6552521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3918443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760138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25883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757332"/>
      </p:ext>
    </p:extLst>
  </p:cSld>
  <p:clrMapOvr>
    <a:masterClrMapping/>
  </p:clrMapOvr>
  <p:transition/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7448016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6613216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5054945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906370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708132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7143792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0678009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6424544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5823245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91792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735492"/>
      </p:ext>
    </p:extLst>
  </p:cSld>
  <p:clrMapOvr>
    <a:masterClrMapping/>
  </p:clrMapOvr>
  <p:transition/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8452455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6758950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6938321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445481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240091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250963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3475069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首頁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483768" y="3140968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277549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5054250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文本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800">
                <a:latin typeface="微软雅黑" pitchFamily="34" charset="-122"/>
                <a:ea typeface="微软雅黑" pitchFamily="34" charset="-122"/>
              </a:defRPr>
            </a:lvl1pPr>
            <a:lvl2pPr algn="l">
              <a:defRPr sz="2400">
                <a:latin typeface="微软雅黑" pitchFamily="34" charset="-122"/>
                <a:ea typeface="微软雅黑" pitchFamily="34" charset="-122"/>
              </a:defRPr>
            </a:lvl2pPr>
            <a:lvl3pPr algn="l">
              <a:defRPr sz="2400">
                <a:latin typeface="微软雅黑" pitchFamily="34" charset="-122"/>
                <a:ea typeface="微软雅黑" pitchFamily="34" charset="-122"/>
              </a:defRPr>
            </a:lvl3pPr>
            <a:lvl4pPr algn="l">
              <a:defRPr sz="2400">
                <a:latin typeface="微软雅黑" pitchFamily="34" charset="-122"/>
                <a:ea typeface="微软雅黑" pitchFamily="34" charset="-122"/>
              </a:defRPr>
            </a:lvl4pPr>
            <a:lvl5pPr algn="l">
              <a:defRPr sz="2400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518824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09293086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1827250"/>
      </p:ext>
    </p:extLst>
  </p:cSld>
  <p:clrMapOvr>
    <a:masterClrMapping/>
  </p:clrMapOvr>
  <p:transition/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0332281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1860156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34400" cy="563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41425"/>
            <a:ext cx="8229600" cy="5248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716098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806166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4692061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636999300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EE89970-9169-47E3-A226-CB391133D8BE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3EB4EF3-4917-465D-9959-41AE1679E59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0367366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2841870-8F1F-4809-9EFD-C067BE662ECE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BBDE848-2B21-4455-8057-1757B8ED2AB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306027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8C916F3-0316-4DB8-88D0-14DAD9B69EA6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E058A24-B784-4A27-8B66-E84FEB68E39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84297352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B2C2844-9098-468D-A3E8-9B85A9D497B0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13D3CFE-FB2D-41A4-9ED0-9884BCA7DFC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5612427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6012326"/>
      </p:ext>
    </p:extLst>
  </p:cSld>
  <p:clrMapOvr>
    <a:masterClrMapping/>
  </p:clrMapOvr>
  <p:transition/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5E065DF5-F406-4530-9AE7-3DEC469D8389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00FBD374-7270-4083-98FB-1620E0A0363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6185782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8D5D9D8-0418-4E16-9416-3DF4DA7F41E4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56255AE-8343-4C42-87D0-3B78254E1B6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76081862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C803C5F-3CB6-428A-8C9E-2A0D42A2167A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CD8D2E8-A995-46FD-B919-01A6CFFD013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29775131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9778C98-B0F0-4087-888E-1ADB2D6A35F7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1E559CF-E7BB-42B2-9756-123261AEB42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99936041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D62492A-F5FB-4223-B615-1449DC9D2895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4580E8D-293A-4A49-8474-2AA5A3AF2C6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33644808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4CB6D38-A889-4EED-9FBB-27B92F1B2B92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DACB507-1C62-4564-9FE5-4618FACEAE15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D20EF0C-DC73-4392-ADC7-AB6CFFE5870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60199623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0B103AF-0569-4265-B90E-3710EA4E909F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93984717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D22C113-5CAD-4991-8760-8FCCF12FE015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48843702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7386799-72A8-4A83-9AD9-A671784C901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5472058"/>
      </p:ext>
    </p:extLst>
  </p:cSld>
  <p:clrMapOvr>
    <a:masterClrMapping/>
  </p:clrMapOvr>
  <p:transition/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6FA6966-0FD1-4FD7-AB8D-F9AA70733DF0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20473834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23415034"/>
      </p:ext>
    </p:extLst>
  </p:cSld>
  <p:clrMapOvr>
    <a:masterClrMapping/>
  </p:clrMapOvr>
  <p:transition/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414348A-B216-4C77-BE03-7674A98EEDC8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76725349"/>
      </p:ext>
    </p:extLst>
  </p:cSld>
  <p:clrMapOvr>
    <a:masterClrMapping/>
  </p:clrMapOvr>
  <p:transition/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047CADD-4614-4258-82E3-8FFBCD513EAD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44320102"/>
      </p:ext>
    </p:extLst>
  </p:cSld>
  <p:clrMapOvr>
    <a:masterClrMapping/>
  </p:clrMapOvr>
  <p:transition/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8578E69-3584-4F24-AE1B-1A1A4308B18B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25811060"/>
      </p:ext>
    </p:extLst>
  </p:cSld>
  <p:clrMapOvr>
    <a:masterClrMapping/>
  </p:clrMapOvr>
  <p:transition/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86C92DB-C7A5-4D2E-B932-24B01F3CB99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1674406"/>
      </p:ext>
    </p:extLst>
  </p:cSld>
  <p:clrMapOvr>
    <a:masterClrMapping/>
  </p:clrMapOvr>
  <p:transition/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584304B-1CA7-4E4E-8821-92728EFD187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19532570"/>
      </p:ext>
    </p:extLst>
  </p:cSld>
  <p:clrMapOvr>
    <a:masterClrMapping/>
  </p:clrMapOvr>
  <p:transition/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33CC987-BB26-4F33-AA6F-0D2C044DA89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23600785"/>
      </p:ext>
    </p:extLst>
  </p:cSld>
  <p:clrMapOvr>
    <a:masterClrMapping/>
  </p:clrMapOvr>
  <p:transition/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5DADDF3-FAE0-469E-96CD-B0216454D8F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81752434"/>
      </p:ext>
    </p:extLst>
  </p:cSld>
  <p:clrMapOvr>
    <a:masterClrMapping/>
  </p:clrMapOvr>
  <p:transition/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3898680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4888682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316767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648812"/>
      </p:ext>
    </p:extLst>
  </p:cSld>
  <p:clrMapOvr>
    <a:masterClrMapping/>
  </p:clrMapOvr>
  <p:transition/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7244859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3081201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6245229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1937949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1581882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6469829"/>
      </p:ext>
    </p:extLst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6298311"/>
      </p:ext>
    </p:extLst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7419224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1340840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761134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813788"/>
      </p:ext>
    </p:extLst>
  </p:cSld>
  <p:clrMapOvr>
    <a:masterClrMapping/>
  </p:clrMapOvr>
  <p:transition/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3920495"/>
      </p:ext>
    </p:extLst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6255890"/>
      </p:ext>
    </p:extLst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8104394"/>
      </p:ext>
    </p:extLst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0272602"/>
      </p:ext>
    </p:extLst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1609896"/>
      </p:ext>
    </p:extLst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2005372"/>
      </p:ext>
    </p:extLst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6845801"/>
      </p:ext>
    </p:extLst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3656084"/>
      </p:ext>
    </p:extLst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0191587"/>
      </p:ext>
    </p:extLst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046017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3" b="3705"/>
          <a:stretch/>
        </p:blipFill>
        <p:spPr>
          <a:xfrm>
            <a:off x="34174" y="1268760"/>
            <a:ext cx="2392654" cy="297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451712"/>
      </p:ext>
    </p:extLst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9287229"/>
      </p:ext>
    </p:extLst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7710856"/>
      </p:ext>
    </p:extLst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0728659"/>
      </p:ext>
    </p:extLst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8936685"/>
      </p:ext>
    </p:extLst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0133756"/>
      </p:ext>
    </p:extLst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5888021"/>
      </p:ext>
    </p:extLst>
  </p:cSld>
  <p:clrMapOvr>
    <a:masterClrMapping/>
  </p:clrMapOvr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5366537"/>
      </p:ext>
    </p:extLst>
  </p:cSld>
  <p:clrMapOvr>
    <a:masterClrMapping/>
  </p:clrMapOvr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793730"/>
      </p:ext>
    </p:extLst>
  </p:cSld>
  <p:clrMapOvr>
    <a:masterClrMapping/>
  </p:clrMapOvr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2506909"/>
      </p:ext>
    </p:extLst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29819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913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1907704" cy="58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353443"/>
      </p:ext>
    </p:extLst>
  </p:cSld>
  <p:clrMapOvr>
    <a:masterClrMapping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2730406"/>
      </p:ext>
    </p:extLst>
  </p:cSld>
  <p:clrMapOvr>
    <a:masterClrMapping/>
  </p:clrMapOvr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7658013"/>
      </p:ext>
    </p:extLst>
  </p:cSld>
  <p:clrMapOvr>
    <a:masterClrMapping/>
  </p:clrMapOvr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4930229"/>
      </p:ext>
    </p:extLst>
  </p:cSld>
  <p:clrMapOvr>
    <a:masterClrMapping/>
  </p:clrMapOvr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4494222"/>
      </p:ext>
    </p:extLst>
  </p:cSld>
  <p:clrMapOvr>
    <a:masterClrMapping/>
  </p:clrMapOvr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6028093"/>
      </p:ext>
    </p:extLst>
  </p:cSld>
  <p:clrMapOvr>
    <a:masterClrMapping/>
  </p:clrMapOvr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5229254"/>
      </p:ext>
    </p:extLst>
  </p:cSld>
  <p:clrMapOvr>
    <a:masterClrMapping/>
  </p:clrMapOvr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3967132"/>
      </p:ext>
    </p:extLst>
  </p:cSld>
  <p:clrMapOvr>
    <a:masterClrMapping/>
  </p:clrMapOvr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0397996"/>
      </p:ext>
    </p:extLst>
  </p:cSld>
  <p:clrMapOvr>
    <a:masterClrMapping/>
  </p:clrMapOvr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820975"/>
      </p:ext>
    </p:extLst>
  </p:cSld>
  <p:clrMapOvr>
    <a:masterClrMapping/>
  </p:clrMapOvr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7889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B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7165629"/>
      </p:ext>
    </p:extLst>
  </p:cSld>
  <p:clrMapOvr>
    <a:masterClrMapping/>
  </p:clrMapOvr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2722546"/>
      </p:ext>
    </p:extLst>
  </p:cSld>
  <p:clrMapOvr>
    <a:masterClrMapping/>
  </p:clrMapOvr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0600011"/>
      </p:ext>
    </p:extLst>
  </p:cSld>
  <p:clrMapOvr>
    <a:masterClrMapping/>
  </p:clrMapOvr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1773113"/>
      </p:ext>
    </p:extLst>
  </p:cSld>
  <p:clrMapOvr>
    <a:masterClrMapping/>
  </p:clrMapOvr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6682600"/>
      </p:ext>
    </p:extLst>
  </p:cSld>
  <p:clrMapOvr>
    <a:masterClrMapping/>
  </p:clrMapOvr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9969506"/>
      </p:ext>
    </p:extLst>
  </p:cSld>
  <p:clrMapOvr>
    <a:masterClrMapping/>
  </p:clrMapOvr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6519446"/>
      </p:ext>
    </p:extLst>
  </p:cSld>
  <p:clrMapOvr>
    <a:masterClrMapping/>
  </p:clrMapOvr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348018"/>
      </p:ext>
    </p:extLst>
  </p:cSld>
  <p:clrMapOvr>
    <a:masterClrMapping/>
  </p:clrMapOvr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6255674"/>
      </p:ext>
    </p:extLst>
  </p:cSld>
  <p:clrMapOvr>
    <a:masterClrMapping/>
  </p:clrMapOvr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839839"/>
      </p:ext>
    </p:extLst>
  </p:cSld>
  <p:clrMapOvr>
    <a:masterClrMapping/>
  </p:clrMapOvr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54671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5788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97"/>
          <a:stretch/>
        </p:blipFill>
        <p:spPr>
          <a:xfrm>
            <a:off x="0" y="458784"/>
            <a:ext cx="1907704" cy="102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834606"/>
      </p:ext>
    </p:extLst>
  </p:cSld>
  <p:clrMapOvr>
    <a:masterClrMapping/>
  </p:clrMapOvr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940961"/>
      </p:ext>
    </p:extLst>
  </p:cSld>
  <p:clrMapOvr>
    <a:masterClrMapping/>
  </p:clrMapOvr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726229"/>
      </p:ext>
    </p:extLst>
  </p:cSld>
  <p:clrMapOvr>
    <a:masterClrMapping/>
  </p:clrMapOvr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首頁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483768" y="3140968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069141"/>
      </p:ext>
    </p:extLst>
  </p:cSld>
  <p:clrMapOvr>
    <a:masterClrMapping/>
  </p:clrMapOvr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1462617"/>
      </p:ext>
    </p:extLst>
  </p:cSld>
  <p:clrMapOvr>
    <a:masterClrMapping/>
  </p:clrMapOvr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文本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800">
                <a:latin typeface="微软雅黑" pitchFamily="34" charset="-122"/>
                <a:ea typeface="微软雅黑" pitchFamily="34" charset="-122"/>
              </a:defRPr>
            </a:lvl1pPr>
            <a:lvl2pPr algn="l">
              <a:defRPr sz="2400">
                <a:latin typeface="微软雅黑" pitchFamily="34" charset="-122"/>
                <a:ea typeface="微软雅黑" pitchFamily="34" charset="-122"/>
              </a:defRPr>
            </a:lvl2pPr>
            <a:lvl3pPr algn="l">
              <a:defRPr sz="2400">
                <a:latin typeface="微软雅黑" pitchFamily="34" charset="-122"/>
                <a:ea typeface="微软雅黑" pitchFamily="34" charset="-122"/>
              </a:defRPr>
            </a:lvl3pPr>
            <a:lvl4pPr algn="l">
              <a:defRPr sz="2400">
                <a:latin typeface="微软雅黑" pitchFamily="34" charset="-122"/>
                <a:ea typeface="微软雅黑" pitchFamily="34" charset="-122"/>
              </a:defRPr>
            </a:lvl4pPr>
            <a:lvl5pPr algn="l">
              <a:defRPr sz="2400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57548276"/>
      </p:ext>
    </p:extLst>
  </p:cSld>
  <p:clrMapOvr>
    <a:masterClrMapping/>
  </p:clrMapOvr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954562"/>
      </p:ext>
    </p:extLst>
  </p:cSld>
  <p:clrMapOvr>
    <a:masterClrMapping/>
  </p:clrMapOvr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6372352"/>
      </p:ext>
    </p:extLst>
  </p:cSld>
  <p:clrMapOvr>
    <a:masterClrMapping/>
  </p:clrMapOvr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34400" cy="563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41425"/>
            <a:ext cx="8229600" cy="5248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489175"/>
      </p:ext>
    </p:extLst>
  </p:cSld>
  <p:clrMapOvr>
    <a:masterClrMapping/>
  </p:clrMapOvr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2172747"/>
      </p:ext>
    </p:extLst>
  </p:cSld>
  <p:clrMapOvr>
    <a:masterClrMapping/>
  </p:clrMapOvr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177334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5913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1907704" cy="58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377530"/>
      </p:ext>
    </p:extLst>
  </p:cSld>
  <p:clrMapOvr>
    <a:masterClrMapping/>
  </p:clrMapOvr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46181043"/>
      </p:ext>
    </p:extLst>
  </p:cSld>
  <p:clrMapOvr>
    <a:masterClrMapping/>
  </p:clrMapOvr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DED7621-2FCB-473A-ADD5-C1D72E7DB118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A5B41BB-DF7D-4606-8A57-0BB8B05DC29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11341767"/>
      </p:ext>
    </p:extLst>
  </p:cSld>
  <p:clrMapOvr>
    <a:masterClrMapping/>
  </p:clrMapOvr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6B5B3DD-39F6-4C60-9E5D-88E4F7F63881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A8423B8-D191-4249-A52B-4C5254A9B10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84588807"/>
      </p:ext>
    </p:extLst>
  </p:cSld>
  <p:clrMapOvr>
    <a:masterClrMapping/>
  </p:clrMapOvr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C296676-717A-4436-8B6F-B5CA95149FD1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765B9CF-5D37-4E95-AC6B-D6DF7CEEB87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15268462"/>
      </p:ext>
    </p:extLst>
  </p:cSld>
  <p:clrMapOvr>
    <a:masterClrMapping/>
  </p:clrMapOvr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2954BE3-F0D4-466A-8A13-252680402B62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BB3415A-CF60-4206-8307-8F51487EB91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81537832"/>
      </p:ext>
    </p:extLst>
  </p:cSld>
  <p:clrMapOvr>
    <a:masterClrMapping/>
  </p:clrMapOvr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55ECF7E5-54C5-438F-858B-E76E191B9052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BA4A156A-DA74-46BE-8945-746A80C489D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56250929"/>
      </p:ext>
    </p:extLst>
  </p:cSld>
  <p:clrMapOvr>
    <a:masterClrMapping/>
  </p:clrMapOvr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E930AA1-6087-45B0-9675-002619B2F1CC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C5D783E-8038-46ED-8C02-3FEB65C52F6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84871816"/>
      </p:ext>
    </p:extLst>
  </p:cSld>
  <p:clrMapOvr>
    <a:masterClrMapping/>
  </p:clrMapOvr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B1D1766-FA82-442B-B0A6-8F34B560BD82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4364FF3-DA45-4D37-834C-91639492618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75416485"/>
      </p:ext>
    </p:extLst>
  </p:cSld>
  <p:clrMapOvr>
    <a:masterClrMapping/>
  </p:clrMapOvr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325FB91-7900-4835-B4E1-B9950B4C582C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D0CBABB-5736-46FA-9210-759C1FC5956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75475843"/>
      </p:ext>
    </p:extLst>
  </p:cSld>
  <p:clrMapOvr>
    <a:masterClrMapping/>
  </p:clrMapOvr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F47AE1E-3FC5-4DBF-AC24-8BEC613AC737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5FD64E7-D98F-4398-8A9D-C0554779A4A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78596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575873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073882"/>
      </p:ext>
    </p:extLst>
  </p:cSld>
  <p:clrMapOvr>
    <a:masterClrMapping/>
  </p:clrMapOvr>
  <p:transition>
    <p:wipe dir="d"/>
  </p:transition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9AE3CE8B-DDC8-453B-9520-BC26CC8343DE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9DD4A7B-DE1F-425C-84BE-832C4B858DEC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D1B91E9-04D5-4A62-B7A1-89E8E46F50B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95409631"/>
      </p:ext>
    </p:extLst>
  </p:cSld>
  <p:clrMapOvr>
    <a:masterClrMapping/>
  </p:clrMapOvr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001B28C-6FDF-4F71-9818-2CF7746F2BF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98489824"/>
      </p:ext>
    </p:extLst>
  </p:cSld>
  <p:clrMapOvr>
    <a:masterClrMapping/>
  </p:clrMapOvr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797CE0A-EC9B-4BF9-9A8E-396249A5A1F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9347474"/>
      </p:ext>
    </p:extLst>
  </p:cSld>
  <p:clrMapOvr>
    <a:masterClrMapping/>
  </p:clrMapOvr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0E8F1E6-C642-4D6A-B6AE-DBF30C70FA6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4459120"/>
      </p:ext>
    </p:extLst>
  </p:cSld>
  <p:clrMapOvr>
    <a:masterClrMapping/>
  </p:clrMapOvr>
  <p:transition/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B48BE4F-8C3A-402E-B07B-20A691A6FC6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01883177"/>
      </p:ext>
    </p:extLst>
  </p:cSld>
  <p:clrMapOvr>
    <a:masterClrMapping/>
  </p:clrMapOvr>
  <p:transition/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D2EA83C-B776-4B16-BDA6-CC9FC5CED34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48640706"/>
      </p:ext>
    </p:extLst>
  </p:cSld>
  <p:clrMapOvr>
    <a:masterClrMapping/>
  </p:clrMapOvr>
  <p:transition/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53C1E0C-BB9A-4EEB-A65F-E0B93E07392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2536002"/>
      </p:ext>
    </p:extLst>
  </p:cSld>
  <p:clrMapOvr>
    <a:masterClrMapping/>
  </p:clrMapOvr>
  <p:transition/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38DBA63-F531-4C9A-BA4D-340746464BA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50851092"/>
      </p:ext>
    </p:extLst>
  </p:cSld>
  <p:clrMapOvr>
    <a:masterClrMapping/>
  </p:clrMapOvr>
  <p:transition/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4C2EA8A-276D-4026-8847-6F43BA85E48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82881798"/>
      </p:ext>
    </p:extLst>
  </p:cSld>
  <p:clrMapOvr>
    <a:masterClrMapping/>
  </p:clrMapOvr>
  <p:transition/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5D5C0E0-6851-43EE-969B-B30221F5257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93190794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4" descr="1015簡報內頁2_B鼎捷A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1950140"/>
      </p:ext>
    </p:extLst>
  </p:cSld>
  <p:clrMapOvr>
    <a:masterClrMapping/>
  </p:clrMapOvr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5889F21-5512-4174-86DC-22A935E81C1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16772063"/>
      </p:ext>
    </p:extLst>
  </p:cSld>
  <p:clrMapOvr>
    <a:masterClrMapping/>
  </p:clrMapOvr>
  <p:transition/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2B78C1D-7163-4E71-8907-A45023F47E7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5248701"/>
      </p:ext>
    </p:extLst>
  </p:cSld>
  <p:clrMapOvr>
    <a:masterClrMapping/>
  </p:clrMapOvr>
  <p:transition/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2234608"/>
      </p:ext>
    </p:extLst>
  </p:cSld>
  <p:clrMapOvr>
    <a:masterClrMapping/>
  </p:clrMapOvr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3517598"/>
      </p:ext>
    </p:extLst>
  </p:cSld>
  <p:clrMapOvr>
    <a:masterClrMapping/>
  </p:clrMapOvr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1569385"/>
      </p:ext>
    </p:extLst>
  </p:cSld>
  <p:clrMapOvr>
    <a:masterClrMapping/>
  </p:clrMapOvr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1442850"/>
      </p:ext>
    </p:extLst>
  </p:cSld>
  <p:clrMapOvr>
    <a:masterClrMapping/>
  </p:clrMapOvr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5383174"/>
      </p:ext>
    </p:extLst>
  </p:cSld>
  <p:clrMapOvr>
    <a:masterClrMapping/>
  </p:clrMapOvr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9070952"/>
      </p:ext>
    </p:extLst>
  </p:cSld>
  <p:clrMapOvr>
    <a:masterClrMapping/>
  </p:clrMapOvr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418950"/>
      </p:ext>
    </p:extLst>
  </p:cSld>
  <p:clrMapOvr>
    <a:masterClrMapping/>
  </p:clrMapOvr>
</p:sldLayout>
</file>

<file path=ppt/slideLayouts/slideLayout4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725763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4" descr="1015簡報首頁_B鼎捷A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6942667"/>
      </p:ext>
    </p:extLst>
  </p:cSld>
  <p:clrMapOvr>
    <a:masterClrMapping/>
  </p:clrMapOvr>
</p:sldLayout>
</file>

<file path=ppt/slideLayouts/slideLayout4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382141"/>
      </p:ext>
    </p:extLst>
  </p:cSld>
  <p:clrMapOvr>
    <a:masterClrMapping/>
  </p:clrMapOvr>
</p:sldLayout>
</file>

<file path=ppt/slideLayouts/slideLayout4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9741854"/>
      </p:ext>
    </p:extLst>
  </p:cSld>
  <p:clrMapOvr>
    <a:masterClrMapping/>
  </p:clrMapOvr>
</p:sldLayout>
</file>

<file path=ppt/slideLayouts/slideLayout4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3228195"/>
      </p:ext>
    </p:extLst>
  </p:cSld>
  <p:clrMapOvr>
    <a:masterClrMapping/>
  </p:clrMapOvr>
</p:sldLayout>
</file>

<file path=ppt/slideLayouts/slideLayout4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0681000"/>
      </p:ext>
    </p:extLst>
  </p:cSld>
  <p:clrMapOvr>
    <a:masterClrMapping/>
  </p:clrMapOvr>
</p:sldLayout>
</file>

<file path=ppt/slideLayouts/slideLayout4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4396878"/>
      </p:ext>
    </p:extLst>
  </p:cSld>
  <p:clrMapOvr>
    <a:masterClrMapping/>
  </p:clrMapOvr>
</p:sldLayout>
</file>

<file path=ppt/slideLayouts/slideLayout4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8997527"/>
      </p:ext>
    </p:extLst>
  </p:cSld>
  <p:clrMapOvr>
    <a:masterClrMapping/>
  </p:clrMapOvr>
</p:sldLayout>
</file>

<file path=ppt/slideLayouts/slideLayout4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0223835"/>
      </p:ext>
    </p:extLst>
  </p:cSld>
  <p:clrMapOvr>
    <a:masterClrMapping/>
  </p:clrMapOvr>
</p:sldLayout>
</file>

<file path=ppt/slideLayouts/slideLayout4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730530"/>
      </p:ext>
    </p:extLst>
  </p:cSld>
  <p:clrMapOvr>
    <a:masterClrMapping/>
  </p:clrMapOvr>
</p:sldLayout>
</file>

<file path=ppt/slideLayouts/slideLayout4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3509071"/>
      </p:ext>
    </p:extLst>
  </p:cSld>
  <p:clrMapOvr>
    <a:masterClrMapping/>
  </p:clrMapOvr>
</p:sldLayout>
</file>

<file path=ppt/slideLayouts/slideLayout4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9408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4444437"/>
      </p:ext>
    </p:extLst>
  </p:cSld>
  <p:clrMapOvr>
    <a:masterClrMapping/>
  </p:clrMapOvr>
</p:sldLayout>
</file>

<file path=ppt/slideLayouts/slideLayout4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9093071"/>
      </p:ext>
    </p:extLst>
  </p:cSld>
  <p:clrMapOvr>
    <a:masterClrMapping/>
  </p:clrMapOvr>
</p:sldLayout>
</file>

<file path=ppt/slideLayouts/slideLayout4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8458047"/>
      </p:ext>
    </p:extLst>
  </p:cSld>
  <p:clrMapOvr>
    <a:masterClrMapping/>
  </p:clrMapOvr>
</p:sldLayout>
</file>

<file path=ppt/slideLayouts/slideLayout4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3692043"/>
      </p:ext>
    </p:extLst>
  </p:cSld>
  <p:clrMapOvr>
    <a:masterClrMapping/>
  </p:clrMapOvr>
</p:sldLayout>
</file>

<file path=ppt/slideLayouts/slideLayout4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3485063"/>
      </p:ext>
    </p:extLst>
  </p:cSld>
  <p:clrMapOvr>
    <a:masterClrMapping/>
  </p:clrMapOvr>
</p:sldLayout>
</file>

<file path=ppt/slideLayouts/slideLayout4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7651788"/>
      </p:ext>
    </p:extLst>
  </p:cSld>
  <p:clrMapOvr>
    <a:masterClrMapping/>
  </p:clrMapOvr>
</p:sldLayout>
</file>

<file path=ppt/slideLayouts/slideLayout4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4348507"/>
      </p:ext>
    </p:extLst>
  </p:cSld>
  <p:clrMapOvr>
    <a:masterClrMapping/>
  </p:clrMapOvr>
</p:sldLayout>
</file>

<file path=ppt/slideLayouts/slideLayout4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0332167"/>
      </p:ext>
    </p:extLst>
  </p:cSld>
  <p:clrMapOvr>
    <a:masterClrMapping/>
  </p:clrMapOvr>
</p:sldLayout>
</file>

<file path=ppt/slideLayouts/slideLayout4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1845976"/>
      </p:ext>
    </p:extLst>
  </p:cSld>
  <p:clrMapOvr>
    <a:masterClrMapping/>
  </p:clrMapOvr>
</p:sldLayout>
</file>

<file path=ppt/slideLayouts/slideLayout4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673238"/>
      </p:ext>
    </p:extLst>
  </p:cSld>
  <p:clrMapOvr>
    <a:masterClrMapping/>
  </p:clrMapOvr>
</p:sldLayout>
</file>

<file path=ppt/slideLayouts/slideLayout4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225091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5489702"/>
      </p:ext>
    </p:extLst>
  </p:cSld>
  <p:clrMapOvr>
    <a:masterClrMapping/>
  </p:clrMapOvr>
</p:sldLayout>
</file>

<file path=ppt/slideLayouts/slideLayout4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3390711"/>
      </p:ext>
    </p:extLst>
  </p:cSld>
  <p:clrMapOvr>
    <a:masterClrMapping/>
  </p:clrMapOvr>
</p:sldLayout>
</file>

<file path=ppt/slideLayouts/slideLayout4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9679404"/>
      </p:ext>
    </p:extLst>
  </p:cSld>
  <p:clrMapOvr>
    <a:masterClrMapping/>
  </p:clrMapOvr>
</p:sldLayout>
</file>

<file path=ppt/slideLayouts/slideLayout4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5514513"/>
      </p:ext>
    </p:extLst>
  </p:cSld>
  <p:clrMapOvr>
    <a:masterClrMapping/>
  </p:clrMapOvr>
</p:sldLayout>
</file>

<file path=ppt/slideLayouts/slideLayout4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7911765"/>
      </p:ext>
    </p:extLst>
  </p:cSld>
  <p:clrMapOvr>
    <a:masterClrMapping/>
  </p:clrMapOvr>
</p:sldLayout>
</file>

<file path=ppt/slideLayouts/slideLayout4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8836483"/>
      </p:ext>
    </p:extLst>
  </p:cSld>
  <p:clrMapOvr>
    <a:masterClrMapping/>
  </p:clrMapOvr>
</p:sldLayout>
</file>

<file path=ppt/slideLayouts/slideLayout4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4542512"/>
      </p:ext>
    </p:extLst>
  </p:cSld>
  <p:clrMapOvr>
    <a:masterClrMapping/>
  </p:clrMapOvr>
</p:sldLayout>
</file>

<file path=ppt/slideLayouts/slideLayout4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7856807"/>
      </p:ext>
    </p:extLst>
  </p:cSld>
  <p:clrMapOvr>
    <a:masterClrMapping/>
  </p:clrMapOvr>
</p:sldLayout>
</file>

<file path=ppt/slideLayouts/slideLayout4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2233808"/>
      </p:ext>
    </p:extLst>
  </p:cSld>
  <p:clrMapOvr>
    <a:masterClrMapping/>
  </p:clrMapOvr>
</p:sldLayout>
</file>

<file path=ppt/slideLayouts/slideLayout4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773315"/>
      </p:ext>
    </p:extLst>
  </p:cSld>
  <p:clrMapOvr>
    <a:masterClrMapping/>
  </p:clrMapOvr>
</p:sldLayout>
</file>

<file path=ppt/slideLayouts/slideLayout4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662022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9846987"/>
      </p:ext>
    </p:extLst>
  </p:cSld>
  <p:clrMapOvr>
    <a:masterClrMapping/>
  </p:clrMapOvr>
</p:sldLayout>
</file>

<file path=ppt/slideLayouts/slideLayout4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8267753"/>
      </p:ext>
    </p:extLst>
  </p:cSld>
  <p:clrMapOvr>
    <a:masterClrMapping/>
  </p:clrMapOvr>
</p:sldLayout>
</file>

<file path=ppt/slideLayouts/slideLayout4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6730638"/>
      </p:ext>
    </p:extLst>
  </p:cSld>
  <p:clrMapOvr>
    <a:masterClrMapping/>
  </p:clrMapOvr>
</p:sldLayout>
</file>

<file path=ppt/slideLayouts/slideLayout4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5987409"/>
      </p:ext>
    </p:extLst>
  </p:cSld>
  <p:clrMapOvr>
    <a:masterClrMapping/>
  </p:clrMapOvr>
</p:sldLayout>
</file>

<file path=ppt/slideLayouts/slideLayout4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5511523"/>
      </p:ext>
    </p:extLst>
  </p:cSld>
  <p:clrMapOvr>
    <a:masterClrMapping/>
  </p:clrMapOvr>
</p:sldLayout>
</file>

<file path=ppt/slideLayouts/slideLayout4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7398999"/>
      </p:ext>
    </p:extLst>
  </p:cSld>
  <p:clrMapOvr>
    <a:masterClrMapping/>
  </p:clrMapOvr>
</p:sldLayout>
</file>

<file path=ppt/slideLayouts/slideLayout4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483545"/>
      </p:ext>
    </p:extLst>
  </p:cSld>
  <p:clrMapOvr>
    <a:masterClrMapping/>
  </p:clrMapOvr>
</p:sldLayout>
</file>

<file path=ppt/slideLayouts/slideLayout4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8193950"/>
      </p:ext>
    </p:extLst>
  </p:cSld>
  <p:clrMapOvr>
    <a:masterClrMapping/>
  </p:clrMapOvr>
</p:sldLayout>
</file>

<file path=ppt/slideLayouts/slideLayout4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4576322"/>
      </p:ext>
    </p:extLst>
  </p:cSld>
  <p:clrMapOvr>
    <a:masterClrMapping/>
  </p:clrMapOvr>
</p:sldLayout>
</file>

<file path=ppt/slideLayouts/slideLayout4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0906121"/>
      </p:ext>
    </p:extLst>
  </p:cSld>
  <p:clrMapOvr>
    <a:masterClrMapping/>
  </p:clrMapOvr>
</p:sldLayout>
</file>

<file path=ppt/slideLayouts/slideLayout4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4982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4988858"/>
      </p:ext>
    </p:extLst>
  </p:cSld>
  <p:clrMapOvr>
    <a:masterClrMapping/>
  </p:clrMapOvr>
</p:sldLayout>
</file>

<file path=ppt/slideLayouts/slideLayout4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1835990"/>
      </p:ext>
    </p:extLst>
  </p:cSld>
  <p:clrMapOvr>
    <a:masterClrMapping/>
  </p:clrMapOvr>
</p:sldLayout>
</file>

<file path=ppt/slideLayouts/slideLayout4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4761401"/>
      </p:ext>
    </p:extLst>
  </p:cSld>
  <p:clrMapOvr>
    <a:masterClrMapping/>
  </p:clrMapOvr>
</p:sldLayout>
</file>

<file path=ppt/slideLayouts/slideLayout4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0424575"/>
      </p:ext>
    </p:extLst>
  </p:cSld>
  <p:clrMapOvr>
    <a:masterClrMapping/>
  </p:clrMapOvr>
</p:sldLayout>
</file>

<file path=ppt/slideLayouts/slideLayout4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280366"/>
      </p:ext>
    </p:extLst>
  </p:cSld>
  <p:clrMapOvr>
    <a:masterClrMapping/>
  </p:clrMapOvr>
</p:sldLayout>
</file>

<file path=ppt/slideLayouts/slideLayout4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398462"/>
      </p:ext>
    </p:extLst>
  </p:cSld>
  <p:clrMapOvr>
    <a:masterClrMapping/>
  </p:clrMapOvr>
</p:sldLayout>
</file>

<file path=ppt/slideLayouts/slideLayout4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005256"/>
      </p:ext>
    </p:extLst>
  </p:cSld>
  <p:clrMapOvr>
    <a:masterClrMapping/>
  </p:clrMapOvr>
</p:sldLayout>
</file>

<file path=ppt/slideLayouts/slideLayout4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0003427"/>
      </p:ext>
    </p:extLst>
  </p:cSld>
  <p:clrMapOvr>
    <a:masterClrMapping/>
  </p:clrMapOvr>
</p:sldLayout>
</file>

<file path=ppt/slideLayouts/slideLayout4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577948094"/>
      </p:ext>
    </p:extLst>
  </p:cSld>
  <p:clrMapOvr>
    <a:masterClrMapping/>
  </p:clrMapOvr>
</p:sldLayout>
</file>

<file path=ppt/slideLayouts/slideLayout4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FD3EAB0-4DE5-4F96-9D97-9668132AA176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BA85CBA-C1C3-44BB-B276-619DA6CA55E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53199086"/>
      </p:ext>
    </p:extLst>
  </p:cSld>
  <p:clrMapOvr>
    <a:masterClrMapping/>
  </p:clrMapOvr>
</p:sldLayout>
</file>

<file path=ppt/slideLayouts/slideLayout4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CCFA443-C6E7-489C-B555-F1794D53895A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F9B65D3-DF2A-47FE-BE50-4806630D088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5164356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B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4756693"/>
      </p:ext>
    </p:extLst>
  </p:cSld>
  <p:clrMapOvr>
    <a:masterClrMapping/>
  </p:clrMapOvr>
</p:sldLayout>
</file>

<file path=ppt/slideLayouts/slideLayout4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CF6A76D-F893-4061-9474-E9405AE3DEC5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800E571-65A1-4040-B240-23EA35AF841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69242915"/>
      </p:ext>
    </p:extLst>
  </p:cSld>
  <p:clrMapOvr>
    <a:masterClrMapping/>
  </p:clrMapOvr>
</p:sldLayout>
</file>

<file path=ppt/slideLayouts/slideLayout4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A925CDF-116D-46FA-8886-ABFB2076F5C5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CF133D0-E052-448F-9961-981CBDE8774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05677433"/>
      </p:ext>
    </p:extLst>
  </p:cSld>
  <p:clrMapOvr>
    <a:masterClrMapping/>
  </p:clrMapOvr>
</p:sldLayout>
</file>

<file path=ppt/slideLayouts/slideLayout4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35B384EF-7CC3-4FA6-8655-132240EAC868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EC1C6EFC-C0FE-4021-A086-1750B75A04A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52611275"/>
      </p:ext>
    </p:extLst>
  </p:cSld>
  <p:clrMapOvr>
    <a:masterClrMapping/>
  </p:clrMapOvr>
</p:sldLayout>
</file>

<file path=ppt/slideLayouts/slideLayout4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799911C-17CE-48EB-AD6A-E1F565B4AD75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843EEEF-03E8-4974-B413-AF4EE58C8FF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10141007"/>
      </p:ext>
    </p:extLst>
  </p:cSld>
  <p:clrMapOvr>
    <a:masterClrMapping/>
  </p:clrMapOvr>
</p:sldLayout>
</file>

<file path=ppt/slideLayouts/slideLayout4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AC8F7E6-2D8D-462C-B2CD-3459FDCE24B5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F9C6A23-7616-4CCF-B09F-DAF1689C6CD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76816463"/>
      </p:ext>
    </p:extLst>
  </p:cSld>
  <p:clrMapOvr>
    <a:masterClrMapping/>
  </p:clrMapOvr>
</p:sldLayout>
</file>

<file path=ppt/slideLayouts/slideLayout4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747437C-DC8E-4118-B5FC-A08E46F7F882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1AA2F95-B18D-4526-BB1A-3A3FDEDC5D7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5457461"/>
      </p:ext>
    </p:extLst>
  </p:cSld>
  <p:clrMapOvr>
    <a:masterClrMapping/>
  </p:clrMapOvr>
</p:sldLayout>
</file>

<file path=ppt/slideLayouts/slideLayout4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CD385D5-D40D-4E58-8E99-6D715E06872F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2E4EDD5-C40A-4CDB-B07B-7469F27500E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91831166"/>
      </p:ext>
    </p:extLst>
  </p:cSld>
  <p:clrMapOvr>
    <a:masterClrMapping/>
  </p:clrMapOvr>
</p:sldLayout>
</file>

<file path=ppt/slideLayouts/slideLayout4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B257665-82E2-4DC7-AB33-14D64E10099B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1B76E81-98A4-4FE3-817C-97F407AFA179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959BC0C-D28F-46E4-B98C-4633FE8BD3E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0025972"/>
      </p:ext>
    </p:extLst>
  </p:cSld>
  <p:clrMapOvr>
    <a:masterClrMapping/>
  </p:clrMapOvr>
</p:sldLayout>
</file>

<file path=ppt/slideLayouts/slideLayout4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81384C7-D441-4467-BFAE-ED8B42A1284B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82684026"/>
      </p:ext>
    </p:extLst>
  </p:cSld>
  <p:clrMapOvr>
    <a:masterClrMapping/>
  </p:clrMapOvr>
</p:sldLayout>
</file>

<file path=ppt/slideLayouts/slideLayout4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43751B4-204D-436E-BAA5-46E719F27BE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6899186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B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8197974"/>
      </p:ext>
    </p:extLst>
  </p:cSld>
  <p:clrMapOvr>
    <a:masterClrMapping/>
  </p:clrMapOvr>
</p:sldLayout>
</file>

<file path=ppt/slideLayouts/slideLayout4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AC4A3DD-ACC6-4D35-9492-DAB8804A264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3569070"/>
      </p:ext>
    </p:extLst>
  </p:cSld>
  <p:clrMapOvr>
    <a:masterClrMapping/>
  </p:clrMapOvr>
  <p:transition/>
</p:sldLayout>
</file>

<file path=ppt/slideLayouts/slideLayout4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E282C52-86A4-4ECE-950E-F61BBCCA588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03945357"/>
      </p:ext>
    </p:extLst>
  </p:cSld>
  <p:clrMapOvr>
    <a:masterClrMapping/>
  </p:clrMapOvr>
  <p:transition/>
</p:sldLayout>
</file>

<file path=ppt/slideLayouts/slideLayout4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7ABEC28-99B8-4571-A2E3-ED81ECE7A4A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45482054"/>
      </p:ext>
    </p:extLst>
  </p:cSld>
  <p:clrMapOvr>
    <a:masterClrMapping/>
  </p:clrMapOvr>
  <p:transition/>
</p:sldLayout>
</file>

<file path=ppt/slideLayouts/slideLayout4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72485FB-4380-4A92-88C9-BBA22571F87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36873058"/>
      </p:ext>
    </p:extLst>
  </p:cSld>
  <p:clrMapOvr>
    <a:masterClrMapping/>
  </p:clrMapOvr>
  <p:transition/>
</p:sldLayout>
</file>

<file path=ppt/slideLayouts/slideLayout4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DF0E334-AB57-4273-BB57-01A052C4870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42670669"/>
      </p:ext>
    </p:extLst>
  </p:cSld>
  <p:clrMapOvr>
    <a:masterClrMapping/>
  </p:clrMapOvr>
  <p:transition/>
</p:sldLayout>
</file>

<file path=ppt/slideLayouts/slideLayout4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0880372-C4A3-4A6F-9886-8B60EE7C1C2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01091010"/>
      </p:ext>
    </p:extLst>
  </p:cSld>
  <p:clrMapOvr>
    <a:masterClrMapping/>
  </p:clrMapOvr>
  <p:transition/>
</p:sldLayout>
</file>

<file path=ppt/slideLayouts/slideLayout4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16405AD-BEA5-4B9F-9C96-32E0E17E2D5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68398725"/>
      </p:ext>
    </p:extLst>
  </p:cSld>
  <p:clrMapOvr>
    <a:masterClrMapping/>
  </p:clrMapOvr>
  <p:transition/>
</p:sldLayout>
</file>

<file path=ppt/slideLayouts/slideLayout4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053C97F-3C84-4720-AF3D-4351B5918AD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5730956"/>
      </p:ext>
    </p:extLst>
  </p:cSld>
  <p:clrMapOvr>
    <a:masterClrMapping/>
  </p:clrMapOvr>
  <p:transition/>
</p:sldLayout>
</file>

<file path=ppt/slideLayouts/slideLayout4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F6934EB-C399-4CC0-99A3-E8936D6DB02B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88544549"/>
      </p:ext>
    </p:extLst>
  </p:cSld>
  <p:clrMapOvr>
    <a:masterClrMapping/>
  </p:clrMapOvr>
  <p:transition/>
</p:sldLayout>
</file>

<file path=ppt/slideLayouts/slideLayout4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589589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5913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1907704" cy="58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818058"/>
      </p:ext>
    </p:extLst>
  </p:cSld>
  <p:clrMapOvr>
    <a:masterClrMapping/>
  </p:clrMapOvr>
</p:sldLayout>
</file>

<file path=ppt/slideLayouts/slideLayout4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9383678"/>
      </p:ext>
    </p:extLst>
  </p:cSld>
  <p:clrMapOvr>
    <a:masterClrMapping/>
  </p:clrMapOvr>
</p:sldLayout>
</file>

<file path=ppt/slideLayouts/slideLayout4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1436172"/>
      </p:ext>
    </p:extLst>
  </p:cSld>
  <p:clrMapOvr>
    <a:masterClrMapping/>
  </p:clrMapOvr>
</p:sldLayout>
</file>

<file path=ppt/slideLayouts/slideLayout4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2336772"/>
      </p:ext>
    </p:extLst>
  </p:cSld>
  <p:clrMapOvr>
    <a:masterClrMapping/>
  </p:clrMapOvr>
</p:sldLayout>
</file>

<file path=ppt/slideLayouts/slideLayout4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9851269"/>
      </p:ext>
    </p:extLst>
  </p:cSld>
  <p:clrMapOvr>
    <a:masterClrMapping/>
  </p:clrMapOvr>
</p:sldLayout>
</file>

<file path=ppt/slideLayouts/slideLayout4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6216649"/>
      </p:ext>
    </p:extLst>
  </p:cSld>
  <p:clrMapOvr>
    <a:masterClrMapping/>
  </p:clrMapOvr>
</p:sldLayout>
</file>

<file path=ppt/slideLayouts/slideLayout4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180118"/>
      </p:ext>
    </p:extLst>
  </p:cSld>
  <p:clrMapOvr>
    <a:masterClrMapping/>
  </p:clrMapOvr>
</p:sldLayout>
</file>

<file path=ppt/slideLayouts/slideLayout4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66404"/>
      </p:ext>
    </p:extLst>
  </p:cSld>
  <p:clrMapOvr>
    <a:masterClrMapping/>
  </p:clrMapOvr>
</p:sldLayout>
</file>

<file path=ppt/slideLayouts/slideLayout4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5565413"/>
      </p:ext>
    </p:extLst>
  </p:cSld>
  <p:clrMapOvr>
    <a:masterClrMapping/>
  </p:clrMapOvr>
</p:sldLayout>
</file>

<file path=ppt/slideLayouts/slideLayout4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8462036"/>
      </p:ext>
    </p:extLst>
  </p:cSld>
  <p:clrMapOvr>
    <a:masterClrMapping/>
  </p:clrMapOvr>
</p:sldLayout>
</file>

<file path=ppt/slideLayouts/slideLayout4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6111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62093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864488"/>
      </p:ext>
    </p:extLst>
  </p:cSld>
  <p:clrMapOvr>
    <a:masterClrMapping/>
  </p:clrMapOvr>
  <p:transition>
    <p:wipe dir="d"/>
  </p:transition>
</p:sldLayout>
</file>

<file path=ppt/slideLayouts/slideLayout5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6402381"/>
      </p:ext>
    </p:extLst>
  </p:cSld>
  <p:clrMapOvr>
    <a:masterClrMapping/>
  </p:clrMapOvr>
</p:sldLayout>
</file>

<file path=ppt/slideLayouts/slideLayout5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4467551"/>
      </p:ext>
    </p:extLst>
  </p:cSld>
  <p:clrMapOvr>
    <a:masterClrMapping/>
  </p:clrMapOvr>
</p:sldLayout>
</file>

<file path=ppt/slideLayouts/slideLayout5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5744079"/>
      </p:ext>
    </p:extLst>
  </p:cSld>
  <p:clrMapOvr>
    <a:masterClrMapping/>
  </p:clrMapOvr>
</p:sldLayout>
</file>

<file path=ppt/slideLayouts/slideLayout5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9848725"/>
      </p:ext>
    </p:extLst>
  </p:cSld>
  <p:clrMapOvr>
    <a:masterClrMapping/>
  </p:clrMapOvr>
</p:sldLayout>
</file>

<file path=ppt/slideLayouts/slideLayout5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5018191"/>
      </p:ext>
    </p:extLst>
  </p:cSld>
  <p:clrMapOvr>
    <a:masterClrMapping/>
  </p:clrMapOvr>
</p:sldLayout>
</file>

<file path=ppt/slideLayouts/slideLayout5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8271574"/>
      </p:ext>
    </p:extLst>
  </p:cSld>
  <p:clrMapOvr>
    <a:masterClrMapping/>
  </p:clrMapOvr>
</p:sldLayout>
</file>

<file path=ppt/slideLayouts/slideLayout5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9128639"/>
      </p:ext>
    </p:extLst>
  </p:cSld>
  <p:clrMapOvr>
    <a:masterClrMapping/>
  </p:clrMapOvr>
</p:sldLayout>
</file>

<file path=ppt/slideLayouts/slideLayout5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1610363"/>
      </p:ext>
    </p:extLst>
  </p:cSld>
  <p:clrMapOvr>
    <a:masterClrMapping/>
  </p:clrMapOvr>
</p:sldLayout>
</file>

<file path=ppt/slideLayouts/slideLayout5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2447759"/>
      </p:ext>
    </p:extLst>
  </p:cSld>
  <p:clrMapOvr>
    <a:masterClrMapping/>
  </p:clrMapOvr>
</p:sldLayout>
</file>

<file path=ppt/slideLayouts/slideLayout5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058871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113675"/>
      </p:ext>
    </p:extLst>
  </p:cSld>
  <p:clrMapOvr>
    <a:masterClrMapping/>
  </p:clrMapOvr>
  <p:transition/>
</p:sldLayout>
</file>

<file path=ppt/slideLayouts/slideLayout5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6748902"/>
      </p:ext>
    </p:extLst>
  </p:cSld>
  <p:clrMapOvr>
    <a:masterClrMapping/>
  </p:clrMapOvr>
</p:sldLayout>
</file>

<file path=ppt/slideLayouts/slideLayout5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2513818"/>
      </p:ext>
    </p:extLst>
  </p:cSld>
  <p:clrMapOvr>
    <a:masterClrMapping/>
  </p:clrMapOvr>
</p:sldLayout>
</file>

<file path=ppt/slideLayouts/slideLayout5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1269655"/>
      </p:ext>
    </p:extLst>
  </p:cSld>
  <p:clrMapOvr>
    <a:masterClrMapping/>
  </p:clrMapOvr>
</p:sldLayout>
</file>

<file path=ppt/slideLayouts/slideLayout5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7989511"/>
      </p:ext>
    </p:extLst>
  </p:cSld>
  <p:clrMapOvr>
    <a:masterClrMapping/>
  </p:clrMapOvr>
</p:sldLayout>
</file>

<file path=ppt/slideLayouts/slideLayout5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7198722"/>
      </p:ext>
    </p:extLst>
  </p:cSld>
  <p:clrMapOvr>
    <a:masterClrMapping/>
  </p:clrMapOvr>
</p:sldLayout>
</file>

<file path=ppt/slideLayouts/slideLayout5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9222912"/>
      </p:ext>
    </p:extLst>
  </p:cSld>
  <p:clrMapOvr>
    <a:masterClrMapping/>
  </p:clrMapOvr>
</p:sldLayout>
</file>

<file path=ppt/slideLayouts/slideLayout5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5596303"/>
      </p:ext>
    </p:extLst>
  </p:cSld>
  <p:clrMapOvr>
    <a:masterClrMapping/>
  </p:clrMapOvr>
</p:sldLayout>
</file>

<file path=ppt/slideLayouts/slideLayout5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2892335"/>
      </p:ext>
    </p:extLst>
  </p:cSld>
  <p:clrMapOvr>
    <a:masterClrMapping/>
  </p:clrMapOvr>
</p:sldLayout>
</file>

<file path=ppt/slideLayouts/slideLayout5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1010047"/>
      </p:ext>
    </p:extLst>
  </p:cSld>
  <p:clrMapOvr>
    <a:masterClrMapping/>
  </p:clrMapOvr>
</p:sldLayout>
</file>

<file path=ppt/slideLayouts/slideLayout5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68621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7725"/>
      </p:ext>
    </p:extLst>
  </p:cSld>
  <p:clrMapOvr>
    <a:masterClrMapping/>
  </p:clrMapOvr>
  <p:transition/>
</p:sldLayout>
</file>

<file path=ppt/slideLayouts/slideLayout5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5415590"/>
      </p:ext>
    </p:extLst>
  </p:cSld>
  <p:clrMapOvr>
    <a:masterClrMapping/>
  </p:clrMapOvr>
</p:sldLayout>
</file>

<file path=ppt/slideLayouts/slideLayout5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8279189"/>
      </p:ext>
    </p:extLst>
  </p:cSld>
  <p:clrMapOvr>
    <a:masterClrMapping/>
  </p:clrMapOvr>
</p:sldLayout>
</file>

<file path=ppt/slideLayouts/slideLayout5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0962082"/>
      </p:ext>
    </p:extLst>
  </p:cSld>
  <p:clrMapOvr>
    <a:masterClrMapping/>
  </p:clrMapOvr>
</p:sldLayout>
</file>

<file path=ppt/slideLayouts/slideLayout5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3464144"/>
      </p:ext>
    </p:extLst>
  </p:cSld>
  <p:clrMapOvr>
    <a:masterClrMapping/>
  </p:clrMapOvr>
</p:sldLayout>
</file>

<file path=ppt/slideLayouts/slideLayout5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484486"/>
      </p:ext>
    </p:extLst>
  </p:cSld>
  <p:clrMapOvr>
    <a:masterClrMapping/>
  </p:clrMapOvr>
</p:sldLayout>
</file>

<file path=ppt/slideLayouts/slideLayout5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5253849"/>
      </p:ext>
    </p:extLst>
  </p:cSld>
  <p:clrMapOvr>
    <a:masterClrMapping/>
  </p:clrMapOvr>
</p:sldLayout>
</file>

<file path=ppt/slideLayouts/slideLayout5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5664779"/>
      </p:ext>
    </p:extLst>
  </p:cSld>
  <p:clrMapOvr>
    <a:masterClrMapping/>
  </p:clrMapOvr>
</p:sldLayout>
</file>

<file path=ppt/slideLayouts/slideLayout5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1970826"/>
      </p:ext>
    </p:extLst>
  </p:cSld>
  <p:clrMapOvr>
    <a:masterClrMapping/>
  </p:clrMapOvr>
</p:sldLayout>
</file>

<file path=ppt/slideLayouts/slideLayout5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7463220"/>
      </p:ext>
    </p:extLst>
  </p:cSld>
  <p:clrMapOvr>
    <a:masterClrMapping/>
  </p:clrMapOvr>
</p:sldLayout>
</file>

<file path=ppt/slideLayouts/slideLayout5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840380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388395"/>
      </p:ext>
    </p:extLst>
  </p:cSld>
  <p:clrMapOvr>
    <a:masterClrMapping/>
  </p:clrMapOvr>
  <p:transition/>
</p:sldLayout>
</file>

<file path=ppt/slideLayouts/slideLayout5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3758376"/>
      </p:ext>
    </p:extLst>
  </p:cSld>
  <p:clrMapOvr>
    <a:masterClrMapping/>
  </p:clrMapOvr>
</p:sldLayout>
</file>

<file path=ppt/slideLayouts/slideLayout5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4781894"/>
      </p:ext>
    </p:extLst>
  </p:cSld>
  <p:clrMapOvr>
    <a:masterClrMapping/>
  </p:clrMapOvr>
</p:sldLayout>
</file>

<file path=ppt/slideLayouts/slideLayout5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7740740"/>
      </p:ext>
    </p:extLst>
  </p:cSld>
  <p:clrMapOvr>
    <a:masterClrMapping/>
  </p:clrMapOvr>
</p:sldLayout>
</file>

<file path=ppt/slideLayouts/slideLayout5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2184700"/>
      </p:ext>
    </p:extLst>
  </p:cSld>
  <p:clrMapOvr>
    <a:masterClrMapping/>
  </p:clrMapOvr>
</p:sldLayout>
</file>

<file path=ppt/slideLayouts/slideLayout5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0947589"/>
      </p:ext>
    </p:extLst>
  </p:cSld>
  <p:clrMapOvr>
    <a:masterClrMapping/>
  </p:clrMapOvr>
</p:sldLayout>
</file>

<file path=ppt/slideLayouts/slideLayout5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9711944"/>
      </p:ext>
    </p:extLst>
  </p:cSld>
  <p:clrMapOvr>
    <a:masterClrMapping/>
  </p:clrMapOvr>
</p:sldLayout>
</file>

<file path=ppt/slideLayouts/slideLayout5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6947063"/>
      </p:ext>
    </p:extLst>
  </p:cSld>
  <p:clrMapOvr>
    <a:masterClrMapping/>
  </p:clrMapOvr>
</p:sldLayout>
</file>

<file path=ppt/slideLayouts/slideLayout5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7024018"/>
      </p:ext>
    </p:extLst>
  </p:cSld>
  <p:clrMapOvr>
    <a:masterClrMapping/>
  </p:clrMapOvr>
</p:sldLayout>
</file>

<file path=ppt/slideLayouts/slideLayout5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7694133"/>
      </p:ext>
    </p:extLst>
  </p:cSld>
  <p:clrMapOvr>
    <a:masterClrMapping/>
  </p:clrMapOvr>
</p:sldLayout>
</file>

<file path=ppt/slideLayouts/slideLayout5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591084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  <p:extLst>
      <p:ext uri="{BB962C8B-B14F-4D97-AF65-F5344CB8AC3E}">
        <p14:creationId xmlns:p14="http://schemas.microsoft.com/office/powerpoint/2010/main" val="3012337242"/>
      </p:ext>
    </p:extLst>
  </p:cSld>
  <p:clrMapOvr>
    <a:masterClrMapping/>
  </p:clrMapOvr>
  <p:transition/>
</p:sldLayout>
</file>

<file path=ppt/slideLayouts/slideLayout5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480918"/>
      </p:ext>
    </p:extLst>
  </p:cSld>
  <p:clrMapOvr>
    <a:masterClrMapping/>
  </p:clrMapOvr>
</p:sldLayout>
</file>

<file path=ppt/slideLayouts/slideLayout5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832450"/>
      </p:ext>
    </p:extLst>
  </p:cSld>
  <p:clrMapOvr>
    <a:masterClrMapping/>
  </p:clrMapOvr>
</p:sldLayout>
</file>

<file path=ppt/slideLayouts/slideLayout5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512788"/>
      </p:ext>
    </p:extLst>
  </p:cSld>
  <p:clrMapOvr>
    <a:masterClrMapping/>
  </p:clrMapOvr>
</p:sldLayout>
</file>

<file path=ppt/slideLayouts/slideLayout5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386870"/>
      </p:ext>
    </p:extLst>
  </p:cSld>
  <p:clrMapOvr>
    <a:masterClrMapping/>
  </p:clrMapOvr>
</p:sldLayout>
</file>

<file path=ppt/slideLayouts/slideLayout5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new-0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4213" y="2420938"/>
            <a:ext cx="7772400" cy="965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3644900"/>
            <a:ext cx="6400800" cy="105727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631367-B722-456B-B4EA-BFFD15BCC86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1868385"/>
      </p:ext>
    </p:extLst>
  </p:cSld>
  <p:clrMapOvr>
    <a:masterClrMapping/>
  </p:clrMapOvr>
</p:sldLayout>
</file>

<file path=ppt/slideLayouts/slideLayout5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979943-AF3D-4CCA-8EEC-F4622795E4E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8306398"/>
      </p:ext>
    </p:extLst>
  </p:cSld>
  <p:clrMapOvr>
    <a:masterClrMapping/>
  </p:clrMapOvr>
</p:sldLayout>
</file>

<file path=ppt/slideLayouts/slideLayout5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82F53B-13F7-4504-A7AF-5860B8327DB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1638858"/>
      </p:ext>
    </p:extLst>
  </p:cSld>
  <p:clrMapOvr>
    <a:masterClrMapping/>
  </p:clrMapOvr>
</p:sldLayout>
</file>

<file path=ppt/slideLayouts/slideLayout5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2060575"/>
            <a:ext cx="4038600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2060575"/>
            <a:ext cx="4038600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75A69A-EDF0-4F2F-8611-9CCA0D0B7E3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33339647"/>
      </p:ext>
    </p:extLst>
  </p:cSld>
  <p:clrMapOvr>
    <a:masterClrMapping/>
  </p:clrMapOvr>
</p:sldLayout>
</file>

<file path=ppt/slideLayouts/slideLayout5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F71929-C7FA-4E4D-B2A6-751CC349C4F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8788847"/>
      </p:ext>
    </p:extLst>
  </p:cSld>
  <p:clrMapOvr>
    <a:masterClrMapping/>
  </p:clrMapOvr>
</p:sldLayout>
</file>

<file path=ppt/slideLayouts/slideLayout5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CE9884-B303-4855-9CBB-B7A3B09C70B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1855155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49092"/>
      </p:ext>
    </p:extLst>
  </p:cSld>
  <p:clrMapOvr>
    <a:masterClrMapping/>
  </p:clrMapOvr>
  <p:transition/>
</p:sldLayout>
</file>

<file path=ppt/slideLayouts/slideLayout5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4A54CB-8F5B-4A57-A2A6-805413EA19A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0166894"/>
      </p:ext>
    </p:extLst>
  </p:cSld>
  <p:clrMapOvr>
    <a:masterClrMapping/>
  </p:clrMapOvr>
</p:sldLayout>
</file>

<file path=ppt/slideLayouts/slideLayout5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F35269-E786-4175-9B6C-638F2E27F77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4572143"/>
      </p:ext>
    </p:extLst>
  </p:cSld>
  <p:clrMapOvr>
    <a:masterClrMapping/>
  </p:clrMapOvr>
</p:sldLayout>
</file>

<file path=ppt/slideLayouts/slideLayout5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F7DAB-79BF-43F3-A178-7024B3EEE10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46131034"/>
      </p:ext>
    </p:extLst>
  </p:cSld>
  <p:clrMapOvr>
    <a:masterClrMapping/>
  </p:clrMapOvr>
</p:sldLayout>
</file>

<file path=ppt/slideLayouts/slideLayout5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7844BA-FDF2-41D4-9635-42AC7B7D340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9922590"/>
      </p:ext>
    </p:extLst>
  </p:cSld>
  <p:clrMapOvr>
    <a:masterClrMapping/>
  </p:clrMapOvr>
</p:sldLayout>
</file>

<file path=ppt/slideLayouts/slideLayout5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908050"/>
            <a:ext cx="2058988" cy="51117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08050"/>
            <a:ext cx="6029325" cy="51117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68E4E-347D-4004-9540-B8EBAAE69D7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0816535"/>
      </p:ext>
    </p:extLst>
  </p:cSld>
  <p:clrMapOvr>
    <a:masterClrMapping/>
  </p:clrMapOvr>
</p:sldLayout>
</file>

<file path=ppt/slideLayouts/slideLayout5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ctrTitle"/>
          </p:nvPr>
        </p:nvSpPr>
        <p:spPr>
          <a:xfrm>
            <a:off x="2428860" y="2571744"/>
            <a:ext cx="6143668" cy="1357322"/>
          </a:xfrm>
          <a:prstGeom prst="rect">
            <a:avLst/>
          </a:prstGeom>
        </p:spPr>
        <p:txBody>
          <a:bodyPr/>
          <a:lstStyle>
            <a:lvl1pPr>
              <a:defRPr sz="44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89394"/>
      </p:ext>
    </p:extLst>
  </p:cSld>
  <p:clrMapOvr>
    <a:masterClrMapping/>
  </p:clrMapOvr>
</p:sldLayout>
</file>

<file path=ppt/slideLayouts/slideLayout5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1850169"/>
      </p:ext>
    </p:extLst>
  </p:cSld>
  <p:clrMapOvr>
    <a:masterClrMapping/>
  </p:clrMapOvr>
</p:sldLayout>
</file>

<file path=ppt/slideLayouts/slideLayout5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7289358"/>
      </p:ext>
    </p:extLst>
  </p:cSld>
  <p:clrMapOvr>
    <a:masterClrMapping/>
  </p:clrMapOvr>
</p:sldLayout>
</file>

<file path=ppt/slideLayouts/slideLayout5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850107"/>
      </p:ext>
    </p:extLst>
  </p:cSld>
  <p:clrMapOvr>
    <a:masterClrMapping/>
  </p:clrMapOvr>
</p:sldLayout>
</file>

<file path=ppt/slideLayouts/slideLayout5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57865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351163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305646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14957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首頁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483768" y="3140968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6369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805294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024431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文本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800">
                <a:latin typeface="微软雅黑" pitchFamily="34" charset="-122"/>
                <a:ea typeface="微软雅黑" pitchFamily="34" charset="-122"/>
              </a:defRPr>
            </a:lvl1pPr>
            <a:lvl2pPr algn="l">
              <a:defRPr sz="2400">
                <a:latin typeface="微软雅黑" pitchFamily="34" charset="-122"/>
                <a:ea typeface="微软雅黑" pitchFamily="34" charset="-122"/>
              </a:defRPr>
            </a:lvl2pPr>
            <a:lvl3pPr algn="l">
              <a:defRPr sz="2400">
                <a:latin typeface="微软雅黑" pitchFamily="34" charset="-122"/>
                <a:ea typeface="微软雅黑" pitchFamily="34" charset="-122"/>
              </a:defRPr>
            </a:lvl3pPr>
            <a:lvl4pPr algn="l">
              <a:defRPr sz="2400">
                <a:latin typeface="微软雅黑" pitchFamily="34" charset="-122"/>
                <a:ea typeface="微软雅黑" pitchFamily="34" charset="-122"/>
              </a:defRPr>
            </a:lvl4pPr>
            <a:lvl5pPr algn="l">
              <a:defRPr sz="2400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77326704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818398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092088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34400" cy="563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41425"/>
            <a:ext cx="8229600" cy="5248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3672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689771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422108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58676503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F7FFB34-E692-4A1D-8515-608EA81D1A50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39A355F-0C71-43A1-A929-47E2491BFA7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806562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85A79B6-28A2-4CDA-8137-C65390A3FD52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5CFEF98-8510-48CE-A019-259E5C0AAE3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77520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058466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D8905FB-BB78-4676-86F6-ECE55435057B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4389BED-AE47-46FC-A48F-828BE3C0D40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679092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6A1F869-06A6-4156-903F-92F80E6F87F6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94CEE38-9E85-4E13-B4A6-E9CBCD0E962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1302414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BE19484C-2E6E-4C69-B1D8-9D43E5F7FD68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29EC9B3B-3A1B-41B9-B63E-7AA96A5E375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2895048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4EB0743-D55C-41E9-ADAF-28462E299A96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4C056E8-D603-4433-AE8F-A30AFA512E0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4790586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33CDA43-7846-41C7-92A1-79F875FA7706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A635C15-0991-44C4-B74B-2B2C0F1E490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630720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0E83455-2979-458C-A381-7DF5B4FB0D49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3F6710D-3534-41F8-9B94-B21089E915C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6705025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402B23D-346C-4CE9-821A-F323A0B427AF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AB857C4-9650-46B6-B0B0-CECAFC1BAAC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1525906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FF6443A-06A3-4A70-831E-938A247DC057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F51C94A-D334-412A-A1C7-6E7510723967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171CFB7-3ED8-42CA-9C98-6C76ECF8395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1260162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A04C425-101E-4393-9CD3-BDF6CF4B42F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2317014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60EC837-4B91-442F-8452-A89C5705EEAF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20345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36987379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C89BAA3-E83E-4D73-925F-BEC74EE9DC4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97072886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C65EC95-F77F-4A82-862B-D9C0AB85E5C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7019954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731FC9D-AE42-4188-9E4E-8880DE64419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91349978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19C3F42-D4CB-4CBA-B2BF-A9CA1E26498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4228811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D9C40A1-B023-4947-B02A-245BE91082E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4578546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EC24CC5-8DED-45AD-8B77-50CFF9ADB06F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52368715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852A389-29F8-46BB-9C1D-D6177AF1F2C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36621780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4D13F86-4CDB-4BAD-9E33-04BA7E25817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13589419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EF01447-8527-42B3-B54C-ED8710A1F345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23537198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2898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84591503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713125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803793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683576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095160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798509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998790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325501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532354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217617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3742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10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79.xml"/><Relationship Id="rId18" Type="http://schemas.openxmlformats.org/officeDocument/2006/relationships/slideLayout" Target="../slideLayouts/slideLayout84.xml"/><Relationship Id="rId26" Type="http://schemas.openxmlformats.org/officeDocument/2006/relationships/slideLayout" Target="../slideLayouts/slideLayout92.xml"/><Relationship Id="rId39" Type="http://schemas.openxmlformats.org/officeDocument/2006/relationships/slideLayout" Target="../slideLayouts/slideLayout105.xml"/><Relationship Id="rId21" Type="http://schemas.openxmlformats.org/officeDocument/2006/relationships/slideLayout" Target="../slideLayouts/slideLayout87.xml"/><Relationship Id="rId34" Type="http://schemas.openxmlformats.org/officeDocument/2006/relationships/slideLayout" Target="../slideLayouts/slideLayout100.xml"/><Relationship Id="rId42" Type="http://schemas.openxmlformats.org/officeDocument/2006/relationships/slideLayout" Target="../slideLayouts/slideLayout108.xml"/><Relationship Id="rId47" Type="http://schemas.openxmlformats.org/officeDocument/2006/relationships/slideLayout" Target="../slideLayouts/slideLayout113.xml"/><Relationship Id="rId50" Type="http://schemas.openxmlformats.org/officeDocument/2006/relationships/slideLayout" Target="../slideLayouts/slideLayout116.xml"/><Relationship Id="rId55" Type="http://schemas.openxmlformats.org/officeDocument/2006/relationships/slideLayout" Target="../slideLayouts/slideLayout121.xml"/><Relationship Id="rId63" Type="http://schemas.openxmlformats.org/officeDocument/2006/relationships/slideLayout" Target="../slideLayouts/slideLayout129.xml"/><Relationship Id="rId68" Type="http://schemas.openxmlformats.org/officeDocument/2006/relationships/slideLayout" Target="../slideLayouts/slideLayout134.xml"/><Relationship Id="rId76" Type="http://schemas.openxmlformats.org/officeDocument/2006/relationships/slideLayout" Target="../slideLayouts/slideLayout142.xml"/><Relationship Id="rId7" Type="http://schemas.openxmlformats.org/officeDocument/2006/relationships/slideLayout" Target="../slideLayouts/slideLayout73.xml"/><Relationship Id="rId71" Type="http://schemas.openxmlformats.org/officeDocument/2006/relationships/slideLayout" Target="../slideLayouts/slideLayout137.xml"/><Relationship Id="rId2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82.xml"/><Relationship Id="rId29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77.xml"/><Relationship Id="rId24" Type="http://schemas.openxmlformats.org/officeDocument/2006/relationships/slideLayout" Target="../slideLayouts/slideLayout90.xml"/><Relationship Id="rId32" Type="http://schemas.openxmlformats.org/officeDocument/2006/relationships/slideLayout" Target="../slideLayouts/slideLayout98.xml"/><Relationship Id="rId37" Type="http://schemas.openxmlformats.org/officeDocument/2006/relationships/slideLayout" Target="../slideLayouts/slideLayout103.xml"/><Relationship Id="rId40" Type="http://schemas.openxmlformats.org/officeDocument/2006/relationships/slideLayout" Target="../slideLayouts/slideLayout106.xml"/><Relationship Id="rId45" Type="http://schemas.openxmlformats.org/officeDocument/2006/relationships/slideLayout" Target="../slideLayouts/slideLayout111.xml"/><Relationship Id="rId53" Type="http://schemas.openxmlformats.org/officeDocument/2006/relationships/slideLayout" Target="../slideLayouts/slideLayout119.xml"/><Relationship Id="rId58" Type="http://schemas.openxmlformats.org/officeDocument/2006/relationships/slideLayout" Target="../slideLayouts/slideLayout124.xml"/><Relationship Id="rId66" Type="http://schemas.openxmlformats.org/officeDocument/2006/relationships/slideLayout" Target="../slideLayouts/slideLayout132.xml"/><Relationship Id="rId74" Type="http://schemas.openxmlformats.org/officeDocument/2006/relationships/slideLayout" Target="../slideLayouts/slideLayout140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71.xml"/><Relationship Id="rId61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76.xml"/><Relationship Id="rId19" Type="http://schemas.openxmlformats.org/officeDocument/2006/relationships/slideLayout" Target="../slideLayouts/slideLayout85.xml"/><Relationship Id="rId31" Type="http://schemas.openxmlformats.org/officeDocument/2006/relationships/slideLayout" Target="../slideLayouts/slideLayout97.xml"/><Relationship Id="rId44" Type="http://schemas.openxmlformats.org/officeDocument/2006/relationships/slideLayout" Target="../slideLayouts/slideLayout110.xml"/><Relationship Id="rId52" Type="http://schemas.openxmlformats.org/officeDocument/2006/relationships/slideLayout" Target="../slideLayouts/slideLayout118.xml"/><Relationship Id="rId60" Type="http://schemas.openxmlformats.org/officeDocument/2006/relationships/slideLayout" Target="../slideLayouts/slideLayout126.xml"/><Relationship Id="rId65" Type="http://schemas.openxmlformats.org/officeDocument/2006/relationships/slideLayout" Target="../slideLayouts/slideLayout131.xml"/><Relationship Id="rId73" Type="http://schemas.openxmlformats.org/officeDocument/2006/relationships/slideLayout" Target="../slideLayouts/slideLayout139.xml"/><Relationship Id="rId78" Type="http://schemas.openxmlformats.org/officeDocument/2006/relationships/theme" Target="../theme/theme10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slideLayout" Target="../slideLayouts/slideLayout80.xml"/><Relationship Id="rId22" Type="http://schemas.openxmlformats.org/officeDocument/2006/relationships/slideLayout" Target="../slideLayouts/slideLayout88.xml"/><Relationship Id="rId27" Type="http://schemas.openxmlformats.org/officeDocument/2006/relationships/slideLayout" Target="../slideLayouts/slideLayout93.xml"/><Relationship Id="rId30" Type="http://schemas.openxmlformats.org/officeDocument/2006/relationships/slideLayout" Target="../slideLayouts/slideLayout96.xml"/><Relationship Id="rId35" Type="http://schemas.openxmlformats.org/officeDocument/2006/relationships/slideLayout" Target="../slideLayouts/slideLayout101.xml"/><Relationship Id="rId43" Type="http://schemas.openxmlformats.org/officeDocument/2006/relationships/slideLayout" Target="../slideLayouts/slideLayout109.xml"/><Relationship Id="rId48" Type="http://schemas.openxmlformats.org/officeDocument/2006/relationships/slideLayout" Target="../slideLayouts/slideLayout114.xml"/><Relationship Id="rId56" Type="http://schemas.openxmlformats.org/officeDocument/2006/relationships/slideLayout" Target="../slideLayouts/slideLayout122.xml"/><Relationship Id="rId64" Type="http://schemas.openxmlformats.org/officeDocument/2006/relationships/slideLayout" Target="../slideLayouts/slideLayout130.xml"/><Relationship Id="rId69" Type="http://schemas.openxmlformats.org/officeDocument/2006/relationships/slideLayout" Target="../slideLayouts/slideLayout135.xml"/><Relationship Id="rId77" Type="http://schemas.openxmlformats.org/officeDocument/2006/relationships/slideLayout" Target="../slideLayouts/slideLayout143.xml"/><Relationship Id="rId8" Type="http://schemas.openxmlformats.org/officeDocument/2006/relationships/slideLayout" Target="../slideLayouts/slideLayout74.xml"/><Relationship Id="rId51" Type="http://schemas.openxmlformats.org/officeDocument/2006/relationships/slideLayout" Target="../slideLayouts/slideLayout117.xml"/><Relationship Id="rId72" Type="http://schemas.openxmlformats.org/officeDocument/2006/relationships/slideLayout" Target="../slideLayouts/slideLayout138.xml"/><Relationship Id="rId3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78.xml"/><Relationship Id="rId17" Type="http://schemas.openxmlformats.org/officeDocument/2006/relationships/slideLayout" Target="../slideLayouts/slideLayout83.xml"/><Relationship Id="rId25" Type="http://schemas.openxmlformats.org/officeDocument/2006/relationships/slideLayout" Target="../slideLayouts/slideLayout91.xml"/><Relationship Id="rId33" Type="http://schemas.openxmlformats.org/officeDocument/2006/relationships/slideLayout" Target="../slideLayouts/slideLayout99.xml"/><Relationship Id="rId38" Type="http://schemas.openxmlformats.org/officeDocument/2006/relationships/slideLayout" Target="../slideLayouts/slideLayout104.xml"/><Relationship Id="rId46" Type="http://schemas.openxmlformats.org/officeDocument/2006/relationships/slideLayout" Target="../slideLayouts/slideLayout112.xml"/><Relationship Id="rId59" Type="http://schemas.openxmlformats.org/officeDocument/2006/relationships/slideLayout" Target="../slideLayouts/slideLayout125.xml"/><Relationship Id="rId67" Type="http://schemas.openxmlformats.org/officeDocument/2006/relationships/slideLayout" Target="../slideLayouts/slideLayout133.xml"/><Relationship Id="rId20" Type="http://schemas.openxmlformats.org/officeDocument/2006/relationships/slideLayout" Target="../slideLayouts/slideLayout86.xml"/><Relationship Id="rId41" Type="http://schemas.openxmlformats.org/officeDocument/2006/relationships/slideLayout" Target="../slideLayouts/slideLayout107.xml"/><Relationship Id="rId54" Type="http://schemas.openxmlformats.org/officeDocument/2006/relationships/slideLayout" Target="../slideLayouts/slideLayout120.xml"/><Relationship Id="rId62" Type="http://schemas.openxmlformats.org/officeDocument/2006/relationships/slideLayout" Target="../slideLayouts/slideLayout128.xml"/><Relationship Id="rId70" Type="http://schemas.openxmlformats.org/officeDocument/2006/relationships/slideLayout" Target="../slideLayouts/slideLayout136.xml"/><Relationship Id="rId75" Type="http://schemas.openxmlformats.org/officeDocument/2006/relationships/slideLayout" Target="../slideLayouts/slideLayout141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5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9.xml"/><Relationship Id="rId28" Type="http://schemas.openxmlformats.org/officeDocument/2006/relationships/slideLayout" Target="../slideLayouts/slideLayout94.xml"/><Relationship Id="rId36" Type="http://schemas.openxmlformats.org/officeDocument/2006/relationships/slideLayout" Target="../slideLayouts/slideLayout102.xml"/><Relationship Id="rId49" Type="http://schemas.openxmlformats.org/officeDocument/2006/relationships/slideLayout" Target="../slideLayouts/slideLayout115.xml"/><Relationship Id="rId57" Type="http://schemas.openxmlformats.org/officeDocument/2006/relationships/slideLayout" Target="../slideLayouts/slideLayout123.xml"/></Relationships>
</file>

<file path=ppt/slideMasters/_rels/slideMaster1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56.xml"/><Relationship Id="rId18" Type="http://schemas.openxmlformats.org/officeDocument/2006/relationships/slideLayout" Target="../slideLayouts/slideLayout161.xml"/><Relationship Id="rId26" Type="http://schemas.openxmlformats.org/officeDocument/2006/relationships/slideLayout" Target="../slideLayouts/slideLayout169.xml"/><Relationship Id="rId39" Type="http://schemas.openxmlformats.org/officeDocument/2006/relationships/slideLayout" Target="../slideLayouts/slideLayout182.xml"/><Relationship Id="rId21" Type="http://schemas.openxmlformats.org/officeDocument/2006/relationships/slideLayout" Target="../slideLayouts/slideLayout164.xml"/><Relationship Id="rId34" Type="http://schemas.openxmlformats.org/officeDocument/2006/relationships/slideLayout" Target="../slideLayouts/slideLayout177.xml"/><Relationship Id="rId42" Type="http://schemas.openxmlformats.org/officeDocument/2006/relationships/slideLayout" Target="../slideLayouts/slideLayout185.xml"/><Relationship Id="rId47" Type="http://schemas.openxmlformats.org/officeDocument/2006/relationships/slideLayout" Target="../slideLayouts/slideLayout190.xml"/><Relationship Id="rId50" Type="http://schemas.openxmlformats.org/officeDocument/2006/relationships/slideLayout" Target="../slideLayouts/slideLayout193.xml"/><Relationship Id="rId55" Type="http://schemas.openxmlformats.org/officeDocument/2006/relationships/slideLayout" Target="../slideLayouts/slideLayout198.xml"/><Relationship Id="rId63" Type="http://schemas.openxmlformats.org/officeDocument/2006/relationships/slideLayout" Target="../slideLayouts/slideLayout206.xml"/><Relationship Id="rId68" Type="http://schemas.openxmlformats.org/officeDocument/2006/relationships/slideLayout" Target="../slideLayouts/slideLayout211.xml"/><Relationship Id="rId76" Type="http://schemas.openxmlformats.org/officeDocument/2006/relationships/slideLayout" Target="../slideLayouts/slideLayout219.xml"/><Relationship Id="rId7" Type="http://schemas.openxmlformats.org/officeDocument/2006/relationships/slideLayout" Target="../slideLayouts/slideLayout150.xml"/><Relationship Id="rId71" Type="http://schemas.openxmlformats.org/officeDocument/2006/relationships/slideLayout" Target="../slideLayouts/slideLayout214.xml"/><Relationship Id="rId2" Type="http://schemas.openxmlformats.org/officeDocument/2006/relationships/slideLayout" Target="../slideLayouts/slideLayout145.xml"/><Relationship Id="rId16" Type="http://schemas.openxmlformats.org/officeDocument/2006/relationships/slideLayout" Target="../slideLayouts/slideLayout159.xml"/><Relationship Id="rId29" Type="http://schemas.openxmlformats.org/officeDocument/2006/relationships/slideLayout" Target="../slideLayouts/slideLayout172.xml"/><Relationship Id="rId11" Type="http://schemas.openxmlformats.org/officeDocument/2006/relationships/slideLayout" Target="../slideLayouts/slideLayout154.xml"/><Relationship Id="rId24" Type="http://schemas.openxmlformats.org/officeDocument/2006/relationships/slideLayout" Target="../slideLayouts/slideLayout167.xml"/><Relationship Id="rId32" Type="http://schemas.openxmlformats.org/officeDocument/2006/relationships/slideLayout" Target="../slideLayouts/slideLayout175.xml"/><Relationship Id="rId37" Type="http://schemas.openxmlformats.org/officeDocument/2006/relationships/slideLayout" Target="../slideLayouts/slideLayout180.xml"/><Relationship Id="rId40" Type="http://schemas.openxmlformats.org/officeDocument/2006/relationships/slideLayout" Target="../slideLayouts/slideLayout183.xml"/><Relationship Id="rId45" Type="http://schemas.openxmlformats.org/officeDocument/2006/relationships/slideLayout" Target="../slideLayouts/slideLayout188.xml"/><Relationship Id="rId53" Type="http://schemas.openxmlformats.org/officeDocument/2006/relationships/slideLayout" Target="../slideLayouts/slideLayout196.xml"/><Relationship Id="rId58" Type="http://schemas.openxmlformats.org/officeDocument/2006/relationships/slideLayout" Target="../slideLayouts/slideLayout201.xml"/><Relationship Id="rId66" Type="http://schemas.openxmlformats.org/officeDocument/2006/relationships/slideLayout" Target="../slideLayouts/slideLayout209.xml"/><Relationship Id="rId74" Type="http://schemas.openxmlformats.org/officeDocument/2006/relationships/slideLayout" Target="../slideLayouts/slideLayout217.xml"/><Relationship Id="rId5" Type="http://schemas.openxmlformats.org/officeDocument/2006/relationships/slideLayout" Target="../slideLayouts/slideLayout148.xml"/><Relationship Id="rId15" Type="http://schemas.openxmlformats.org/officeDocument/2006/relationships/slideLayout" Target="../slideLayouts/slideLayout158.xml"/><Relationship Id="rId23" Type="http://schemas.openxmlformats.org/officeDocument/2006/relationships/slideLayout" Target="../slideLayouts/slideLayout166.xml"/><Relationship Id="rId28" Type="http://schemas.openxmlformats.org/officeDocument/2006/relationships/slideLayout" Target="../slideLayouts/slideLayout171.xml"/><Relationship Id="rId36" Type="http://schemas.openxmlformats.org/officeDocument/2006/relationships/slideLayout" Target="../slideLayouts/slideLayout179.xml"/><Relationship Id="rId49" Type="http://schemas.openxmlformats.org/officeDocument/2006/relationships/slideLayout" Target="../slideLayouts/slideLayout192.xml"/><Relationship Id="rId57" Type="http://schemas.openxmlformats.org/officeDocument/2006/relationships/slideLayout" Target="../slideLayouts/slideLayout200.xml"/><Relationship Id="rId61" Type="http://schemas.openxmlformats.org/officeDocument/2006/relationships/slideLayout" Target="../slideLayouts/slideLayout204.xml"/><Relationship Id="rId10" Type="http://schemas.openxmlformats.org/officeDocument/2006/relationships/slideLayout" Target="../slideLayouts/slideLayout153.xml"/><Relationship Id="rId19" Type="http://schemas.openxmlformats.org/officeDocument/2006/relationships/slideLayout" Target="../slideLayouts/slideLayout162.xml"/><Relationship Id="rId31" Type="http://schemas.openxmlformats.org/officeDocument/2006/relationships/slideLayout" Target="../slideLayouts/slideLayout174.xml"/><Relationship Id="rId44" Type="http://schemas.openxmlformats.org/officeDocument/2006/relationships/slideLayout" Target="../slideLayouts/slideLayout187.xml"/><Relationship Id="rId52" Type="http://schemas.openxmlformats.org/officeDocument/2006/relationships/slideLayout" Target="../slideLayouts/slideLayout195.xml"/><Relationship Id="rId60" Type="http://schemas.openxmlformats.org/officeDocument/2006/relationships/slideLayout" Target="../slideLayouts/slideLayout203.xml"/><Relationship Id="rId65" Type="http://schemas.openxmlformats.org/officeDocument/2006/relationships/slideLayout" Target="../slideLayouts/slideLayout208.xml"/><Relationship Id="rId73" Type="http://schemas.openxmlformats.org/officeDocument/2006/relationships/slideLayout" Target="../slideLayouts/slideLayout216.xml"/><Relationship Id="rId78" Type="http://schemas.openxmlformats.org/officeDocument/2006/relationships/image" Target="../media/image1.jpeg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Relationship Id="rId14" Type="http://schemas.openxmlformats.org/officeDocument/2006/relationships/slideLayout" Target="../slideLayouts/slideLayout157.xml"/><Relationship Id="rId22" Type="http://schemas.openxmlformats.org/officeDocument/2006/relationships/slideLayout" Target="../slideLayouts/slideLayout165.xml"/><Relationship Id="rId27" Type="http://schemas.openxmlformats.org/officeDocument/2006/relationships/slideLayout" Target="../slideLayouts/slideLayout170.xml"/><Relationship Id="rId30" Type="http://schemas.openxmlformats.org/officeDocument/2006/relationships/slideLayout" Target="../slideLayouts/slideLayout173.xml"/><Relationship Id="rId35" Type="http://schemas.openxmlformats.org/officeDocument/2006/relationships/slideLayout" Target="../slideLayouts/slideLayout178.xml"/><Relationship Id="rId43" Type="http://schemas.openxmlformats.org/officeDocument/2006/relationships/slideLayout" Target="../slideLayouts/slideLayout186.xml"/><Relationship Id="rId48" Type="http://schemas.openxmlformats.org/officeDocument/2006/relationships/slideLayout" Target="../slideLayouts/slideLayout191.xml"/><Relationship Id="rId56" Type="http://schemas.openxmlformats.org/officeDocument/2006/relationships/slideLayout" Target="../slideLayouts/slideLayout199.xml"/><Relationship Id="rId64" Type="http://schemas.openxmlformats.org/officeDocument/2006/relationships/slideLayout" Target="../slideLayouts/slideLayout207.xml"/><Relationship Id="rId69" Type="http://schemas.openxmlformats.org/officeDocument/2006/relationships/slideLayout" Target="../slideLayouts/slideLayout212.xml"/><Relationship Id="rId77" Type="http://schemas.openxmlformats.org/officeDocument/2006/relationships/theme" Target="../theme/theme11.xml"/><Relationship Id="rId8" Type="http://schemas.openxmlformats.org/officeDocument/2006/relationships/slideLayout" Target="../slideLayouts/slideLayout151.xml"/><Relationship Id="rId51" Type="http://schemas.openxmlformats.org/officeDocument/2006/relationships/slideLayout" Target="../slideLayouts/slideLayout194.xml"/><Relationship Id="rId72" Type="http://schemas.openxmlformats.org/officeDocument/2006/relationships/slideLayout" Target="../slideLayouts/slideLayout215.xml"/><Relationship Id="rId3" Type="http://schemas.openxmlformats.org/officeDocument/2006/relationships/slideLayout" Target="../slideLayouts/slideLayout146.xml"/><Relationship Id="rId12" Type="http://schemas.openxmlformats.org/officeDocument/2006/relationships/slideLayout" Target="../slideLayouts/slideLayout155.xml"/><Relationship Id="rId17" Type="http://schemas.openxmlformats.org/officeDocument/2006/relationships/slideLayout" Target="../slideLayouts/slideLayout160.xml"/><Relationship Id="rId25" Type="http://schemas.openxmlformats.org/officeDocument/2006/relationships/slideLayout" Target="../slideLayouts/slideLayout168.xml"/><Relationship Id="rId33" Type="http://schemas.openxmlformats.org/officeDocument/2006/relationships/slideLayout" Target="../slideLayouts/slideLayout176.xml"/><Relationship Id="rId38" Type="http://schemas.openxmlformats.org/officeDocument/2006/relationships/slideLayout" Target="../slideLayouts/slideLayout181.xml"/><Relationship Id="rId46" Type="http://schemas.openxmlformats.org/officeDocument/2006/relationships/slideLayout" Target="../slideLayouts/slideLayout189.xml"/><Relationship Id="rId59" Type="http://schemas.openxmlformats.org/officeDocument/2006/relationships/slideLayout" Target="../slideLayouts/slideLayout202.xml"/><Relationship Id="rId67" Type="http://schemas.openxmlformats.org/officeDocument/2006/relationships/slideLayout" Target="../slideLayouts/slideLayout210.xml"/><Relationship Id="rId20" Type="http://schemas.openxmlformats.org/officeDocument/2006/relationships/slideLayout" Target="../slideLayouts/slideLayout163.xml"/><Relationship Id="rId41" Type="http://schemas.openxmlformats.org/officeDocument/2006/relationships/slideLayout" Target="../slideLayouts/slideLayout184.xml"/><Relationship Id="rId54" Type="http://schemas.openxmlformats.org/officeDocument/2006/relationships/slideLayout" Target="../slideLayouts/slideLayout197.xml"/><Relationship Id="rId62" Type="http://schemas.openxmlformats.org/officeDocument/2006/relationships/slideLayout" Target="../slideLayouts/slideLayout205.xml"/><Relationship Id="rId70" Type="http://schemas.openxmlformats.org/officeDocument/2006/relationships/slideLayout" Target="../slideLayouts/slideLayout213.xml"/><Relationship Id="rId75" Type="http://schemas.openxmlformats.org/officeDocument/2006/relationships/slideLayout" Target="../slideLayouts/slideLayout218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/Relationships>
</file>

<file path=ppt/slideMasters/_rels/slideMaster1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32.xml"/><Relationship Id="rId18" Type="http://schemas.openxmlformats.org/officeDocument/2006/relationships/slideLayout" Target="../slideLayouts/slideLayout237.xml"/><Relationship Id="rId26" Type="http://schemas.openxmlformats.org/officeDocument/2006/relationships/slideLayout" Target="../slideLayouts/slideLayout245.xml"/><Relationship Id="rId39" Type="http://schemas.openxmlformats.org/officeDocument/2006/relationships/slideLayout" Target="../slideLayouts/slideLayout258.xml"/><Relationship Id="rId21" Type="http://schemas.openxmlformats.org/officeDocument/2006/relationships/slideLayout" Target="../slideLayouts/slideLayout240.xml"/><Relationship Id="rId34" Type="http://schemas.openxmlformats.org/officeDocument/2006/relationships/slideLayout" Target="../slideLayouts/slideLayout253.xml"/><Relationship Id="rId42" Type="http://schemas.openxmlformats.org/officeDocument/2006/relationships/slideLayout" Target="../slideLayouts/slideLayout261.xml"/><Relationship Id="rId47" Type="http://schemas.openxmlformats.org/officeDocument/2006/relationships/slideLayout" Target="../slideLayouts/slideLayout266.xml"/><Relationship Id="rId50" Type="http://schemas.openxmlformats.org/officeDocument/2006/relationships/slideLayout" Target="../slideLayouts/slideLayout269.xml"/><Relationship Id="rId55" Type="http://schemas.openxmlformats.org/officeDocument/2006/relationships/slideLayout" Target="../slideLayouts/slideLayout274.xml"/><Relationship Id="rId63" Type="http://schemas.openxmlformats.org/officeDocument/2006/relationships/slideLayout" Target="../slideLayouts/slideLayout282.xml"/><Relationship Id="rId68" Type="http://schemas.openxmlformats.org/officeDocument/2006/relationships/slideLayout" Target="../slideLayouts/slideLayout287.xml"/><Relationship Id="rId76" Type="http://schemas.openxmlformats.org/officeDocument/2006/relationships/slideLayout" Target="../slideLayouts/slideLayout295.xml"/><Relationship Id="rId7" Type="http://schemas.openxmlformats.org/officeDocument/2006/relationships/slideLayout" Target="../slideLayouts/slideLayout226.xml"/><Relationship Id="rId71" Type="http://schemas.openxmlformats.org/officeDocument/2006/relationships/slideLayout" Target="../slideLayouts/slideLayout290.xml"/><Relationship Id="rId2" Type="http://schemas.openxmlformats.org/officeDocument/2006/relationships/slideLayout" Target="../slideLayouts/slideLayout221.xml"/><Relationship Id="rId16" Type="http://schemas.openxmlformats.org/officeDocument/2006/relationships/slideLayout" Target="../slideLayouts/slideLayout235.xml"/><Relationship Id="rId29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30.xml"/><Relationship Id="rId24" Type="http://schemas.openxmlformats.org/officeDocument/2006/relationships/slideLayout" Target="../slideLayouts/slideLayout243.xml"/><Relationship Id="rId32" Type="http://schemas.openxmlformats.org/officeDocument/2006/relationships/slideLayout" Target="../slideLayouts/slideLayout251.xml"/><Relationship Id="rId37" Type="http://schemas.openxmlformats.org/officeDocument/2006/relationships/slideLayout" Target="../slideLayouts/slideLayout256.xml"/><Relationship Id="rId40" Type="http://schemas.openxmlformats.org/officeDocument/2006/relationships/slideLayout" Target="../slideLayouts/slideLayout259.xml"/><Relationship Id="rId45" Type="http://schemas.openxmlformats.org/officeDocument/2006/relationships/slideLayout" Target="../slideLayouts/slideLayout264.xml"/><Relationship Id="rId53" Type="http://schemas.openxmlformats.org/officeDocument/2006/relationships/slideLayout" Target="../slideLayouts/slideLayout272.xml"/><Relationship Id="rId58" Type="http://schemas.openxmlformats.org/officeDocument/2006/relationships/slideLayout" Target="../slideLayouts/slideLayout277.xml"/><Relationship Id="rId66" Type="http://schemas.openxmlformats.org/officeDocument/2006/relationships/slideLayout" Target="../slideLayouts/slideLayout285.xml"/><Relationship Id="rId74" Type="http://schemas.openxmlformats.org/officeDocument/2006/relationships/slideLayout" Target="../slideLayouts/slideLayout293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224.xml"/><Relationship Id="rId61" Type="http://schemas.openxmlformats.org/officeDocument/2006/relationships/slideLayout" Target="../slideLayouts/slideLayout280.xml"/><Relationship Id="rId10" Type="http://schemas.openxmlformats.org/officeDocument/2006/relationships/slideLayout" Target="../slideLayouts/slideLayout229.xml"/><Relationship Id="rId19" Type="http://schemas.openxmlformats.org/officeDocument/2006/relationships/slideLayout" Target="../slideLayouts/slideLayout238.xml"/><Relationship Id="rId31" Type="http://schemas.openxmlformats.org/officeDocument/2006/relationships/slideLayout" Target="../slideLayouts/slideLayout250.xml"/><Relationship Id="rId44" Type="http://schemas.openxmlformats.org/officeDocument/2006/relationships/slideLayout" Target="../slideLayouts/slideLayout263.xml"/><Relationship Id="rId52" Type="http://schemas.openxmlformats.org/officeDocument/2006/relationships/slideLayout" Target="../slideLayouts/slideLayout271.xml"/><Relationship Id="rId60" Type="http://schemas.openxmlformats.org/officeDocument/2006/relationships/slideLayout" Target="../slideLayouts/slideLayout279.xml"/><Relationship Id="rId65" Type="http://schemas.openxmlformats.org/officeDocument/2006/relationships/slideLayout" Target="../slideLayouts/slideLayout284.xml"/><Relationship Id="rId73" Type="http://schemas.openxmlformats.org/officeDocument/2006/relationships/slideLayout" Target="../slideLayouts/slideLayout292.xml"/><Relationship Id="rId78" Type="http://schemas.openxmlformats.org/officeDocument/2006/relationships/theme" Target="../theme/theme12.xml"/><Relationship Id="rId4" Type="http://schemas.openxmlformats.org/officeDocument/2006/relationships/slideLayout" Target="../slideLayouts/slideLayout223.xml"/><Relationship Id="rId9" Type="http://schemas.openxmlformats.org/officeDocument/2006/relationships/slideLayout" Target="../slideLayouts/slideLayout228.xml"/><Relationship Id="rId14" Type="http://schemas.openxmlformats.org/officeDocument/2006/relationships/slideLayout" Target="../slideLayouts/slideLayout233.xml"/><Relationship Id="rId22" Type="http://schemas.openxmlformats.org/officeDocument/2006/relationships/slideLayout" Target="../slideLayouts/slideLayout241.xml"/><Relationship Id="rId27" Type="http://schemas.openxmlformats.org/officeDocument/2006/relationships/slideLayout" Target="../slideLayouts/slideLayout246.xml"/><Relationship Id="rId30" Type="http://schemas.openxmlformats.org/officeDocument/2006/relationships/slideLayout" Target="../slideLayouts/slideLayout249.xml"/><Relationship Id="rId35" Type="http://schemas.openxmlformats.org/officeDocument/2006/relationships/slideLayout" Target="../slideLayouts/slideLayout254.xml"/><Relationship Id="rId43" Type="http://schemas.openxmlformats.org/officeDocument/2006/relationships/slideLayout" Target="../slideLayouts/slideLayout262.xml"/><Relationship Id="rId48" Type="http://schemas.openxmlformats.org/officeDocument/2006/relationships/slideLayout" Target="../slideLayouts/slideLayout267.xml"/><Relationship Id="rId56" Type="http://schemas.openxmlformats.org/officeDocument/2006/relationships/slideLayout" Target="../slideLayouts/slideLayout275.xml"/><Relationship Id="rId64" Type="http://schemas.openxmlformats.org/officeDocument/2006/relationships/slideLayout" Target="../slideLayouts/slideLayout283.xml"/><Relationship Id="rId69" Type="http://schemas.openxmlformats.org/officeDocument/2006/relationships/slideLayout" Target="../slideLayouts/slideLayout288.xml"/><Relationship Id="rId77" Type="http://schemas.openxmlformats.org/officeDocument/2006/relationships/slideLayout" Target="../slideLayouts/slideLayout296.xml"/><Relationship Id="rId8" Type="http://schemas.openxmlformats.org/officeDocument/2006/relationships/slideLayout" Target="../slideLayouts/slideLayout227.xml"/><Relationship Id="rId51" Type="http://schemas.openxmlformats.org/officeDocument/2006/relationships/slideLayout" Target="../slideLayouts/slideLayout270.xml"/><Relationship Id="rId72" Type="http://schemas.openxmlformats.org/officeDocument/2006/relationships/slideLayout" Target="../slideLayouts/slideLayout291.xml"/><Relationship Id="rId3" Type="http://schemas.openxmlformats.org/officeDocument/2006/relationships/slideLayout" Target="../slideLayouts/slideLayout222.xml"/><Relationship Id="rId12" Type="http://schemas.openxmlformats.org/officeDocument/2006/relationships/slideLayout" Target="../slideLayouts/slideLayout231.xml"/><Relationship Id="rId17" Type="http://schemas.openxmlformats.org/officeDocument/2006/relationships/slideLayout" Target="../slideLayouts/slideLayout236.xml"/><Relationship Id="rId25" Type="http://schemas.openxmlformats.org/officeDocument/2006/relationships/slideLayout" Target="../slideLayouts/slideLayout244.xml"/><Relationship Id="rId33" Type="http://schemas.openxmlformats.org/officeDocument/2006/relationships/slideLayout" Target="../slideLayouts/slideLayout252.xml"/><Relationship Id="rId38" Type="http://schemas.openxmlformats.org/officeDocument/2006/relationships/slideLayout" Target="../slideLayouts/slideLayout257.xml"/><Relationship Id="rId46" Type="http://schemas.openxmlformats.org/officeDocument/2006/relationships/slideLayout" Target="../slideLayouts/slideLayout265.xml"/><Relationship Id="rId59" Type="http://schemas.openxmlformats.org/officeDocument/2006/relationships/slideLayout" Target="../slideLayouts/slideLayout278.xml"/><Relationship Id="rId67" Type="http://schemas.openxmlformats.org/officeDocument/2006/relationships/slideLayout" Target="../slideLayouts/slideLayout286.xml"/><Relationship Id="rId20" Type="http://schemas.openxmlformats.org/officeDocument/2006/relationships/slideLayout" Target="../slideLayouts/slideLayout239.xml"/><Relationship Id="rId41" Type="http://schemas.openxmlformats.org/officeDocument/2006/relationships/slideLayout" Target="../slideLayouts/slideLayout260.xml"/><Relationship Id="rId54" Type="http://schemas.openxmlformats.org/officeDocument/2006/relationships/slideLayout" Target="../slideLayouts/slideLayout273.xml"/><Relationship Id="rId62" Type="http://schemas.openxmlformats.org/officeDocument/2006/relationships/slideLayout" Target="../slideLayouts/slideLayout281.xml"/><Relationship Id="rId70" Type="http://schemas.openxmlformats.org/officeDocument/2006/relationships/slideLayout" Target="../slideLayouts/slideLayout289.xml"/><Relationship Id="rId75" Type="http://schemas.openxmlformats.org/officeDocument/2006/relationships/slideLayout" Target="../slideLayouts/slideLayout294.xml"/><Relationship Id="rId1" Type="http://schemas.openxmlformats.org/officeDocument/2006/relationships/slideLayout" Target="../slideLayouts/slideLayout220.xml"/><Relationship Id="rId6" Type="http://schemas.openxmlformats.org/officeDocument/2006/relationships/slideLayout" Target="../slideLayouts/slideLayout225.xml"/><Relationship Id="rId15" Type="http://schemas.openxmlformats.org/officeDocument/2006/relationships/slideLayout" Target="../slideLayouts/slideLayout234.xml"/><Relationship Id="rId23" Type="http://schemas.openxmlformats.org/officeDocument/2006/relationships/slideLayout" Target="../slideLayouts/slideLayout242.xml"/><Relationship Id="rId28" Type="http://schemas.openxmlformats.org/officeDocument/2006/relationships/slideLayout" Target="../slideLayouts/slideLayout247.xml"/><Relationship Id="rId36" Type="http://schemas.openxmlformats.org/officeDocument/2006/relationships/slideLayout" Target="../slideLayouts/slideLayout255.xml"/><Relationship Id="rId49" Type="http://schemas.openxmlformats.org/officeDocument/2006/relationships/slideLayout" Target="../slideLayouts/slideLayout268.xml"/><Relationship Id="rId57" Type="http://schemas.openxmlformats.org/officeDocument/2006/relationships/slideLayout" Target="../slideLayouts/slideLayout27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4.xml"/><Relationship Id="rId3" Type="http://schemas.openxmlformats.org/officeDocument/2006/relationships/slideLayout" Target="../slideLayouts/slideLayout299.xml"/><Relationship Id="rId7" Type="http://schemas.openxmlformats.org/officeDocument/2006/relationships/slideLayout" Target="../slideLayouts/slideLayout303.xml"/><Relationship Id="rId2" Type="http://schemas.openxmlformats.org/officeDocument/2006/relationships/slideLayout" Target="../slideLayouts/slideLayout298.xml"/><Relationship Id="rId1" Type="http://schemas.openxmlformats.org/officeDocument/2006/relationships/slideLayout" Target="../slideLayouts/slideLayout297.xml"/><Relationship Id="rId6" Type="http://schemas.openxmlformats.org/officeDocument/2006/relationships/slideLayout" Target="../slideLayouts/slideLayout302.xml"/><Relationship Id="rId5" Type="http://schemas.openxmlformats.org/officeDocument/2006/relationships/slideLayout" Target="../slideLayouts/slideLayout301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300.xml"/><Relationship Id="rId9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317.xml"/><Relationship Id="rId18" Type="http://schemas.openxmlformats.org/officeDocument/2006/relationships/slideLayout" Target="../slideLayouts/slideLayout322.xml"/><Relationship Id="rId26" Type="http://schemas.openxmlformats.org/officeDocument/2006/relationships/slideLayout" Target="../slideLayouts/slideLayout330.xml"/><Relationship Id="rId39" Type="http://schemas.openxmlformats.org/officeDocument/2006/relationships/slideLayout" Target="../slideLayouts/slideLayout343.xml"/><Relationship Id="rId21" Type="http://schemas.openxmlformats.org/officeDocument/2006/relationships/slideLayout" Target="../slideLayouts/slideLayout325.xml"/><Relationship Id="rId34" Type="http://schemas.openxmlformats.org/officeDocument/2006/relationships/slideLayout" Target="../slideLayouts/slideLayout338.xml"/><Relationship Id="rId42" Type="http://schemas.openxmlformats.org/officeDocument/2006/relationships/slideLayout" Target="../slideLayouts/slideLayout346.xml"/><Relationship Id="rId47" Type="http://schemas.openxmlformats.org/officeDocument/2006/relationships/slideLayout" Target="../slideLayouts/slideLayout351.xml"/><Relationship Id="rId50" Type="http://schemas.openxmlformats.org/officeDocument/2006/relationships/slideLayout" Target="../slideLayouts/slideLayout354.xml"/><Relationship Id="rId55" Type="http://schemas.openxmlformats.org/officeDocument/2006/relationships/slideLayout" Target="../slideLayouts/slideLayout359.xml"/><Relationship Id="rId63" Type="http://schemas.openxmlformats.org/officeDocument/2006/relationships/slideLayout" Target="../slideLayouts/slideLayout367.xml"/><Relationship Id="rId68" Type="http://schemas.openxmlformats.org/officeDocument/2006/relationships/slideLayout" Target="../slideLayouts/slideLayout372.xml"/><Relationship Id="rId76" Type="http://schemas.openxmlformats.org/officeDocument/2006/relationships/slideLayout" Target="../slideLayouts/slideLayout380.xml"/><Relationship Id="rId7" Type="http://schemas.openxmlformats.org/officeDocument/2006/relationships/slideLayout" Target="../slideLayouts/slideLayout311.xml"/><Relationship Id="rId71" Type="http://schemas.openxmlformats.org/officeDocument/2006/relationships/slideLayout" Target="../slideLayouts/slideLayout375.xml"/><Relationship Id="rId2" Type="http://schemas.openxmlformats.org/officeDocument/2006/relationships/slideLayout" Target="../slideLayouts/slideLayout306.xml"/><Relationship Id="rId16" Type="http://schemas.openxmlformats.org/officeDocument/2006/relationships/slideLayout" Target="../slideLayouts/slideLayout320.xml"/><Relationship Id="rId29" Type="http://schemas.openxmlformats.org/officeDocument/2006/relationships/slideLayout" Target="../slideLayouts/slideLayout333.xml"/><Relationship Id="rId11" Type="http://schemas.openxmlformats.org/officeDocument/2006/relationships/slideLayout" Target="../slideLayouts/slideLayout315.xml"/><Relationship Id="rId24" Type="http://schemas.openxmlformats.org/officeDocument/2006/relationships/slideLayout" Target="../slideLayouts/slideLayout328.xml"/><Relationship Id="rId32" Type="http://schemas.openxmlformats.org/officeDocument/2006/relationships/slideLayout" Target="../slideLayouts/slideLayout336.xml"/><Relationship Id="rId37" Type="http://schemas.openxmlformats.org/officeDocument/2006/relationships/slideLayout" Target="../slideLayouts/slideLayout341.xml"/><Relationship Id="rId40" Type="http://schemas.openxmlformats.org/officeDocument/2006/relationships/slideLayout" Target="../slideLayouts/slideLayout344.xml"/><Relationship Id="rId45" Type="http://schemas.openxmlformats.org/officeDocument/2006/relationships/slideLayout" Target="../slideLayouts/slideLayout349.xml"/><Relationship Id="rId53" Type="http://schemas.openxmlformats.org/officeDocument/2006/relationships/slideLayout" Target="../slideLayouts/slideLayout357.xml"/><Relationship Id="rId58" Type="http://schemas.openxmlformats.org/officeDocument/2006/relationships/slideLayout" Target="../slideLayouts/slideLayout362.xml"/><Relationship Id="rId66" Type="http://schemas.openxmlformats.org/officeDocument/2006/relationships/slideLayout" Target="../slideLayouts/slideLayout370.xml"/><Relationship Id="rId74" Type="http://schemas.openxmlformats.org/officeDocument/2006/relationships/slideLayout" Target="../slideLayouts/slideLayout378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309.xml"/><Relationship Id="rId61" Type="http://schemas.openxmlformats.org/officeDocument/2006/relationships/slideLayout" Target="../slideLayouts/slideLayout365.xml"/><Relationship Id="rId10" Type="http://schemas.openxmlformats.org/officeDocument/2006/relationships/slideLayout" Target="../slideLayouts/slideLayout314.xml"/><Relationship Id="rId19" Type="http://schemas.openxmlformats.org/officeDocument/2006/relationships/slideLayout" Target="../slideLayouts/slideLayout323.xml"/><Relationship Id="rId31" Type="http://schemas.openxmlformats.org/officeDocument/2006/relationships/slideLayout" Target="../slideLayouts/slideLayout335.xml"/><Relationship Id="rId44" Type="http://schemas.openxmlformats.org/officeDocument/2006/relationships/slideLayout" Target="../slideLayouts/slideLayout348.xml"/><Relationship Id="rId52" Type="http://schemas.openxmlformats.org/officeDocument/2006/relationships/slideLayout" Target="../slideLayouts/slideLayout356.xml"/><Relationship Id="rId60" Type="http://schemas.openxmlformats.org/officeDocument/2006/relationships/slideLayout" Target="../slideLayouts/slideLayout364.xml"/><Relationship Id="rId65" Type="http://schemas.openxmlformats.org/officeDocument/2006/relationships/slideLayout" Target="../slideLayouts/slideLayout369.xml"/><Relationship Id="rId73" Type="http://schemas.openxmlformats.org/officeDocument/2006/relationships/slideLayout" Target="../slideLayouts/slideLayout377.xml"/><Relationship Id="rId78" Type="http://schemas.openxmlformats.org/officeDocument/2006/relationships/theme" Target="../theme/theme14.xml"/><Relationship Id="rId4" Type="http://schemas.openxmlformats.org/officeDocument/2006/relationships/slideLayout" Target="../slideLayouts/slideLayout308.xml"/><Relationship Id="rId9" Type="http://schemas.openxmlformats.org/officeDocument/2006/relationships/slideLayout" Target="../slideLayouts/slideLayout313.xml"/><Relationship Id="rId14" Type="http://schemas.openxmlformats.org/officeDocument/2006/relationships/slideLayout" Target="../slideLayouts/slideLayout318.xml"/><Relationship Id="rId22" Type="http://schemas.openxmlformats.org/officeDocument/2006/relationships/slideLayout" Target="../slideLayouts/slideLayout326.xml"/><Relationship Id="rId27" Type="http://schemas.openxmlformats.org/officeDocument/2006/relationships/slideLayout" Target="../slideLayouts/slideLayout331.xml"/><Relationship Id="rId30" Type="http://schemas.openxmlformats.org/officeDocument/2006/relationships/slideLayout" Target="../slideLayouts/slideLayout334.xml"/><Relationship Id="rId35" Type="http://schemas.openxmlformats.org/officeDocument/2006/relationships/slideLayout" Target="../slideLayouts/slideLayout339.xml"/><Relationship Id="rId43" Type="http://schemas.openxmlformats.org/officeDocument/2006/relationships/slideLayout" Target="../slideLayouts/slideLayout347.xml"/><Relationship Id="rId48" Type="http://schemas.openxmlformats.org/officeDocument/2006/relationships/slideLayout" Target="../slideLayouts/slideLayout352.xml"/><Relationship Id="rId56" Type="http://schemas.openxmlformats.org/officeDocument/2006/relationships/slideLayout" Target="../slideLayouts/slideLayout360.xml"/><Relationship Id="rId64" Type="http://schemas.openxmlformats.org/officeDocument/2006/relationships/slideLayout" Target="../slideLayouts/slideLayout368.xml"/><Relationship Id="rId69" Type="http://schemas.openxmlformats.org/officeDocument/2006/relationships/slideLayout" Target="../slideLayouts/slideLayout373.xml"/><Relationship Id="rId77" Type="http://schemas.openxmlformats.org/officeDocument/2006/relationships/slideLayout" Target="../slideLayouts/slideLayout381.xml"/><Relationship Id="rId8" Type="http://schemas.openxmlformats.org/officeDocument/2006/relationships/slideLayout" Target="../slideLayouts/slideLayout312.xml"/><Relationship Id="rId51" Type="http://schemas.openxmlformats.org/officeDocument/2006/relationships/slideLayout" Target="../slideLayouts/slideLayout355.xml"/><Relationship Id="rId72" Type="http://schemas.openxmlformats.org/officeDocument/2006/relationships/slideLayout" Target="../slideLayouts/slideLayout376.xml"/><Relationship Id="rId3" Type="http://schemas.openxmlformats.org/officeDocument/2006/relationships/slideLayout" Target="../slideLayouts/slideLayout307.xml"/><Relationship Id="rId12" Type="http://schemas.openxmlformats.org/officeDocument/2006/relationships/slideLayout" Target="../slideLayouts/slideLayout316.xml"/><Relationship Id="rId17" Type="http://schemas.openxmlformats.org/officeDocument/2006/relationships/slideLayout" Target="../slideLayouts/slideLayout321.xml"/><Relationship Id="rId25" Type="http://schemas.openxmlformats.org/officeDocument/2006/relationships/slideLayout" Target="../slideLayouts/slideLayout329.xml"/><Relationship Id="rId33" Type="http://schemas.openxmlformats.org/officeDocument/2006/relationships/slideLayout" Target="../slideLayouts/slideLayout337.xml"/><Relationship Id="rId38" Type="http://schemas.openxmlformats.org/officeDocument/2006/relationships/slideLayout" Target="../slideLayouts/slideLayout342.xml"/><Relationship Id="rId46" Type="http://schemas.openxmlformats.org/officeDocument/2006/relationships/slideLayout" Target="../slideLayouts/slideLayout350.xml"/><Relationship Id="rId59" Type="http://schemas.openxmlformats.org/officeDocument/2006/relationships/slideLayout" Target="../slideLayouts/slideLayout363.xml"/><Relationship Id="rId67" Type="http://schemas.openxmlformats.org/officeDocument/2006/relationships/slideLayout" Target="../slideLayouts/slideLayout371.xml"/><Relationship Id="rId20" Type="http://schemas.openxmlformats.org/officeDocument/2006/relationships/slideLayout" Target="../slideLayouts/slideLayout324.xml"/><Relationship Id="rId41" Type="http://schemas.openxmlformats.org/officeDocument/2006/relationships/slideLayout" Target="../slideLayouts/slideLayout345.xml"/><Relationship Id="rId54" Type="http://schemas.openxmlformats.org/officeDocument/2006/relationships/slideLayout" Target="../slideLayouts/slideLayout358.xml"/><Relationship Id="rId62" Type="http://schemas.openxmlformats.org/officeDocument/2006/relationships/slideLayout" Target="../slideLayouts/slideLayout366.xml"/><Relationship Id="rId70" Type="http://schemas.openxmlformats.org/officeDocument/2006/relationships/slideLayout" Target="../slideLayouts/slideLayout374.xml"/><Relationship Id="rId75" Type="http://schemas.openxmlformats.org/officeDocument/2006/relationships/slideLayout" Target="../slideLayouts/slideLayout379.xml"/><Relationship Id="rId1" Type="http://schemas.openxmlformats.org/officeDocument/2006/relationships/slideLayout" Target="../slideLayouts/slideLayout305.xml"/><Relationship Id="rId6" Type="http://schemas.openxmlformats.org/officeDocument/2006/relationships/slideLayout" Target="../slideLayouts/slideLayout310.xml"/><Relationship Id="rId15" Type="http://schemas.openxmlformats.org/officeDocument/2006/relationships/slideLayout" Target="../slideLayouts/slideLayout319.xml"/><Relationship Id="rId23" Type="http://schemas.openxmlformats.org/officeDocument/2006/relationships/slideLayout" Target="../slideLayouts/slideLayout327.xml"/><Relationship Id="rId28" Type="http://schemas.openxmlformats.org/officeDocument/2006/relationships/slideLayout" Target="../slideLayouts/slideLayout332.xml"/><Relationship Id="rId36" Type="http://schemas.openxmlformats.org/officeDocument/2006/relationships/slideLayout" Target="../slideLayouts/slideLayout340.xml"/><Relationship Id="rId49" Type="http://schemas.openxmlformats.org/officeDocument/2006/relationships/slideLayout" Target="../slideLayouts/slideLayout353.xml"/><Relationship Id="rId57" Type="http://schemas.openxmlformats.org/officeDocument/2006/relationships/slideLayout" Target="../slideLayouts/slideLayout361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9.xml"/><Relationship Id="rId3" Type="http://schemas.openxmlformats.org/officeDocument/2006/relationships/slideLayout" Target="../slideLayouts/slideLayout384.xml"/><Relationship Id="rId7" Type="http://schemas.openxmlformats.org/officeDocument/2006/relationships/slideLayout" Target="../slideLayouts/slideLayout388.xml"/><Relationship Id="rId2" Type="http://schemas.openxmlformats.org/officeDocument/2006/relationships/slideLayout" Target="../slideLayouts/slideLayout383.xml"/><Relationship Id="rId1" Type="http://schemas.openxmlformats.org/officeDocument/2006/relationships/slideLayout" Target="../slideLayouts/slideLayout382.xml"/><Relationship Id="rId6" Type="http://schemas.openxmlformats.org/officeDocument/2006/relationships/slideLayout" Target="../slideLayouts/slideLayout387.xml"/><Relationship Id="rId5" Type="http://schemas.openxmlformats.org/officeDocument/2006/relationships/slideLayout" Target="../slideLayouts/slideLayout386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385.xml"/><Relationship Id="rId9" Type="http://schemas.openxmlformats.org/officeDocument/2006/relationships/theme" Target="../theme/theme15.xml"/></Relationships>
</file>

<file path=ppt/slideMasters/_rels/slideMaster16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02.xml"/><Relationship Id="rId18" Type="http://schemas.openxmlformats.org/officeDocument/2006/relationships/slideLayout" Target="../slideLayouts/slideLayout407.xml"/><Relationship Id="rId26" Type="http://schemas.openxmlformats.org/officeDocument/2006/relationships/slideLayout" Target="../slideLayouts/slideLayout415.xml"/><Relationship Id="rId39" Type="http://schemas.openxmlformats.org/officeDocument/2006/relationships/slideLayout" Target="../slideLayouts/slideLayout428.xml"/><Relationship Id="rId21" Type="http://schemas.openxmlformats.org/officeDocument/2006/relationships/slideLayout" Target="../slideLayouts/slideLayout410.xml"/><Relationship Id="rId34" Type="http://schemas.openxmlformats.org/officeDocument/2006/relationships/slideLayout" Target="../slideLayouts/slideLayout423.xml"/><Relationship Id="rId42" Type="http://schemas.openxmlformats.org/officeDocument/2006/relationships/slideLayout" Target="../slideLayouts/slideLayout431.xml"/><Relationship Id="rId47" Type="http://schemas.openxmlformats.org/officeDocument/2006/relationships/slideLayout" Target="../slideLayouts/slideLayout436.xml"/><Relationship Id="rId50" Type="http://schemas.openxmlformats.org/officeDocument/2006/relationships/slideLayout" Target="../slideLayouts/slideLayout439.xml"/><Relationship Id="rId55" Type="http://schemas.openxmlformats.org/officeDocument/2006/relationships/slideLayout" Target="../slideLayouts/slideLayout444.xml"/><Relationship Id="rId63" Type="http://schemas.openxmlformats.org/officeDocument/2006/relationships/slideLayout" Target="../slideLayouts/slideLayout452.xml"/><Relationship Id="rId68" Type="http://schemas.openxmlformats.org/officeDocument/2006/relationships/slideLayout" Target="../slideLayouts/slideLayout457.xml"/><Relationship Id="rId76" Type="http://schemas.openxmlformats.org/officeDocument/2006/relationships/slideLayout" Target="../slideLayouts/slideLayout465.xml"/><Relationship Id="rId7" Type="http://schemas.openxmlformats.org/officeDocument/2006/relationships/slideLayout" Target="../slideLayouts/slideLayout396.xml"/><Relationship Id="rId71" Type="http://schemas.openxmlformats.org/officeDocument/2006/relationships/slideLayout" Target="../slideLayouts/slideLayout460.xml"/><Relationship Id="rId2" Type="http://schemas.openxmlformats.org/officeDocument/2006/relationships/slideLayout" Target="../slideLayouts/slideLayout391.xml"/><Relationship Id="rId16" Type="http://schemas.openxmlformats.org/officeDocument/2006/relationships/slideLayout" Target="../slideLayouts/slideLayout405.xml"/><Relationship Id="rId29" Type="http://schemas.openxmlformats.org/officeDocument/2006/relationships/slideLayout" Target="../slideLayouts/slideLayout418.xml"/><Relationship Id="rId11" Type="http://schemas.openxmlformats.org/officeDocument/2006/relationships/slideLayout" Target="../slideLayouts/slideLayout400.xml"/><Relationship Id="rId24" Type="http://schemas.openxmlformats.org/officeDocument/2006/relationships/slideLayout" Target="../slideLayouts/slideLayout413.xml"/><Relationship Id="rId32" Type="http://schemas.openxmlformats.org/officeDocument/2006/relationships/slideLayout" Target="../slideLayouts/slideLayout421.xml"/><Relationship Id="rId37" Type="http://schemas.openxmlformats.org/officeDocument/2006/relationships/slideLayout" Target="../slideLayouts/slideLayout426.xml"/><Relationship Id="rId40" Type="http://schemas.openxmlformats.org/officeDocument/2006/relationships/slideLayout" Target="../slideLayouts/slideLayout429.xml"/><Relationship Id="rId45" Type="http://schemas.openxmlformats.org/officeDocument/2006/relationships/slideLayout" Target="../slideLayouts/slideLayout434.xml"/><Relationship Id="rId53" Type="http://schemas.openxmlformats.org/officeDocument/2006/relationships/slideLayout" Target="../slideLayouts/slideLayout442.xml"/><Relationship Id="rId58" Type="http://schemas.openxmlformats.org/officeDocument/2006/relationships/slideLayout" Target="../slideLayouts/slideLayout447.xml"/><Relationship Id="rId66" Type="http://schemas.openxmlformats.org/officeDocument/2006/relationships/slideLayout" Target="../slideLayouts/slideLayout455.xml"/><Relationship Id="rId74" Type="http://schemas.openxmlformats.org/officeDocument/2006/relationships/slideLayout" Target="../slideLayouts/slideLayout463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394.xml"/><Relationship Id="rId61" Type="http://schemas.openxmlformats.org/officeDocument/2006/relationships/slideLayout" Target="../slideLayouts/slideLayout450.xml"/><Relationship Id="rId10" Type="http://schemas.openxmlformats.org/officeDocument/2006/relationships/slideLayout" Target="../slideLayouts/slideLayout399.xml"/><Relationship Id="rId19" Type="http://schemas.openxmlformats.org/officeDocument/2006/relationships/slideLayout" Target="../slideLayouts/slideLayout408.xml"/><Relationship Id="rId31" Type="http://schemas.openxmlformats.org/officeDocument/2006/relationships/slideLayout" Target="../slideLayouts/slideLayout420.xml"/><Relationship Id="rId44" Type="http://schemas.openxmlformats.org/officeDocument/2006/relationships/slideLayout" Target="../slideLayouts/slideLayout433.xml"/><Relationship Id="rId52" Type="http://schemas.openxmlformats.org/officeDocument/2006/relationships/slideLayout" Target="../slideLayouts/slideLayout441.xml"/><Relationship Id="rId60" Type="http://schemas.openxmlformats.org/officeDocument/2006/relationships/slideLayout" Target="../slideLayouts/slideLayout449.xml"/><Relationship Id="rId65" Type="http://schemas.openxmlformats.org/officeDocument/2006/relationships/slideLayout" Target="../slideLayouts/slideLayout454.xml"/><Relationship Id="rId73" Type="http://schemas.openxmlformats.org/officeDocument/2006/relationships/slideLayout" Target="../slideLayouts/slideLayout462.xml"/><Relationship Id="rId78" Type="http://schemas.openxmlformats.org/officeDocument/2006/relationships/theme" Target="../theme/theme16.xml"/><Relationship Id="rId4" Type="http://schemas.openxmlformats.org/officeDocument/2006/relationships/slideLayout" Target="../slideLayouts/slideLayout393.xml"/><Relationship Id="rId9" Type="http://schemas.openxmlformats.org/officeDocument/2006/relationships/slideLayout" Target="../slideLayouts/slideLayout398.xml"/><Relationship Id="rId14" Type="http://schemas.openxmlformats.org/officeDocument/2006/relationships/slideLayout" Target="../slideLayouts/slideLayout403.xml"/><Relationship Id="rId22" Type="http://schemas.openxmlformats.org/officeDocument/2006/relationships/slideLayout" Target="../slideLayouts/slideLayout411.xml"/><Relationship Id="rId27" Type="http://schemas.openxmlformats.org/officeDocument/2006/relationships/slideLayout" Target="../slideLayouts/slideLayout416.xml"/><Relationship Id="rId30" Type="http://schemas.openxmlformats.org/officeDocument/2006/relationships/slideLayout" Target="../slideLayouts/slideLayout419.xml"/><Relationship Id="rId35" Type="http://schemas.openxmlformats.org/officeDocument/2006/relationships/slideLayout" Target="../slideLayouts/slideLayout424.xml"/><Relationship Id="rId43" Type="http://schemas.openxmlformats.org/officeDocument/2006/relationships/slideLayout" Target="../slideLayouts/slideLayout432.xml"/><Relationship Id="rId48" Type="http://schemas.openxmlformats.org/officeDocument/2006/relationships/slideLayout" Target="../slideLayouts/slideLayout437.xml"/><Relationship Id="rId56" Type="http://schemas.openxmlformats.org/officeDocument/2006/relationships/slideLayout" Target="../slideLayouts/slideLayout445.xml"/><Relationship Id="rId64" Type="http://schemas.openxmlformats.org/officeDocument/2006/relationships/slideLayout" Target="../slideLayouts/slideLayout453.xml"/><Relationship Id="rId69" Type="http://schemas.openxmlformats.org/officeDocument/2006/relationships/slideLayout" Target="../slideLayouts/slideLayout458.xml"/><Relationship Id="rId77" Type="http://schemas.openxmlformats.org/officeDocument/2006/relationships/slideLayout" Target="../slideLayouts/slideLayout466.xml"/><Relationship Id="rId8" Type="http://schemas.openxmlformats.org/officeDocument/2006/relationships/slideLayout" Target="../slideLayouts/slideLayout397.xml"/><Relationship Id="rId51" Type="http://schemas.openxmlformats.org/officeDocument/2006/relationships/slideLayout" Target="../slideLayouts/slideLayout440.xml"/><Relationship Id="rId72" Type="http://schemas.openxmlformats.org/officeDocument/2006/relationships/slideLayout" Target="../slideLayouts/slideLayout461.xml"/><Relationship Id="rId3" Type="http://schemas.openxmlformats.org/officeDocument/2006/relationships/slideLayout" Target="../slideLayouts/slideLayout392.xml"/><Relationship Id="rId12" Type="http://schemas.openxmlformats.org/officeDocument/2006/relationships/slideLayout" Target="../slideLayouts/slideLayout401.xml"/><Relationship Id="rId17" Type="http://schemas.openxmlformats.org/officeDocument/2006/relationships/slideLayout" Target="../slideLayouts/slideLayout406.xml"/><Relationship Id="rId25" Type="http://schemas.openxmlformats.org/officeDocument/2006/relationships/slideLayout" Target="../slideLayouts/slideLayout414.xml"/><Relationship Id="rId33" Type="http://schemas.openxmlformats.org/officeDocument/2006/relationships/slideLayout" Target="../slideLayouts/slideLayout422.xml"/><Relationship Id="rId38" Type="http://schemas.openxmlformats.org/officeDocument/2006/relationships/slideLayout" Target="../slideLayouts/slideLayout427.xml"/><Relationship Id="rId46" Type="http://schemas.openxmlformats.org/officeDocument/2006/relationships/slideLayout" Target="../slideLayouts/slideLayout435.xml"/><Relationship Id="rId59" Type="http://schemas.openxmlformats.org/officeDocument/2006/relationships/slideLayout" Target="../slideLayouts/slideLayout448.xml"/><Relationship Id="rId67" Type="http://schemas.openxmlformats.org/officeDocument/2006/relationships/slideLayout" Target="../slideLayouts/slideLayout456.xml"/><Relationship Id="rId20" Type="http://schemas.openxmlformats.org/officeDocument/2006/relationships/slideLayout" Target="../slideLayouts/slideLayout409.xml"/><Relationship Id="rId41" Type="http://schemas.openxmlformats.org/officeDocument/2006/relationships/slideLayout" Target="../slideLayouts/slideLayout430.xml"/><Relationship Id="rId54" Type="http://schemas.openxmlformats.org/officeDocument/2006/relationships/slideLayout" Target="../slideLayouts/slideLayout443.xml"/><Relationship Id="rId62" Type="http://schemas.openxmlformats.org/officeDocument/2006/relationships/slideLayout" Target="../slideLayouts/slideLayout451.xml"/><Relationship Id="rId70" Type="http://schemas.openxmlformats.org/officeDocument/2006/relationships/slideLayout" Target="../slideLayouts/slideLayout459.xml"/><Relationship Id="rId75" Type="http://schemas.openxmlformats.org/officeDocument/2006/relationships/slideLayout" Target="../slideLayouts/slideLayout464.xml"/><Relationship Id="rId1" Type="http://schemas.openxmlformats.org/officeDocument/2006/relationships/slideLayout" Target="../slideLayouts/slideLayout390.xml"/><Relationship Id="rId6" Type="http://schemas.openxmlformats.org/officeDocument/2006/relationships/slideLayout" Target="../slideLayouts/slideLayout395.xml"/><Relationship Id="rId15" Type="http://schemas.openxmlformats.org/officeDocument/2006/relationships/slideLayout" Target="../slideLayouts/slideLayout404.xml"/><Relationship Id="rId23" Type="http://schemas.openxmlformats.org/officeDocument/2006/relationships/slideLayout" Target="../slideLayouts/slideLayout412.xml"/><Relationship Id="rId28" Type="http://schemas.openxmlformats.org/officeDocument/2006/relationships/slideLayout" Target="../slideLayouts/slideLayout417.xml"/><Relationship Id="rId36" Type="http://schemas.openxmlformats.org/officeDocument/2006/relationships/slideLayout" Target="../slideLayouts/slideLayout425.xml"/><Relationship Id="rId49" Type="http://schemas.openxmlformats.org/officeDocument/2006/relationships/slideLayout" Target="../slideLayouts/slideLayout438.xml"/><Relationship Id="rId57" Type="http://schemas.openxmlformats.org/officeDocument/2006/relationships/slideLayout" Target="../slideLayouts/slideLayout446.xml"/></Relationships>
</file>

<file path=ppt/slideMasters/_rels/slideMaster17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79.xml"/><Relationship Id="rId18" Type="http://schemas.openxmlformats.org/officeDocument/2006/relationships/slideLayout" Target="../slideLayouts/slideLayout484.xml"/><Relationship Id="rId26" Type="http://schemas.openxmlformats.org/officeDocument/2006/relationships/slideLayout" Target="../slideLayouts/slideLayout492.xml"/><Relationship Id="rId39" Type="http://schemas.openxmlformats.org/officeDocument/2006/relationships/slideLayout" Target="../slideLayouts/slideLayout505.xml"/><Relationship Id="rId21" Type="http://schemas.openxmlformats.org/officeDocument/2006/relationships/slideLayout" Target="../slideLayouts/slideLayout487.xml"/><Relationship Id="rId34" Type="http://schemas.openxmlformats.org/officeDocument/2006/relationships/slideLayout" Target="../slideLayouts/slideLayout500.xml"/><Relationship Id="rId42" Type="http://schemas.openxmlformats.org/officeDocument/2006/relationships/slideLayout" Target="../slideLayouts/slideLayout508.xml"/><Relationship Id="rId47" Type="http://schemas.openxmlformats.org/officeDocument/2006/relationships/slideLayout" Target="../slideLayouts/slideLayout513.xml"/><Relationship Id="rId50" Type="http://schemas.openxmlformats.org/officeDocument/2006/relationships/slideLayout" Target="../slideLayouts/slideLayout516.xml"/><Relationship Id="rId55" Type="http://schemas.openxmlformats.org/officeDocument/2006/relationships/slideLayout" Target="../slideLayouts/slideLayout521.xml"/><Relationship Id="rId63" Type="http://schemas.openxmlformats.org/officeDocument/2006/relationships/slideLayout" Target="../slideLayouts/slideLayout529.xml"/><Relationship Id="rId68" Type="http://schemas.openxmlformats.org/officeDocument/2006/relationships/slideLayout" Target="../slideLayouts/slideLayout534.xml"/><Relationship Id="rId76" Type="http://schemas.openxmlformats.org/officeDocument/2006/relationships/slideLayout" Target="../slideLayouts/slideLayout542.xml"/><Relationship Id="rId7" Type="http://schemas.openxmlformats.org/officeDocument/2006/relationships/slideLayout" Target="../slideLayouts/slideLayout473.xml"/><Relationship Id="rId71" Type="http://schemas.openxmlformats.org/officeDocument/2006/relationships/slideLayout" Target="../slideLayouts/slideLayout537.xml"/><Relationship Id="rId2" Type="http://schemas.openxmlformats.org/officeDocument/2006/relationships/slideLayout" Target="../slideLayouts/slideLayout468.xml"/><Relationship Id="rId16" Type="http://schemas.openxmlformats.org/officeDocument/2006/relationships/slideLayout" Target="../slideLayouts/slideLayout482.xml"/><Relationship Id="rId29" Type="http://schemas.openxmlformats.org/officeDocument/2006/relationships/slideLayout" Target="../slideLayouts/slideLayout495.xml"/><Relationship Id="rId11" Type="http://schemas.openxmlformats.org/officeDocument/2006/relationships/slideLayout" Target="../slideLayouts/slideLayout477.xml"/><Relationship Id="rId24" Type="http://schemas.openxmlformats.org/officeDocument/2006/relationships/slideLayout" Target="../slideLayouts/slideLayout490.xml"/><Relationship Id="rId32" Type="http://schemas.openxmlformats.org/officeDocument/2006/relationships/slideLayout" Target="../slideLayouts/slideLayout498.xml"/><Relationship Id="rId37" Type="http://schemas.openxmlformats.org/officeDocument/2006/relationships/slideLayout" Target="../slideLayouts/slideLayout503.xml"/><Relationship Id="rId40" Type="http://schemas.openxmlformats.org/officeDocument/2006/relationships/slideLayout" Target="../slideLayouts/slideLayout506.xml"/><Relationship Id="rId45" Type="http://schemas.openxmlformats.org/officeDocument/2006/relationships/slideLayout" Target="../slideLayouts/slideLayout511.xml"/><Relationship Id="rId53" Type="http://schemas.openxmlformats.org/officeDocument/2006/relationships/slideLayout" Target="../slideLayouts/slideLayout519.xml"/><Relationship Id="rId58" Type="http://schemas.openxmlformats.org/officeDocument/2006/relationships/slideLayout" Target="../slideLayouts/slideLayout524.xml"/><Relationship Id="rId66" Type="http://schemas.openxmlformats.org/officeDocument/2006/relationships/slideLayout" Target="../slideLayouts/slideLayout532.xml"/><Relationship Id="rId74" Type="http://schemas.openxmlformats.org/officeDocument/2006/relationships/slideLayout" Target="../slideLayouts/slideLayout540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471.xml"/><Relationship Id="rId61" Type="http://schemas.openxmlformats.org/officeDocument/2006/relationships/slideLayout" Target="../slideLayouts/slideLayout527.xml"/><Relationship Id="rId10" Type="http://schemas.openxmlformats.org/officeDocument/2006/relationships/slideLayout" Target="../slideLayouts/slideLayout476.xml"/><Relationship Id="rId19" Type="http://schemas.openxmlformats.org/officeDocument/2006/relationships/slideLayout" Target="../slideLayouts/slideLayout485.xml"/><Relationship Id="rId31" Type="http://schemas.openxmlformats.org/officeDocument/2006/relationships/slideLayout" Target="../slideLayouts/slideLayout497.xml"/><Relationship Id="rId44" Type="http://schemas.openxmlformats.org/officeDocument/2006/relationships/slideLayout" Target="../slideLayouts/slideLayout510.xml"/><Relationship Id="rId52" Type="http://schemas.openxmlformats.org/officeDocument/2006/relationships/slideLayout" Target="../slideLayouts/slideLayout518.xml"/><Relationship Id="rId60" Type="http://schemas.openxmlformats.org/officeDocument/2006/relationships/slideLayout" Target="../slideLayouts/slideLayout526.xml"/><Relationship Id="rId65" Type="http://schemas.openxmlformats.org/officeDocument/2006/relationships/slideLayout" Target="../slideLayouts/slideLayout531.xml"/><Relationship Id="rId73" Type="http://schemas.openxmlformats.org/officeDocument/2006/relationships/slideLayout" Target="../slideLayouts/slideLayout539.xml"/><Relationship Id="rId78" Type="http://schemas.openxmlformats.org/officeDocument/2006/relationships/theme" Target="../theme/theme17.xml"/><Relationship Id="rId4" Type="http://schemas.openxmlformats.org/officeDocument/2006/relationships/slideLayout" Target="../slideLayouts/slideLayout470.xml"/><Relationship Id="rId9" Type="http://schemas.openxmlformats.org/officeDocument/2006/relationships/slideLayout" Target="../slideLayouts/slideLayout475.xml"/><Relationship Id="rId14" Type="http://schemas.openxmlformats.org/officeDocument/2006/relationships/slideLayout" Target="../slideLayouts/slideLayout480.xml"/><Relationship Id="rId22" Type="http://schemas.openxmlformats.org/officeDocument/2006/relationships/slideLayout" Target="../slideLayouts/slideLayout488.xml"/><Relationship Id="rId27" Type="http://schemas.openxmlformats.org/officeDocument/2006/relationships/slideLayout" Target="../slideLayouts/slideLayout493.xml"/><Relationship Id="rId30" Type="http://schemas.openxmlformats.org/officeDocument/2006/relationships/slideLayout" Target="../slideLayouts/slideLayout496.xml"/><Relationship Id="rId35" Type="http://schemas.openxmlformats.org/officeDocument/2006/relationships/slideLayout" Target="../slideLayouts/slideLayout501.xml"/><Relationship Id="rId43" Type="http://schemas.openxmlformats.org/officeDocument/2006/relationships/slideLayout" Target="../slideLayouts/slideLayout509.xml"/><Relationship Id="rId48" Type="http://schemas.openxmlformats.org/officeDocument/2006/relationships/slideLayout" Target="../slideLayouts/slideLayout514.xml"/><Relationship Id="rId56" Type="http://schemas.openxmlformats.org/officeDocument/2006/relationships/slideLayout" Target="../slideLayouts/slideLayout522.xml"/><Relationship Id="rId64" Type="http://schemas.openxmlformats.org/officeDocument/2006/relationships/slideLayout" Target="../slideLayouts/slideLayout530.xml"/><Relationship Id="rId69" Type="http://schemas.openxmlformats.org/officeDocument/2006/relationships/slideLayout" Target="../slideLayouts/slideLayout535.xml"/><Relationship Id="rId77" Type="http://schemas.openxmlformats.org/officeDocument/2006/relationships/slideLayout" Target="../slideLayouts/slideLayout543.xml"/><Relationship Id="rId8" Type="http://schemas.openxmlformats.org/officeDocument/2006/relationships/slideLayout" Target="../slideLayouts/slideLayout474.xml"/><Relationship Id="rId51" Type="http://schemas.openxmlformats.org/officeDocument/2006/relationships/slideLayout" Target="../slideLayouts/slideLayout517.xml"/><Relationship Id="rId72" Type="http://schemas.openxmlformats.org/officeDocument/2006/relationships/slideLayout" Target="../slideLayouts/slideLayout538.xml"/><Relationship Id="rId3" Type="http://schemas.openxmlformats.org/officeDocument/2006/relationships/slideLayout" Target="../slideLayouts/slideLayout469.xml"/><Relationship Id="rId12" Type="http://schemas.openxmlformats.org/officeDocument/2006/relationships/slideLayout" Target="../slideLayouts/slideLayout478.xml"/><Relationship Id="rId17" Type="http://schemas.openxmlformats.org/officeDocument/2006/relationships/slideLayout" Target="../slideLayouts/slideLayout483.xml"/><Relationship Id="rId25" Type="http://schemas.openxmlformats.org/officeDocument/2006/relationships/slideLayout" Target="../slideLayouts/slideLayout491.xml"/><Relationship Id="rId33" Type="http://schemas.openxmlformats.org/officeDocument/2006/relationships/slideLayout" Target="../slideLayouts/slideLayout499.xml"/><Relationship Id="rId38" Type="http://schemas.openxmlformats.org/officeDocument/2006/relationships/slideLayout" Target="../slideLayouts/slideLayout504.xml"/><Relationship Id="rId46" Type="http://schemas.openxmlformats.org/officeDocument/2006/relationships/slideLayout" Target="../slideLayouts/slideLayout512.xml"/><Relationship Id="rId59" Type="http://schemas.openxmlformats.org/officeDocument/2006/relationships/slideLayout" Target="../slideLayouts/slideLayout525.xml"/><Relationship Id="rId67" Type="http://schemas.openxmlformats.org/officeDocument/2006/relationships/slideLayout" Target="../slideLayouts/slideLayout533.xml"/><Relationship Id="rId20" Type="http://schemas.openxmlformats.org/officeDocument/2006/relationships/slideLayout" Target="../slideLayouts/slideLayout486.xml"/><Relationship Id="rId41" Type="http://schemas.openxmlformats.org/officeDocument/2006/relationships/slideLayout" Target="../slideLayouts/slideLayout507.xml"/><Relationship Id="rId54" Type="http://schemas.openxmlformats.org/officeDocument/2006/relationships/slideLayout" Target="../slideLayouts/slideLayout520.xml"/><Relationship Id="rId62" Type="http://schemas.openxmlformats.org/officeDocument/2006/relationships/slideLayout" Target="../slideLayouts/slideLayout528.xml"/><Relationship Id="rId70" Type="http://schemas.openxmlformats.org/officeDocument/2006/relationships/slideLayout" Target="../slideLayouts/slideLayout536.xml"/><Relationship Id="rId75" Type="http://schemas.openxmlformats.org/officeDocument/2006/relationships/slideLayout" Target="../slideLayouts/slideLayout541.xml"/><Relationship Id="rId1" Type="http://schemas.openxmlformats.org/officeDocument/2006/relationships/slideLayout" Target="../slideLayouts/slideLayout467.xml"/><Relationship Id="rId6" Type="http://schemas.openxmlformats.org/officeDocument/2006/relationships/slideLayout" Target="../slideLayouts/slideLayout472.xml"/><Relationship Id="rId15" Type="http://schemas.openxmlformats.org/officeDocument/2006/relationships/slideLayout" Target="../slideLayouts/slideLayout481.xml"/><Relationship Id="rId23" Type="http://schemas.openxmlformats.org/officeDocument/2006/relationships/slideLayout" Target="../slideLayouts/slideLayout489.xml"/><Relationship Id="rId28" Type="http://schemas.openxmlformats.org/officeDocument/2006/relationships/slideLayout" Target="../slideLayouts/slideLayout494.xml"/><Relationship Id="rId36" Type="http://schemas.openxmlformats.org/officeDocument/2006/relationships/slideLayout" Target="../slideLayouts/slideLayout502.xml"/><Relationship Id="rId49" Type="http://schemas.openxmlformats.org/officeDocument/2006/relationships/slideLayout" Target="../slideLayouts/slideLayout515.xml"/><Relationship Id="rId57" Type="http://schemas.openxmlformats.org/officeDocument/2006/relationships/slideLayout" Target="../slideLayouts/slideLayout523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1.xml"/><Relationship Id="rId13" Type="http://schemas.openxmlformats.org/officeDocument/2006/relationships/image" Target="../media/image24.jpeg"/><Relationship Id="rId3" Type="http://schemas.openxmlformats.org/officeDocument/2006/relationships/slideLayout" Target="../slideLayouts/slideLayout546.xml"/><Relationship Id="rId7" Type="http://schemas.openxmlformats.org/officeDocument/2006/relationships/slideLayout" Target="../slideLayouts/slideLayout550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545.xml"/><Relationship Id="rId1" Type="http://schemas.openxmlformats.org/officeDocument/2006/relationships/slideLayout" Target="../slideLayouts/slideLayout544.xml"/><Relationship Id="rId6" Type="http://schemas.openxmlformats.org/officeDocument/2006/relationships/slideLayout" Target="../slideLayouts/slideLayout549.xml"/><Relationship Id="rId11" Type="http://schemas.openxmlformats.org/officeDocument/2006/relationships/slideLayout" Target="../slideLayouts/slideLayout554.xml"/><Relationship Id="rId5" Type="http://schemas.openxmlformats.org/officeDocument/2006/relationships/slideLayout" Target="../slideLayouts/slideLayout548.xml"/><Relationship Id="rId10" Type="http://schemas.openxmlformats.org/officeDocument/2006/relationships/slideLayout" Target="../slideLayouts/slideLayout553.xml"/><Relationship Id="rId4" Type="http://schemas.openxmlformats.org/officeDocument/2006/relationships/slideLayout" Target="../slideLayouts/slideLayout547.xml"/><Relationship Id="rId9" Type="http://schemas.openxmlformats.org/officeDocument/2006/relationships/slideLayout" Target="../slideLayouts/slideLayout552.xml"/></Relationships>
</file>

<file path=ppt/slideMasters/_rels/slideMaster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7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556.xml"/><Relationship Id="rId1" Type="http://schemas.openxmlformats.org/officeDocument/2006/relationships/slideLayout" Target="../slideLayouts/slideLayout555.xml"/><Relationship Id="rId6" Type="http://schemas.openxmlformats.org/officeDocument/2006/relationships/theme" Target="../theme/theme19.xml"/><Relationship Id="rId5" Type="http://schemas.openxmlformats.org/officeDocument/2006/relationships/slideLayout" Target="../slideLayouts/slideLayout559.xml"/><Relationship Id="rId4" Type="http://schemas.openxmlformats.org/officeDocument/2006/relationships/slideLayout" Target="../slideLayouts/slideLayout55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4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1.jpe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50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1.jpe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54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image" Target="../media/image1.jpeg"/><Relationship Id="rId5" Type="http://schemas.openxmlformats.org/officeDocument/2006/relationships/theme" Target="../theme/theme8.xml"/><Relationship Id="rId4" Type="http://schemas.openxmlformats.org/officeDocument/2006/relationships/slideLayout" Target="../slideLayouts/slideLayout5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3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62.xml"/><Relationship Id="rId9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圖片 6" descr="1007簡報內頁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圖片 2" descr="20110301簡報首頁_鼎捷軟件P.jp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442" r:id="rId1"/>
    <p:sldLayoutId id="2147494443" r:id="rId2"/>
    <p:sldLayoutId id="2147494444" r:id="rId3"/>
    <p:sldLayoutId id="2147494445" r:id="rId4"/>
    <p:sldLayoutId id="2147494446" r:id="rId5"/>
    <p:sldLayoutId id="2147494447" r:id="rId6"/>
    <p:sldLayoutId id="2147494448" r:id="rId7"/>
    <p:sldLayoutId id="2147494449" r:id="rId8"/>
    <p:sldLayoutId id="2147494450" r:id="rId9"/>
    <p:sldLayoutId id="2147494451" r:id="rId10"/>
    <p:sldLayoutId id="2147494452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圖片 6" descr="1007簡報內頁.jpg"/>
          <p:cNvPicPr>
            <a:picLocks noChangeAspect="1"/>
          </p:cNvPicPr>
          <p:nvPr userDrawn="1"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63" r:id="rId1"/>
    <p:sldLayoutId id="2147494564" r:id="rId2"/>
    <p:sldLayoutId id="2147494565" r:id="rId3"/>
    <p:sldLayoutId id="2147494566" r:id="rId4"/>
    <p:sldLayoutId id="2147494567" r:id="rId5"/>
    <p:sldLayoutId id="2147494568" r:id="rId6"/>
    <p:sldLayoutId id="2147494569" r:id="rId7"/>
    <p:sldLayoutId id="2147494570" r:id="rId8"/>
    <p:sldLayoutId id="2147494571" r:id="rId9"/>
    <p:sldLayoutId id="2147494572" r:id="rId10"/>
    <p:sldLayoutId id="2147494573" r:id="rId11"/>
    <p:sldLayoutId id="2147494574" r:id="rId12"/>
    <p:sldLayoutId id="2147494575" r:id="rId13"/>
    <p:sldLayoutId id="2147494576" r:id="rId14"/>
    <p:sldLayoutId id="2147494577" r:id="rId15"/>
    <p:sldLayoutId id="2147494578" r:id="rId16"/>
    <p:sldLayoutId id="2147494579" r:id="rId17"/>
    <p:sldLayoutId id="2147494580" r:id="rId18"/>
    <p:sldLayoutId id="2147494581" r:id="rId19"/>
    <p:sldLayoutId id="2147494582" r:id="rId20"/>
    <p:sldLayoutId id="2147494583" r:id="rId21"/>
    <p:sldLayoutId id="2147494584" r:id="rId22"/>
    <p:sldLayoutId id="2147494585" r:id="rId23"/>
    <p:sldLayoutId id="2147494586" r:id="rId24"/>
    <p:sldLayoutId id="2147494587" r:id="rId25"/>
    <p:sldLayoutId id="2147494486" r:id="rId26"/>
    <p:sldLayoutId id="2147494487" r:id="rId27"/>
    <p:sldLayoutId id="2147494588" r:id="rId28"/>
    <p:sldLayoutId id="2147494589" r:id="rId29"/>
    <p:sldLayoutId id="2147494590" r:id="rId30"/>
    <p:sldLayoutId id="2147494591" r:id="rId31"/>
    <p:sldLayoutId id="2147494592" r:id="rId32"/>
    <p:sldLayoutId id="2147494593" r:id="rId33"/>
    <p:sldLayoutId id="2147494594" r:id="rId34"/>
    <p:sldLayoutId id="2147494595" r:id="rId35"/>
    <p:sldLayoutId id="2147494596" r:id="rId36"/>
    <p:sldLayoutId id="2147494597" r:id="rId37"/>
    <p:sldLayoutId id="2147494598" r:id="rId38"/>
    <p:sldLayoutId id="2147494599" r:id="rId39"/>
    <p:sldLayoutId id="2147494600" r:id="rId40"/>
    <p:sldLayoutId id="2147494601" r:id="rId41"/>
    <p:sldLayoutId id="2147494602" r:id="rId42"/>
    <p:sldLayoutId id="2147494603" r:id="rId43"/>
    <p:sldLayoutId id="2147494604" r:id="rId44"/>
    <p:sldLayoutId id="2147494605" r:id="rId45"/>
    <p:sldLayoutId id="2147494606" r:id="rId46"/>
    <p:sldLayoutId id="2147494607" r:id="rId47"/>
    <p:sldLayoutId id="2147494608" r:id="rId48"/>
    <p:sldLayoutId id="2147494609" r:id="rId49"/>
    <p:sldLayoutId id="2147494610" r:id="rId50"/>
    <p:sldLayoutId id="2147494611" r:id="rId51"/>
    <p:sldLayoutId id="2147494612" r:id="rId52"/>
    <p:sldLayoutId id="2147494613" r:id="rId53"/>
    <p:sldLayoutId id="2147494614" r:id="rId54"/>
    <p:sldLayoutId id="2147494615" r:id="rId55"/>
    <p:sldLayoutId id="2147494616" r:id="rId56"/>
    <p:sldLayoutId id="2147494617" r:id="rId57"/>
    <p:sldLayoutId id="2147494618" r:id="rId58"/>
    <p:sldLayoutId id="2147494619" r:id="rId59"/>
    <p:sldLayoutId id="2147494620" r:id="rId60"/>
    <p:sldLayoutId id="2147494621" r:id="rId61"/>
    <p:sldLayoutId id="2147494622" r:id="rId62"/>
    <p:sldLayoutId id="2147494623" r:id="rId63"/>
    <p:sldLayoutId id="2147494624" r:id="rId64"/>
    <p:sldLayoutId id="2147494625" r:id="rId65"/>
    <p:sldLayoutId id="2147494626" r:id="rId66"/>
    <p:sldLayoutId id="2147494627" r:id="rId67"/>
    <p:sldLayoutId id="2147494628" r:id="rId68"/>
    <p:sldLayoutId id="2147494629" r:id="rId69"/>
    <p:sldLayoutId id="2147494630" r:id="rId70"/>
    <p:sldLayoutId id="2147494631" r:id="rId71"/>
    <p:sldLayoutId id="2147494632" r:id="rId72"/>
    <p:sldLayoutId id="2147494633" r:id="rId73"/>
    <p:sldLayoutId id="2147494488" r:id="rId74"/>
    <p:sldLayoutId id="2147494489" r:id="rId75"/>
    <p:sldLayoutId id="2147494490" r:id="rId76"/>
    <p:sldLayoutId id="2147494491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圖片 6" descr="1007簡報內頁.jpg"/>
          <p:cNvPicPr>
            <a:picLocks noChangeAspect="1"/>
          </p:cNvPicPr>
          <p:nvPr userDrawn="1"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634" r:id="rId1"/>
    <p:sldLayoutId id="2147494635" r:id="rId2"/>
    <p:sldLayoutId id="2147494636" r:id="rId3"/>
    <p:sldLayoutId id="2147494637" r:id="rId4"/>
    <p:sldLayoutId id="2147494638" r:id="rId5"/>
    <p:sldLayoutId id="2147494639" r:id="rId6"/>
    <p:sldLayoutId id="2147494640" r:id="rId7"/>
    <p:sldLayoutId id="2147494641" r:id="rId8"/>
    <p:sldLayoutId id="2147494642" r:id="rId9"/>
    <p:sldLayoutId id="2147494643" r:id="rId10"/>
    <p:sldLayoutId id="2147494644" r:id="rId11"/>
    <p:sldLayoutId id="2147494645" r:id="rId12"/>
    <p:sldLayoutId id="2147494646" r:id="rId13"/>
    <p:sldLayoutId id="2147494647" r:id="rId14"/>
    <p:sldLayoutId id="2147494648" r:id="rId15"/>
    <p:sldLayoutId id="2147494649" r:id="rId16"/>
    <p:sldLayoutId id="2147494650" r:id="rId17"/>
    <p:sldLayoutId id="2147494651" r:id="rId18"/>
    <p:sldLayoutId id="2147494652" r:id="rId19"/>
    <p:sldLayoutId id="2147494653" r:id="rId20"/>
    <p:sldLayoutId id="2147494654" r:id="rId21"/>
    <p:sldLayoutId id="2147494655" r:id="rId22"/>
    <p:sldLayoutId id="2147494656" r:id="rId23"/>
    <p:sldLayoutId id="2147494657" r:id="rId24"/>
    <p:sldLayoutId id="2147494658" r:id="rId25"/>
    <p:sldLayoutId id="2147494492" r:id="rId26"/>
    <p:sldLayoutId id="2147494493" r:id="rId27"/>
    <p:sldLayoutId id="2147494659" r:id="rId28"/>
    <p:sldLayoutId id="2147494660" r:id="rId29"/>
    <p:sldLayoutId id="2147494661" r:id="rId30"/>
    <p:sldLayoutId id="2147494662" r:id="rId31"/>
    <p:sldLayoutId id="2147494663" r:id="rId32"/>
    <p:sldLayoutId id="2147494664" r:id="rId33"/>
    <p:sldLayoutId id="2147494665" r:id="rId34"/>
    <p:sldLayoutId id="2147494666" r:id="rId35"/>
    <p:sldLayoutId id="2147494667" r:id="rId36"/>
    <p:sldLayoutId id="2147494668" r:id="rId37"/>
    <p:sldLayoutId id="2147494669" r:id="rId38"/>
    <p:sldLayoutId id="2147494670" r:id="rId39"/>
    <p:sldLayoutId id="2147494671" r:id="rId40"/>
    <p:sldLayoutId id="2147494672" r:id="rId41"/>
    <p:sldLayoutId id="2147494673" r:id="rId42"/>
    <p:sldLayoutId id="2147494674" r:id="rId43"/>
    <p:sldLayoutId id="2147494675" r:id="rId44"/>
    <p:sldLayoutId id="2147494676" r:id="rId45"/>
    <p:sldLayoutId id="2147494677" r:id="rId46"/>
    <p:sldLayoutId id="2147494678" r:id="rId47"/>
    <p:sldLayoutId id="2147494679" r:id="rId48"/>
    <p:sldLayoutId id="2147494680" r:id="rId49"/>
    <p:sldLayoutId id="2147494681" r:id="rId50"/>
    <p:sldLayoutId id="2147494682" r:id="rId51"/>
    <p:sldLayoutId id="2147494683" r:id="rId52"/>
    <p:sldLayoutId id="2147494684" r:id="rId53"/>
    <p:sldLayoutId id="2147494685" r:id="rId54"/>
    <p:sldLayoutId id="2147494686" r:id="rId55"/>
    <p:sldLayoutId id="2147494687" r:id="rId56"/>
    <p:sldLayoutId id="2147494688" r:id="rId57"/>
    <p:sldLayoutId id="2147494689" r:id="rId58"/>
    <p:sldLayoutId id="2147494690" r:id="rId59"/>
    <p:sldLayoutId id="2147494691" r:id="rId60"/>
    <p:sldLayoutId id="2147494692" r:id="rId61"/>
    <p:sldLayoutId id="2147494693" r:id="rId62"/>
    <p:sldLayoutId id="2147494694" r:id="rId63"/>
    <p:sldLayoutId id="2147494695" r:id="rId64"/>
    <p:sldLayoutId id="2147494696" r:id="rId65"/>
    <p:sldLayoutId id="2147494697" r:id="rId66"/>
    <p:sldLayoutId id="2147494698" r:id="rId67"/>
    <p:sldLayoutId id="2147494699" r:id="rId68"/>
    <p:sldLayoutId id="2147494700" r:id="rId69"/>
    <p:sldLayoutId id="2147494701" r:id="rId70"/>
    <p:sldLayoutId id="2147494702" r:id="rId71"/>
    <p:sldLayoutId id="2147494703" r:id="rId72"/>
    <p:sldLayoutId id="2147494494" r:id="rId73"/>
    <p:sldLayoutId id="2147494495" r:id="rId74"/>
    <p:sldLayoutId id="2147494496" r:id="rId75"/>
    <p:sldLayoutId id="2147494497" r:id="rId7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圖片 6" descr="1007簡報內頁.jpg"/>
          <p:cNvPicPr>
            <a:picLocks noChangeAspect="1"/>
          </p:cNvPicPr>
          <p:nvPr userDrawn="1"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704" r:id="rId1"/>
    <p:sldLayoutId id="2147494705" r:id="rId2"/>
    <p:sldLayoutId id="2147494706" r:id="rId3"/>
    <p:sldLayoutId id="2147494707" r:id="rId4"/>
    <p:sldLayoutId id="2147494708" r:id="rId5"/>
    <p:sldLayoutId id="2147494709" r:id="rId6"/>
    <p:sldLayoutId id="2147494710" r:id="rId7"/>
    <p:sldLayoutId id="2147494711" r:id="rId8"/>
    <p:sldLayoutId id="2147494712" r:id="rId9"/>
    <p:sldLayoutId id="2147494713" r:id="rId10"/>
    <p:sldLayoutId id="2147494714" r:id="rId11"/>
    <p:sldLayoutId id="2147494715" r:id="rId12"/>
    <p:sldLayoutId id="2147494716" r:id="rId13"/>
    <p:sldLayoutId id="2147494717" r:id="rId14"/>
    <p:sldLayoutId id="2147494718" r:id="rId15"/>
    <p:sldLayoutId id="2147494719" r:id="rId16"/>
    <p:sldLayoutId id="2147494720" r:id="rId17"/>
    <p:sldLayoutId id="2147494721" r:id="rId18"/>
    <p:sldLayoutId id="2147494722" r:id="rId19"/>
    <p:sldLayoutId id="2147494723" r:id="rId20"/>
    <p:sldLayoutId id="2147494724" r:id="rId21"/>
    <p:sldLayoutId id="2147494725" r:id="rId22"/>
    <p:sldLayoutId id="2147494726" r:id="rId23"/>
    <p:sldLayoutId id="2147494727" r:id="rId24"/>
    <p:sldLayoutId id="2147494728" r:id="rId25"/>
    <p:sldLayoutId id="2147494498" r:id="rId26"/>
    <p:sldLayoutId id="2147494499" r:id="rId27"/>
    <p:sldLayoutId id="2147494729" r:id="rId28"/>
    <p:sldLayoutId id="2147494730" r:id="rId29"/>
    <p:sldLayoutId id="2147494731" r:id="rId30"/>
    <p:sldLayoutId id="2147494732" r:id="rId31"/>
    <p:sldLayoutId id="2147494733" r:id="rId32"/>
    <p:sldLayoutId id="2147494734" r:id="rId33"/>
    <p:sldLayoutId id="2147494735" r:id="rId34"/>
    <p:sldLayoutId id="2147494736" r:id="rId35"/>
    <p:sldLayoutId id="2147494737" r:id="rId36"/>
    <p:sldLayoutId id="2147494738" r:id="rId37"/>
    <p:sldLayoutId id="2147494739" r:id="rId38"/>
    <p:sldLayoutId id="2147494740" r:id="rId39"/>
    <p:sldLayoutId id="2147494741" r:id="rId40"/>
    <p:sldLayoutId id="2147494742" r:id="rId41"/>
    <p:sldLayoutId id="2147494743" r:id="rId42"/>
    <p:sldLayoutId id="2147494744" r:id="rId43"/>
    <p:sldLayoutId id="2147494745" r:id="rId44"/>
    <p:sldLayoutId id="2147494746" r:id="rId45"/>
    <p:sldLayoutId id="2147494747" r:id="rId46"/>
    <p:sldLayoutId id="2147494748" r:id="rId47"/>
    <p:sldLayoutId id="2147494749" r:id="rId48"/>
    <p:sldLayoutId id="2147494750" r:id="rId49"/>
    <p:sldLayoutId id="2147494751" r:id="rId50"/>
    <p:sldLayoutId id="2147494752" r:id="rId51"/>
    <p:sldLayoutId id="2147494753" r:id="rId52"/>
    <p:sldLayoutId id="2147494754" r:id="rId53"/>
    <p:sldLayoutId id="2147494755" r:id="rId54"/>
    <p:sldLayoutId id="2147494756" r:id="rId55"/>
    <p:sldLayoutId id="2147494757" r:id="rId56"/>
    <p:sldLayoutId id="2147494758" r:id="rId57"/>
    <p:sldLayoutId id="2147494759" r:id="rId58"/>
    <p:sldLayoutId id="2147494760" r:id="rId59"/>
    <p:sldLayoutId id="2147494761" r:id="rId60"/>
    <p:sldLayoutId id="2147494762" r:id="rId61"/>
    <p:sldLayoutId id="2147494763" r:id="rId62"/>
    <p:sldLayoutId id="2147494764" r:id="rId63"/>
    <p:sldLayoutId id="2147494765" r:id="rId64"/>
    <p:sldLayoutId id="2147494766" r:id="rId65"/>
    <p:sldLayoutId id="2147494767" r:id="rId66"/>
    <p:sldLayoutId id="2147494768" r:id="rId67"/>
    <p:sldLayoutId id="2147494769" r:id="rId68"/>
    <p:sldLayoutId id="2147494770" r:id="rId69"/>
    <p:sldLayoutId id="2147494771" r:id="rId70"/>
    <p:sldLayoutId id="2147494772" r:id="rId71"/>
    <p:sldLayoutId id="2147494773" r:id="rId72"/>
    <p:sldLayoutId id="2147494774" r:id="rId73"/>
    <p:sldLayoutId id="2147494500" r:id="rId74"/>
    <p:sldLayoutId id="2147494501" r:id="rId75"/>
    <p:sldLayoutId id="2147494502" r:id="rId76"/>
    <p:sldLayoutId id="2147494503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圖片 6" descr="1007簡報內頁.jp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775" r:id="rId1"/>
    <p:sldLayoutId id="2147494776" r:id="rId2"/>
    <p:sldLayoutId id="2147494777" r:id="rId3"/>
    <p:sldLayoutId id="2147494778" r:id="rId4"/>
    <p:sldLayoutId id="2147494779" r:id="rId5"/>
    <p:sldLayoutId id="2147494504" r:id="rId6"/>
    <p:sldLayoutId id="2147494505" r:id="rId7"/>
    <p:sldLayoutId id="2147494780" r:id="rId8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itchFamily="18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圖片 6" descr="1007簡報內頁.jpg"/>
          <p:cNvPicPr>
            <a:picLocks noChangeAspect="1"/>
          </p:cNvPicPr>
          <p:nvPr userDrawn="1"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781" r:id="rId1"/>
    <p:sldLayoutId id="2147494782" r:id="rId2"/>
    <p:sldLayoutId id="2147494783" r:id="rId3"/>
    <p:sldLayoutId id="2147494784" r:id="rId4"/>
    <p:sldLayoutId id="2147494785" r:id="rId5"/>
    <p:sldLayoutId id="2147494786" r:id="rId6"/>
    <p:sldLayoutId id="2147494787" r:id="rId7"/>
    <p:sldLayoutId id="2147494788" r:id="rId8"/>
    <p:sldLayoutId id="2147494789" r:id="rId9"/>
    <p:sldLayoutId id="2147494790" r:id="rId10"/>
    <p:sldLayoutId id="2147494791" r:id="rId11"/>
    <p:sldLayoutId id="2147494792" r:id="rId12"/>
    <p:sldLayoutId id="2147494793" r:id="rId13"/>
    <p:sldLayoutId id="2147494794" r:id="rId14"/>
    <p:sldLayoutId id="2147494795" r:id="rId15"/>
    <p:sldLayoutId id="2147494796" r:id="rId16"/>
    <p:sldLayoutId id="2147494797" r:id="rId17"/>
    <p:sldLayoutId id="2147494798" r:id="rId18"/>
    <p:sldLayoutId id="2147494799" r:id="rId19"/>
    <p:sldLayoutId id="2147494800" r:id="rId20"/>
    <p:sldLayoutId id="2147494801" r:id="rId21"/>
    <p:sldLayoutId id="2147494802" r:id="rId22"/>
    <p:sldLayoutId id="2147494803" r:id="rId23"/>
    <p:sldLayoutId id="2147494804" r:id="rId24"/>
    <p:sldLayoutId id="2147494805" r:id="rId25"/>
    <p:sldLayoutId id="2147494506" r:id="rId26"/>
    <p:sldLayoutId id="2147494507" r:id="rId27"/>
    <p:sldLayoutId id="2147494806" r:id="rId28"/>
    <p:sldLayoutId id="2147494807" r:id="rId29"/>
    <p:sldLayoutId id="2147494808" r:id="rId30"/>
    <p:sldLayoutId id="2147494809" r:id="rId31"/>
    <p:sldLayoutId id="2147494810" r:id="rId32"/>
    <p:sldLayoutId id="2147494811" r:id="rId33"/>
    <p:sldLayoutId id="2147494812" r:id="rId34"/>
    <p:sldLayoutId id="2147494813" r:id="rId35"/>
    <p:sldLayoutId id="2147494814" r:id="rId36"/>
    <p:sldLayoutId id="2147494815" r:id="rId37"/>
    <p:sldLayoutId id="2147494816" r:id="rId38"/>
    <p:sldLayoutId id="2147494817" r:id="rId39"/>
    <p:sldLayoutId id="2147494818" r:id="rId40"/>
    <p:sldLayoutId id="2147494819" r:id="rId41"/>
    <p:sldLayoutId id="2147494820" r:id="rId42"/>
    <p:sldLayoutId id="2147494821" r:id="rId43"/>
    <p:sldLayoutId id="2147494822" r:id="rId44"/>
    <p:sldLayoutId id="2147494823" r:id="rId45"/>
    <p:sldLayoutId id="2147494824" r:id="rId46"/>
    <p:sldLayoutId id="2147494825" r:id="rId47"/>
    <p:sldLayoutId id="2147494826" r:id="rId48"/>
    <p:sldLayoutId id="2147494827" r:id="rId49"/>
    <p:sldLayoutId id="2147494828" r:id="rId50"/>
    <p:sldLayoutId id="2147494829" r:id="rId51"/>
    <p:sldLayoutId id="2147494830" r:id="rId52"/>
    <p:sldLayoutId id="2147494831" r:id="rId53"/>
    <p:sldLayoutId id="2147494832" r:id="rId54"/>
    <p:sldLayoutId id="2147494833" r:id="rId55"/>
    <p:sldLayoutId id="2147494834" r:id="rId56"/>
    <p:sldLayoutId id="2147494835" r:id="rId57"/>
    <p:sldLayoutId id="2147494836" r:id="rId58"/>
    <p:sldLayoutId id="2147494837" r:id="rId59"/>
    <p:sldLayoutId id="2147494838" r:id="rId60"/>
    <p:sldLayoutId id="2147494839" r:id="rId61"/>
    <p:sldLayoutId id="2147494840" r:id="rId62"/>
    <p:sldLayoutId id="2147494841" r:id="rId63"/>
    <p:sldLayoutId id="2147494842" r:id="rId64"/>
    <p:sldLayoutId id="2147494843" r:id="rId65"/>
    <p:sldLayoutId id="2147494844" r:id="rId66"/>
    <p:sldLayoutId id="2147494845" r:id="rId67"/>
    <p:sldLayoutId id="2147494846" r:id="rId68"/>
    <p:sldLayoutId id="2147494847" r:id="rId69"/>
    <p:sldLayoutId id="2147494848" r:id="rId70"/>
    <p:sldLayoutId id="2147494849" r:id="rId71"/>
    <p:sldLayoutId id="2147494850" r:id="rId72"/>
    <p:sldLayoutId id="2147494851" r:id="rId73"/>
    <p:sldLayoutId id="2147494508" r:id="rId74"/>
    <p:sldLayoutId id="2147494509" r:id="rId75"/>
    <p:sldLayoutId id="2147494510" r:id="rId76"/>
    <p:sldLayoutId id="2147494511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圖片 6" descr="1007簡報內頁.jp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852" r:id="rId1"/>
    <p:sldLayoutId id="2147494853" r:id="rId2"/>
    <p:sldLayoutId id="2147494854" r:id="rId3"/>
    <p:sldLayoutId id="2147494855" r:id="rId4"/>
    <p:sldLayoutId id="2147494856" r:id="rId5"/>
    <p:sldLayoutId id="2147494512" r:id="rId6"/>
    <p:sldLayoutId id="2147494513" r:id="rId7"/>
    <p:sldLayoutId id="2147494857" r:id="rId8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itchFamily="18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圖片 6" descr="1007簡報內頁.jpg"/>
          <p:cNvPicPr>
            <a:picLocks noChangeAspect="1"/>
          </p:cNvPicPr>
          <p:nvPr userDrawn="1"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858" r:id="rId1"/>
    <p:sldLayoutId id="2147494859" r:id="rId2"/>
    <p:sldLayoutId id="2147494860" r:id="rId3"/>
    <p:sldLayoutId id="2147494861" r:id="rId4"/>
    <p:sldLayoutId id="2147494862" r:id="rId5"/>
    <p:sldLayoutId id="2147494863" r:id="rId6"/>
    <p:sldLayoutId id="2147494864" r:id="rId7"/>
    <p:sldLayoutId id="2147494865" r:id="rId8"/>
    <p:sldLayoutId id="2147494866" r:id="rId9"/>
    <p:sldLayoutId id="2147494867" r:id="rId10"/>
    <p:sldLayoutId id="2147494868" r:id="rId11"/>
    <p:sldLayoutId id="2147494869" r:id="rId12"/>
    <p:sldLayoutId id="2147494870" r:id="rId13"/>
    <p:sldLayoutId id="2147494871" r:id="rId14"/>
    <p:sldLayoutId id="2147494872" r:id="rId15"/>
    <p:sldLayoutId id="2147494873" r:id="rId16"/>
    <p:sldLayoutId id="2147494874" r:id="rId17"/>
    <p:sldLayoutId id="2147494875" r:id="rId18"/>
    <p:sldLayoutId id="2147494876" r:id="rId19"/>
    <p:sldLayoutId id="2147494877" r:id="rId20"/>
    <p:sldLayoutId id="2147494878" r:id="rId21"/>
    <p:sldLayoutId id="2147494879" r:id="rId22"/>
    <p:sldLayoutId id="2147494880" r:id="rId23"/>
    <p:sldLayoutId id="2147494881" r:id="rId24"/>
    <p:sldLayoutId id="2147494882" r:id="rId25"/>
    <p:sldLayoutId id="2147494514" r:id="rId26"/>
    <p:sldLayoutId id="2147494515" r:id="rId27"/>
    <p:sldLayoutId id="2147494883" r:id="rId28"/>
    <p:sldLayoutId id="2147494884" r:id="rId29"/>
    <p:sldLayoutId id="2147494885" r:id="rId30"/>
    <p:sldLayoutId id="2147494886" r:id="rId31"/>
    <p:sldLayoutId id="2147494887" r:id="rId32"/>
    <p:sldLayoutId id="2147494888" r:id="rId33"/>
    <p:sldLayoutId id="2147494889" r:id="rId34"/>
    <p:sldLayoutId id="2147494890" r:id="rId35"/>
    <p:sldLayoutId id="2147494891" r:id="rId36"/>
    <p:sldLayoutId id="2147494892" r:id="rId37"/>
    <p:sldLayoutId id="2147494893" r:id="rId38"/>
    <p:sldLayoutId id="2147494894" r:id="rId39"/>
    <p:sldLayoutId id="2147494895" r:id="rId40"/>
    <p:sldLayoutId id="2147494896" r:id="rId41"/>
    <p:sldLayoutId id="2147494897" r:id="rId42"/>
    <p:sldLayoutId id="2147494898" r:id="rId43"/>
    <p:sldLayoutId id="2147494899" r:id="rId44"/>
    <p:sldLayoutId id="2147494900" r:id="rId45"/>
    <p:sldLayoutId id="2147494901" r:id="rId46"/>
    <p:sldLayoutId id="2147494902" r:id="rId47"/>
    <p:sldLayoutId id="2147494903" r:id="rId48"/>
    <p:sldLayoutId id="2147494904" r:id="rId49"/>
    <p:sldLayoutId id="2147494905" r:id="rId50"/>
    <p:sldLayoutId id="2147494906" r:id="rId51"/>
    <p:sldLayoutId id="2147494907" r:id="rId52"/>
    <p:sldLayoutId id="2147494908" r:id="rId53"/>
    <p:sldLayoutId id="2147494909" r:id="rId54"/>
    <p:sldLayoutId id="2147494910" r:id="rId55"/>
    <p:sldLayoutId id="2147494911" r:id="rId56"/>
    <p:sldLayoutId id="2147494912" r:id="rId57"/>
    <p:sldLayoutId id="2147494913" r:id="rId58"/>
    <p:sldLayoutId id="2147494914" r:id="rId59"/>
    <p:sldLayoutId id="2147494915" r:id="rId60"/>
    <p:sldLayoutId id="2147494916" r:id="rId61"/>
    <p:sldLayoutId id="2147494917" r:id="rId62"/>
    <p:sldLayoutId id="2147494918" r:id="rId63"/>
    <p:sldLayoutId id="2147494919" r:id="rId64"/>
    <p:sldLayoutId id="2147494920" r:id="rId65"/>
    <p:sldLayoutId id="2147494921" r:id="rId66"/>
    <p:sldLayoutId id="2147494922" r:id="rId67"/>
    <p:sldLayoutId id="2147494923" r:id="rId68"/>
    <p:sldLayoutId id="2147494924" r:id="rId69"/>
    <p:sldLayoutId id="2147494925" r:id="rId70"/>
    <p:sldLayoutId id="2147494926" r:id="rId71"/>
    <p:sldLayoutId id="2147494927" r:id="rId72"/>
    <p:sldLayoutId id="2147494928" r:id="rId73"/>
    <p:sldLayoutId id="2147494516" r:id="rId74"/>
    <p:sldLayoutId id="2147494517" r:id="rId75"/>
    <p:sldLayoutId id="2147494518" r:id="rId76"/>
    <p:sldLayoutId id="2147494519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圖片 6" descr="1007簡報內頁.jpg"/>
          <p:cNvPicPr>
            <a:picLocks noChangeAspect="1"/>
          </p:cNvPicPr>
          <p:nvPr userDrawn="1"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929" r:id="rId1"/>
    <p:sldLayoutId id="2147494930" r:id="rId2"/>
    <p:sldLayoutId id="2147494931" r:id="rId3"/>
    <p:sldLayoutId id="2147494932" r:id="rId4"/>
    <p:sldLayoutId id="2147494933" r:id="rId5"/>
    <p:sldLayoutId id="2147494934" r:id="rId6"/>
    <p:sldLayoutId id="2147494935" r:id="rId7"/>
    <p:sldLayoutId id="2147494936" r:id="rId8"/>
    <p:sldLayoutId id="2147494937" r:id="rId9"/>
    <p:sldLayoutId id="2147494938" r:id="rId10"/>
    <p:sldLayoutId id="2147494939" r:id="rId11"/>
    <p:sldLayoutId id="2147494940" r:id="rId12"/>
    <p:sldLayoutId id="2147494941" r:id="rId13"/>
    <p:sldLayoutId id="2147494942" r:id="rId14"/>
    <p:sldLayoutId id="2147494943" r:id="rId15"/>
    <p:sldLayoutId id="2147494944" r:id="rId16"/>
    <p:sldLayoutId id="2147494945" r:id="rId17"/>
    <p:sldLayoutId id="2147494946" r:id="rId18"/>
    <p:sldLayoutId id="2147494947" r:id="rId19"/>
    <p:sldLayoutId id="2147494948" r:id="rId20"/>
    <p:sldLayoutId id="2147494949" r:id="rId21"/>
    <p:sldLayoutId id="2147494950" r:id="rId22"/>
    <p:sldLayoutId id="2147494951" r:id="rId23"/>
    <p:sldLayoutId id="2147494952" r:id="rId24"/>
    <p:sldLayoutId id="2147494953" r:id="rId25"/>
    <p:sldLayoutId id="2147494520" r:id="rId26"/>
    <p:sldLayoutId id="2147494521" r:id="rId27"/>
    <p:sldLayoutId id="2147494954" r:id="rId28"/>
    <p:sldLayoutId id="2147494955" r:id="rId29"/>
    <p:sldLayoutId id="2147494956" r:id="rId30"/>
    <p:sldLayoutId id="2147494957" r:id="rId31"/>
    <p:sldLayoutId id="2147494958" r:id="rId32"/>
    <p:sldLayoutId id="2147494959" r:id="rId33"/>
    <p:sldLayoutId id="2147494960" r:id="rId34"/>
    <p:sldLayoutId id="2147494961" r:id="rId35"/>
    <p:sldLayoutId id="2147494962" r:id="rId36"/>
    <p:sldLayoutId id="2147494963" r:id="rId37"/>
    <p:sldLayoutId id="2147494964" r:id="rId38"/>
    <p:sldLayoutId id="2147494965" r:id="rId39"/>
    <p:sldLayoutId id="2147494966" r:id="rId40"/>
    <p:sldLayoutId id="2147494967" r:id="rId41"/>
    <p:sldLayoutId id="2147494968" r:id="rId42"/>
    <p:sldLayoutId id="2147494969" r:id="rId43"/>
    <p:sldLayoutId id="2147494970" r:id="rId44"/>
    <p:sldLayoutId id="2147494971" r:id="rId45"/>
    <p:sldLayoutId id="2147494972" r:id="rId46"/>
    <p:sldLayoutId id="2147494973" r:id="rId47"/>
    <p:sldLayoutId id="2147494974" r:id="rId48"/>
    <p:sldLayoutId id="2147494975" r:id="rId49"/>
    <p:sldLayoutId id="2147494976" r:id="rId50"/>
    <p:sldLayoutId id="2147494977" r:id="rId51"/>
    <p:sldLayoutId id="2147494978" r:id="rId52"/>
    <p:sldLayoutId id="2147494979" r:id="rId53"/>
    <p:sldLayoutId id="2147494980" r:id="rId54"/>
    <p:sldLayoutId id="2147494981" r:id="rId55"/>
    <p:sldLayoutId id="2147494982" r:id="rId56"/>
    <p:sldLayoutId id="2147494983" r:id="rId57"/>
    <p:sldLayoutId id="2147494984" r:id="rId58"/>
    <p:sldLayoutId id="2147494985" r:id="rId59"/>
    <p:sldLayoutId id="2147494986" r:id="rId60"/>
    <p:sldLayoutId id="2147494987" r:id="rId61"/>
    <p:sldLayoutId id="2147494988" r:id="rId62"/>
    <p:sldLayoutId id="2147494989" r:id="rId63"/>
    <p:sldLayoutId id="2147494990" r:id="rId64"/>
    <p:sldLayoutId id="2147494991" r:id="rId65"/>
    <p:sldLayoutId id="2147494992" r:id="rId66"/>
    <p:sldLayoutId id="2147494993" r:id="rId67"/>
    <p:sldLayoutId id="2147494994" r:id="rId68"/>
    <p:sldLayoutId id="2147494995" r:id="rId69"/>
    <p:sldLayoutId id="2147494996" r:id="rId70"/>
    <p:sldLayoutId id="2147494997" r:id="rId71"/>
    <p:sldLayoutId id="2147494998" r:id="rId72"/>
    <p:sldLayoutId id="2147494999" r:id="rId73"/>
    <p:sldLayoutId id="2147494522" r:id="rId74"/>
    <p:sldLayoutId id="2147494523" r:id="rId75"/>
    <p:sldLayoutId id="2147494524" r:id="rId76"/>
    <p:sldLayoutId id="2147494525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1" descr="new-03内容页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908050"/>
            <a:ext cx="822960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060575"/>
            <a:ext cx="8229600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68313" y="6165850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59113" y="6165850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8125" y="6165850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fld id="{CDD5F27A-F963-4EBB-BC5B-45A8CF1995D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5000" r:id="rId1"/>
    <p:sldLayoutId id="2147494526" r:id="rId2"/>
    <p:sldLayoutId id="2147494527" r:id="rId3"/>
    <p:sldLayoutId id="2147494528" r:id="rId4"/>
    <p:sldLayoutId id="2147494529" r:id="rId5"/>
    <p:sldLayoutId id="2147494530" r:id="rId6"/>
    <p:sldLayoutId id="2147494531" r:id="rId7"/>
    <p:sldLayoutId id="2147494532" r:id="rId8"/>
    <p:sldLayoutId id="2147494533" r:id="rId9"/>
    <p:sldLayoutId id="2147494534" r:id="rId10"/>
    <p:sldLayoutId id="214749453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圖片 6" descr="1007簡報內頁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5001" r:id="rId1"/>
    <p:sldLayoutId id="2147495002" r:id="rId2"/>
    <p:sldLayoutId id="2147495003" r:id="rId3"/>
    <p:sldLayoutId id="2147494536" r:id="rId4"/>
    <p:sldLayoutId id="2147494537" r:id="rId5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圖片 6" descr="1007簡報內頁.jp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圖片 2" descr="20110301簡報內頁1_鼎捷軟件P.jp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453" r:id="rId1"/>
    <p:sldLayoutId id="2147494454" r:id="rId2"/>
    <p:sldLayoutId id="2147494455" r:id="rId3"/>
    <p:sldLayoutId id="2147494456" r:id="rId4"/>
    <p:sldLayoutId id="2147494457" r:id="rId5"/>
    <p:sldLayoutId id="2147494458" r:id="rId6"/>
    <p:sldLayoutId id="2147494459" r:id="rId7"/>
    <p:sldLayoutId id="2147494460" r:id="rId8"/>
    <p:sldLayoutId id="2147494461" r:id="rId9"/>
    <p:sldLayoutId id="2147494462" r:id="rId10"/>
    <p:sldLayoutId id="2147494463" r:id="rId11"/>
    <p:sldLayoutId id="2147494464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圖片 6" descr="1007簡報內頁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圖片 2" descr="20110301簡報內頁2_鼎捷軟件P.jp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465" r:id="rId1"/>
    <p:sldLayoutId id="2147494466" r:id="rId2"/>
    <p:sldLayoutId id="2147494467" r:id="rId3"/>
    <p:sldLayoutId id="2147494468" r:id="rId4"/>
    <p:sldLayoutId id="2147494469" r:id="rId5"/>
    <p:sldLayoutId id="2147494470" r:id="rId6"/>
    <p:sldLayoutId id="2147494471" r:id="rId7"/>
    <p:sldLayoutId id="2147494472" r:id="rId8"/>
    <p:sldLayoutId id="2147494473" r:id="rId9"/>
    <p:sldLayoutId id="2147494474" r:id="rId10"/>
    <p:sldLayoutId id="214749447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圖片 6" descr="1007簡報內頁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38" r:id="rId1"/>
    <p:sldLayoutId id="2147494539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圖片 6" descr="1007簡報內頁.jpg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41" r:id="rId1"/>
    <p:sldLayoutId id="2147494542" r:id="rId2"/>
    <p:sldLayoutId id="2147494543" r:id="rId3"/>
    <p:sldLayoutId id="2147494544" r:id="rId4"/>
    <p:sldLayoutId id="2147494545" r:id="rId5"/>
    <p:sldLayoutId id="2147494546" r:id="rId6"/>
    <p:sldLayoutId id="2147494548" r:id="rId7"/>
    <p:sldLayoutId id="2147494549" r:id="rId8"/>
    <p:sldLayoutId id="2147494550" r:id="rId9"/>
    <p:sldLayoutId id="2147494551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圖片 6" descr="1007簡報內頁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52" r:id="rId1"/>
    <p:sldLayoutId id="2147494553" r:id="rId2"/>
    <p:sldLayoutId id="2147494554" r:id="rId3"/>
    <p:sldLayoutId id="2147494555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圖片 6" descr="1007簡報內頁.jp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圖片 2" descr="20110301簡報內頁1_鼎捷軟件P.jp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476" r:id="rId1"/>
    <p:sldLayoutId id="2147494477" r:id="rId2"/>
    <p:sldLayoutId id="2147494478" r:id="rId3"/>
    <p:sldLayoutId id="2147494479" r:id="rId4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圖片 6" descr="1007簡報內頁.jp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圖片 2" descr="20110301簡報內頁2_鼎捷軟件P.jp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480" r:id="rId1"/>
    <p:sldLayoutId id="2147494481" r:id="rId2"/>
    <p:sldLayoutId id="2147494482" r:id="rId3"/>
    <p:sldLayoutId id="2147494483" r:id="rId4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圖片 6" descr="1007簡報內頁.jp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57" r:id="rId1"/>
    <p:sldLayoutId id="2147494558" r:id="rId2"/>
    <p:sldLayoutId id="2147494559" r:id="rId3"/>
    <p:sldLayoutId id="2147494560" r:id="rId4"/>
    <p:sldLayoutId id="2147494561" r:id="rId5"/>
    <p:sldLayoutId id="2147494484" r:id="rId6"/>
    <p:sldLayoutId id="2147494485" r:id="rId7"/>
    <p:sldLayoutId id="2147494562" r:id="rId8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itchFamily="18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3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666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2411413" y="1989138"/>
            <a:ext cx="6227762" cy="1871662"/>
          </a:xfrm>
          <a:prstGeom prst="rect">
            <a:avLst/>
          </a:prstGeom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r>
              <a:rPr kumimoji="1" lang="en-US" altLang="zh-CN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WORD </a:t>
            </a:r>
            <a:r>
              <a:rPr kumimoji="1" lang="en-US" altLang="zh-CN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2010</a:t>
            </a:r>
            <a:br>
              <a:rPr kumimoji="1" lang="en-US" altLang="zh-CN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</a:br>
            <a:r>
              <a:rPr kumimoji="1" lang="zh-CN" altLang="en-US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文字处理</a:t>
            </a:r>
            <a:endParaRPr kumimoji="1" lang="zh-CN" altLang="en-US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497669" name="TextBox 1"/>
          <p:cNvSpPr txBox="1">
            <a:spLocks noChangeArrowheads="1"/>
          </p:cNvSpPr>
          <p:nvPr/>
        </p:nvSpPr>
        <p:spPr bwMode="auto">
          <a:xfrm>
            <a:off x="4643438" y="5940425"/>
            <a:ext cx="15843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latin typeface="华文隶书" pitchFamily="2" charset="-122"/>
                <a:ea typeface="华文隶书" pitchFamily="2" charset="-122"/>
              </a:rPr>
              <a:t>XXXXXX</a:t>
            </a:r>
            <a:endParaRPr lang="zh-CN" altLang="en-US" sz="32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97670" name="文字方塊 4"/>
          <p:cNvSpPr txBox="1">
            <a:spLocks noChangeArrowheads="1"/>
          </p:cNvSpPr>
          <p:nvPr/>
        </p:nvSpPr>
        <p:spPr bwMode="auto">
          <a:xfrm>
            <a:off x="7308850" y="6403975"/>
            <a:ext cx="16557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ts val="300"/>
              </a:spcBef>
            </a:pPr>
            <a:fld id="{1ABBD38F-3FFE-460A-98B8-6CB0334622DB}" type="datetime2">
              <a:rPr kumimoji="1" lang="zh-CN" altLang="en-US" sz="1600" smtClean="0">
                <a:latin typeface="华文隶书" pitchFamily="2" charset="-122"/>
                <a:ea typeface="华文隶书" pitchFamily="2" charset="-122"/>
                <a:cs typeface="MV Boli" pitchFamily="2" charset="0"/>
              </a:rPr>
              <a:t>2016年10月14日</a:t>
            </a:fld>
            <a:endParaRPr kumimoji="1" lang="zh-TW" altLang="zh-TW" sz="1600" dirty="0">
              <a:latin typeface="华文隶书" pitchFamily="2" charset="-122"/>
              <a:ea typeface="华文隶书" pitchFamily="2" charset="-122"/>
              <a:cs typeface="MV Boli" pitchFamily="2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95536" y="1844824"/>
            <a:ext cx="8352928" cy="381642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83568" y="2335520"/>
            <a:ext cx="75608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功能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选项卡和功能组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：功能选项卡几乎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涵盖了所有的按钮、库和对话框。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功能组首先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将控件对象分为多个选项卡，然后在选项卡中将控件细化为不同的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组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。</a:t>
            </a:r>
            <a:endParaRPr lang="zh-CN" altLang="zh-CN" sz="28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WORD2010</a:t>
            </a: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的新特点及界面介绍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355366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95536" y="1844824"/>
            <a:ext cx="8352928" cy="410445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83568" y="2081170"/>
            <a:ext cx="75608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文档编辑区：用来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实现文档的编辑和显示。在进行文档编辑时，可以使用水平标尺、垂直标尺、水平滚动条和垂直滚动条等辅助工具。</a:t>
            </a:r>
            <a:endParaRPr lang="zh-CN" altLang="zh-CN" sz="28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 </a:t>
            </a: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的新特点及界面介绍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1001" y="4133398"/>
            <a:ext cx="75608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状态栏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：状态栏提供有页面、字数统计、拼音、语法检查、改写、视图方式、显示比例和缩放滑块等辅助功能，以显示当前文档的各种编辑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状态。</a:t>
            </a:r>
            <a:endParaRPr lang="zh-CN" altLang="zh-CN" sz="2800" b="1" dirty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19000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2282845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创建文档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395536" y="1844824"/>
            <a:ext cx="8352928" cy="381642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83568" y="2473732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文档的创建</a:t>
            </a: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83568" y="3625860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文档的保存</a:t>
            </a: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4653136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文档的关闭</a:t>
            </a: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2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-1" y="484631"/>
            <a:ext cx="2282845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输入文档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95536" y="1844824"/>
            <a:ext cx="8352928" cy="381642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49987" y="2210668"/>
            <a:ext cx="5904656" cy="52322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457200" lvl="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文本的输入</a:t>
            </a: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9987" y="2834933"/>
            <a:ext cx="5904656" cy="95410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zh-CN" sz="2800" b="1" dirty="0"/>
              <a:t>特殊文档内容的输入</a:t>
            </a:r>
          </a:p>
          <a:p>
            <a:pPr marL="457200" lvl="0" indent="-457200">
              <a:buFont typeface="Wingdings" pitchFamily="2" charset="2"/>
              <a:buChar char="Ø"/>
            </a:pP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9715" y="3491426"/>
            <a:ext cx="5904656" cy="52322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457200" lvl="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日期和时间的插入</a:t>
            </a: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9987" y="4181357"/>
            <a:ext cx="5904656" cy="52322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457200" lvl="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文件的插入</a:t>
            </a: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326097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5148064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23528" y="1412776"/>
            <a:ext cx="8352928" cy="518457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编辑文档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1844824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光标的定位</a:t>
            </a: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05028" y="2564904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文本的选定</a:t>
            </a: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4518" y="3239398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文本的复制、移动和删除</a:t>
            </a: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8725" y="4009083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撤销和恢复</a:t>
            </a: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5576" y="4707106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查找和替换</a:t>
            </a: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5576" y="5359174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检查和校对</a:t>
            </a: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5576" y="5876037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字数统计</a:t>
            </a: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976803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2" grpId="0"/>
      <p:bldP spid="7" grpId="0"/>
      <p:bldP spid="8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395536" y="1484784"/>
            <a:ext cx="8352928" cy="525658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圆角矩形 71"/>
          <p:cNvSpPr/>
          <p:nvPr/>
        </p:nvSpPr>
        <p:spPr>
          <a:xfrm>
            <a:off x="0" y="692696"/>
            <a:ext cx="5148064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663079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编辑文档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6848" y="1700808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光标的定位</a:t>
            </a: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0208" y="2492896"/>
            <a:ext cx="77435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    准确</a:t>
            </a:r>
            <a:r>
              <a:rPr lang="zh-CN" altLang="en-US" sz="2800" b="1" dirty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地对文档的内容进行编辑</a:t>
            </a:r>
            <a:r>
              <a:rPr lang="zh-CN" altLang="en-US" sz="2800" b="1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，比较</a:t>
            </a:r>
            <a:r>
              <a:rPr lang="zh-CN" altLang="en-US" sz="2800" b="1" dirty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常用的定位方式，是按光标键移动光标的位置，更快的定位方式是直接用“</a:t>
            </a:r>
            <a:r>
              <a:rPr lang="en-US" altLang="zh-CN" sz="2800" b="1" dirty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I”</a:t>
            </a:r>
            <a:r>
              <a:rPr lang="zh-CN" altLang="en-US" sz="2800" b="1" dirty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形的鼠标单击目标位置。光标移动的方法</a:t>
            </a:r>
            <a:r>
              <a:rPr lang="zh-CN" altLang="en-US" sz="2800" b="1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，如下表：</a:t>
            </a:r>
            <a:endParaRPr lang="zh-CN" altLang="zh-CN" sz="2800" b="1" dirty="0">
              <a:solidFill>
                <a:srgbClr val="000000"/>
              </a:solidFill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181600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8964488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095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692696"/>
            <a:ext cx="5148064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95536" y="1844824"/>
            <a:ext cx="8352928" cy="381642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251520" y="663079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编辑文档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6848" y="1929642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文本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的选定</a:t>
            </a: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1127" y="2456933"/>
            <a:ext cx="7743584" cy="29777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 algn="just">
              <a:lnSpc>
                <a:spcPts val="2500"/>
              </a:lnSpc>
              <a:spcAft>
                <a:spcPts val="0"/>
              </a:spcAft>
              <a:buFont typeface="Wingdings"/>
              <a:buChar char=""/>
              <a:tabLst>
                <a:tab pos="495300" algn="l"/>
              </a:tabLst>
            </a:pPr>
            <a:r>
              <a:rPr lang="zh-CN" altLang="zh-CN" dirty="0">
                <a:latin typeface="Times New Roman"/>
                <a:ea typeface="宋体"/>
              </a:rPr>
              <a:t>如果要任意选取某</a:t>
            </a:r>
            <a:r>
              <a:rPr lang="zh-CN" altLang="zh-CN" dirty="0" smtClean="0">
                <a:latin typeface="Times New Roman"/>
                <a:ea typeface="宋体"/>
              </a:rPr>
              <a:t>一部分</a:t>
            </a:r>
            <a:r>
              <a:rPr lang="zh-CN" altLang="en-US" dirty="0" smtClean="0">
                <a:latin typeface="Times New Roman"/>
                <a:ea typeface="宋体"/>
              </a:rPr>
              <a:t>：</a:t>
            </a:r>
            <a:r>
              <a:rPr lang="zh-CN" altLang="zh-CN" dirty="0" smtClean="0">
                <a:latin typeface="Times New Roman"/>
                <a:ea typeface="宋体"/>
              </a:rPr>
              <a:t>首先</a:t>
            </a:r>
            <a:r>
              <a:rPr lang="zh-CN" altLang="zh-CN" dirty="0">
                <a:latin typeface="Times New Roman"/>
                <a:ea typeface="宋体"/>
              </a:rPr>
              <a:t>将光标移到选取文本内容的起始端，然后按住鼠标左键不放一直拖到结束</a:t>
            </a:r>
            <a:r>
              <a:rPr lang="zh-CN" altLang="zh-CN" dirty="0" smtClean="0">
                <a:latin typeface="Times New Roman"/>
                <a:ea typeface="宋体"/>
              </a:rPr>
              <a:t>端</a:t>
            </a:r>
            <a:r>
              <a:rPr lang="zh-CN" altLang="en-US" dirty="0" smtClean="0">
                <a:latin typeface="Times New Roman"/>
                <a:ea typeface="宋体"/>
              </a:rPr>
              <a:t>。</a:t>
            </a:r>
            <a:endParaRPr lang="en-US" altLang="zh-CN" dirty="0" smtClean="0">
              <a:latin typeface="Times New Roman"/>
              <a:ea typeface="宋体"/>
            </a:endParaRPr>
          </a:p>
          <a:p>
            <a:pPr marL="742950" lvl="1" indent="-285750" algn="just">
              <a:lnSpc>
                <a:spcPts val="2500"/>
              </a:lnSpc>
              <a:spcAft>
                <a:spcPts val="0"/>
              </a:spcAft>
              <a:buFont typeface="Wingdings"/>
              <a:buChar char=""/>
              <a:tabLst>
                <a:tab pos="495300" algn="l"/>
              </a:tabLst>
            </a:pPr>
            <a:r>
              <a:rPr lang="zh-CN" altLang="zh-CN" dirty="0" smtClean="0">
                <a:latin typeface="Times New Roman"/>
                <a:ea typeface="宋体"/>
              </a:rPr>
              <a:t>如果</a:t>
            </a:r>
            <a:r>
              <a:rPr lang="zh-CN" altLang="zh-CN" dirty="0">
                <a:latin typeface="Times New Roman"/>
                <a:ea typeface="宋体"/>
              </a:rPr>
              <a:t>要任意选取某一行</a:t>
            </a:r>
            <a:r>
              <a:rPr lang="zh-CN" altLang="zh-CN" dirty="0" smtClean="0">
                <a:latin typeface="Times New Roman"/>
                <a:ea typeface="宋体"/>
              </a:rPr>
              <a:t>字符</a:t>
            </a:r>
            <a:r>
              <a:rPr lang="zh-CN" altLang="en-US" dirty="0" smtClean="0">
                <a:latin typeface="Times New Roman"/>
                <a:ea typeface="宋体"/>
              </a:rPr>
              <a:t>：</a:t>
            </a:r>
            <a:r>
              <a:rPr lang="zh-CN" altLang="zh-CN" dirty="0" smtClean="0">
                <a:latin typeface="Times New Roman"/>
                <a:ea typeface="宋体"/>
              </a:rPr>
              <a:t>可</a:t>
            </a:r>
            <a:r>
              <a:rPr lang="zh-CN" altLang="zh-CN" dirty="0">
                <a:latin typeface="Times New Roman"/>
                <a:ea typeface="宋体"/>
              </a:rPr>
              <a:t>将鼠标移到该行前面的选择区，当鼠标呈箭头状，单击鼠标左键，则该行被选取。</a:t>
            </a:r>
          </a:p>
          <a:p>
            <a:pPr marL="742950" lvl="1" indent="-285750" algn="just">
              <a:lnSpc>
                <a:spcPts val="2500"/>
              </a:lnSpc>
              <a:spcAft>
                <a:spcPts val="0"/>
              </a:spcAft>
              <a:buFont typeface="Wingdings"/>
              <a:buChar char=""/>
              <a:tabLst>
                <a:tab pos="495300" algn="l"/>
              </a:tabLst>
            </a:pPr>
            <a:r>
              <a:rPr lang="zh-CN" altLang="zh-CN" dirty="0">
                <a:latin typeface="Times New Roman"/>
                <a:ea typeface="宋体"/>
              </a:rPr>
              <a:t>如果要选取某一</a:t>
            </a:r>
            <a:r>
              <a:rPr lang="zh-CN" altLang="zh-CN" dirty="0" smtClean="0">
                <a:latin typeface="Times New Roman"/>
                <a:ea typeface="宋体"/>
              </a:rPr>
              <a:t>段落</a:t>
            </a:r>
            <a:r>
              <a:rPr lang="zh-CN" altLang="en-US" dirty="0" smtClean="0">
                <a:latin typeface="Times New Roman"/>
                <a:ea typeface="宋体"/>
              </a:rPr>
              <a:t>：</a:t>
            </a:r>
            <a:r>
              <a:rPr lang="zh-CN" altLang="zh-CN" dirty="0" smtClean="0">
                <a:latin typeface="Times New Roman"/>
                <a:ea typeface="宋体"/>
              </a:rPr>
              <a:t>可</a:t>
            </a:r>
            <a:r>
              <a:rPr lang="zh-CN" altLang="zh-CN" dirty="0">
                <a:latin typeface="Times New Roman"/>
                <a:ea typeface="宋体"/>
              </a:rPr>
              <a:t>将鼠标移到该段落前面的选择区，当鼠标呈箭头状，双击鼠标左键，则该段落被选取。</a:t>
            </a:r>
          </a:p>
          <a:p>
            <a:pPr marL="742950" lvl="1" indent="-285750" algn="just">
              <a:lnSpc>
                <a:spcPts val="2500"/>
              </a:lnSpc>
              <a:spcAft>
                <a:spcPts val="0"/>
              </a:spcAft>
              <a:buFont typeface="Wingdings"/>
              <a:buChar char=""/>
              <a:tabLst>
                <a:tab pos="495300" algn="l"/>
              </a:tabLst>
            </a:pPr>
            <a:r>
              <a:rPr lang="zh-CN" altLang="zh-CN" dirty="0">
                <a:latin typeface="Times New Roman"/>
                <a:ea typeface="宋体"/>
              </a:rPr>
              <a:t>如果要选取</a:t>
            </a:r>
            <a:r>
              <a:rPr lang="zh-CN" altLang="zh-CN" dirty="0" smtClean="0">
                <a:latin typeface="Times New Roman"/>
                <a:ea typeface="宋体"/>
              </a:rPr>
              <a:t>全文</a:t>
            </a:r>
            <a:r>
              <a:rPr lang="zh-CN" altLang="en-US" dirty="0" smtClean="0">
                <a:latin typeface="Times New Roman"/>
                <a:ea typeface="宋体"/>
              </a:rPr>
              <a:t>：</a:t>
            </a:r>
            <a:r>
              <a:rPr lang="zh-CN" altLang="zh-CN" dirty="0" smtClean="0">
                <a:latin typeface="Times New Roman"/>
                <a:ea typeface="宋体"/>
              </a:rPr>
              <a:t>按下</a:t>
            </a:r>
            <a:r>
              <a:rPr lang="zh-CN" altLang="zh-CN" dirty="0">
                <a:latin typeface="Times New Roman"/>
                <a:ea typeface="宋体"/>
              </a:rPr>
              <a:t>快捷键</a:t>
            </a:r>
            <a:r>
              <a:rPr lang="en-US" altLang="zh-CN" dirty="0" err="1">
                <a:latin typeface="Times New Roman"/>
                <a:ea typeface="宋体"/>
              </a:rPr>
              <a:t>Ctrl+A</a:t>
            </a:r>
            <a:r>
              <a:rPr lang="zh-CN" altLang="zh-CN" dirty="0">
                <a:latin typeface="Times New Roman"/>
                <a:ea typeface="宋体"/>
              </a:rPr>
              <a:t>，则全文被选取。</a:t>
            </a:r>
          </a:p>
          <a:p>
            <a:pPr marL="742950" lvl="1" indent="-285750" algn="just">
              <a:lnSpc>
                <a:spcPts val="2500"/>
              </a:lnSpc>
              <a:spcAft>
                <a:spcPts val="0"/>
              </a:spcAft>
              <a:buFont typeface="Wingdings"/>
              <a:buChar char=""/>
              <a:tabLst>
                <a:tab pos="495300" algn="l"/>
              </a:tabLst>
            </a:pPr>
            <a:r>
              <a:rPr lang="zh-CN" altLang="zh-CN" dirty="0">
                <a:latin typeface="Times New Roman"/>
                <a:ea typeface="宋体"/>
              </a:rPr>
              <a:t>如果要取消选取文本</a:t>
            </a:r>
            <a:r>
              <a:rPr lang="zh-CN" altLang="zh-CN" dirty="0" smtClean="0">
                <a:latin typeface="Times New Roman"/>
                <a:ea typeface="宋体"/>
              </a:rPr>
              <a:t>操作</a:t>
            </a:r>
            <a:r>
              <a:rPr lang="zh-CN" altLang="en-US" dirty="0" smtClean="0">
                <a:latin typeface="Times New Roman"/>
                <a:ea typeface="宋体"/>
              </a:rPr>
              <a:t>：</a:t>
            </a:r>
            <a:r>
              <a:rPr lang="zh-CN" altLang="zh-CN" dirty="0" smtClean="0">
                <a:latin typeface="Times New Roman"/>
                <a:ea typeface="宋体"/>
              </a:rPr>
              <a:t>只要</a:t>
            </a:r>
            <a:r>
              <a:rPr lang="zh-CN" altLang="zh-CN" dirty="0">
                <a:latin typeface="Times New Roman"/>
                <a:ea typeface="宋体"/>
              </a:rPr>
              <a:t>将光标放在任意位置上单击鼠标左键即可。</a:t>
            </a:r>
            <a:endParaRPr lang="zh-CN" altLang="zh-CN" dirty="0">
              <a:effectLst/>
              <a:latin typeface="Times New Roman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2998834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395536" y="1484784"/>
            <a:ext cx="8352928" cy="525658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圆角矩形 71"/>
          <p:cNvSpPr/>
          <p:nvPr/>
        </p:nvSpPr>
        <p:spPr>
          <a:xfrm>
            <a:off x="0" y="692696"/>
            <a:ext cx="5148064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663079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编辑文档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6848" y="1628800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文本的复制</a:t>
            </a: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2598" y="2339002"/>
            <a:ext cx="797984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 algn="just">
              <a:spcAft>
                <a:spcPts val="0"/>
              </a:spcAft>
              <a:buFont typeface="Wingdings"/>
              <a:buChar char=""/>
              <a:tabLst>
                <a:tab pos="495300" algn="l"/>
              </a:tabLst>
            </a:pPr>
            <a:r>
              <a:rPr lang="zh-CN" altLang="zh-CN" b="1" kern="100" dirty="0" smtClean="0">
                <a:latin typeface="Calibri"/>
                <a:ea typeface="宋体"/>
                <a:cs typeface="Times New Roman"/>
              </a:rPr>
              <a:t>按钮</a:t>
            </a:r>
            <a:r>
              <a:rPr lang="zh-CN" altLang="zh-CN" b="1" kern="100" dirty="0">
                <a:latin typeface="Calibri"/>
                <a:ea typeface="宋体"/>
                <a:cs typeface="Times New Roman"/>
              </a:rPr>
              <a:t>复制</a:t>
            </a:r>
          </a:p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Calibri"/>
                <a:ea typeface="宋体"/>
                <a:cs typeface="Times New Roman"/>
              </a:rPr>
              <a:t>选取要复制的文本内容，选择【开始】选项卡，单击【剪贴板】功能组中的【复制】按钮，然后【粘贴】到合适的位置。</a:t>
            </a:r>
          </a:p>
          <a:p>
            <a:pPr marL="742950" lvl="1" indent="-285750" algn="just">
              <a:spcAft>
                <a:spcPts val="0"/>
              </a:spcAft>
              <a:buFont typeface="Wingdings"/>
              <a:buChar char=""/>
              <a:tabLst>
                <a:tab pos="495300" algn="l"/>
              </a:tabLst>
            </a:pPr>
            <a:r>
              <a:rPr lang="zh-CN" altLang="zh-CN" b="1" kern="100" dirty="0" smtClean="0">
                <a:latin typeface="Calibri"/>
                <a:ea typeface="宋体"/>
                <a:cs typeface="Times New Roman"/>
              </a:rPr>
              <a:t>鼠标</a:t>
            </a:r>
            <a:r>
              <a:rPr lang="zh-CN" altLang="zh-CN" b="1" kern="100" dirty="0">
                <a:latin typeface="Calibri"/>
                <a:ea typeface="宋体"/>
                <a:cs typeface="Times New Roman"/>
              </a:rPr>
              <a:t>复制</a:t>
            </a:r>
          </a:p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Calibri"/>
                <a:ea typeface="宋体"/>
                <a:cs typeface="Times New Roman"/>
              </a:rPr>
              <a:t>选取要复制的文本内容，同时按住</a:t>
            </a:r>
            <a:r>
              <a:rPr lang="en-US" altLang="zh-CN" kern="100" dirty="0">
                <a:latin typeface="Calibri"/>
                <a:ea typeface="宋体"/>
                <a:cs typeface="Times New Roman"/>
              </a:rPr>
              <a:t>Ctrl</a:t>
            </a:r>
            <a:r>
              <a:rPr lang="zh-CN" altLang="zh-CN" kern="100" dirty="0">
                <a:latin typeface="Calibri"/>
                <a:ea typeface="宋体"/>
                <a:cs typeface="Times New Roman"/>
              </a:rPr>
              <a:t>键和鼠标左键，将内容拖曳到合适的位置。</a:t>
            </a:r>
          </a:p>
          <a:p>
            <a:pPr lvl="0"/>
            <a:endParaRPr lang="zh-CN" altLang="en-US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6848" y="4113076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文本的移动</a:t>
            </a: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2598" y="4636296"/>
            <a:ext cx="797984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 algn="just">
              <a:spcAft>
                <a:spcPts val="0"/>
              </a:spcAft>
              <a:buFont typeface="Wingdings"/>
              <a:buChar char=""/>
              <a:tabLst>
                <a:tab pos="495300" algn="l"/>
              </a:tabLst>
            </a:pPr>
            <a:r>
              <a:rPr lang="zh-CN" altLang="zh-CN" b="1" kern="100" dirty="0" smtClean="0">
                <a:latin typeface="Calibri"/>
                <a:ea typeface="宋体"/>
                <a:cs typeface="Times New Roman"/>
              </a:rPr>
              <a:t>按钮</a:t>
            </a:r>
            <a:r>
              <a:rPr lang="zh-CN" altLang="zh-CN" b="1" kern="100" dirty="0">
                <a:latin typeface="Calibri"/>
                <a:ea typeface="宋体"/>
                <a:cs typeface="Times New Roman"/>
              </a:rPr>
              <a:t>移动</a:t>
            </a:r>
          </a:p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Calibri"/>
                <a:ea typeface="宋体"/>
                <a:cs typeface="Times New Roman"/>
              </a:rPr>
              <a:t>选取要移动的文本内容，选择【开始】选项卡，单击【剪贴板】功能组中的【剪切】按钮，然后【粘贴】到合适的位置。</a:t>
            </a:r>
          </a:p>
          <a:p>
            <a:pPr marL="800100" lvl="1" indent="-342900" algn="just">
              <a:spcAft>
                <a:spcPts val="0"/>
              </a:spcAft>
              <a:buFont typeface="Wingdings"/>
              <a:buChar char=""/>
              <a:tabLst>
                <a:tab pos="533400" algn="l"/>
              </a:tabLst>
            </a:pPr>
            <a:r>
              <a:rPr lang="zh-CN" altLang="zh-CN" b="1" kern="100" dirty="0" smtClean="0">
                <a:latin typeface="Calibri"/>
                <a:ea typeface="宋体"/>
                <a:cs typeface="Times New Roman"/>
              </a:rPr>
              <a:t>鼠标</a:t>
            </a:r>
            <a:r>
              <a:rPr lang="zh-CN" altLang="zh-CN" b="1" kern="100" dirty="0">
                <a:latin typeface="Calibri"/>
                <a:ea typeface="宋体"/>
                <a:cs typeface="Times New Roman"/>
              </a:rPr>
              <a:t>移动文本</a:t>
            </a:r>
          </a:p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Calibri"/>
                <a:ea typeface="宋体"/>
                <a:cs typeface="Times New Roman"/>
              </a:rPr>
              <a:t>若文本移动的距离较近，则可选取要移动的文本内容，按住鼠标左键，将内容拖曳到合适的位置。</a:t>
            </a:r>
          </a:p>
          <a:p>
            <a:pPr lvl="0"/>
            <a:endParaRPr lang="zh-CN" altLang="en-US" b="1" dirty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39354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395536" y="1484784"/>
            <a:ext cx="8352928" cy="525658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2" name="圆角矩形 71"/>
          <p:cNvSpPr/>
          <p:nvPr/>
        </p:nvSpPr>
        <p:spPr>
          <a:xfrm>
            <a:off x="0" y="692696"/>
            <a:ext cx="5148064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663079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编辑文档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6848" y="1628800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文本的删除</a:t>
            </a:r>
            <a:endParaRPr lang="zh-CN" altLang="zh-CN" sz="2800" b="1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2598" y="2339002"/>
            <a:ext cx="79798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3400" algn="just">
              <a:spcAft>
                <a:spcPts val="0"/>
              </a:spcAft>
            </a:pPr>
            <a:r>
              <a:rPr lang="zh-CN" altLang="zh-CN" kern="100" dirty="0">
                <a:latin typeface="Calibri"/>
                <a:ea typeface="宋体"/>
                <a:cs typeface="Times New Roman"/>
              </a:rPr>
              <a:t>选取要删除的文本内容，按下</a:t>
            </a:r>
            <a:r>
              <a:rPr lang="en-US" altLang="zh-CN" kern="100" dirty="0">
                <a:latin typeface="Calibri"/>
                <a:ea typeface="宋体"/>
                <a:cs typeface="Times New Roman"/>
              </a:rPr>
              <a:t>Delete</a:t>
            </a:r>
            <a:r>
              <a:rPr lang="zh-CN" altLang="zh-CN" kern="100" dirty="0">
                <a:latin typeface="Calibri"/>
                <a:ea typeface="宋体"/>
                <a:cs typeface="Times New Roman"/>
              </a:rPr>
              <a:t>键或</a:t>
            </a:r>
            <a:r>
              <a:rPr lang="en-US" altLang="zh-CN" kern="100" dirty="0">
                <a:latin typeface="Calibri"/>
                <a:ea typeface="宋体"/>
                <a:cs typeface="Times New Roman"/>
              </a:rPr>
              <a:t>Back Space</a:t>
            </a:r>
            <a:r>
              <a:rPr lang="zh-CN" altLang="zh-CN" kern="100" dirty="0">
                <a:latin typeface="Calibri"/>
                <a:ea typeface="宋体"/>
                <a:cs typeface="Times New Roman"/>
              </a:rPr>
              <a:t>键</a:t>
            </a:r>
            <a:r>
              <a:rPr lang="en-US" altLang="zh-CN" kern="100" dirty="0">
                <a:latin typeface="Calibri"/>
                <a:ea typeface="宋体"/>
                <a:cs typeface="Times New Roman"/>
              </a:rPr>
              <a:t>.</a:t>
            </a:r>
            <a:endParaRPr lang="zh-CN" altLang="zh-CN" kern="100" dirty="0">
              <a:latin typeface="Calibri"/>
              <a:ea typeface="宋体"/>
              <a:cs typeface="Times New Roman"/>
            </a:endParaRPr>
          </a:p>
          <a:p>
            <a:endParaRPr lang="zh-CN" altLang="en-US" b="1" dirty="0">
              <a:solidFill>
                <a:prstClr val="black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2598" y="2985333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文本的撤销</a:t>
            </a:r>
            <a:endParaRPr lang="zh-CN" altLang="zh-CN" sz="2800" b="1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0956" y="3650540"/>
            <a:ext cx="79798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kern="100" dirty="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kern="100" dirty="0" smtClean="0">
                <a:latin typeface="Calibri"/>
                <a:ea typeface="宋体"/>
                <a:cs typeface="Times New Roman"/>
              </a:rPr>
              <a:t>若</a:t>
            </a:r>
            <a:r>
              <a:rPr lang="zh-CN" altLang="zh-CN" kern="100" dirty="0">
                <a:latin typeface="Calibri"/>
                <a:ea typeface="宋体"/>
                <a:cs typeface="Times New Roman"/>
              </a:rPr>
              <a:t>只撤消最后一步操作，可以单击快捷访问工具栏上的【撤消】按钮。如果要撤消多步操作，可以重复选择撤消命令或者单击撤消按钮，直到文档恢复到原来状态。</a:t>
            </a:r>
          </a:p>
          <a:p>
            <a:endParaRPr lang="zh-CN" altLang="en-US" b="1" dirty="0">
              <a:solidFill>
                <a:prstClr val="black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4676" y="4802819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文本的恢复</a:t>
            </a:r>
            <a:endParaRPr lang="zh-CN" altLang="zh-CN" sz="2800" b="1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2598" y="5541039"/>
            <a:ext cx="79798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dirty="0" smtClean="0"/>
              <a:t>    </a:t>
            </a:r>
            <a:r>
              <a:rPr lang="zh-CN" altLang="zh-CN" dirty="0" smtClean="0"/>
              <a:t>当</a:t>
            </a:r>
            <a:r>
              <a:rPr lang="zh-CN" altLang="zh-CN" dirty="0"/>
              <a:t>执行完一次【撤消】操作后，如果想恢复【撤消】操作之前的状态，可以单击【恢复】按钮。同样，要想恢复多步操作，可以重复单击恢复</a:t>
            </a:r>
            <a:r>
              <a:rPr lang="zh-CN" altLang="zh-CN" dirty="0" smtClean="0"/>
              <a:t>按钮</a:t>
            </a:r>
            <a:r>
              <a:rPr lang="zh-CN" altLang="en-US" dirty="0" smtClean="0"/>
              <a:t>。</a:t>
            </a:r>
            <a:endParaRPr lang="zh-CN" altLang="en-US" b="1" dirty="0">
              <a:solidFill>
                <a:prstClr val="black"/>
              </a:solidFill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8180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8690" name="Group 3"/>
          <p:cNvGrpSpPr>
            <a:grpSpLocks/>
          </p:cNvGrpSpPr>
          <p:nvPr/>
        </p:nvGrpSpPr>
        <p:grpSpPr bwMode="auto">
          <a:xfrm>
            <a:off x="1258888" y="3140968"/>
            <a:ext cx="5410200" cy="665162"/>
            <a:chOff x="0" y="0"/>
            <a:chExt cx="3408" cy="419"/>
          </a:xfrm>
        </p:grpSpPr>
        <p:grpSp>
          <p:nvGrpSpPr>
            <p:cNvPr id="498721" name="Group 4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98725" name="AutoShape 5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98726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6151" name="AutoShape 7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4">
                  <a:lumMod val="75000"/>
                </a:schemeClr>
              </a:soli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498722" name="Line 8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8723" name="Text Box 9"/>
            <p:cNvSpPr txBox="1">
              <a:spLocks noChangeArrowheads="1"/>
            </p:cNvSpPr>
            <p:nvPr/>
          </p:nvSpPr>
          <p:spPr bwMode="auto">
            <a:xfrm>
              <a:off x="817" y="48"/>
              <a:ext cx="216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en-US" altLang="zh-CN" sz="2800" b="1" dirty="0">
                  <a:ea typeface="黑体" pitchFamily="49" charset="-122"/>
                </a:rPr>
                <a:t>Word </a:t>
              </a:r>
              <a:r>
                <a:rPr lang="en-US" altLang="zh-CN" sz="2800" b="1" dirty="0" smtClean="0">
                  <a:ea typeface="黑体" pitchFamily="49" charset="-122"/>
                </a:rPr>
                <a:t>2010</a:t>
              </a:r>
              <a:r>
                <a:rPr lang="zh-CN" altLang="en-US" sz="2800" b="1" dirty="0" smtClean="0">
                  <a:ea typeface="黑体" pitchFamily="49" charset="-122"/>
                </a:rPr>
                <a:t>文档排版</a:t>
              </a:r>
              <a:endParaRPr lang="zh-CN" altLang="en-US" sz="2800" b="1" dirty="0">
                <a:ea typeface="黑体" pitchFamily="49" charset="-122"/>
              </a:endParaRPr>
            </a:p>
          </p:txBody>
        </p:sp>
        <p:sp>
          <p:nvSpPr>
            <p:cNvPr id="498724" name="Text Box 10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ea typeface="PMingLiU" pitchFamily="18" charset="-120"/>
                </a:rPr>
                <a:t>2</a:t>
              </a:r>
              <a:endParaRPr lang="zh-CN" altLang="zh-TW" sz="2400" b="1" dirty="0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grpSp>
        <p:nvGrpSpPr>
          <p:cNvPr id="498698" name="Group 36"/>
          <p:cNvGrpSpPr>
            <a:grpSpLocks/>
          </p:cNvGrpSpPr>
          <p:nvPr/>
        </p:nvGrpSpPr>
        <p:grpSpPr bwMode="auto">
          <a:xfrm>
            <a:off x="1258888" y="2060848"/>
            <a:ext cx="5411788" cy="665163"/>
            <a:chOff x="0" y="0"/>
            <a:chExt cx="3409" cy="419"/>
          </a:xfrm>
        </p:grpSpPr>
        <p:grpSp>
          <p:nvGrpSpPr>
            <p:cNvPr id="498707" name="Group 37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98711" name="AutoShape 38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98712" name="AutoShape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  <a:cs typeface="Arial" charset="0"/>
                </a:endParaRPr>
              </a:p>
            </p:txBody>
          </p:sp>
          <p:sp>
            <p:nvSpPr>
              <p:cNvPr id="498713" name="AutoShape 40"/>
              <p:cNvSpPr>
                <a:spLocks noChangeArrowheads="1"/>
              </p:cNvSpPr>
              <p:nvPr/>
            </p:nvSpPr>
            <p:spPr bwMode="auto">
              <a:xfrm>
                <a:off x="90" y="80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2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</p:grpSp>
        <p:sp>
          <p:nvSpPr>
            <p:cNvPr id="498708" name="Line 41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8709" name="Text Box 42"/>
            <p:cNvSpPr txBox="1">
              <a:spLocks noChangeArrowheads="1"/>
            </p:cNvSpPr>
            <p:nvPr/>
          </p:nvSpPr>
          <p:spPr bwMode="auto">
            <a:xfrm>
              <a:off x="726" y="57"/>
              <a:ext cx="268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en-US" altLang="zh-CN" sz="2800" b="1" dirty="0" smtClean="0">
                  <a:ea typeface="黑体" pitchFamily="49" charset="-122"/>
                </a:rPr>
                <a:t> Word 2010</a:t>
              </a:r>
              <a:r>
                <a:rPr lang="zh-CN" altLang="en-US" sz="2800" b="1" dirty="0" smtClean="0">
                  <a:ea typeface="黑体" pitchFamily="49" charset="-122"/>
                </a:rPr>
                <a:t>文档基本操作</a:t>
              </a:r>
              <a:endParaRPr lang="zh-CN" altLang="en-US" sz="2800" b="1" dirty="0">
                <a:ea typeface="黑体" pitchFamily="49" charset="-122"/>
              </a:endParaRPr>
            </a:p>
          </p:txBody>
        </p:sp>
        <p:sp>
          <p:nvSpPr>
            <p:cNvPr id="498710" name="Text Box 43"/>
            <p:cNvSpPr txBox="1">
              <a:spLocks noChangeArrowheads="1"/>
            </p:cNvSpPr>
            <p:nvPr/>
          </p:nvSpPr>
          <p:spPr bwMode="auto">
            <a:xfrm>
              <a:off x="124" y="62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zh-TW" sz="2400" b="1">
                  <a:solidFill>
                    <a:schemeClr val="bg1"/>
                  </a:solidFill>
                  <a:ea typeface="PMingLiU" pitchFamily="18" charset="-120"/>
                </a:rPr>
                <a:t>1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051720" y="548680"/>
            <a:ext cx="3922687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课程</a:t>
            </a:r>
            <a:r>
              <a:rPr lang="zh-CN" altLang="en-US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内容</a:t>
            </a:r>
          </a:p>
        </p:txBody>
      </p:sp>
      <p:pic>
        <p:nvPicPr>
          <p:cNvPr id="498706" name="图片 6" descr="未标题-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513" y="4221163"/>
            <a:ext cx="2014537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Group 3"/>
          <p:cNvGrpSpPr>
            <a:grpSpLocks/>
          </p:cNvGrpSpPr>
          <p:nvPr/>
        </p:nvGrpSpPr>
        <p:grpSpPr bwMode="auto">
          <a:xfrm>
            <a:off x="1212851" y="4151314"/>
            <a:ext cx="5457825" cy="665162"/>
            <a:chOff x="0" y="0"/>
            <a:chExt cx="3438" cy="419"/>
          </a:xfrm>
        </p:grpSpPr>
        <p:grpSp>
          <p:nvGrpSpPr>
            <p:cNvPr id="21" name="Group 4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25" name="AutoShape 5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26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27" name="AutoShape 7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3">
                  <a:lumMod val="75000"/>
                </a:schemeClr>
              </a:soli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22" name="Line 8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" name="Text Box 9"/>
            <p:cNvSpPr txBox="1">
              <a:spLocks noChangeArrowheads="1"/>
            </p:cNvSpPr>
            <p:nvPr/>
          </p:nvSpPr>
          <p:spPr bwMode="auto">
            <a:xfrm>
              <a:off x="817" y="48"/>
              <a:ext cx="2621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en-US" altLang="zh-CN" sz="2800" b="1" dirty="0">
                  <a:ea typeface="黑体" pitchFamily="49" charset="-122"/>
                </a:rPr>
                <a:t>Word </a:t>
              </a:r>
              <a:r>
                <a:rPr lang="en-US" altLang="zh-CN" sz="2800" b="1" dirty="0" smtClean="0">
                  <a:ea typeface="黑体" pitchFamily="49" charset="-122"/>
                </a:rPr>
                <a:t>2010</a:t>
              </a:r>
              <a:r>
                <a:rPr lang="zh-CN" altLang="en-US" sz="2800" b="1" dirty="0" smtClean="0">
                  <a:ea typeface="黑体" pitchFamily="49" charset="-122"/>
                </a:rPr>
                <a:t>文档页面排版</a:t>
              </a:r>
              <a:endParaRPr lang="zh-CN" altLang="en-US" sz="2800" b="1" dirty="0">
                <a:ea typeface="黑体" pitchFamily="49" charset="-122"/>
              </a:endParaRPr>
            </a:p>
          </p:txBody>
        </p:sp>
        <p:sp>
          <p:nvSpPr>
            <p:cNvPr id="24" name="Text Box 10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ea typeface="PMingLiU" pitchFamily="18" charset="-120"/>
                </a:rPr>
                <a:t>3</a:t>
              </a:r>
              <a:endParaRPr lang="zh-CN" altLang="zh-TW" sz="2400" b="1" dirty="0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grpSp>
        <p:nvGrpSpPr>
          <p:cNvPr id="28" name="Group 3"/>
          <p:cNvGrpSpPr>
            <a:grpSpLocks/>
          </p:cNvGrpSpPr>
          <p:nvPr/>
        </p:nvGrpSpPr>
        <p:grpSpPr bwMode="auto">
          <a:xfrm>
            <a:off x="1210539" y="5149057"/>
            <a:ext cx="5457825" cy="665162"/>
            <a:chOff x="0" y="0"/>
            <a:chExt cx="3438" cy="419"/>
          </a:xfrm>
        </p:grpSpPr>
        <p:grpSp>
          <p:nvGrpSpPr>
            <p:cNvPr id="29" name="Group 4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33" name="AutoShape 5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34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35" name="AutoShape 7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30" name="Line 8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" name="Text Box 9"/>
            <p:cNvSpPr txBox="1">
              <a:spLocks noChangeArrowheads="1"/>
            </p:cNvSpPr>
            <p:nvPr/>
          </p:nvSpPr>
          <p:spPr bwMode="auto">
            <a:xfrm>
              <a:off x="817" y="48"/>
              <a:ext cx="2621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en-US" altLang="zh-CN" sz="2800" b="1" dirty="0">
                  <a:ea typeface="黑体" pitchFamily="49" charset="-122"/>
                </a:rPr>
                <a:t>Word </a:t>
              </a:r>
              <a:r>
                <a:rPr lang="en-US" altLang="zh-CN" sz="2800" b="1" dirty="0" smtClean="0">
                  <a:ea typeface="黑体" pitchFamily="49" charset="-122"/>
                </a:rPr>
                <a:t>2010</a:t>
              </a:r>
              <a:r>
                <a:rPr lang="zh-CN" altLang="en-US" sz="2800" b="1" dirty="0" smtClean="0">
                  <a:ea typeface="黑体" pitchFamily="49" charset="-122"/>
                </a:rPr>
                <a:t>文档表格处理</a:t>
              </a:r>
              <a:endParaRPr lang="zh-CN" altLang="en-US" sz="2800" b="1" dirty="0">
                <a:ea typeface="黑体" pitchFamily="49" charset="-122"/>
              </a:endParaRPr>
            </a:p>
          </p:txBody>
        </p:sp>
        <p:sp>
          <p:nvSpPr>
            <p:cNvPr id="32" name="Text Box 10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ea typeface="PMingLiU" pitchFamily="18" charset="-120"/>
                </a:rPr>
                <a:t>4</a:t>
              </a:r>
              <a:endParaRPr lang="zh-CN" altLang="zh-TW" sz="2400" b="1" dirty="0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395536" y="1484784"/>
            <a:ext cx="8352928" cy="525658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72" name="圆角矩形 71"/>
          <p:cNvSpPr/>
          <p:nvPr/>
        </p:nvSpPr>
        <p:spPr>
          <a:xfrm>
            <a:off x="0" y="692696"/>
            <a:ext cx="5148064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663079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编辑文档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6848" y="1628800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文本的查找</a:t>
            </a:r>
            <a:endParaRPr lang="zh-CN" altLang="zh-CN" sz="2800" b="1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6848" y="4113076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文本的替换</a:t>
            </a:r>
            <a:endParaRPr lang="zh-CN" altLang="zh-CN" sz="2800" b="1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2598" y="4636296"/>
            <a:ext cx="797984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        </a:t>
            </a:r>
            <a:r>
              <a:rPr lang="zh-CN" altLang="zh-CN" dirty="0" smtClean="0"/>
              <a:t>将</a:t>
            </a:r>
            <a:r>
              <a:rPr lang="zh-CN" altLang="zh-CN" dirty="0"/>
              <a:t>光标定位到要查找的起始位置，选择【开始】选项卡，单击【编辑】功能组中的【替换】按钮，弹出【查找和替换】对话框。在【查找内容】下拉列表中输入要查找的内容，在【替换为】输入将要替换的内容。点击【替换】按钮将替换找到的第一处内容，可以继续点击【替换】按钮将替换下一处。也可以点击【全部替换】，将所有可以找到的内容替换</a:t>
            </a:r>
            <a:r>
              <a:rPr lang="zh-CN" altLang="zh-CN" dirty="0" smtClean="0"/>
              <a:t>掉</a:t>
            </a:r>
            <a:r>
              <a:rPr lang="zh-CN" altLang="en-US" dirty="0" smtClean="0"/>
              <a:t>。</a:t>
            </a:r>
            <a:endParaRPr lang="zh-CN" altLang="en-US" b="1" dirty="0">
              <a:solidFill>
                <a:prstClr val="black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4067" y="2324422"/>
            <a:ext cx="81369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       </a:t>
            </a:r>
            <a:r>
              <a:rPr lang="zh-CN" altLang="zh-CN" dirty="0" smtClean="0"/>
              <a:t>将</a:t>
            </a:r>
            <a:r>
              <a:rPr lang="zh-CN" altLang="zh-CN" dirty="0"/>
              <a:t>光标定位到要查找的起始位置，选择【开始】选项卡，单击【编辑】功能组中的【查找】按钮或者按快捷键</a:t>
            </a:r>
            <a:r>
              <a:rPr lang="en-US" altLang="zh-CN" dirty="0" err="1"/>
              <a:t>Ctrl+F</a:t>
            </a:r>
            <a:r>
              <a:rPr lang="zh-CN" altLang="zh-CN" dirty="0"/>
              <a:t>，弹出【查找】对话框。在【导航】处输入要查找的内容，按“回车”键将会自动搜索，搜索内容将会自动显示在下方。若没有找到，将会有提示。若再继续寻找相同的内容，再按键盘上“</a:t>
            </a:r>
            <a:r>
              <a:rPr lang="en-US" altLang="zh-CN" dirty="0"/>
              <a:t>Enter</a:t>
            </a:r>
            <a:r>
              <a:rPr lang="zh-CN" altLang="zh-CN" dirty="0"/>
              <a:t>回车”</a:t>
            </a:r>
            <a:r>
              <a:rPr lang="zh-CN" altLang="zh-CN" dirty="0" smtClean="0"/>
              <a:t>键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72633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395536" y="1484784"/>
            <a:ext cx="8352928" cy="525658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72" name="圆角矩形 71"/>
          <p:cNvSpPr/>
          <p:nvPr/>
        </p:nvSpPr>
        <p:spPr>
          <a:xfrm>
            <a:off x="0" y="692696"/>
            <a:ext cx="5148064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663079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编辑文档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6848" y="1628800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文本的检查或校对</a:t>
            </a:r>
            <a:endParaRPr lang="zh-CN" altLang="zh-CN" sz="2800" b="1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6848" y="4113076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字数统计</a:t>
            </a:r>
            <a:endParaRPr lang="zh-CN" altLang="zh-CN" sz="2800" b="1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2598" y="4636296"/>
            <a:ext cx="79798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        Word</a:t>
            </a:r>
            <a:r>
              <a:rPr lang="zh-CN" altLang="zh-CN" dirty="0"/>
              <a:t>有一个【字数统计】功能，可以统计整个文档或文档的一部分的字数</a:t>
            </a:r>
            <a:r>
              <a:rPr lang="zh-CN" altLang="zh-CN" dirty="0" smtClean="0"/>
              <a:t>。选择</a:t>
            </a:r>
            <a:r>
              <a:rPr lang="zh-CN" altLang="zh-CN" dirty="0"/>
              <a:t>【审阅】选项卡，单击【校对】功能组中的【字数统计】按钮，打开【字数统计】对话框，</a:t>
            </a:r>
            <a:r>
              <a:rPr lang="en-US" altLang="zh-CN" dirty="0"/>
              <a:t>Word</a:t>
            </a:r>
            <a:r>
              <a:rPr lang="zh-CN" altLang="zh-CN" dirty="0"/>
              <a:t>就会自动统计出我们文档中字数的信息；选中要统计字数的文字，同样的方法，统计出来的就是选中的文字的数量。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74067" y="2324422"/>
            <a:ext cx="81369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black"/>
                </a:solidFill>
              </a:rPr>
              <a:t>        </a:t>
            </a:r>
            <a:r>
              <a:rPr lang="en-US" altLang="zh-CN" dirty="0"/>
              <a:t>Word2010</a:t>
            </a:r>
            <a:r>
              <a:rPr lang="zh-CN" altLang="zh-CN" dirty="0"/>
              <a:t>对</a:t>
            </a:r>
            <a:r>
              <a:rPr lang="en-US" altLang="zh-CN" dirty="0"/>
              <a:t>Word</a:t>
            </a:r>
            <a:r>
              <a:rPr lang="zh-CN" altLang="zh-CN" dirty="0"/>
              <a:t>中的拼写和语法检查功能做了进一步改进，能够对英文、中文进行语法检查，这样就减少了输入的错误率</a:t>
            </a:r>
            <a:r>
              <a:rPr lang="zh-CN" altLang="zh-CN" dirty="0" smtClean="0"/>
              <a:t>。</a:t>
            </a:r>
            <a:r>
              <a:rPr lang="zh-CN" altLang="zh-CN" dirty="0"/>
              <a:t>选择【审阅】选项卡，单击【拼写和语法】按钮，可以打开拼写和语法对话框进行</a:t>
            </a:r>
            <a:r>
              <a:rPr lang="zh-CN" altLang="zh-CN" dirty="0" smtClean="0"/>
              <a:t>检查</a:t>
            </a:r>
            <a:r>
              <a:rPr lang="zh-CN" altLang="en-US" dirty="0"/>
              <a:t>。</a:t>
            </a:r>
            <a:endParaRPr lang="en-US" altLang="zh-CN" dirty="0" smtClean="0"/>
          </a:p>
          <a:p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873261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2544286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学生操作任务</a:t>
            </a:r>
            <a:r>
              <a:rPr lang="en-US" altLang="zh-CN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3-1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8512" y="1916832"/>
            <a:ext cx="8511959" cy="266429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76059" y="2804183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/>
              <a:t>创建和编辑</a:t>
            </a:r>
            <a:r>
              <a:rPr lang="en-US" altLang="zh-CN" sz="2800" b="1" dirty="0"/>
              <a:t>IT</a:t>
            </a:r>
            <a:r>
              <a:rPr lang="zh-CN" altLang="zh-CN" sz="2800" b="1" dirty="0"/>
              <a:t>文化节通知文档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2852267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拓展知识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8512" y="1916832"/>
            <a:ext cx="8511959" cy="338437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53723" y="2996952"/>
            <a:ext cx="777686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spcAft>
                <a:spcPts val="0"/>
              </a:spcAft>
              <a:tabLst>
                <a:tab pos="495300" algn="l"/>
              </a:tabLst>
            </a:pP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    在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Word 2010</a:t>
            </a:r>
            <a:r>
              <a:rPr lang="zh-CN" altLang="zh-CN" sz="2800" kern="100" dirty="0" smtClean="0">
                <a:latin typeface="Calibri"/>
                <a:ea typeface="宋体"/>
                <a:cs typeface="Times New Roman"/>
              </a:rPr>
              <a:t>【文件】菜单</a:t>
            </a:r>
            <a:r>
              <a:rPr lang="zh-CN" altLang="en-US" sz="2800" kern="100" dirty="0" smtClean="0">
                <a:latin typeface="Calibri"/>
                <a:ea typeface="宋体"/>
                <a:cs typeface="Times New Roman"/>
              </a:rPr>
              <a:t>中</a:t>
            </a:r>
            <a:r>
              <a:rPr lang="zh-CN" altLang="zh-CN" sz="2800" kern="100" dirty="0" smtClean="0">
                <a:latin typeface="Calibri"/>
                <a:ea typeface="宋体"/>
                <a:cs typeface="Times New Roman"/>
              </a:rPr>
              <a:t>选择</a:t>
            </a:r>
            <a:r>
              <a:rPr lang="zh-CN" altLang="zh-CN" sz="2800" kern="100" dirty="0">
                <a:latin typeface="Calibri"/>
                <a:ea typeface="宋体"/>
                <a:cs typeface="Times New Roman"/>
              </a:rPr>
              <a:t>【新建】命令，打开新建文档任务窗格，选择</a:t>
            </a:r>
            <a:r>
              <a:rPr lang="en-US" altLang="zh-CN" sz="2800" kern="100" dirty="0">
                <a:latin typeface="Calibri"/>
                <a:ea typeface="宋体"/>
                <a:cs typeface="Times New Roman"/>
              </a:rPr>
              <a:t>Office.com</a:t>
            </a:r>
            <a:r>
              <a:rPr lang="zh-CN" altLang="zh-CN" sz="2800" kern="100" dirty="0">
                <a:latin typeface="Calibri"/>
                <a:ea typeface="宋体"/>
                <a:cs typeface="Times New Roman"/>
              </a:rPr>
              <a:t>模板</a:t>
            </a:r>
            <a:r>
              <a:rPr lang="zh-CN" altLang="zh-CN" sz="2800" kern="100" dirty="0" smtClean="0">
                <a:latin typeface="Calibri"/>
                <a:ea typeface="宋体"/>
                <a:cs typeface="Times New Roman"/>
              </a:rPr>
              <a:t>。在</a:t>
            </a:r>
            <a:r>
              <a:rPr lang="zh-CN" altLang="zh-CN" sz="2800" kern="100" dirty="0">
                <a:latin typeface="Calibri"/>
                <a:ea typeface="宋体"/>
                <a:cs typeface="Times New Roman"/>
              </a:rPr>
              <a:t>【最近所用模板】选项栏中列出了近期使用过的模板，如果列表中有新文档所要基于的模板，直接单击就可以根据该模板创建新文档</a:t>
            </a:r>
            <a:r>
              <a:rPr lang="zh-CN" altLang="zh-CN" sz="2800" kern="100" dirty="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2800" kern="1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2132856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b="1" dirty="0" smtClean="0"/>
              <a:t>根据模板创建新文档</a:t>
            </a:r>
            <a:endParaRPr lang="zh-CN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43912902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拓展知识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8512" y="1916832"/>
            <a:ext cx="8511959" cy="338437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7016" y="2656076"/>
            <a:ext cx="77768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  <a:tabLst>
                <a:tab pos="495300" algn="l"/>
              </a:tabLst>
            </a:pPr>
            <a:r>
              <a:rPr lang="en-US" altLang="zh-CN" sz="2800" dirty="0" smtClean="0"/>
              <a:t>       word </a:t>
            </a:r>
            <a:r>
              <a:rPr lang="zh-CN" altLang="zh-CN" sz="2800" dirty="0"/>
              <a:t>文档在默认设置下每一段时间会自动保存一下，单击【文件】选项卡，选择下拉菜单中的【选项】，打开【选项】对话框。选择该对话框中的【保存】选项卡，在【保存自动恢复信息时间间隔】的文本框中输入自动保存的</a:t>
            </a:r>
            <a:r>
              <a:rPr lang="zh-CN" altLang="zh-CN" sz="2800" dirty="0" smtClean="0"/>
              <a:t>间隔时间</a:t>
            </a:r>
            <a:r>
              <a:rPr lang="zh-CN" altLang="en-US" sz="2800" dirty="0" smtClean="0"/>
              <a:t>。</a:t>
            </a:r>
            <a:endParaRPr lang="zh-CN" altLang="zh-CN" sz="2800" kern="100" dirty="0">
              <a:solidFill>
                <a:prstClr val="black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2132856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solidFill>
                  <a:prstClr val="black"/>
                </a:solidFill>
              </a:rPr>
              <a:t>自动</a:t>
            </a:r>
            <a:r>
              <a:rPr lang="zh-CN" altLang="en-US" sz="2800" b="1" dirty="0">
                <a:solidFill>
                  <a:prstClr val="black"/>
                </a:solidFill>
              </a:rPr>
              <a:t>保存设置</a:t>
            </a:r>
            <a:endParaRPr lang="zh-CN" altLang="zh-CN" sz="28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6678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拓展知识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8512" y="1916832"/>
            <a:ext cx="8511959" cy="338437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3723" y="2996952"/>
            <a:ext cx="77768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  <a:tabLst>
                <a:tab pos="495300" algn="l"/>
              </a:tabLst>
            </a:pPr>
            <a:r>
              <a:rPr lang="en-US" altLang="zh-CN" sz="2800" dirty="0">
                <a:solidFill>
                  <a:prstClr val="black"/>
                </a:solidFill>
              </a:rPr>
              <a:t>Word</a:t>
            </a:r>
            <a:r>
              <a:rPr lang="zh-CN" altLang="en-US" sz="2800" dirty="0">
                <a:solidFill>
                  <a:prstClr val="black"/>
                </a:solidFill>
              </a:rPr>
              <a:t>提供了对文档的保护功能，可以设置密码，以控制其他人对文档的访问或者修改</a:t>
            </a:r>
            <a:r>
              <a:rPr lang="zh-CN" altLang="en-US" sz="2800" dirty="0" smtClean="0">
                <a:solidFill>
                  <a:prstClr val="black"/>
                </a:solidFill>
              </a:rPr>
              <a:t>文档。</a:t>
            </a:r>
            <a:endParaRPr lang="zh-CN" altLang="zh-CN" sz="2800" kern="100" dirty="0">
              <a:solidFill>
                <a:prstClr val="black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2132856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solidFill>
                  <a:prstClr val="black"/>
                </a:solidFill>
              </a:rPr>
              <a:t>文档的加密</a:t>
            </a:r>
            <a:endParaRPr lang="zh-CN" altLang="zh-CN" sz="28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91024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3009157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学生操作拓展任务</a:t>
            </a:r>
            <a:r>
              <a:rPr lang="en-US" altLang="zh-CN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31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0" y="1791980"/>
            <a:ext cx="8511959" cy="79208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76059" y="2060848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/>
              <a:t>打开“张小凡的自我介绍”文档，完成以下</a:t>
            </a:r>
            <a:r>
              <a:rPr lang="zh-CN" altLang="zh-CN" sz="2800" dirty="0" smtClean="0"/>
              <a:t>任务</a:t>
            </a:r>
            <a:r>
              <a:rPr lang="zh-CN" altLang="en-US" sz="2800" dirty="0" smtClean="0"/>
              <a:t>：</a:t>
            </a:r>
            <a:endParaRPr lang="zh-CN" altLang="zh-CN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80015" y="3140967"/>
            <a:ext cx="8568951" cy="313932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266700" algn="l"/>
              </a:tabLst>
            </a:pPr>
            <a:r>
              <a:rPr lang="zh-CN" altLang="zh-CN" sz="2200" kern="100" dirty="0">
                <a:latin typeface="Times New Roman"/>
                <a:ea typeface="宋体"/>
                <a:cs typeface="Times New Roman"/>
              </a:rPr>
              <a:t>打开操作的文件，按以下要求对文档内容进行编辑：</a:t>
            </a:r>
            <a:endParaRPr lang="zh-CN" altLang="zh-CN" sz="2200" kern="100" dirty="0">
              <a:latin typeface="Calibri"/>
              <a:ea typeface="宋体"/>
              <a:cs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266700" algn="l"/>
              </a:tabLst>
            </a:pPr>
            <a:r>
              <a:rPr lang="zh-CN" altLang="zh-CN" sz="2200" kern="100" dirty="0">
                <a:latin typeface="Times New Roman"/>
                <a:ea typeface="宋体"/>
                <a:cs typeface="Times New Roman"/>
              </a:rPr>
              <a:t>按上图格式把标题居中，落款靠右。</a:t>
            </a:r>
            <a:endParaRPr lang="zh-CN" altLang="zh-CN" sz="2200" kern="100" dirty="0">
              <a:latin typeface="Calibri"/>
              <a:ea typeface="宋体"/>
              <a:cs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266700" algn="l"/>
              </a:tabLst>
            </a:pPr>
            <a:r>
              <a:rPr lang="zh-CN" altLang="zh-CN" sz="2200" kern="100" dirty="0">
                <a:latin typeface="Times New Roman"/>
                <a:ea typeface="宋体"/>
                <a:cs typeface="Times New Roman"/>
              </a:rPr>
              <a:t>按上图格式插入“</a:t>
            </a:r>
            <a:r>
              <a:rPr lang="zh-CN" altLang="zh-CN" sz="2200" kern="100" dirty="0">
                <a:latin typeface="Calibri"/>
                <a:ea typeface="宋体"/>
                <a:cs typeface="Times New Roman"/>
              </a:rPr>
              <a:t>★</a:t>
            </a:r>
            <a:r>
              <a:rPr lang="zh-CN" altLang="zh-CN" sz="2200" kern="100" dirty="0">
                <a:latin typeface="Times New Roman"/>
                <a:ea typeface="宋体"/>
                <a:cs typeface="Times New Roman"/>
              </a:rPr>
              <a:t>”符号。</a:t>
            </a:r>
            <a:endParaRPr lang="zh-CN" altLang="zh-CN" sz="2200" kern="100" dirty="0">
              <a:latin typeface="Calibri"/>
              <a:ea typeface="宋体"/>
              <a:cs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266700" algn="l"/>
              </a:tabLst>
            </a:pPr>
            <a:r>
              <a:rPr lang="zh-CN" altLang="zh-CN" sz="2200" kern="100" dirty="0">
                <a:latin typeface="Times New Roman"/>
                <a:ea typeface="宋体"/>
                <a:cs typeface="Times New Roman"/>
              </a:rPr>
              <a:t>将第三行的“千淘万漉虽辛苦，吹尽狂沙始到金”这句话复制到文章的最后。</a:t>
            </a:r>
            <a:endParaRPr lang="zh-CN" altLang="zh-CN" sz="2200" kern="100" dirty="0">
              <a:latin typeface="Calibri"/>
              <a:ea typeface="宋体"/>
              <a:cs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266700" algn="l"/>
              </a:tabLst>
            </a:pPr>
            <a:r>
              <a:rPr lang="zh-CN" altLang="zh-CN" sz="2200" kern="100" dirty="0">
                <a:latin typeface="Times New Roman"/>
                <a:ea typeface="宋体"/>
                <a:cs typeface="Times New Roman"/>
              </a:rPr>
              <a:t>将第九段“我认为，一名优秀的大学生……生活充满了激情与缤纷”这段文字删除。</a:t>
            </a:r>
            <a:endParaRPr lang="zh-CN" altLang="zh-CN" sz="2200" kern="100" dirty="0">
              <a:latin typeface="Calibri"/>
              <a:ea typeface="宋体"/>
              <a:cs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266700" algn="l"/>
              </a:tabLst>
            </a:pPr>
            <a:r>
              <a:rPr lang="zh-CN" altLang="zh-CN" sz="2200" kern="100" dirty="0">
                <a:latin typeface="Times New Roman"/>
                <a:ea typeface="宋体"/>
                <a:cs typeface="Times New Roman"/>
              </a:rPr>
              <a:t>将全文中的“我”替换成“他”，并设置为黑体，二号，红色。</a:t>
            </a:r>
            <a:endParaRPr lang="zh-CN" altLang="zh-CN" sz="2200" kern="100" dirty="0">
              <a:latin typeface="Calibri"/>
              <a:ea typeface="宋体"/>
              <a:cs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266700" algn="l"/>
              </a:tabLst>
            </a:pPr>
            <a:r>
              <a:rPr lang="zh-CN" altLang="zh-CN" sz="2200" kern="100" dirty="0">
                <a:latin typeface="Times New Roman"/>
                <a:ea typeface="宋体"/>
                <a:cs typeface="Times New Roman"/>
              </a:rPr>
              <a:t>将文件另存为“他的自我介绍”，保存在</a:t>
            </a:r>
            <a:r>
              <a:rPr lang="en-US" altLang="zh-CN" sz="2200" kern="100" dirty="0">
                <a:latin typeface="Times New Roman"/>
                <a:ea typeface="宋体"/>
                <a:cs typeface="Times New Roman"/>
              </a:rPr>
              <a:t>D</a:t>
            </a:r>
            <a:r>
              <a:rPr lang="zh-CN" altLang="zh-CN" sz="2200" kern="100" dirty="0">
                <a:latin typeface="Times New Roman"/>
                <a:ea typeface="宋体"/>
                <a:cs typeface="Times New Roman"/>
              </a:rPr>
              <a:t>盘。</a:t>
            </a:r>
            <a:endParaRPr lang="zh-CN" altLang="zh-CN" sz="2200" kern="100" dirty="0">
              <a:effectLst/>
              <a:latin typeface="Calibri"/>
              <a:ea typeface="宋体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1399638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051720" y="563563"/>
            <a:ext cx="6923088" cy="777875"/>
          </a:xfrm>
          <a:prstGeom prst="rect">
            <a:avLst/>
          </a:prstGeom>
          <a:extLst/>
        </p:spPr>
        <p:txBody>
          <a:bodyPr anchor="ctr"/>
          <a:lstStyle/>
          <a:p>
            <a:pPr algn="l">
              <a:defRPr/>
            </a:pP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  <a:cs typeface="+mn-cs"/>
              </a:rPr>
              <a:t>学习目标</a:t>
            </a:r>
          </a:p>
        </p:txBody>
      </p:sp>
      <p:sp>
        <p:nvSpPr>
          <p:cNvPr id="499715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914400" y="2143125"/>
            <a:ext cx="7402513" cy="4094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掌握文档的创建和保存；</a:t>
            </a:r>
          </a:p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熟练掌握文档的基本编辑和格式化；</a:t>
            </a:r>
          </a:p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  <a:sym typeface="Arial" charset="0"/>
              </a:rPr>
              <a:t>掌握文档的页面设置、页眉和页脚的设置以及打印的方法；</a:t>
            </a:r>
            <a:endParaRPr lang="en-US" altLang="zh-CN" sz="2400" dirty="0" smtClean="0">
              <a:latin typeface="黑体" pitchFamily="49" charset="-122"/>
              <a:ea typeface="黑体" pitchFamily="49" charset="-122"/>
              <a:sym typeface="Arial" charset="0"/>
            </a:endParaRPr>
          </a:p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  <a:sym typeface="Arial" charset="0"/>
              </a:rPr>
              <a:t>熟练掌握应用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  <a:sym typeface="Arial" charset="0"/>
              </a:rPr>
              <a:t>Word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  <a:sym typeface="Arial" charset="0"/>
              </a:rPr>
              <a:t>文档中的表格的创建和编辑。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		</a:t>
            </a:r>
          </a:p>
          <a:p>
            <a:pPr>
              <a:spcBef>
                <a:spcPts val="2000"/>
              </a:spcBef>
              <a:buFont typeface="Arial" charset="0"/>
              <a:buNone/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					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8690" name="Group 3"/>
          <p:cNvGrpSpPr>
            <a:grpSpLocks/>
          </p:cNvGrpSpPr>
          <p:nvPr/>
        </p:nvGrpSpPr>
        <p:grpSpPr bwMode="auto">
          <a:xfrm>
            <a:off x="1043608" y="2691830"/>
            <a:ext cx="5457825" cy="665162"/>
            <a:chOff x="0" y="0"/>
            <a:chExt cx="3438" cy="419"/>
          </a:xfrm>
        </p:grpSpPr>
        <p:grpSp>
          <p:nvGrpSpPr>
            <p:cNvPr id="498721" name="Group 4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98725" name="AutoShape 5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98726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6151" name="AutoShape 7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498722" name="Line 8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8723" name="Text Box 9"/>
            <p:cNvSpPr txBox="1">
              <a:spLocks noChangeArrowheads="1"/>
            </p:cNvSpPr>
            <p:nvPr/>
          </p:nvSpPr>
          <p:spPr bwMode="auto">
            <a:xfrm>
              <a:off x="817" y="48"/>
              <a:ext cx="2621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en-US" altLang="zh-CN" sz="2800" b="1" dirty="0">
                  <a:ea typeface="黑体" pitchFamily="49" charset="-122"/>
                </a:rPr>
                <a:t>Word </a:t>
              </a:r>
              <a:r>
                <a:rPr lang="en-US" altLang="zh-CN" sz="2800" b="1" dirty="0" smtClean="0">
                  <a:ea typeface="黑体" pitchFamily="49" charset="-122"/>
                </a:rPr>
                <a:t>2010</a:t>
              </a:r>
              <a:r>
                <a:rPr lang="zh-CN" altLang="en-US" sz="2800" b="1" dirty="0" smtClean="0">
                  <a:ea typeface="黑体" pitchFamily="49" charset="-122"/>
                </a:rPr>
                <a:t>的启动和退出</a:t>
              </a:r>
              <a:endParaRPr lang="zh-CN" altLang="en-US" sz="2800" b="1" dirty="0">
                <a:ea typeface="黑体" pitchFamily="49" charset="-122"/>
                <a:sym typeface="Arial" charset="0"/>
              </a:endParaRPr>
            </a:p>
          </p:txBody>
        </p:sp>
        <p:sp>
          <p:nvSpPr>
            <p:cNvPr id="498724" name="Text Box 10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>
                  <a:solidFill>
                    <a:schemeClr val="bg1"/>
                  </a:solidFill>
                  <a:ea typeface="PMingLiU" pitchFamily="18" charset="-120"/>
                </a:rPr>
                <a:t>2</a:t>
              </a:r>
              <a:endParaRPr lang="zh-CN" altLang="zh-TW" sz="2400" b="1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grpSp>
        <p:nvGrpSpPr>
          <p:cNvPr id="498691" name="Group 11"/>
          <p:cNvGrpSpPr>
            <a:grpSpLocks/>
          </p:cNvGrpSpPr>
          <p:nvPr/>
        </p:nvGrpSpPr>
        <p:grpSpPr bwMode="auto">
          <a:xfrm>
            <a:off x="1043608" y="3627934"/>
            <a:ext cx="5519738" cy="665162"/>
            <a:chOff x="0" y="0"/>
            <a:chExt cx="3477" cy="419"/>
          </a:xfrm>
        </p:grpSpPr>
        <p:grpSp>
          <p:nvGrpSpPr>
            <p:cNvPr id="498714" name="Group 12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98718" name="AutoShape 13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98719" name="AutoShape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6159" name="AutoShape 15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6">
                  <a:lumMod val="75000"/>
                </a:schemeClr>
              </a:soli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498715" name="Line 16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8716" name="Text Box 17"/>
            <p:cNvSpPr txBox="1">
              <a:spLocks noChangeArrowheads="1"/>
            </p:cNvSpPr>
            <p:nvPr/>
          </p:nvSpPr>
          <p:spPr bwMode="auto">
            <a:xfrm>
              <a:off x="862" y="48"/>
              <a:ext cx="261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zh-CN" altLang="en-US" sz="2800" b="1" dirty="0" smtClean="0">
                  <a:ea typeface="黑体" pitchFamily="49" charset="-122"/>
                  <a:sym typeface="Arial" charset="0"/>
                </a:rPr>
                <a:t>文档的创建、保存和关闭</a:t>
              </a:r>
              <a:endParaRPr lang="zh-CN" altLang="en-US" sz="2800" b="1" dirty="0">
                <a:ea typeface="黑体" pitchFamily="49" charset="-122"/>
                <a:sym typeface="Arial" charset="0"/>
              </a:endParaRPr>
            </a:p>
          </p:txBody>
        </p:sp>
        <p:sp>
          <p:nvSpPr>
            <p:cNvPr id="498717" name="Text Box 18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>
                  <a:solidFill>
                    <a:schemeClr val="bg1"/>
                  </a:solidFill>
                  <a:ea typeface="PMingLiU" pitchFamily="18" charset="-120"/>
                </a:rPr>
                <a:t>3</a:t>
              </a:r>
              <a:endParaRPr lang="zh-CN" altLang="zh-TW" sz="2400" b="1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sp>
        <p:nvSpPr>
          <p:cNvPr id="498692" name="AutoShape 21"/>
          <p:cNvSpPr>
            <a:spLocks noChangeArrowheads="1"/>
          </p:cNvSpPr>
          <p:nvPr/>
        </p:nvSpPr>
        <p:spPr bwMode="auto">
          <a:xfrm>
            <a:off x="1049958" y="4647158"/>
            <a:ext cx="755650" cy="654050"/>
          </a:xfrm>
          <a:prstGeom prst="hexagon">
            <a:avLst>
              <a:gd name="adj" fmla="val 28910"/>
              <a:gd name="vf" fmla="val 115470"/>
            </a:avLst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PMingLiU" pitchFamily="18" charset="-120"/>
            </a:endParaRPr>
          </a:p>
        </p:txBody>
      </p:sp>
      <p:sp>
        <p:nvSpPr>
          <p:cNvPr id="498693" name="AutoShape 22"/>
          <p:cNvSpPr>
            <a:spLocks noChangeArrowheads="1"/>
          </p:cNvSpPr>
          <p:nvPr/>
        </p:nvSpPr>
        <p:spPr bwMode="auto">
          <a:xfrm>
            <a:off x="1043608" y="4636045"/>
            <a:ext cx="755650" cy="652463"/>
          </a:xfrm>
          <a:prstGeom prst="hexagon">
            <a:avLst>
              <a:gd name="adj" fmla="val 28981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0">
                <a:srgbClr val="E6E6E6"/>
              </a:gs>
              <a:gs pos="66000">
                <a:srgbClr val="7D8496"/>
              </a:gs>
              <a:gs pos="73500">
                <a:srgbClr val="E6E6E6"/>
              </a:gs>
              <a:gs pos="92500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PMingLiU" pitchFamily="18" charset="-120"/>
            </a:endParaRPr>
          </a:p>
        </p:txBody>
      </p:sp>
      <p:sp>
        <p:nvSpPr>
          <p:cNvPr id="6167" name="AutoShape 23"/>
          <p:cNvSpPr>
            <a:spLocks noChangeArrowheads="1"/>
          </p:cNvSpPr>
          <p:nvPr/>
        </p:nvSpPr>
        <p:spPr bwMode="auto">
          <a:xfrm>
            <a:off x="1088058" y="4675733"/>
            <a:ext cx="663575" cy="574675"/>
          </a:xfrm>
          <a:prstGeom prst="hexagon">
            <a:avLst>
              <a:gd name="adj" fmla="val 28896"/>
              <a:gd name="vf" fmla="val 115470"/>
            </a:avLst>
          </a:prstGeom>
          <a:solidFill>
            <a:schemeClr val="accent1">
              <a:lumMod val="75000"/>
            </a:schemeClr>
          </a:solidFill>
          <a:ln w="9525" cap="flat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  <a:ea typeface="PMingLiU" pitchFamily="18" charset="-120"/>
            </a:endParaRPr>
          </a:p>
        </p:txBody>
      </p:sp>
      <p:sp>
        <p:nvSpPr>
          <p:cNvPr id="498695" name="Line 24"/>
          <p:cNvSpPr>
            <a:spLocks noChangeShapeType="1"/>
          </p:cNvSpPr>
          <p:nvPr/>
        </p:nvSpPr>
        <p:spPr bwMode="auto">
          <a:xfrm>
            <a:off x="1653208" y="5245645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8696" name="Text Box 25"/>
          <p:cNvSpPr txBox="1">
            <a:spLocks noChangeArrowheads="1"/>
          </p:cNvSpPr>
          <p:nvPr/>
        </p:nvSpPr>
        <p:spPr bwMode="auto">
          <a:xfrm>
            <a:off x="2411760" y="4712245"/>
            <a:ext cx="30700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ea typeface="黑体" pitchFamily="49" charset="-122"/>
                <a:sym typeface="Arial" charset="0"/>
              </a:rPr>
              <a:t>文档的输入和编辑</a:t>
            </a:r>
          </a:p>
        </p:txBody>
      </p:sp>
      <p:sp>
        <p:nvSpPr>
          <p:cNvPr id="498697" name="Text Box 26"/>
          <p:cNvSpPr txBox="1">
            <a:spLocks noChangeArrowheads="1"/>
          </p:cNvSpPr>
          <p:nvPr/>
        </p:nvSpPr>
        <p:spPr bwMode="auto">
          <a:xfrm>
            <a:off x="1238870" y="4734470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400" b="1">
                <a:solidFill>
                  <a:schemeClr val="bg1"/>
                </a:solidFill>
                <a:ea typeface="PMingLiU" pitchFamily="18" charset="-120"/>
              </a:rPr>
              <a:t>4</a:t>
            </a:r>
            <a:endParaRPr lang="zh-CN" altLang="zh-TW" sz="2400" b="1">
              <a:solidFill>
                <a:schemeClr val="bg1"/>
              </a:solidFill>
              <a:ea typeface="PMingLiU" pitchFamily="18" charset="-120"/>
            </a:endParaRPr>
          </a:p>
        </p:txBody>
      </p:sp>
      <p:grpSp>
        <p:nvGrpSpPr>
          <p:cNvPr id="498698" name="Group 36"/>
          <p:cNvGrpSpPr>
            <a:grpSpLocks/>
          </p:cNvGrpSpPr>
          <p:nvPr/>
        </p:nvGrpSpPr>
        <p:grpSpPr bwMode="auto">
          <a:xfrm>
            <a:off x="1043608" y="1700808"/>
            <a:ext cx="5410200" cy="665163"/>
            <a:chOff x="0" y="0"/>
            <a:chExt cx="3408" cy="419"/>
          </a:xfrm>
        </p:grpSpPr>
        <p:grpSp>
          <p:nvGrpSpPr>
            <p:cNvPr id="498707" name="Group 37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98711" name="AutoShape 38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98712" name="AutoShape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  <a:cs typeface="Arial" charset="0"/>
                </a:endParaRPr>
              </a:p>
            </p:txBody>
          </p:sp>
          <p:sp>
            <p:nvSpPr>
              <p:cNvPr id="498713" name="AutoShape 40"/>
              <p:cNvSpPr>
                <a:spLocks noChangeArrowheads="1"/>
              </p:cNvSpPr>
              <p:nvPr/>
            </p:nvSpPr>
            <p:spPr bwMode="auto">
              <a:xfrm>
                <a:off x="90" y="80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2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</p:grpSp>
        <p:sp>
          <p:nvSpPr>
            <p:cNvPr id="498708" name="Line 41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8709" name="Text Box 42"/>
            <p:cNvSpPr txBox="1">
              <a:spLocks noChangeArrowheads="1"/>
            </p:cNvSpPr>
            <p:nvPr/>
          </p:nvSpPr>
          <p:spPr bwMode="auto">
            <a:xfrm>
              <a:off x="726" y="57"/>
              <a:ext cx="1837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en-US" altLang="zh-CN" sz="2800" b="1" dirty="0" smtClean="0">
                  <a:ea typeface="黑体" pitchFamily="49" charset="-122"/>
                </a:rPr>
                <a:t>  Word 2010</a:t>
              </a:r>
              <a:r>
                <a:rPr lang="zh-CN" altLang="en-US" sz="2800" b="1" dirty="0" smtClean="0">
                  <a:ea typeface="黑体" pitchFamily="49" charset="-122"/>
                </a:rPr>
                <a:t>概述</a:t>
              </a:r>
              <a:endParaRPr lang="zh-CN" altLang="en-US" sz="2800" b="1" dirty="0">
                <a:ea typeface="黑体" pitchFamily="49" charset="-122"/>
              </a:endParaRPr>
            </a:p>
          </p:txBody>
        </p:sp>
        <p:sp>
          <p:nvSpPr>
            <p:cNvPr id="498710" name="Text Box 43"/>
            <p:cNvSpPr txBox="1">
              <a:spLocks noChangeArrowheads="1"/>
            </p:cNvSpPr>
            <p:nvPr/>
          </p:nvSpPr>
          <p:spPr bwMode="auto">
            <a:xfrm>
              <a:off x="124" y="62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zh-TW" sz="2400" b="1">
                  <a:solidFill>
                    <a:schemeClr val="bg1"/>
                  </a:solidFill>
                  <a:ea typeface="PMingLiU" pitchFamily="18" charset="-120"/>
                </a:rPr>
                <a:t>1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012950" y="548680"/>
            <a:ext cx="716756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4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Word </a:t>
            </a:r>
            <a:r>
              <a:rPr lang="en-US" altLang="zh-CN" sz="4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2010</a:t>
            </a:r>
            <a:r>
              <a:rPr lang="zh-CN" altLang="en-US" sz="4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的基本操作</a:t>
            </a:r>
          </a:p>
        </p:txBody>
      </p:sp>
      <p:pic>
        <p:nvPicPr>
          <p:cNvPr id="498706" name="图片 6" descr="未标题-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513" y="4221163"/>
            <a:ext cx="2014537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46969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0738" name="图片 1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3163" y="5811838"/>
            <a:ext cx="1552575" cy="90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00739" name="组合 13"/>
          <p:cNvGrpSpPr>
            <a:grpSpLocks/>
          </p:cNvGrpSpPr>
          <p:nvPr/>
        </p:nvGrpSpPr>
        <p:grpSpPr bwMode="auto">
          <a:xfrm>
            <a:off x="35496" y="1056037"/>
            <a:ext cx="8886254" cy="5492401"/>
            <a:chOff x="35496" y="1056037"/>
            <a:chExt cx="8886254" cy="5492401"/>
          </a:xfrm>
        </p:grpSpPr>
        <p:sp>
          <p:nvSpPr>
            <p:cNvPr id="15" name="矩形 14"/>
            <p:cNvSpPr/>
            <p:nvPr/>
          </p:nvSpPr>
          <p:spPr bwMode="auto">
            <a:xfrm>
              <a:off x="35496" y="1056037"/>
              <a:ext cx="4752529" cy="1004811"/>
            </a:xfrm>
            <a:prstGeom prst="rect">
              <a:avLst/>
            </a:prstGeom>
            <a:gradFill flip="none" rotWithShape="0">
              <a:gsLst>
                <a:gs pos="30000">
                  <a:schemeClr val="accent1">
                    <a:lumMod val="0"/>
                    <a:lumOff val="100000"/>
                    <a:alpha val="50000"/>
                  </a:schemeClr>
                </a:gs>
                <a:gs pos="99000">
                  <a:schemeClr val="tx2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kumimoji="1" lang="zh-CN" altLang="en-US" sz="6000" b="1" spc="50" dirty="0" smtClean="0">
                  <a:ln w="11430"/>
                  <a:gradFill>
                    <a:gsLst>
                      <a:gs pos="25000">
                        <a:srgbClr val="C0504D">
                          <a:satMod val="155000"/>
                        </a:srgbClr>
                      </a:gs>
                      <a:gs pos="100000">
                        <a:srgbClr val="C0504D">
                          <a:shade val="45000"/>
                          <a:satMod val="165000"/>
                        </a:srgbClr>
                      </a:gs>
                    </a:gsLst>
                    <a:lin ang="5400000"/>
                  </a:gra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latin typeface="华文隶书" panose="02010800040101010101" pitchFamily="2" charset="-122"/>
                  <a:ea typeface="华文隶书" panose="02010800040101010101" pitchFamily="2" charset="-122"/>
                </a:rPr>
                <a:t>任务描述</a:t>
              </a:r>
              <a:endParaRPr kumimoji="1" lang="zh-CN" altLang="en-US" sz="6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  <p:sp>
          <p:nvSpPr>
            <p:cNvPr id="16" name="立方体 15"/>
            <p:cNvSpPr/>
            <p:nvPr/>
          </p:nvSpPr>
          <p:spPr bwMode="auto">
            <a:xfrm rot="19183547">
              <a:off x="6031344" y="2063265"/>
              <a:ext cx="998894" cy="870283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$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17" name="立方体 16"/>
            <p:cNvSpPr/>
            <p:nvPr/>
          </p:nvSpPr>
          <p:spPr bwMode="auto">
            <a:xfrm rot="20501207">
              <a:off x="5579849" y="3784970"/>
              <a:ext cx="1080092" cy="86409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zh-CN" altLang="en-US" sz="2800" dirty="0">
                  <a:solidFill>
                    <a:srgbClr val="C00000"/>
                  </a:solidFill>
                </a:rPr>
                <a:t>￥</a:t>
              </a:r>
            </a:p>
          </p:txBody>
        </p:sp>
        <p:sp>
          <p:nvSpPr>
            <p:cNvPr id="18" name="立方体 17"/>
            <p:cNvSpPr/>
            <p:nvPr/>
          </p:nvSpPr>
          <p:spPr bwMode="auto">
            <a:xfrm rot="20362491">
              <a:off x="4660730" y="2314298"/>
              <a:ext cx="732746" cy="57606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dirty="0">
                  <a:solidFill>
                    <a:srgbClr val="C00000"/>
                  </a:solidFill>
                </a:rPr>
                <a:t>#</a:t>
              </a:r>
              <a:endParaRPr kumimoji="1" lang="zh-CN" altLang="en-US" dirty="0">
                <a:solidFill>
                  <a:srgbClr val="C00000"/>
                </a:solidFill>
              </a:endParaRPr>
            </a:p>
          </p:txBody>
        </p:sp>
        <p:sp>
          <p:nvSpPr>
            <p:cNvPr id="19" name="立方体 18"/>
            <p:cNvSpPr/>
            <p:nvPr/>
          </p:nvSpPr>
          <p:spPr bwMode="auto">
            <a:xfrm rot="20141435">
              <a:off x="7277360" y="1972218"/>
              <a:ext cx="1177113" cy="1149366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@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0" name="立方体 19"/>
            <p:cNvSpPr/>
            <p:nvPr/>
          </p:nvSpPr>
          <p:spPr bwMode="auto">
            <a:xfrm rot="20822501">
              <a:off x="7531964" y="5369251"/>
              <a:ext cx="1389786" cy="1179187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$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1" name="立方体 20"/>
            <p:cNvSpPr/>
            <p:nvPr/>
          </p:nvSpPr>
          <p:spPr bwMode="auto">
            <a:xfrm>
              <a:off x="5818048" y="4943796"/>
              <a:ext cx="1080092" cy="86409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%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2" name="立方体 21"/>
            <p:cNvSpPr/>
            <p:nvPr/>
          </p:nvSpPr>
          <p:spPr bwMode="auto">
            <a:xfrm>
              <a:off x="7043894" y="3932306"/>
              <a:ext cx="1080092" cy="86409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#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3" name="立方体 22"/>
            <p:cNvSpPr/>
            <p:nvPr/>
          </p:nvSpPr>
          <p:spPr bwMode="auto">
            <a:xfrm rot="20305491">
              <a:off x="6455122" y="1112838"/>
              <a:ext cx="856286" cy="677989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&amp;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4" name="立方体 23"/>
            <p:cNvSpPr/>
            <p:nvPr/>
          </p:nvSpPr>
          <p:spPr bwMode="auto">
            <a:xfrm rot="19183547">
              <a:off x="5198670" y="1114118"/>
              <a:ext cx="998894" cy="870283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%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168758" y="2453360"/>
            <a:ext cx="4331233" cy="2957891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defRPr/>
            </a:pPr>
            <a:r>
              <a:rPr kumimoji="1" lang="en-US" altLang="zh-CN" sz="2400" b="1" spc="50" dirty="0" smtClean="0">
                <a:ln w="11430"/>
                <a:solidFill>
                  <a:srgbClr val="1F497D">
                    <a:lumMod val="75000"/>
                  </a:srgbClr>
                </a:solidFill>
                <a:latin typeface="仿宋" pitchFamily="49" charset="-122"/>
                <a:ea typeface="仿宋" pitchFamily="49" charset="-122"/>
              </a:rPr>
              <a:t>    IT</a:t>
            </a:r>
            <a:r>
              <a:rPr kumimoji="1" lang="zh-CN" altLang="en-US" sz="2400" b="1" spc="50" dirty="0">
                <a:ln w="11430"/>
                <a:solidFill>
                  <a:srgbClr val="1F497D">
                    <a:lumMod val="75000"/>
                  </a:srgbClr>
                </a:solidFill>
                <a:latin typeface="仿宋" pitchFamily="49" charset="-122"/>
                <a:ea typeface="仿宋" pitchFamily="49" charset="-122"/>
              </a:rPr>
              <a:t>文化节即将</a:t>
            </a:r>
            <a:r>
              <a:rPr kumimoji="1" lang="zh-CN" altLang="en-US" sz="2400" b="1" spc="50" dirty="0" smtClean="0">
                <a:ln w="11430"/>
                <a:solidFill>
                  <a:srgbClr val="1F497D">
                    <a:lumMod val="75000"/>
                  </a:srgbClr>
                </a:solidFill>
                <a:latin typeface="仿宋" pitchFamily="49" charset="-122"/>
                <a:ea typeface="仿宋" pitchFamily="49" charset="-122"/>
              </a:rPr>
              <a:t>开幕，</a:t>
            </a:r>
            <a:r>
              <a:rPr kumimoji="1" lang="zh-CN" altLang="en-US" sz="2400" b="1" spc="50" dirty="0">
                <a:ln w="11430"/>
                <a:solidFill>
                  <a:srgbClr val="1F497D">
                    <a:lumMod val="75000"/>
                  </a:srgbClr>
                </a:solidFill>
                <a:latin typeface="仿宋" pitchFamily="49" charset="-122"/>
                <a:ea typeface="仿宋" pitchFamily="49" charset="-122"/>
              </a:rPr>
              <a:t>需对全院师生发放</a:t>
            </a:r>
            <a:r>
              <a:rPr kumimoji="1" lang="en-US" altLang="zh-CN" sz="2400" b="1" spc="50" dirty="0">
                <a:ln w="11430"/>
                <a:solidFill>
                  <a:srgbClr val="1F497D">
                    <a:lumMod val="75000"/>
                  </a:srgbClr>
                </a:solidFill>
                <a:latin typeface="仿宋" pitchFamily="49" charset="-122"/>
                <a:ea typeface="仿宋" pitchFamily="49" charset="-122"/>
              </a:rPr>
              <a:t>IT</a:t>
            </a:r>
            <a:r>
              <a:rPr kumimoji="1" lang="zh-CN" altLang="en-US" sz="2400" b="1" spc="50" dirty="0">
                <a:ln w="11430"/>
                <a:solidFill>
                  <a:srgbClr val="1F497D">
                    <a:lumMod val="75000"/>
                  </a:srgbClr>
                </a:solidFill>
                <a:latin typeface="仿宋" pitchFamily="49" charset="-122"/>
                <a:ea typeface="仿宋" pitchFamily="49" charset="-122"/>
              </a:rPr>
              <a:t>文化节</a:t>
            </a:r>
            <a:r>
              <a:rPr kumimoji="1" lang="zh-CN" altLang="en-US" sz="2400" b="1" spc="50" dirty="0" smtClean="0">
                <a:ln w="11430"/>
                <a:solidFill>
                  <a:srgbClr val="1F497D">
                    <a:lumMod val="75000"/>
                  </a:srgbClr>
                </a:solidFill>
                <a:latin typeface="仿宋" pitchFamily="49" charset="-122"/>
                <a:ea typeface="仿宋" pitchFamily="49" charset="-122"/>
              </a:rPr>
              <a:t>通知。</a:t>
            </a:r>
            <a:r>
              <a:rPr kumimoji="1" lang="zh-CN" altLang="en-US" sz="2400" b="1" spc="50" dirty="0">
                <a:ln w="11430"/>
                <a:solidFill>
                  <a:srgbClr val="1F497D">
                    <a:lumMod val="75000"/>
                  </a:srgbClr>
                </a:solidFill>
                <a:latin typeface="仿宋" pitchFamily="49" charset="-122"/>
                <a:ea typeface="仿宋" pitchFamily="49" charset="-122"/>
              </a:rPr>
              <a:t>本任务通过创建通知文档，学会创建新文档、输入文字、保存和关闭文档，掌握</a:t>
            </a:r>
            <a:r>
              <a:rPr kumimoji="1" lang="en-US" altLang="zh-CN" sz="2400" b="1" spc="50" dirty="0">
                <a:ln w="11430"/>
                <a:solidFill>
                  <a:srgbClr val="1F497D">
                    <a:lumMod val="75000"/>
                  </a:srgbClr>
                </a:solidFill>
                <a:latin typeface="仿宋" pitchFamily="49" charset="-122"/>
                <a:ea typeface="仿宋" pitchFamily="49" charset="-122"/>
              </a:rPr>
              <a:t>Word</a:t>
            </a:r>
            <a:r>
              <a:rPr kumimoji="1" lang="zh-CN" altLang="en-US" sz="2400" b="1" spc="50" dirty="0">
                <a:ln w="11430"/>
                <a:solidFill>
                  <a:srgbClr val="1F497D">
                    <a:lumMod val="75000"/>
                  </a:srgbClr>
                </a:solidFill>
                <a:latin typeface="仿宋" pitchFamily="49" charset="-122"/>
                <a:ea typeface="仿宋" pitchFamily="49" charset="-122"/>
              </a:rPr>
              <a:t>的基本操作。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4016" y="764704"/>
            <a:ext cx="2771800" cy="720080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759711"/>
            <a:ext cx="2304256" cy="5810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>
              <a:lnSpc>
                <a:spcPct val="150000"/>
              </a:lnSpc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任务展示</a:t>
            </a:r>
            <a:endParaRPr lang="zh-CN" altLang="en-US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84784"/>
            <a:ext cx="7704856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word2010</a:t>
            </a: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的新特点及界面介绍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37320"/>
            <a:ext cx="7560840" cy="560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95536" y="1844824"/>
            <a:ext cx="8352928" cy="381642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83568" y="2335520"/>
            <a:ext cx="75608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itchFamily="2" charset="2"/>
              <a:buChar char="Ø"/>
            </a:pP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【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文件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】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按钮：单击可弹出下拉菜单，在下拉菜单里选择所需用的命令，即可进行相应的操作。下拉菜单的右侧列出了最近使用的文档。下拉菜单的下方有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【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选项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】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按钮，单击可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对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W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ord 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2010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进行高级设置，如自定义文档保存方式和校对属性等。</a:t>
            </a:r>
            <a:endParaRPr lang="zh-CN" altLang="zh-CN" sz="28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 2010</a:t>
            </a: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的新特点及界面介绍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10459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95536" y="1844824"/>
            <a:ext cx="8352928" cy="381642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83568" y="2335520"/>
            <a:ext cx="75608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快速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访问工具栏：用户可以使用快速访问工具栏快速使用常用的功能，例如保存、撤消、恢复、打印预览和快速打印等功能。</a:t>
            </a:r>
            <a:endParaRPr lang="zh-CN" altLang="zh-CN" sz="28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 2010</a:t>
            </a: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的新特点及界面介绍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3901414"/>
            <a:ext cx="75608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标题栏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：显示当前工作窗口中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的名称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、软件名称及相应窗口控制工具（如“最小化”、“还原”和“关闭”按钮）。</a:t>
            </a:r>
            <a:endParaRPr lang="zh-CN" altLang="zh-CN" sz="2800" b="1" dirty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097223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1_Office 佈景主題">
  <a:themeElements>
    <a:clrScheme name="1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2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3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4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5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6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7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8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佈景主題">
  <a:themeElements>
    <a:clrScheme name="2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佈景主題">
  <a:themeElements>
    <a:clrScheme name="3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a:style>
    </a:spDef>
    <a:lnDef>
      <a:spPr>
        <a:ln w="19050">
          <a:solidFill>
            <a:schemeClr val="tx1">
              <a:lumMod val="75000"/>
              <a:lumOff val="25000"/>
            </a:schemeClr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1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a:style>
    </a:spDef>
    <a:lnDef>
      <a:spPr>
        <a:ln w="19050">
          <a:solidFill>
            <a:schemeClr val="tx1">
              <a:lumMod val="75000"/>
              <a:lumOff val="25000"/>
            </a:schemeClr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6_Office 佈景主題">
  <a:themeElements>
    <a:clrScheme name="2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Office 佈景主題">
  <a:themeElements>
    <a:clrScheme name="3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7582</TotalTime>
  <Pages>0</Pages>
  <Words>1600</Words>
  <Characters>0</Characters>
  <Application>Microsoft Office PowerPoint</Application>
  <DocSecurity>0</DocSecurity>
  <PresentationFormat>全屏显示(4:3)</PresentationFormat>
  <Lines>0</Lines>
  <Paragraphs>139</Paragraphs>
  <Slides>26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19</vt:i4>
      </vt:variant>
      <vt:variant>
        <vt:lpstr>幻灯片标题</vt:lpstr>
      </vt:variant>
      <vt:variant>
        <vt:i4>26</vt:i4>
      </vt:variant>
    </vt:vector>
  </HeadingPairs>
  <TitlesOfParts>
    <vt:vector size="45" baseType="lpstr">
      <vt:lpstr>1_Office 佈景主題</vt:lpstr>
      <vt:lpstr>2_Office 佈景主題</vt:lpstr>
      <vt:lpstr>3_Office 佈景主題</vt:lpstr>
      <vt:lpstr>4_Office 佈景主題</vt:lpstr>
      <vt:lpstr>11_Office 佈景主題</vt:lpstr>
      <vt:lpstr>5_Office 佈景主題</vt:lpstr>
      <vt:lpstr>6_Office 佈景主題</vt:lpstr>
      <vt:lpstr>7_Office 佈景主題</vt:lpstr>
      <vt:lpstr>8_Office 佈景主題</vt:lpstr>
      <vt:lpstr>9_Office 佈景主題</vt:lpstr>
      <vt:lpstr>10_Office 佈景主題</vt:lpstr>
      <vt:lpstr>12_Office 佈景主題</vt:lpstr>
      <vt:lpstr>13_Office 佈景主題</vt:lpstr>
      <vt:lpstr>14_Office 佈景主題</vt:lpstr>
      <vt:lpstr>15_Office 佈景主題</vt:lpstr>
      <vt:lpstr>16_Office 佈景主題</vt:lpstr>
      <vt:lpstr>17_Office 佈景主題</vt:lpstr>
      <vt:lpstr>默认设计模板</vt:lpstr>
      <vt:lpstr>18_Office 佈景主題</vt:lpstr>
      <vt:lpstr>WORD 2010 文字处理</vt:lpstr>
      <vt:lpstr>PowerPoint 演示文稿</vt:lpstr>
      <vt:lpstr>学习目标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eve</dc:creator>
  <cp:lastModifiedBy>ly</cp:lastModifiedBy>
  <cp:revision>150</cp:revision>
  <cp:lastPrinted>1899-12-30T00:00:00Z</cp:lastPrinted>
  <dcterms:created xsi:type="dcterms:W3CDTF">2011-03-01T07:14:01Z</dcterms:created>
  <dcterms:modified xsi:type="dcterms:W3CDTF">2016-10-14T02:37:36Z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2052-6.6.0.2877</vt:lpwstr>
  </property>
</Properties>
</file>