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5.5  </a:t>
            </a:r>
            <a:r>
              <a:rPr lang="zh-CN" altLang="zh-CN" sz="3200" b="1" dirty="0"/>
              <a:t>“学生档案表”窗体数据透视图视图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16832"/>
            <a:ext cx="741682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图5.5  “学生档案表”窗体数据透视图视图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118</cp:revision>
  <dcterms:modified xsi:type="dcterms:W3CDTF">2014-03-05T02:43:38Z</dcterms:modified>
</cp:coreProperties>
</file>