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17"/>
  </p:notesMasterIdLst>
  <p:sldIdLst>
    <p:sldId id="292" r:id="rId2"/>
    <p:sldId id="278" r:id="rId3"/>
    <p:sldId id="257" r:id="rId4"/>
    <p:sldId id="286" r:id="rId5"/>
    <p:sldId id="283" r:id="rId6"/>
    <p:sldId id="289" r:id="rId7"/>
    <p:sldId id="269" r:id="rId8"/>
    <p:sldId id="272" r:id="rId9"/>
    <p:sldId id="273" r:id="rId10"/>
    <p:sldId id="274" r:id="rId11"/>
    <p:sldId id="275" r:id="rId12"/>
    <p:sldId id="276" r:id="rId13"/>
    <p:sldId id="290" r:id="rId14"/>
    <p:sldId id="291" r:id="rId15"/>
    <p:sldId id="288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33"/>
    <a:srgbClr val="CC0000"/>
    <a:srgbClr val="660066"/>
    <a:srgbClr val="006600"/>
    <a:srgbClr val="000099"/>
    <a:srgbClr val="CC00CC"/>
    <a:srgbClr val="BAFC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19" autoAdjust="0"/>
    <p:restoredTop sz="94708" autoAdjust="0"/>
  </p:normalViewPr>
  <p:slideViewPr>
    <p:cSldViewPr>
      <p:cViewPr varScale="1">
        <p:scale>
          <a:sx n="62" d="100"/>
          <a:sy n="62" d="100"/>
        </p:scale>
        <p:origin x="-7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hPercent val="65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4096765301597603E-2"/>
          <c:y val="4.9763060658984247E-2"/>
          <c:w val="0.80108991825613074"/>
          <c:h val="0.8246445497630331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1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20.399999999999999</c:v>
                </c:pt>
                <c:pt idx="1">
                  <c:v>27.4</c:v>
                </c:pt>
                <c:pt idx="2">
                  <c:v>90</c:v>
                </c:pt>
                <c:pt idx="3">
                  <c:v>20.399999999999999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chemeClr val="accent2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hlink"/>
            </a:solidFill>
            <a:ln w="13239">
              <a:solidFill>
                <a:schemeClr val="tx1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gapDepth val="0"/>
        <c:shape val="box"/>
        <c:axId val="95307264"/>
        <c:axId val="95322880"/>
        <c:axId val="0"/>
      </c:bar3DChart>
      <c:catAx>
        <c:axId val="95307264"/>
        <c:scaling>
          <c:orientation val="minMax"/>
        </c:scaling>
        <c:axPos val="b"/>
        <c:numFmt formatCode="General" sourceLinked="1"/>
        <c:majorTickMark val="in"/>
        <c:tickLblPos val="low"/>
        <c:spPr>
          <a:ln w="331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77" b="1" i="0" u="none" strike="noStrike" baseline="0">
                <a:solidFill>
                  <a:schemeClr val="tx1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95322880"/>
        <c:crosses val="autoZero"/>
        <c:auto val="1"/>
        <c:lblAlgn val="ctr"/>
        <c:lblOffset val="100"/>
        <c:tickLblSkip val="1"/>
        <c:tickMarkSkip val="1"/>
      </c:catAx>
      <c:valAx>
        <c:axId val="95322880"/>
        <c:scaling>
          <c:orientation val="minMax"/>
        </c:scaling>
        <c:axPos val="l"/>
        <c:majorGridlines>
          <c:spPr>
            <a:ln w="331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in"/>
        <c:tickLblPos val="nextTo"/>
        <c:spPr>
          <a:ln w="331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77" b="1" i="0" u="none" strike="noStrike" baseline="0">
                <a:solidFill>
                  <a:schemeClr val="tx1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95307264"/>
        <c:crosses val="autoZero"/>
        <c:crossBetween val="between"/>
      </c:valAx>
      <c:spPr>
        <a:noFill/>
        <a:ln w="25196">
          <a:noFill/>
        </a:ln>
      </c:spPr>
    </c:plotArea>
    <c:legend>
      <c:legendPos val="r"/>
      <c:layout>
        <c:manualLayout>
          <c:xMode val="edge"/>
          <c:yMode val="edge"/>
          <c:x val="0.87465942283047327"/>
          <c:y val="0.38151662670325887"/>
          <c:w val="0.11989110190463374"/>
          <c:h val="0.23696674659348296"/>
        </c:manualLayout>
      </c:layout>
      <c:spPr>
        <a:noFill/>
        <a:ln w="3310">
          <a:solidFill>
            <a:schemeClr val="tx1"/>
          </a:solidFill>
          <a:prstDash val="solid"/>
        </a:ln>
      </c:spPr>
      <c:txPr>
        <a:bodyPr/>
        <a:lstStyle/>
        <a:p>
          <a:pPr>
            <a:defRPr sz="1725" b="1" i="0" u="none" strike="noStrike" baseline="0">
              <a:solidFill>
                <a:schemeClr val="tx1"/>
              </a:solidFill>
              <a:latin typeface="宋体"/>
              <a:ea typeface="宋体"/>
              <a:cs typeface="宋体"/>
            </a:defRPr>
          </a:pPr>
          <a:endParaRPr lang="zh-CN"/>
        </a:p>
      </c:txPr>
    </c:legend>
    <c:plotVisOnly val="1"/>
    <c:dispBlanksAs val="gap"/>
  </c:chart>
  <c:spPr>
    <a:gradFill flip="none" rotWithShape="0"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path path="shape">
        <a:fillToRect l="50000" t="50000" r="50000" b="50000"/>
      </a:path>
      <a:tileRect/>
    </a:gradFill>
    <a:ln>
      <a:noFill/>
    </a:ln>
  </c:spPr>
  <c:txPr>
    <a:bodyPr/>
    <a:lstStyle/>
    <a:p>
      <a:pPr>
        <a:defRPr sz="1877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2DA54-C20C-469B-BBB1-98C5C51307F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665F39A2-3316-47D6-AEBD-C1243356132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李福利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总经理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D81DBC17-D96C-4965-BA29-6A45F5CE82C6}" type="parTrans" cxnId="{312B45EA-F243-4566-B3F1-B3C3FB51DC6A}">
      <dgm:prSet/>
      <dgm:spPr/>
      <dgm:t>
        <a:bodyPr/>
        <a:lstStyle/>
        <a:p>
          <a:endParaRPr lang="zh-CN" altLang="en-US"/>
        </a:p>
      </dgm:t>
    </dgm:pt>
    <dgm:pt modelId="{4EF8841E-CA18-42BC-B0B1-AB6661F92C04}" type="sibTrans" cxnId="{312B45EA-F243-4566-B3F1-B3C3FB51DC6A}">
      <dgm:prSet/>
      <dgm:spPr/>
      <dgm:t>
        <a:bodyPr/>
        <a:lstStyle/>
        <a:p>
          <a:endParaRPr lang="zh-CN" altLang="en-US"/>
        </a:p>
      </dgm:t>
    </dgm:pt>
    <dgm:pt modelId="{DF6F868E-FA4C-429D-AEE8-84E8F4757E49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唐灵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总经理助理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7A9E762E-3B1C-4B43-82B4-694C66B59189}" type="parTrans" cxnId="{B7CAC7FE-9D19-4BFC-ACB2-C01345577C6A}">
      <dgm:prSet/>
      <dgm:spPr/>
      <dgm:t>
        <a:bodyPr/>
        <a:lstStyle/>
        <a:p>
          <a:endParaRPr lang="zh-CN" altLang="en-US"/>
        </a:p>
      </dgm:t>
    </dgm:pt>
    <dgm:pt modelId="{85AA2B43-AB3A-4DED-95DB-D6D3D9A49411}" type="sibTrans" cxnId="{B7CAC7FE-9D19-4BFC-ACB2-C01345577C6A}">
      <dgm:prSet/>
      <dgm:spPr/>
      <dgm:t>
        <a:bodyPr/>
        <a:lstStyle/>
        <a:p>
          <a:endParaRPr lang="zh-CN" altLang="en-US"/>
        </a:p>
      </dgm:t>
    </dgm:pt>
    <dgm:pt modelId="{FD224C1C-8C85-42B3-843B-CE90CF2F363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孔亮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计调部经理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7C44A917-328F-446C-B259-C24854F3F76D}" type="parTrans" cxnId="{07DB9909-FF29-49DA-BE79-5716541B005D}">
      <dgm:prSet/>
      <dgm:spPr/>
      <dgm:t>
        <a:bodyPr/>
        <a:lstStyle/>
        <a:p>
          <a:endParaRPr lang="zh-CN" altLang="en-US"/>
        </a:p>
      </dgm:t>
    </dgm:pt>
    <dgm:pt modelId="{7815DC4A-A4FF-46C2-81C6-A9DD9EA96385}" type="sibTrans" cxnId="{07DB9909-FF29-49DA-BE79-5716541B005D}">
      <dgm:prSet/>
      <dgm:spPr/>
      <dgm:t>
        <a:bodyPr/>
        <a:lstStyle/>
        <a:p>
          <a:endParaRPr lang="zh-CN" altLang="en-US"/>
        </a:p>
      </dgm:t>
    </dgm:pt>
    <dgm:pt modelId="{13CC1B7F-5F24-4038-B38E-4B1088255E8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计调员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5A8C0E4-B2DC-42F9-8EE8-2506793CCD56}" type="parTrans" cxnId="{CA472D5F-13B3-4657-B118-A5584CD386BF}">
      <dgm:prSet/>
      <dgm:spPr/>
      <dgm:t>
        <a:bodyPr/>
        <a:lstStyle/>
        <a:p>
          <a:endParaRPr lang="zh-CN" altLang="en-US"/>
        </a:p>
      </dgm:t>
    </dgm:pt>
    <dgm:pt modelId="{82E4CF90-EDA4-4C26-A77E-8FEDD9C73FC9}" type="sibTrans" cxnId="{CA472D5F-13B3-4657-B118-A5584CD386BF}">
      <dgm:prSet/>
      <dgm:spPr/>
      <dgm:t>
        <a:bodyPr/>
        <a:lstStyle/>
        <a:p>
          <a:endParaRPr lang="zh-CN" altLang="en-US"/>
        </a:p>
      </dgm:t>
    </dgm:pt>
    <dgm:pt modelId="{C850BAF9-B4C2-417D-A175-6A8D355B112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李鹏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导游部经理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9E06A0A2-B820-4AE8-97CD-1AF058422F57}" type="parTrans" cxnId="{D0C951DD-16B2-48BF-9524-40EA804C0B1C}">
      <dgm:prSet/>
      <dgm:spPr/>
      <dgm:t>
        <a:bodyPr/>
        <a:lstStyle/>
        <a:p>
          <a:endParaRPr lang="zh-CN" altLang="en-US"/>
        </a:p>
      </dgm:t>
    </dgm:pt>
    <dgm:pt modelId="{A577F52A-0D50-4262-AE81-BE99491A2E19}" type="sibTrans" cxnId="{D0C951DD-16B2-48BF-9524-40EA804C0B1C}">
      <dgm:prSet/>
      <dgm:spPr/>
      <dgm:t>
        <a:bodyPr/>
        <a:lstStyle/>
        <a:p>
          <a:endParaRPr lang="zh-CN" altLang="en-US"/>
        </a:p>
      </dgm:t>
    </dgm:pt>
    <dgm:pt modelId="{12A8A6D1-E6D2-4C02-921F-12CAAA39CFA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导游员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3F734D06-4955-4D87-BC4F-38819FBB89F4}" type="parTrans" cxnId="{393E232D-E02B-4946-9BEC-B73DA335DFEC}">
      <dgm:prSet/>
      <dgm:spPr/>
      <dgm:t>
        <a:bodyPr/>
        <a:lstStyle/>
        <a:p>
          <a:endParaRPr lang="zh-CN" altLang="en-US"/>
        </a:p>
      </dgm:t>
    </dgm:pt>
    <dgm:pt modelId="{611E0DF1-819A-4937-8E92-635A4CB4DB9F}" type="sibTrans" cxnId="{393E232D-E02B-4946-9BEC-B73DA335DFEC}">
      <dgm:prSet/>
      <dgm:spPr/>
      <dgm:t>
        <a:bodyPr/>
        <a:lstStyle/>
        <a:p>
          <a:endParaRPr lang="zh-CN" altLang="en-US"/>
        </a:p>
      </dgm:t>
    </dgm:pt>
    <dgm:pt modelId="{76532459-1D5C-4706-AC05-84C25BDC62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rPr>
            <a:t>刘韬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财务部经理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5A1F021-B972-4811-A3F1-9A0B9769BF15}" type="parTrans" cxnId="{2BA135CA-0833-466F-AC9F-8C3CC7F8E2CA}">
      <dgm:prSet/>
      <dgm:spPr/>
      <dgm:t>
        <a:bodyPr/>
        <a:lstStyle/>
        <a:p>
          <a:endParaRPr lang="zh-CN" altLang="en-US"/>
        </a:p>
      </dgm:t>
    </dgm:pt>
    <dgm:pt modelId="{61F9BB39-B886-40AF-A008-64F4292ED414}" type="sibTrans" cxnId="{2BA135CA-0833-466F-AC9F-8C3CC7F8E2CA}">
      <dgm:prSet/>
      <dgm:spPr/>
      <dgm:t>
        <a:bodyPr/>
        <a:lstStyle/>
        <a:p>
          <a:endParaRPr lang="zh-CN" altLang="en-US"/>
        </a:p>
      </dgm:t>
    </dgm:pt>
    <dgm:pt modelId="{DDEE7CC9-8000-47FE-AE22-8DE73A82E7E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财务人员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E4CC802A-CD80-43BE-86C2-BFE92D4BF236}" type="parTrans" cxnId="{D0A37279-C8B2-43B5-A27E-FFFCE67F175B}">
      <dgm:prSet/>
      <dgm:spPr/>
      <dgm:t>
        <a:bodyPr/>
        <a:lstStyle/>
        <a:p>
          <a:endParaRPr lang="zh-CN" altLang="en-US"/>
        </a:p>
      </dgm:t>
    </dgm:pt>
    <dgm:pt modelId="{E5054ECD-36DC-4B4C-AA54-813F27376F06}" type="sibTrans" cxnId="{D0A37279-C8B2-43B5-A27E-FFFCE67F175B}">
      <dgm:prSet/>
      <dgm:spPr/>
      <dgm:t>
        <a:bodyPr/>
        <a:lstStyle/>
        <a:p>
          <a:endParaRPr lang="zh-CN" altLang="en-US"/>
        </a:p>
      </dgm:t>
    </dgm:pt>
    <dgm:pt modelId="{B9E7A716-0452-48FD-B7D6-CCB41AA8319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王杰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外联部经理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47DF2FF1-C09A-4211-9689-96D21EA4EA4C}" type="parTrans" cxnId="{23833824-F61D-4C4F-BACA-50ACEDA7CA80}">
      <dgm:prSet/>
      <dgm:spPr/>
      <dgm:t>
        <a:bodyPr/>
        <a:lstStyle/>
        <a:p>
          <a:endParaRPr lang="zh-CN" altLang="en-US"/>
        </a:p>
      </dgm:t>
    </dgm:pt>
    <dgm:pt modelId="{AFD14D45-6EB2-4F72-88E2-0964E2A290C3}" type="sibTrans" cxnId="{23833824-F61D-4C4F-BACA-50ACEDA7CA80}">
      <dgm:prSet/>
      <dgm:spPr/>
      <dgm:t>
        <a:bodyPr/>
        <a:lstStyle/>
        <a:p>
          <a:endParaRPr lang="zh-CN" altLang="en-US"/>
        </a:p>
      </dgm:t>
    </dgm:pt>
    <dgm:pt modelId="{19A06887-C395-4717-982B-3D8E04EA4EE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</a:rPr>
            <a:t>外联人员</a:t>
          </a:r>
          <a:endParaRPr kumimoji="0" lang="zh-CN" alt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endParaRPr>
        </a:p>
      </dgm:t>
    </dgm:pt>
    <dgm:pt modelId="{F7F2FBC2-0A8C-4DFD-8F2E-EF8F4BDDF154}" type="parTrans" cxnId="{C0BD328B-DFB3-4530-B368-32CF857891D2}">
      <dgm:prSet/>
      <dgm:spPr/>
      <dgm:t>
        <a:bodyPr/>
        <a:lstStyle/>
        <a:p>
          <a:endParaRPr lang="zh-CN" altLang="en-US"/>
        </a:p>
      </dgm:t>
    </dgm:pt>
    <dgm:pt modelId="{AD489568-394C-48BC-83C9-5E253BDC7EDF}" type="sibTrans" cxnId="{C0BD328B-DFB3-4530-B368-32CF857891D2}">
      <dgm:prSet/>
      <dgm:spPr/>
      <dgm:t>
        <a:bodyPr/>
        <a:lstStyle/>
        <a:p>
          <a:endParaRPr lang="zh-CN" altLang="en-US"/>
        </a:p>
      </dgm:t>
    </dgm:pt>
    <dgm:pt modelId="{4F1EEE0C-DC0D-44B8-AD68-524F56583438}" type="pres">
      <dgm:prSet presAssocID="{B952DA54-C20C-469B-BBB1-98C5C51307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DB2374D-A14F-48B6-A834-EFD2F8040BB6}" type="pres">
      <dgm:prSet presAssocID="{665F39A2-3316-47D6-AEBD-C1243356132F}" presName="hierRoot1" presStyleCnt="0">
        <dgm:presLayoutVars>
          <dgm:hierBranch/>
        </dgm:presLayoutVars>
      </dgm:prSet>
      <dgm:spPr/>
    </dgm:pt>
    <dgm:pt modelId="{92F9FAE1-39CD-4453-BF9F-C137B8FE8B4A}" type="pres">
      <dgm:prSet presAssocID="{665F39A2-3316-47D6-AEBD-C1243356132F}" presName="rootComposite1" presStyleCnt="0"/>
      <dgm:spPr/>
    </dgm:pt>
    <dgm:pt modelId="{A757AAA9-E581-49CB-A5B7-9A4DB1EB6A86}" type="pres">
      <dgm:prSet presAssocID="{665F39A2-3316-47D6-AEBD-C1243356132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133599-8722-4369-B09C-7D2E1D8F24AC}" type="pres">
      <dgm:prSet presAssocID="{665F39A2-3316-47D6-AEBD-C1243356132F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6C35A2E2-2D7E-422B-B099-6F530774309A}" type="pres">
      <dgm:prSet presAssocID="{665F39A2-3316-47D6-AEBD-C1243356132F}" presName="hierChild2" presStyleCnt="0"/>
      <dgm:spPr/>
    </dgm:pt>
    <dgm:pt modelId="{E71EABFC-6691-45A1-AB9F-AF4CF619622C}" type="pres">
      <dgm:prSet presAssocID="{7C44A917-328F-446C-B259-C24854F3F76D}" presName="Name35" presStyleLbl="parChTrans1D2" presStyleIdx="0" presStyleCnt="5"/>
      <dgm:spPr/>
      <dgm:t>
        <a:bodyPr/>
        <a:lstStyle/>
        <a:p>
          <a:endParaRPr lang="zh-CN" altLang="en-US"/>
        </a:p>
      </dgm:t>
    </dgm:pt>
    <dgm:pt modelId="{7FC8D30C-6C9D-46E6-9867-2F806D07550E}" type="pres">
      <dgm:prSet presAssocID="{FD224C1C-8C85-42B3-843B-CE90CF2F3631}" presName="hierRoot2" presStyleCnt="0">
        <dgm:presLayoutVars>
          <dgm:hierBranch/>
        </dgm:presLayoutVars>
      </dgm:prSet>
      <dgm:spPr/>
    </dgm:pt>
    <dgm:pt modelId="{70A08472-ACB8-43B4-B105-830EBC0605D4}" type="pres">
      <dgm:prSet presAssocID="{FD224C1C-8C85-42B3-843B-CE90CF2F3631}" presName="rootComposite" presStyleCnt="0"/>
      <dgm:spPr/>
    </dgm:pt>
    <dgm:pt modelId="{43A7608C-28DF-4232-A54E-11C3C806A642}" type="pres">
      <dgm:prSet presAssocID="{FD224C1C-8C85-42B3-843B-CE90CF2F363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4601221-055C-4A50-B4D8-001664AF28BE}" type="pres">
      <dgm:prSet presAssocID="{FD224C1C-8C85-42B3-843B-CE90CF2F3631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F486D225-77D6-4FA2-9632-D7CB1180F05C}" type="pres">
      <dgm:prSet presAssocID="{FD224C1C-8C85-42B3-843B-CE90CF2F3631}" presName="hierChild4" presStyleCnt="0"/>
      <dgm:spPr/>
    </dgm:pt>
    <dgm:pt modelId="{0028520F-8F24-4B1F-90D7-B88974F775A8}" type="pres">
      <dgm:prSet presAssocID="{F5A8C0E4-B2DC-42F9-8EE8-2506793CCD56}" presName="Name35" presStyleLbl="parChTrans1D3" presStyleIdx="0" presStyleCnt="4"/>
      <dgm:spPr/>
      <dgm:t>
        <a:bodyPr/>
        <a:lstStyle/>
        <a:p>
          <a:endParaRPr lang="zh-CN" altLang="en-US"/>
        </a:p>
      </dgm:t>
    </dgm:pt>
    <dgm:pt modelId="{2D0D34E3-0296-450E-8256-C9E032AE763A}" type="pres">
      <dgm:prSet presAssocID="{13CC1B7F-5F24-4038-B38E-4B1088255E8F}" presName="hierRoot2" presStyleCnt="0">
        <dgm:presLayoutVars>
          <dgm:hierBranch val="r"/>
        </dgm:presLayoutVars>
      </dgm:prSet>
      <dgm:spPr/>
    </dgm:pt>
    <dgm:pt modelId="{4202535C-B324-4F35-A732-9253004DCD2B}" type="pres">
      <dgm:prSet presAssocID="{13CC1B7F-5F24-4038-B38E-4B1088255E8F}" presName="rootComposite" presStyleCnt="0"/>
      <dgm:spPr/>
    </dgm:pt>
    <dgm:pt modelId="{76CAD8A4-8057-4B7D-9764-3CDCA101A409}" type="pres">
      <dgm:prSet presAssocID="{13CC1B7F-5F24-4038-B38E-4B1088255E8F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72EFDA6-55DB-4ACB-9471-2B820A65A067}" type="pres">
      <dgm:prSet presAssocID="{13CC1B7F-5F24-4038-B38E-4B1088255E8F}" presName="rootConnector" presStyleLbl="node3" presStyleIdx="0" presStyleCnt="4"/>
      <dgm:spPr/>
      <dgm:t>
        <a:bodyPr/>
        <a:lstStyle/>
        <a:p>
          <a:endParaRPr lang="zh-CN" altLang="en-US"/>
        </a:p>
      </dgm:t>
    </dgm:pt>
    <dgm:pt modelId="{3A2FC262-2A33-4321-8B99-8FF47774EE78}" type="pres">
      <dgm:prSet presAssocID="{13CC1B7F-5F24-4038-B38E-4B1088255E8F}" presName="hierChild4" presStyleCnt="0"/>
      <dgm:spPr/>
    </dgm:pt>
    <dgm:pt modelId="{E0690DD3-30A3-43E5-A58B-132E1CAFACAD}" type="pres">
      <dgm:prSet presAssocID="{13CC1B7F-5F24-4038-B38E-4B1088255E8F}" presName="hierChild5" presStyleCnt="0"/>
      <dgm:spPr/>
    </dgm:pt>
    <dgm:pt modelId="{5C07642D-39EF-4E7D-B269-6DB03E6BDE88}" type="pres">
      <dgm:prSet presAssocID="{FD224C1C-8C85-42B3-843B-CE90CF2F3631}" presName="hierChild5" presStyleCnt="0"/>
      <dgm:spPr/>
    </dgm:pt>
    <dgm:pt modelId="{48BB027C-A76D-4133-AA68-F1C81FDA2FDA}" type="pres">
      <dgm:prSet presAssocID="{9E06A0A2-B820-4AE8-97CD-1AF058422F57}" presName="Name35" presStyleLbl="parChTrans1D2" presStyleIdx="1" presStyleCnt="5"/>
      <dgm:spPr/>
      <dgm:t>
        <a:bodyPr/>
        <a:lstStyle/>
        <a:p>
          <a:endParaRPr lang="zh-CN" altLang="en-US"/>
        </a:p>
      </dgm:t>
    </dgm:pt>
    <dgm:pt modelId="{84E8944C-2F90-436D-8934-78B880F5C055}" type="pres">
      <dgm:prSet presAssocID="{C850BAF9-B4C2-417D-A175-6A8D355B1120}" presName="hierRoot2" presStyleCnt="0">
        <dgm:presLayoutVars>
          <dgm:hierBranch/>
        </dgm:presLayoutVars>
      </dgm:prSet>
      <dgm:spPr/>
    </dgm:pt>
    <dgm:pt modelId="{3556DFEF-B973-4EF7-A882-6A08B6379003}" type="pres">
      <dgm:prSet presAssocID="{C850BAF9-B4C2-417D-A175-6A8D355B1120}" presName="rootComposite" presStyleCnt="0"/>
      <dgm:spPr/>
    </dgm:pt>
    <dgm:pt modelId="{F51DCFED-4678-4D10-B326-14E5274E298A}" type="pres">
      <dgm:prSet presAssocID="{C850BAF9-B4C2-417D-A175-6A8D355B1120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0870076-8599-4189-8B17-358700CAA9CF}" type="pres">
      <dgm:prSet presAssocID="{C850BAF9-B4C2-417D-A175-6A8D355B1120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D678FD62-A1AC-421C-B7FC-239FC5351A4A}" type="pres">
      <dgm:prSet presAssocID="{C850BAF9-B4C2-417D-A175-6A8D355B1120}" presName="hierChild4" presStyleCnt="0"/>
      <dgm:spPr/>
    </dgm:pt>
    <dgm:pt modelId="{4EE19E1C-7CAA-48B9-B4D9-46B6F6ED1C56}" type="pres">
      <dgm:prSet presAssocID="{3F734D06-4955-4D87-BC4F-38819FBB89F4}" presName="Name35" presStyleLbl="parChTrans1D3" presStyleIdx="1" presStyleCnt="4"/>
      <dgm:spPr/>
      <dgm:t>
        <a:bodyPr/>
        <a:lstStyle/>
        <a:p>
          <a:endParaRPr lang="zh-CN" altLang="en-US"/>
        </a:p>
      </dgm:t>
    </dgm:pt>
    <dgm:pt modelId="{EEC845A1-AA88-4FB5-AC03-0C3D3C3FE0F3}" type="pres">
      <dgm:prSet presAssocID="{12A8A6D1-E6D2-4C02-921F-12CAAA39CFA6}" presName="hierRoot2" presStyleCnt="0">
        <dgm:presLayoutVars>
          <dgm:hierBranch val="r"/>
        </dgm:presLayoutVars>
      </dgm:prSet>
      <dgm:spPr/>
    </dgm:pt>
    <dgm:pt modelId="{12445CE8-8C62-4B8C-8A2B-9E2632D21717}" type="pres">
      <dgm:prSet presAssocID="{12A8A6D1-E6D2-4C02-921F-12CAAA39CFA6}" presName="rootComposite" presStyleCnt="0"/>
      <dgm:spPr/>
    </dgm:pt>
    <dgm:pt modelId="{F76FC2C7-EC52-4E88-8EDC-BB7EF29ADF0D}" type="pres">
      <dgm:prSet presAssocID="{12A8A6D1-E6D2-4C02-921F-12CAAA39CFA6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04FFF2-1088-4DE4-8068-A5B35586D80F}" type="pres">
      <dgm:prSet presAssocID="{12A8A6D1-E6D2-4C02-921F-12CAAA39CFA6}" presName="rootConnector" presStyleLbl="node3" presStyleIdx="1" presStyleCnt="4"/>
      <dgm:spPr/>
      <dgm:t>
        <a:bodyPr/>
        <a:lstStyle/>
        <a:p>
          <a:endParaRPr lang="zh-CN" altLang="en-US"/>
        </a:p>
      </dgm:t>
    </dgm:pt>
    <dgm:pt modelId="{F29A14A6-B8B2-4B2A-BA79-80663AFA7B11}" type="pres">
      <dgm:prSet presAssocID="{12A8A6D1-E6D2-4C02-921F-12CAAA39CFA6}" presName="hierChild4" presStyleCnt="0"/>
      <dgm:spPr/>
    </dgm:pt>
    <dgm:pt modelId="{7C249034-CC0E-4267-B3FE-90C492760515}" type="pres">
      <dgm:prSet presAssocID="{12A8A6D1-E6D2-4C02-921F-12CAAA39CFA6}" presName="hierChild5" presStyleCnt="0"/>
      <dgm:spPr/>
    </dgm:pt>
    <dgm:pt modelId="{CC70FC75-D81E-422C-BAE1-31EA4C54BADF}" type="pres">
      <dgm:prSet presAssocID="{C850BAF9-B4C2-417D-A175-6A8D355B1120}" presName="hierChild5" presStyleCnt="0"/>
      <dgm:spPr/>
    </dgm:pt>
    <dgm:pt modelId="{83239229-BA08-4184-8AA9-944F2ED14042}" type="pres">
      <dgm:prSet presAssocID="{F5A1F021-B972-4811-A3F1-9A0B9769BF15}" presName="Name35" presStyleLbl="parChTrans1D2" presStyleIdx="2" presStyleCnt="5"/>
      <dgm:spPr/>
      <dgm:t>
        <a:bodyPr/>
        <a:lstStyle/>
        <a:p>
          <a:endParaRPr lang="zh-CN" altLang="en-US"/>
        </a:p>
      </dgm:t>
    </dgm:pt>
    <dgm:pt modelId="{7D4A665D-CEC5-4FD6-8CFF-B69EEF3337C7}" type="pres">
      <dgm:prSet presAssocID="{76532459-1D5C-4706-AC05-84C25BDC623D}" presName="hierRoot2" presStyleCnt="0">
        <dgm:presLayoutVars>
          <dgm:hierBranch/>
        </dgm:presLayoutVars>
      </dgm:prSet>
      <dgm:spPr/>
    </dgm:pt>
    <dgm:pt modelId="{30062F27-6961-464D-A45E-FB40C12366C2}" type="pres">
      <dgm:prSet presAssocID="{76532459-1D5C-4706-AC05-84C25BDC623D}" presName="rootComposite" presStyleCnt="0"/>
      <dgm:spPr/>
    </dgm:pt>
    <dgm:pt modelId="{EEA546BB-6755-4EC9-8C55-817B78170B83}" type="pres">
      <dgm:prSet presAssocID="{76532459-1D5C-4706-AC05-84C25BDC623D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05186B-EF18-4A01-9CC9-047E011041C7}" type="pres">
      <dgm:prSet presAssocID="{76532459-1D5C-4706-AC05-84C25BDC623D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1EF0E672-0AEB-406F-AF61-E483E948F951}" type="pres">
      <dgm:prSet presAssocID="{76532459-1D5C-4706-AC05-84C25BDC623D}" presName="hierChild4" presStyleCnt="0"/>
      <dgm:spPr/>
    </dgm:pt>
    <dgm:pt modelId="{AEC30056-F251-47F2-AA47-0149847AF88A}" type="pres">
      <dgm:prSet presAssocID="{E4CC802A-CD80-43BE-86C2-BFE92D4BF236}" presName="Name35" presStyleLbl="parChTrans1D3" presStyleIdx="2" presStyleCnt="4"/>
      <dgm:spPr/>
      <dgm:t>
        <a:bodyPr/>
        <a:lstStyle/>
        <a:p>
          <a:endParaRPr lang="zh-CN" altLang="en-US"/>
        </a:p>
      </dgm:t>
    </dgm:pt>
    <dgm:pt modelId="{D48A8367-B630-4E9C-8BDD-0AA5E15E2FA2}" type="pres">
      <dgm:prSet presAssocID="{DDEE7CC9-8000-47FE-AE22-8DE73A82E7EF}" presName="hierRoot2" presStyleCnt="0">
        <dgm:presLayoutVars>
          <dgm:hierBranch val="r"/>
        </dgm:presLayoutVars>
      </dgm:prSet>
      <dgm:spPr/>
    </dgm:pt>
    <dgm:pt modelId="{682AADEF-1697-4C56-B968-5ED66488F381}" type="pres">
      <dgm:prSet presAssocID="{DDEE7CC9-8000-47FE-AE22-8DE73A82E7EF}" presName="rootComposite" presStyleCnt="0"/>
      <dgm:spPr/>
    </dgm:pt>
    <dgm:pt modelId="{85AAB743-F87C-4F57-B4E9-D0F4C459388C}" type="pres">
      <dgm:prSet presAssocID="{DDEE7CC9-8000-47FE-AE22-8DE73A82E7EF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2D8407-B3AE-41AC-9D8F-4AD1A16D6A7F}" type="pres">
      <dgm:prSet presAssocID="{DDEE7CC9-8000-47FE-AE22-8DE73A82E7EF}" presName="rootConnector" presStyleLbl="node3" presStyleIdx="2" presStyleCnt="4"/>
      <dgm:spPr/>
      <dgm:t>
        <a:bodyPr/>
        <a:lstStyle/>
        <a:p>
          <a:endParaRPr lang="zh-CN" altLang="en-US"/>
        </a:p>
      </dgm:t>
    </dgm:pt>
    <dgm:pt modelId="{07A25951-B2F0-4EB5-BA39-E1B7CA93AB1E}" type="pres">
      <dgm:prSet presAssocID="{DDEE7CC9-8000-47FE-AE22-8DE73A82E7EF}" presName="hierChild4" presStyleCnt="0"/>
      <dgm:spPr/>
    </dgm:pt>
    <dgm:pt modelId="{D620E4A8-D727-45A9-8031-BB020D9024BA}" type="pres">
      <dgm:prSet presAssocID="{DDEE7CC9-8000-47FE-AE22-8DE73A82E7EF}" presName="hierChild5" presStyleCnt="0"/>
      <dgm:spPr/>
    </dgm:pt>
    <dgm:pt modelId="{7F16A68F-C0E0-4351-8EDC-2BB6E691555D}" type="pres">
      <dgm:prSet presAssocID="{76532459-1D5C-4706-AC05-84C25BDC623D}" presName="hierChild5" presStyleCnt="0"/>
      <dgm:spPr/>
    </dgm:pt>
    <dgm:pt modelId="{73110B2F-8063-4AD6-9C24-528694AE7C27}" type="pres">
      <dgm:prSet presAssocID="{47DF2FF1-C09A-4211-9689-96D21EA4EA4C}" presName="Name35" presStyleLbl="parChTrans1D2" presStyleIdx="3" presStyleCnt="5"/>
      <dgm:spPr/>
      <dgm:t>
        <a:bodyPr/>
        <a:lstStyle/>
        <a:p>
          <a:endParaRPr lang="zh-CN" altLang="en-US"/>
        </a:p>
      </dgm:t>
    </dgm:pt>
    <dgm:pt modelId="{C4101847-B5C9-4CB8-B8CB-91C6768D1196}" type="pres">
      <dgm:prSet presAssocID="{B9E7A716-0452-48FD-B7D6-CCB41AA8319E}" presName="hierRoot2" presStyleCnt="0">
        <dgm:presLayoutVars>
          <dgm:hierBranch/>
        </dgm:presLayoutVars>
      </dgm:prSet>
      <dgm:spPr/>
    </dgm:pt>
    <dgm:pt modelId="{3FA82C7F-138B-41FB-BEA7-0BCC96F8B1B7}" type="pres">
      <dgm:prSet presAssocID="{B9E7A716-0452-48FD-B7D6-CCB41AA8319E}" presName="rootComposite" presStyleCnt="0"/>
      <dgm:spPr/>
    </dgm:pt>
    <dgm:pt modelId="{D35AC90A-3EB9-44C3-BB7F-E0A469E1E535}" type="pres">
      <dgm:prSet presAssocID="{B9E7A716-0452-48FD-B7D6-CCB41AA8319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14C7FF-EA8C-4F27-8510-4299A9F1E9BF}" type="pres">
      <dgm:prSet presAssocID="{B9E7A716-0452-48FD-B7D6-CCB41AA8319E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2E1BB82B-8B78-4F97-8FA8-9619F0408E1A}" type="pres">
      <dgm:prSet presAssocID="{B9E7A716-0452-48FD-B7D6-CCB41AA8319E}" presName="hierChild4" presStyleCnt="0"/>
      <dgm:spPr/>
    </dgm:pt>
    <dgm:pt modelId="{ABC22A4C-6647-47D0-B1F3-BC032FB44349}" type="pres">
      <dgm:prSet presAssocID="{F7F2FBC2-0A8C-4DFD-8F2E-EF8F4BDDF154}" presName="Name35" presStyleLbl="parChTrans1D3" presStyleIdx="3" presStyleCnt="4"/>
      <dgm:spPr/>
      <dgm:t>
        <a:bodyPr/>
        <a:lstStyle/>
        <a:p>
          <a:endParaRPr lang="zh-CN" altLang="en-US"/>
        </a:p>
      </dgm:t>
    </dgm:pt>
    <dgm:pt modelId="{A7152623-6B43-4D76-9F35-8E8B9169C0C0}" type="pres">
      <dgm:prSet presAssocID="{19A06887-C395-4717-982B-3D8E04EA4EEB}" presName="hierRoot2" presStyleCnt="0">
        <dgm:presLayoutVars>
          <dgm:hierBranch val="r"/>
        </dgm:presLayoutVars>
      </dgm:prSet>
      <dgm:spPr/>
    </dgm:pt>
    <dgm:pt modelId="{7305B89F-3186-4694-8AAA-B40FDFF1247F}" type="pres">
      <dgm:prSet presAssocID="{19A06887-C395-4717-982B-3D8E04EA4EEB}" presName="rootComposite" presStyleCnt="0"/>
      <dgm:spPr/>
    </dgm:pt>
    <dgm:pt modelId="{9D82353B-B449-42FB-B8F6-26A742674BC0}" type="pres">
      <dgm:prSet presAssocID="{19A06887-C395-4717-982B-3D8E04EA4EEB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D21C82-995C-48BA-9AD4-12F2ED3CF987}" type="pres">
      <dgm:prSet presAssocID="{19A06887-C395-4717-982B-3D8E04EA4EEB}" presName="rootConnector" presStyleLbl="node3" presStyleIdx="3" presStyleCnt="4"/>
      <dgm:spPr/>
      <dgm:t>
        <a:bodyPr/>
        <a:lstStyle/>
        <a:p>
          <a:endParaRPr lang="zh-CN" altLang="en-US"/>
        </a:p>
      </dgm:t>
    </dgm:pt>
    <dgm:pt modelId="{95963C5D-1160-4433-A69D-77A36B7CDC64}" type="pres">
      <dgm:prSet presAssocID="{19A06887-C395-4717-982B-3D8E04EA4EEB}" presName="hierChild4" presStyleCnt="0"/>
      <dgm:spPr/>
    </dgm:pt>
    <dgm:pt modelId="{C67752D9-B23C-4C9B-B5D6-416CFE136244}" type="pres">
      <dgm:prSet presAssocID="{19A06887-C395-4717-982B-3D8E04EA4EEB}" presName="hierChild5" presStyleCnt="0"/>
      <dgm:spPr/>
    </dgm:pt>
    <dgm:pt modelId="{88A3F6D0-5583-4C9C-A96C-BF86EBFABBBC}" type="pres">
      <dgm:prSet presAssocID="{B9E7A716-0452-48FD-B7D6-CCB41AA8319E}" presName="hierChild5" presStyleCnt="0"/>
      <dgm:spPr/>
    </dgm:pt>
    <dgm:pt modelId="{278C506C-50CC-4235-93D0-756B5646E89D}" type="pres">
      <dgm:prSet presAssocID="{665F39A2-3316-47D6-AEBD-C1243356132F}" presName="hierChild3" presStyleCnt="0"/>
      <dgm:spPr/>
    </dgm:pt>
    <dgm:pt modelId="{95219D94-CC7E-4F79-9103-BD48A944F7FC}" type="pres">
      <dgm:prSet presAssocID="{7A9E762E-3B1C-4B43-82B4-694C66B59189}" presName="Name111" presStyleLbl="parChTrans1D2" presStyleIdx="4" presStyleCnt="5"/>
      <dgm:spPr/>
      <dgm:t>
        <a:bodyPr/>
        <a:lstStyle/>
        <a:p>
          <a:endParaRPr lang="zh-CN" altLang="en-US"/>
        </a:p>
      </dgm:t>
    </dgm:pt>
    <dgm:pt modelId="{0E2F4622-8BE6-4283-BC71-74DD6870A6B2}" type="pres">
      <dgm:prSet presAssocID="{DF6F868E-FA4C-429D-AEE8-84E8F4757E49}" presName="hierRoot3" presStyleCnt="0">
        <dgm:presLayoutVars>
          <dgm:hierBranch/>
        </dgm:presLayoutVars>
      </dgm:prSet>
      <dgm:spPr/>
    </dgm:pt>
    <dgm:pt modelId="{C08D45A5-5713-4EF0-9B1A-75BA8FA6F848}" type="pres">
      <dgm:prSet presAssocID="{DF6F868E-FA4C-429D-AEE8-84E8F4757E49}" presName="rootComposite3" presStyleCnt="0"/>
      <dgm:spPr/>
    </dgm:pt>
    <dgm:pt modelId="{A78D3B6E-D212-427A-BC12-5A2F93891300}" type="pres">
      <dgm:prSet presAssocID="{DF6F868E-FA4C-429D-AEE8-84E8F4757E49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162EBB9-D651-403B-AD92-C27F5249D39B}" type="pres">
      <dgm:prSet presAssocID="{DF6F868E-FA4C-429D-AEE8-84E8F4757E49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B4FF9F05-E75C-4C68-AA80-DA4AFED46F69}" type="pres">
      <dgm:prSet presAssocID="{DF6F868E-FA4C-429D-AEE8-84E8F4757E49}" presName="hierChild6" presStyleCnt="0"/>
      <dgm:spPr/>
    </dgm:pt>
    <dgm:pt modelId="{19A5580F-7B3F-412D-8555-DE5BAD1AE7DC}" type="pres">
      <dgm:prSet presAssocID="{DF6F868E-FA4C-429D-AEE8-84E8F4757E49}" presName="hierChild7" presStyleCnt="0"/>
      <dgm:spPr/>
    </dgm:pt>
  </dgm:ptLst>
  <dgm:cxnLst>
    <dgm:cxn modelId="{528DC22B-0061-47DC-8B47-BE0DFB8C838D}" type="presOf" srcId="{19A06887-C395-4717-982B-3D8E04EA4EEB}" destId="{9D82353B-B449-42FB-B8F6-26A742674BC0}" srcOrd="0" destOrd="0" presId="urn:microsoft.com/office/officeart/2005/8/layout/orgChart1"/>
    <dgm:cxn modelId="{B7CAC7FE-9D19-4BFC-ACB2-C01345577C6A}" srcId="{665F39A2-3316-47D6-AEBD-C1243356132F}" destId="{DF6F868E-FA4C-429D-AEE8-84E8F4757E49}" srcOrd="0" destOrd="0" parTransId="{7A9E762E-3B1C-4B43-82B4-694C66B59189}" sibTransId="{85AA2B43-AB3A-4DED-95DB-D6D3D9A49411}"/>
    <dgm:cxn modelId="{AFBF321A-693D-4114-A748-DEF747FA18B3}" type="presOf" srcId="{DF6F868E-FA4C-429D-AEE8-84E8F4757E49}" destId="{E162EBB9-D651-403B-AD92-C27F5249D39B}" srcOrd="1" destOrd="0" presId="urn:microsoft.com/office/officeart/2005/8/layout/orgChart1"/>
    <dgm:cxn modelId="{9E01E5BA-1359-4945-96A7-EEE28B68AA4F}" type="presOf" srcId="{3F734D06-4955-4D87-BC4F-38819FBB89F4}" destId="{4EE19E1C-7CAA-48B9-B4D9-46B6F6ED1C56}" srcOrd="0" destOrd="0" presId="urn:microsoft.com/office/officeart/2005/8/layout/orgChart1"/>
    <dgm:cxn modelId="{221442A0-1427-427D-B008-78159C6A337A}" type="presOf" srcId="{C850BAF9-B4C2-417D-A175-6A8D355B1120}" destId="{F51DCFED-4678-4D10-B326-14E5274E298A}" srcOrd="0" destOrd="0" presId="urn:microsoft.com/office/officeart/2005/8/layout/orgChart1"/>
    <dgm:cxn modelId="{954D9303-6F43-425F-82A0-6A04E5D06C66}" type="presOf" srcId="{76532459-1D5C-4706-AC05-84C25BDC623D}" destId="{1905186B-EF18-4A01-9CC9-047E011041C7}" srcOrd="1" destOrd="0" presId="urn:microsoft.com/office/officeart/2005/8/layout/orgChart1"/>
    <dgm:cxn modelId="{0963A8EA-65BA-4F79-BCC1-E0E13A8E3B48}" type="presOf" srcId="{665F39A2-3316-47D6-AEBD-C1243356132F}" destId="{A757AAA9-E581-49CB-A5B7-9A4DB1EB6A86}" srcOrd="0" destOrd="0" presId="urn:microsoft.com/office/officeart/2005/8/layout/orgChart1"/>
    <dgm:cxn modelId="{84BD8F56-BA8B-4D7D-B71A-6A912155E92F}" type="presOf" srcId="{DDEE7CC9-8000-47FE-AE22-8DE73A82E7EF}" destId="{85AAB743-F87C-4F57-B4E9-D0F4C459388C}" srcOrd="0" destOrd="0" presId="urn:microsoft.com/office/officeart/2005/8/layout/orgChart1"/>
    <dgm:cxn modelId="{2BA135CA-0833-466F-AC9F-8C3CC7F8E2CA}" srcId="{665F39A2-3316-47D6-AEBD-C1243356132F}" destId="{76532459-1D5C-4706-AC05-84C25BDC623D}" srcOrd="3" destOrd="0" parTransId="{F5A1F021-B972-4811-A3F1-9A0B9769BF15}" sibTransId="{61F9BB39-B886-40AF-A008-64F4292ED414}"/>
    <dgm:cxn modelId="{2FF8FF38-E280-4DD7-9EF4-178C9F1E9C8D}" type="presOf" srcId="{19A06887-C395-4717-982B-3D8E04EA4EEB}" destId="{2ED21C82-995C-48BA-9AD4-12F2ED3CF987}" srcOrd="1" destOrd="0" presId="urn:microsoft.com/office/officeart/2005/8/layout/orgChart1"/>
    <dgm:cxn modelId="{3B1216CB-7C9B-41B5-8A32-A015A94E4C4E}" type="presOf" srcId="{FD224C1C-8C85-42B3-843B-CE90CF2F3631}" destId="{24601221-055C-4A50-B4D8-001664AF28BE}" srcOrd="1" destOrd="0" presId="urn:microsoft.com/office/officeart/2005/8/layout/orgChart1"/>
    <dgm:cxn modelId="{D5C8BC49-0452-4C43-9D61-B7603B88FF78}" type="presOf" srcId="{13CC1B7F-5F24-4038-B38E-4B1088255E8F}" destId="{C72EFDA6-55DB-4ACB-9471-2B820A65A067}" srcOrd="1" destOrd="0" presId="urn:microsoft.com/office/officeart/2005/8/layout/orgChart1"/>
    <dgm:cxn modelId="{96307AAF-C3AB-4D26-9DD2-88A856F5993D}" type="presOf" srcId="{12A8A6D1-E6D2-4C02-921F-12CAAA39CFA6}" destId="{A404FFF2-1088-4DE4-8068-A5B35586D80F}" srcOrd="1" destOrd="0" presId="urn:microsoft.com/office/officeart/2005/8/layout/orgChart1"/>
    <dgm:cxn modelId="{312B45EA-F243-4566-B3F1-B3C3FB51DC6A}" srcId="{B952DA54-C20C-469B-BBB1-98C5C51307F5}" destId="{665F39A2-3316-47D6-AEBD-C1243356132F}" srcOrd="0" destOrd="0" parTransId="{D81DBC17-D96C-4965-BA29-6A45F5CE82C6}" sibTransId="{4EF8841E-CA18-42BC-B0B1-AB6661F92C04}"/>
    <dgm:cxn modelId="{1EE2FBB3-CD43-4FF3-8CB9-9A670210CA06}" type="presOf" srcId="{DDEE7CC9-8000-47FE-AE22-8DE73A82E7EF}" destId="{3C2D8407-B3AE-41AC-9D8F-4AD1A16D6A7F}" srcOrd="1" destOrd="0" presId="urn:microsoft.com/office/officeart/2005/8/layout/orgChart1"/>
    <dgm:cxn modelId="{C5572B49-8567-476A-9F1C-AED2AD98B4C0}" type="presOf" srcId="{FD224C1C-8C85-42B3-843B-CE90CF2F3631}" destId="{43A7608C-28DF-4232-A54E-11C3C806A642}" srcOrd="0" destOrd="0" presId="urn:microsoft.com/office/officeart/2005/8/layout/orgChart1"/>
    <dgm:cxn modelId="{CA472D5F-13B3-4657-B118-A5584CD386BF}" srcId="{FD224C1C-8C85-42B3-843B-CE90CF2F3631}" destId="{13CC1B7F-5F24-4038-B38E-4B1088255E8F}" srcOrd="0" destOrd="0" parTransId="{F5A8C0E4-B2DC-42F9-8EE8-2506793CCD56}" sibTransId="{82E4CF90-EDA4-4C26-A77E-8FEDD9C73FC9}"/>
    <dgm:cxn modelId="{393E232D-E02B-4946-9BEC-B73DA335DFEC}" srcId="{C850BAF9-B4C2-417D-A175-6A8D355B1120}" destId="{12A8A6D1-E6D2-4C02-921F-12CAAA39CFA6}" srcOrd="0" destOrd="0" parTransId="{3F734D06-4955-4D87-BC4F-38819FBB89F4}" sibTransId="{611E0DF1-819A-4937-8E92-635A4CB4DB9F}"/>
    <dgm:cxn modelId="{D0C951DD-16B2-48BF-9524-40EA804C0B1C}" srcId="{665F39A2-3316-47D6-AEBD-C1243356132F}" destId="{C850BAF9-B4C2-417D-A175-6A8D355B1120}" srcOrd="2" destOrd="0" parTransId="{9E06A0A2-B820-4AE8-97CD-1AF058422F57}" sibTransId="{A577F52A-0D50-4262-AE81-BE99491A2E19}"/>
    <dgm:cxn modelId="{98FC9A42-CA01-4F18-B8D4-A7CD152DCF95}" type="presOf" srcId="{F5A8C0E4-B2DC-42F9-8EE8-2506793CCD56}" destId="{0028520F-8F24-4B1F-90D7-B88974F775A8}" srcOrd="0" destOrd="0" presId="urn:microsoft.com/office/officeart/2005/8/layout/orgChart1"/>
    <dgm:cxn modelId="{23833824-F61D-4C4F-BACA-50ACEDA7CA80}" srcId="{665F39A2-3316-47D6-AEBD-C1243356132F}" destId="{B9E7A716-0452-48FD-B7D6-CCB41AA8319E}" srcOrd="4" destOrd="0" parTransId="{47DF2FF1-C09A-4211-9689-96D21EA4EA4C}" sibTransId="{AFD14D45-6EB2-4F72-88E2-0964E2A290C3}"/>
    <dgm:cxn modelId="{FA6FB0BD-A90F-45E1-B7C7-47F1ACC2C735}" type="presOf" srcId="{47DF2FF1-C09A-4211-9689-96D21EA4EA4C}" destId="{73110B2F-8063-4AD6-9C24-528694AE7C27}" srcOrd="0" destOrd="0" presId="urn:microsoft.com/office/officeart/2005/8/layout/orgChart1"/>
    <dgm:cxn modelId="{6E1B2B86-8850-4244-8AB4-DD0A38E8E315}" type="presOf" srcId="{12A8A6D1-E6D2-4C02-921F-12CAAA39CFA6}" destId="{F76FC2C7-EC52-4E88-8EDC-BB7EF29ADF0D}" srcOrd="0" destOrd="0" presId="urn:microsoft.com/office/officeart/2005/8/layout/orgChart1"/>
    <dgm:cxn modelId="{455CE267-B453-4624-885E-7D46F89B5CE9}" type="presOf" srcId="{B9E7A716-0452-48FD-B7D6-CCB41AA8319E}" destId="{D35AC90A-3EB9-44C3-BB7F-E0A469E1E535}" srcOrd="0" destOrd="0" presId="urn:microsoft.com/office/officeart/2005/8/layout/orgChart1"/>
    <dgm:cxn modelId="{A3F48DB8-0E25-4142-8898-6620487EAB9E}" type="presOf" srcId="{7C44A917-328F-446C-B259-C24854F3F76D}" destId="{E71EABFC-6691-45A1-AB9F-AF4CF619622C}" srcOrd="0" destOrd="0" presId="urn:microsoft.com/office/officeart/2005/8/layout/orgChart1"/>
    <dgm:cxn modelId="{113BEF76-3013-4000-BD17-6AEC4ADA6277}" type="presOf" srcId="{B952DA54-C20C-469B-BBB1-98C5C51307F5}" destId="{4F1EEE0C-DC0D-44B8-AD68-524F56583438}" srcOrd="0" destOrd="0" presId="urn:microsoft.com/office/officeart/2005/8/layout/orgChart1"/>
    <dgm:cxn modelId="{B09A9239-3C15-45D5-9CD7-B4254606B47E}" type="presOf" srcId="{DF6F868E-FA4C-429D-AEE8-84E8F4757E49}" destId="{A78D3B6E-D212-427A-BC12-5A2F93891300}" srcOrd="0" destOrd="0" presId="urn:microsoft.com/office/officeart/2005/8/layout/orgChart1"/>
    <dgm:cxn modelId="{CDD2644C-337D-4C74-A438-268C2824F1B6}" type="presOf" srcId="{F5A1F021-B972-4811-A3F1-9A0B9769BF15}" destId="{83239229-BA08-4184-8AA9-944F2ED14042}" srcOrd="0" destOrd="0" presId="urn:microsoft.com/office/officeart/2005/8/layout/orgChart1"/>
    <dgm:cxn modelId="{5AD70C0B-8731-49CA-B37C-00CC342E810B}" type="presOf" srcId="{665F39A2-3316-47D6-AEBD-C1243356132F}" destId="{76133599-8722-4369-B09C-7D2E1D8F24AC}" srcOrd="1" destOrd="0" presId="urn:microsoft.com/office/officeart/2005/8/layout/orgChart1"/>
    <dgm:cxn modelId="{BD5A7A09-F77F-4BA8-ADBE-901955FF05BC}" type="presOf" srcId="{13CC1B7F-5F24-4038-B38E-4B1088255E8F}" destId="{76CAD8A4-8057-4B7D-9764-3CDCA101A409}" srcOrd="0" destOrd="0" presId="urn:microsoft.com/office/officeart/2005/8/layout/orgChart1"/>
    <dgm:cxn modelId="{BD8DB7C0-C938-447B-8D30-6EE5C92DDB68}" type="presOf" srcId="{C850BAF9-B4C2-417D-A175-6A8D355B1120}" destId="{00870076-8599-4189-8B17-358700CAA9CF}" srcOrd="1" destOrd="0" presId="urn:microsoft.com/office/officeart/2005/8/layout/orgChart1"/>
    <dgm:cxn modelId="{138957EE-D7C2-494F-9460-B77662B2182F}" type="presOf" srcId="{76532459-1D5C-4706-AC05-84C25BDC623D}" destId="{EEA546BB-6755-4EC9-8C55-817B78170B83}" srcOrd="0" destOrd="0" presId="urn:microsoft.com/office/officeart/2005/8/layout/orgChart1"/>
    <dgm:cxn modelId="{19BF74AF-229C-47F7-80F3-D8B9BAB8FC7F}" type="presOf" srcId="{7A9E762E-3B1C-4B43-82B4-694C66B59189}" destId="{95219D94-CC7E-4F79-9103-BD48A944F7FC}" srcOrd="0" destOrd="0" presId="urn:microsoft.com/office/officeart/2005/8/layout/orgChart1"/>
    <dgm:cxn modelId="{E7BBF8B9-0603-4B36-BCEC-9458836F8FB8}" type="presOf" srcId="{B9E7A716-0452-48FD-B7D6-CCB41AA8319E}" destId="{0214C7FF-EA8C-4F27-8510-4299A9F1E9BF}" srcOrd="1" destOrd="0" presId="urn:microsoft.com/office/officeart/2005/8/layout/orgChart1"/>
    <dgm:cxn modelId="{A59DE1F5-6F72-4C76-95FB-BE679E8BDA4F}" type="presOf" srcId="{E4CC802A-CD80-43BE-86C2-BFE92D4BF236}" destId="{AEC30056-F251-47F2-AA47-0149847AF88A}" srcOrd="0" destOrd="0" presId="urn:microsoft.com/office/officeart/2005/8/layout/orgChart1"/>
    <dgm:cxn modelId="{07DB9909-FF29-49DA-BE79-5716541B005D}" srcId="{665F39A2-3316-47D6-AEBD-C1243356132F}" destId="{FD224C1C-8C85-42B3-843B-CE90CF2F3631}" srcOrd="1" destOrd="0" parTransId="{7C44A917-328F-446C-B259-C24854F3F76D}" sibTransId="{7815DC4A-A4FF-46C2-81C6-A9DD9EA96385}"/>
    <dgm:cxn modelId="{776FA998-C0C9-4A62-9E3A-82BBDEF7C270}" type="presOf" srcId="{F7F2FBC2-0A8C-4DFD-8F2E-EF8F4BDDF154}" destId="{ABC22A4C-6647-47D0-B1F3-BC032FB44349}" srcOrd="0" destOrd="0" presId="urn:microsoft.com/office/officeart/2005/8/layout/orgChart1"/>
    <dgm:cxn modelId="{721D239F-A8AF-4511-A90A-776F2D0FB7FD}" type="presOf" srcId="{9E06A0A2-B820-4AE8-97CD-1AF058422F57}" destId="{48BB027C-A76D-4133-AA68-F1C81FDA2FDA}" srcOrd="0" destOrd="0" presId="urn:microsoft.com/office/officeart/2005/8/layout/orgChart1"/>
    <dgm:cxn modelId="{C0BD328B-DFB3-4530-B368-32CF857891D2}" srcId="{B9E7A716-0452-48FD-B7D6-CCB41AA8319E}" destId="{19A06887-C395-4717-982B-3D8E04EA4EEB}" srcOrd="0" destOrd="0" parTransId="{F7F2FBC2-0A8C-4DFD-8F2E-EF8F4BDDF154}" sibTransId="{AD489568-394C-48BC-83C9-5E253BDC7EDF}"/>
    <dgm:cxn modelId="{D0A37279-C8B2-43B5-A27E-FFFCE67F175B}" srcId="{76532459-1D5C-4706-AC05-84C25BDC623D}" destId="{DDEE7CC9-8000-47FE-AE22-8DE73A82E7EF}" srcOrd="0" destOrd="0" parTransId="{E4CC802A-CD80-43BE-86C2-BFE92D4BF236}" sibTransId="{E5054ECD-36DC-4B4C-AA54-813F27376F06}"/>
    <dgm:cxn modelId="{9317BEE5-7181-4E5D-B375-5DDB9D8D8A05}" type="presParOf" srcId="{4F1EEE0C-DC0D-44B8-AD68-524F56583438}" destId="{ADB2374D-A14F-48B6-A834-EFD2F8040BB6}" srcOrd="0" destOrd="0" presId="urn:microsoft.com/office/officeart/2005/8/layout/orgChart1"/>
    <dgm:cxn modelId="{7F79AFD4-F8A5-4014-B4AF-91F6CB05B8C7}" type="presParOf" srcId="{ADB2374D-A14F-48B6-A834-EFD2F8040BB6}" destId="{92F9FAE1-39CD-4453-BF9F-C137B8FE8B4A}" srcOrd="0" destOrd="0" presId="urn:microsoft.com/office/officeart/2005/8/layout/orgChart1"/>
    <dgm:cxn modelId="{C94880DA-7170-41B8-AB02-8B73D830266E}" type="presParOf" srcId="{92F9FAE1-39CD-4453-BF9F-C137B8FE8B4A}" destId="{A757AAA9-E581-49CB-A5B7-9A4DB1EB6A86}" srcOrd="0" destOrd="0" presId="urn:microsoft.com/office/officeart/2005/8/layout/orgChart1"/>
    <dgm:cxn modelId="{26B98627-7B26-4D05-B484-BA58D9D879F9}" type="presParOf" srcId="{92F9FAE1-39CD-4453-BF9F-C137B8FE8B4A}" destId="{76133599-8722-4369-B09C-7D2E1D8F24AC}" srcOrd="1" destOrd="0" presId="urn:microsoft.com/office/officeart/2005/8/layout/orgChart1"/>
    <dgm:cxn modelId="{ACF62536-3191-43D0-B321-5ED860C5D062}" type="presParOf" srcId="{ADB2374D-A14F-48B6-A834-EFD2F8040BB6}" destId="{6C35A2E2-2D7E-422B-B099-6F530774309A}" srcOrd="1" destOrd="0" presId="urn:microsoft.com/office/officeart/2005/8/layout/orgChart1"/>
    <dgm:cxn modelId="{7ACFEC15-BCEB-4498-B4F1-74931A0F7DBB}" type="presParOf" srcId="{6C35A2E2-2D7E-422B-B099-6F530774309A}" destId="{E71EABFC-6691-45A1-AB9F-AF4CF619622C}" srcOrd="0" destOrd="0" presId="urn:microsoft.com/office/officeart/2005/8/layout/orgChart1"/>
    <dgm:cxn modelId="{B8470532-ED31-49EB-BA66-0A3C0750DE85}" type="presParOf" srcId="{6C35A2E2-2D7E-422B-B099-6F530774309A}" destId="{7FC8D30C-6C9D-46E6-9867-2F806D07550E}" srcOrd="1" destOrd="0" presId="urn:microsoft.com/office/officeart/2005/8/layout/orgChart1"/>
    <dgm:cxn modelId="{B0C5D4D6-ED5D-456D-B4BD-D1E289579654}" type="presParOf" srcId="{7FC8D30C-6C9D-46E6-9867-2F806D07550E}" destId="{70A08472-ACB8-43B4-B105-830EBC0605D4}" srcOrd="0" destOrd="0" presId="urn:microsoft.com/office/officeart/2005/8/layout/orgChart1"/>
    <dgm:cxn modelId="{712EDFD5-034D-47F6-B9C7-5C94A37E98E6}" type="presParOf" srcId="{70A08472-ACB8-43B4-B105-830EBC0605D4}" destId="{43A7608C-28DF-4232-A54E-11C3C806A642}" srcOrd="0" destOrd="0" presId="urn:microsoft.com/office/officeart/2005/8/layout/orgChart1"/>
    <dgm:cxn modelId="{185DB2AC-94F9-4221-8E75-C51E02C35A51}" type="presParOf" srcId="{70A08472-ACB8-43B4-B105-830EBC0605D4}" destId="{24601221-055C-4A50-B4D8-001664AF28BE}" srcOrd="1" destOrd="0" presId="urn:microsoft.com/office/officeart/2005/8/layout/orgChart1"/>
    <dgm:cxn modelId="{4936FA45-4D0C-4390-B610-DF729FD015C2}" type="presParOf" srcId="{7FC8D30C-6C9D-46E6-9867-2F806D07550E}" destId="{F486D225-77D6-4FA2-9632-D7CB1180F05C}" srcOrd="1" destOrd="0" presId="urn:microsoft.com/office/officeart/2005/8/layout/orgChart1"/>
    <dgm:cxn modelId="{8CE9D646-324A-466A-9F2D-FB2D5656A3FE}" type="presParOf" srcId="{F486D225-77D6-4FA2-9632-D7CB1180F05C}" destId="{0028520F-8F24-4B1F-90D7-B88974F775A8}" srcOrd="0" destOrd="0" presId="urn:microsoft.com/office/officeart/2005/8/layout/orgChart1"/>
    <dgm:cxn modelId="{12990797-90BB-4B9A-A6EA-B14790B57F7D}" type="presParOf" srcId="{F486D225-77D6-4FA2-9632-D7CB1180F05C}" destId="{2D0D34E3-0296-450E-8256-C9E032AE763A}" srcOrd="1" destOrd="0" presId="urn:microsoft.com/office/officeart/2005/8/layout/orgChart1"/>
    <dgm:cxn modelId="{26C50803-545B-4757-A814-7439AA25F0FB}" type="presParOf" srcId="{2D0D34E3-0296-450E-8256-C9E032AE763A}" destId="{4202535C-B324-4F35-A732-9253004DCD2B}" srcOrd="0" destOrd="0" presId="urn:microsoft.com/office/officeart/2005/8/layout/orgChart1"/>
    <dgm:cxn modelId="{DC0E0F37-38BA-429E-88C9-930696BF2D3C}" type="presParOf" srcId="{4202535C-B324-4F35-A732-9253004DCD2B}" destId="{76CAD8A4-8057-4B7D-9764-3CDCA101A409}" srcOrd="0" destOrd="0" presId="urn:microsoft.com/office/officeart/2005/8/layout/orgChart1"/>
    <dgm:cxn modelId="{354B8DD1-5A8F-4D22-ACD6-A8D21928638C}" type="presParOf" srcId="{4202535C-B324-4F35-A732-9253004DCD2B}" destId="{C72EFDA6-55DB-4ACB-9471-2B820A65A067}" srcOrd="1" destOrd="0" presId="urn:microsoft.com/office/officeart/2005/8/layout/orgChart1"/>
    <dgm:cxn modelId="{69882256-77D3-4CD1-9646-850AF6DB4613}" type="presParOf" srcId="{2D0D34E3-0296-450E-8256-C9E032AE763A}" destId="{3A2FC262-2A33-4321-8B99-8FF47774EE78}" srcOrd="1" destOrd="0" presId="urn:microsoft.com/office/officeart/2005/8/layout/orgChart1"/>
    <dgm:cxn modelId="{2B62F643-88B4-47F1-8F1A-832B857FF436}" type="presParOf" srcId="{2D0D34E3-0296-450E-8256-C9E032AE763A}" destId="{E0690DD3-30A3-43E5-A58B-132E1CAFACAD}" srcOrd="2" destOrd="0" presId="urn:microsoft.com/office/officeart/2005/8/layout/orgChart1"/>
    <dgm:cxn modelId="{E8156BF2-C8F8-4F78-A84A-55CD38EA87C6}" type="presParOf" srcId="{7FC8D30C-6C9D-46E6-9867-2F806D07550E}" destId="{5C07642D-39EF-4E7D-B269-6DB03E6BDE88}" srcOrd="2" destOrd="0" presId="urn:microsoft.com/office/officeart/2005/8/layout/orgChart1"/>
    <dgm:cxn modelId="{7F571230-A4B4-4D66-9D60-37BD585D00E3}" type="presParOf" srcId="{6C35A2E2-2D7E-422B-B099-6F530774309A}" destId="{48BB027C-A76D-4133-AA68-F1C81FDA2FDA}" srcOrd="2" destOrd="0" presId="urn:microsoft.com/office/officeart/2005/8/layout/orgChart1"/>
    <dgm:cxn modelId="{4D2B8C1C-4C15-4ADA-8EC1-2A3AF1CA0D51}" type="presParOf" srcId="{6C35A2E2-2D7E-422B-B099-6F530774309A}" destId="{84E8944C-2F90-436D-8934-78B880F5C055}" srcOrd="3" destOrd="0" presId="urn:microsoft.com/office/officeart/2005/8/layout/orgChart1"/>
    <dgm:cxn modelId="{DA874D3E-D3DF-4E27-AA27-F469EDA6B85D}" type="presParOf" srcId="{84E8944C-2F90-436D-8934-78B880F5C055}" destId="{3556DFEF-B973-4EF7-A882-6A08B6379003}" srcOrd="0" destOrd="0" presId="urn:microsoft.com/office/officeart/2005/8/layout/orgChart1"/>
    <dgm:cxn modelId="{483E6624-64BE-4332-98B0-504410031F94}" type="presParOf" srcId="{3556DFEF-B973-4EF7-A882-6A08B6379003}" destId="{F51DCFED-4678-4D10-B326-14E5274E298A}" srcOrd="0" destOrd="0" presId="urn:microsoft.com/office/officeart/2005/8/layout/orgChart1"/>
    <dgm:cxn modelId="{F77A4C0D-EBD3-4682-B0E1-F2837184D586}" type="presParOf" srcId="{3556DFEF-B973-4EF7-A882-6A08B6379003}" destId="{00870076-8599-4189-8B17-358700CAA9CF}" srcOrd="1" destOrd="0" presId="urn:microsoft.com/office/officeart/2005/8/layout/orgChart1"/>
    <dgm:cxn modelId="{176CFA0C-3EBA-4589-9271-7B7FABC195FE}" type="presParOf" srcId="{84E8944C-2F90-436D-8934-78B880F5C055}" destId="{D678FD62-A1AC-421C-B7FC-239FC5351A4A}" srcOrd="1" destOrd="0" presId="urn:microsoft.com/office/officeart/2005/8/layout/orgChart1"/>
    <dgm:cxn modelId="{C70C5B43-ADC4-4F91-BCCF-FDFF4C3EC461}" type="presParOf" srcId="{D678FD62-A1AC-421C-B7FC-239FC5351A4A}" destId="{4EE19E1C-7CAA-48B9-B4D9-46B6F6ED1C56}" srcOrd="0" destOrd="0" presId="urn:microsoft.com/office/officeart/2005/8/layout/orgChart1"/>
    <dgm:cxn modelId="{E0EC8010-A710-404D-98B6-756E4AEAD711}" type="presParOf" srcId="{D678FD62-A1AC-421C-B7FC-239FC5351A4A}" destId="{EEC845A1-AA88-4FB5-AC03-0C3D3C3FE0F3}" srcOrd="1" destOrd="0" presId="urn:microsoft.com/office/officeart/2005/8/layout/orgChart1"/>
    <dgm:cxn modelId="{B7283EF0-8169-4770-9BEF-0E71504B9370}" type="presParOf" srcId="{EEC845A1-AA88-4FB5-AC03-0C3D3C3FE0F3}" destId="{12445CE8-8C62-4B8C-8A2B-9E2632D21717}" srcOrd="0" destOrd="0" presId="urn:microsoft.com/office/officeart/2005/8/layout/orgChart1"/>
    <dgm:cxn modelId="{999633C6-838A-4162-9D75-46BD9B20D7C3}" type="presParOf" srcId="{12445CE8-8C62-4B8C-8A2B-9E2632D21717}" destId="{F76FC2C7-EC52-4E88-8EDC-BB7EF29ADF0D}" srcOrd="0" destOrd="0" presId="urn:microsoft.com/office/officeart/2005/8/layout/orgChart1"/>
    <dgm:cxn modelId="{52437B05-8B8E-4C80-B4AD-D04678AD1091}" type="presParOf" srcId="{12445CE8-8C62-4B8C-8A2B-9E2632D21717}" destId="{A404FFF2-1088-4DE4-8068-A5B35586D80F}" srcOrd="1" destOrd="0" presId="urn:microsoft.com/office/officeart/2005/8/layout/orgChart1"/>
    <dgm:cxn modelId="{5AF4BE71-177C-4A83-AB9B-63249D4CC7AB}" type="presParOf" srcId="{EEC845A1-AA88-4FB5-AC03-0C3D3C3FE0F3}" destId="{F29A14A6-B8B2-4B2A-BA79-80663AFA7B11}" srcOrd="1" destOrd="0" presId="urn:microsoft.com/office/officeart/2005/8/layout/orgChart1"/>
    <dgm:cxn modelId="{EA51F97B-420B-4D8E-BC71-ED5D37CC2E05}" type="presParOf" srcId="{EEC845A1-AA88-4FB5-AC03-0C3D3C3FE0F3}" destId="{7C249034-CC0E-4267-B3FE-90C492760515}" srcOrd="2" destOrd="0" presId="urn:microsoft.com/office/officeart/2005/8/layout/orgChart1"/>
    <dgm:cxn modelId="{FB74F15E-7504-4205-8ADE-684B52911F66}" type="presParOf" srcId="{84E8944C-2F90-436D-8934-78B880F5C055}" destId="{CC70FC75-D81E-422C-BAE1-31EA4C54BADF}" srcOrd="2" destOrd="0" presId="urn:microsoft.com/office/officeart/2005/8/layout/orgChart1"/>
    <dgm:cxn modelId="{A43CF070-AF43-4F47-AE3E-1141479622E3}" type="presParOf" srcId="{6C35A2E2-2D7E-422B-B099-6F530774309A}" destId="{83239229-BA08-4184-8AA9-944F2ED14042}" srcOrd="4" destOrd="0" presId="urn:microsoft.com/office/officeart/2005/8/layout/orgChart1"/>
    <dgm:cxn modelId="{699B789A-E279-4D89-A85C-641839B028D7}" type="presParOf" srcId="{6C35A2E2-2D7E-422B-B099-6F530774309A}" destId="{7D4A665D-CEC5-4FD6-8CFF-B69EEF3337C7}" srcOrd="5" destOrd="0" presId="urn:microsoft.com/office/officeart/2005/8/layout/orgChart1"/>
    <dgm:cxn modelId="{B1523C21-DE39-450A-AE54-C6D5135AC04F}" type="presParOf" srcId="{7D4A665D-CEC5-4FD6-8CFF-B69EEF3337C7}" destId="{30062F27-6961-464D-A45E-FB40C12366C2}" srcOrd="0" destOrd="0" presId="urn:microsoft.com/office/officeart/2005/8/layout/orgChart1"/>
    <dgm:cxn modelId="{3E3E702A-9C14-4C8B-A792-F1BD4D898C63}" type="presParOf" srcId="{30062F27-6961-464D-A45E-FB40C12366C2}" destId="{EEA546BB-6755-4EC9-8C55-817B78170B83}" srcOrd="0" destOrd="0" presId="urn:microsoft.com/office/officeart/2005/8/layout/orgChart1"/>
    <dgm:cxn modelId="{731BAFF3-C5DC-4AE9-9542-73062EBAC6F7}" type="presParOf" srcId="{30062F27-6961-464D-A45E-FB40C12366C2}" destId="{1905186B-EF18-4A01-9CC9-047E011041C7}" srcOrd="1" destOrd="0" presId="urn:microsoft.com/office/officeart/2005/8/layout/orgChart1"/>
    <dgm:cxn modelId="{5FFC5850-7579-4E40-9917-18B1C469338D}" type="presParOf" srcId="{7D4A665D-CEC5-4FD6-8CFF-B69EEF3337C7}" destId="{1EF0E672-0AEB-406F-AF61-E483E948F951}" srcOrd="1" destOrd="0" presId="urn:microsoft.com/office/officeart/2005/8/layout/orgChart1"/>
    <dgm:cxn modelId="{AD90C09E-E703-4EF5-A87D-ABC79EF82809}" type="presParOf" srcId="{1EF0E672-0AEB-406F-AF61-E483E948F951}" destId="{AEC30056-F251-47F2-AA47-0149847AF88A}" srcOrd="0" destOrd="0" presId="urn:microsoft.com/office/officeart/2005/8/layout/orgChart1"/>
    <dgm:cxn modelId="{3468726E-73A8-4960-9105-11F4C4766A47}" type="presParOf" srcId="{1EF0E672-0AEB-406F-AF61-E483E948F951}" destId="{D48A8367-B630-4E9C-8BDD-0AA5E15E2FA2}" srcOrd="1" destOrd="0" presId="urn:microsoft.com/office/officeart/2005/8/layout/orgChart1"/>
    <dgm:cxn modelId="{6A02B865-33A1-437D-9C45-42466689B7A4}" type="presParOf" srcId="{D48A8367-B630-4E9C-8BDD-0AA5E15E2FA2}" destId="{682AADEF-1697-4C56-B968-5ED66488F381}" srcOrd="0" destOrd="0" presId="urn:microsoft.com/office/officeart/2005/8/layout/orgChart1"/>
    <dgm:cxn modelId="{00276E68-15D3-44BC-B0CD-66AA5355E320}" type="presParOf" srcId="{682AADEF-1697-4C56-B968-5ED66488F381}" destId="{85AAB743-F87C-4F57-B4E9-D0F4C459388C}" srcOrd="0" destOrd="0" presId="urn:microsoft.com/office/officeart/2005/8/layout/orgChart1"/>
    <dgm:cxn modelId="{DDC85469-DEC8-4C0E-9A56-A7AAFE195730}" type="presParOf" srcId="{682AADEF-1697-4C56-B968-5ED66488F381}" destId="{3C2D8407-B3AE-41AC-9D8F-4AD1A16D6A7F}" srcOrd="1" destOrd="0" presId="urn:microsoft.com/office/officeart/2005/8/layout/orgChart1"/>
    <dgm:cxn modelId="{76D47722-05FC-40FB-983C-0CE151F17C70}" type="presParOf" srcId="{D48A8367-B630-4E9C-8BDD-0AA5E15E2FA2}" destId="{07A25951-B2F0-4EB5-BA39-E1B7CA93AB1E}" srcOrd="1" destOrd="0" presId="urn:microsoft.com/office/officeart/2005/8/layout/orgChart1"/>
    <dgm:cxn modelId="{62D1DFA3-8B7E-4017-8B1F-CA2036CC1B9F}" type="presParOf" srcId="{D48A8367-B630-4E9C-8BDD-0AA5E15E2FA2}" destId="{D620E4A8-D727-45A9-8031-BB020D9024BA}" srcOrd="2" destOrd="0" presId="urn:microsoft.com/office/officeart/2005/8/layout/orgChart1"/>
    <dgm:cxn modelId="{4CC6A91A-6482-4CFA-816E-7726D50E8EE6}" type="presParOf" srcId="{7D4A665D-CEC5-4FD6-8CFF-B69EEF3337C7}" destId="{7F16A68F-C0E0-4351-8EDC-2BB6E691555D}" srcOrd="2" destOrd="0" presId="urn:microsoft.com/office/officeart/2005/8/layout/orgChart1"/>
    <dgm:cxn modelId="{6F1B5D68-D9CD-4AF2-944C-CAF56F800C3D}" type="presParOf" srcId="{6C35A2E2-2D7E-422B-B099-6F530774309A}" destId="{73110B2F-8063-4AD6-9C24-528694AE7C27}" srcOrd="6" destOrd="0" presId="urn:microsoft.com/office/officeart/2005/8/layout/orgChart1"/>
    <dgm:cxn modelId="{F347D3BA-B53E-4E5F-8E07-2E62904298F9}" type="presParOf" srcId="{6C35A2E2-2D7E-422B-B099-6F530774309A}" destId="{C4101847-B5C9-4CB8-B8CB-91C6768D1196}" srcOrd="7" destOrd="0" presId="urn:microsoft.com/office/officeart/2005/8/layout/orgChart1"/>
    <dgm:cxn modelId="{2B52C0D6-9156-4BDC-AF92-67ADF22A0425}" type="presParOf" srcId="{C4101847-B5C9-4CB8-B8CB-91C6768D1196}" destId="{3FA82C7F-138B-41FB-BEA7-0BCC96F8B1B7}" srcOrd="0" destOrd="0" presId="urn:microsoft.com/office/officeart/2005/8/layout/orgChart1"/>
    <dgm:cxn modelId="{EE6D91B8-8CF9-4475-A66B-8CB4B1FC1EFD}" type="presParOf" srcId="{3FA82C7F-138B-41FB-BEA7-0BCC96F8B1B7}" destId="{D35AC90A-3EB9-44C3-BB7F-E0A469E1E535}" srcOrd="0" destOrd="0" presId="urn:microsoft.com/office/officeart/2005/8/layout/orgChart1"/>
    <dgm:cxn modelId="{7EAE5A9D-135A-4829-B589-EE08A23EDE17}" type="presParOf" srcId="{3FA82C7F-138B-41FB-BEA7-0BCC96F8B1B7}" destId="{0214C7FF-EA8C-4F27-8510-4299A9F1E9BF}" srcOrd="1" destOrd="0" presId="urn:microsoft.com/office/officeart/2005/8/layout/orgChart1"/>
    <dgm:cxn modelId="{82DA49D6-1362-4F86-B184-EB710D3F42AC}" type="presParOf" srcId="{C4101847-B5C9-4CB8-B8CB-91C6768D1196}" destId="{2E1BB82B-8B78-4F97-8FA8-9619F0408E1A}" srcOrd="1" destOrd="0" presId="urn:microsoft.com/office/officeart/2005/8/layout/orgChart1"/>
    <dgm:cxn modelId="{9E0CA193-1D6E-4362-A85B-F4DC08839DA2}" type="presParOf" srcId="{2E1BB82B-8B78-4F97-8FA8-9619F0408E1A}" destId="{ABC22A4C-6647-47D0-B1F3-BC032FB44349}" srcOrd="0" destOrd="0" presId="urn:microsoft.com/office/officeart/2005/8/layout/orgChart1"/>
    <dgm:cxn modelId="{F8DC1BAA-FD15-43B6-9F25-7E3203659FCB}" type="presParOf" srcId="{2E1BB82B-8B78-4F97-8FA8-9619F0408E1A}" destId="{A7152623-6B43-4D76-9F35-8E8B9169C0C0}" srcOrd="1" destOrd="0" presId="urn:microsoft.com/office/officeart/2005/8/layout/orgChart1"/>
    <dgm:cxn modelId="{DA8C08C2-A258-4477-9E8F-84FAEDAAB771}" type="presParOf" srcId="{A7152623-6B43-4D76-9F35-8E8B9169C0C0}" destId="{7305B89F-3186-4694-8AAA-B40FDFF1247F}" srcOrd="0" destOrd="0" presId="urn:microsoft.com/office/officeart/2005/8/layout/orgChart1"/>
    <dgm:cxn modelId="{B00C0490-60A7-43BE-B3D2-CE5EFD2DE983}" type="presParOf" srcId="{7305B89F-3186-4694-8AAA-B40FDFF1247F}" destId="{9D82353B-B449-42FB-B8F6-26A742674BC0}" srcOrd="0" destOrd="0" presId="urn:microsoft.com/office/officeart/2005/8/layout/orgChart1"/>
    <dgm:cxn modelId="{C05A9207-2B7A-432F-B775-6295617B8384}" type="presParOf" srcId="{7305B89F-3186-4694-8AAA-B40FDFF1247F}" destId="{2ED21C82-995C-48BA-9AD4-12F2ED3CF987}" srcOrd="1" destOrd="0" presId="urn:microsoft.com/office/officeart/2005/8/layout/orgChart1"/>
    <dgm:cxn modelId="{99814FA1-64C5-4923-9C3C-6FEC17ACD4C3}" type="presParOf" srcId="{A7152623-6B43-4D76-9F35-8E8B9169C0C0}" destId="{95963C5D-1160-4433-A69D-77A36B7CDC64}" srcOrd="1" destOrd="0" presId="urn:microsoft.com/office/officeart/2005/8/layout/orgChart1"/>
    <dgm:cxn modelId="{47966A83-506F-488A-B27E-B332356BB466}" type="presParOf" srcId="{A7152623-6B43-4D76-9F35-8E8B9169C0C0}" destId="{C67752D9-B23C-4C9B-B5D6-416CFE136244}" srcOrd="2" destOrd="0" presId="urn:microsoft.com/office/officeart/2005/8/layout/orgChart1"/>
    <dgm:cxn modelId="{AE478258-9969-43CC-A69B-F063F0E289DA}" type="presParOf" srcId="{C4101847-B5C9-4CB8-B8CB-91C6768D1196}" destId="{88A3F6D0-5583-4C9C-A96C-BF86EBFABBBC}" srcOrd="2" destOrd="0" presId="urn:microsoft.com/office/officeart/2005/8/layout/orgChart1"/>
    <dgm:cxn modelId="{F0D0E329-CF11-4D93-9CEC-4CA203306E09}" type="presParOf" srcId="{ADB2374D-A14F-48B6-A834-EFD2F8040BB6}" destId="{278C506C-50CC-4235-93D0-756B5646E89D}" srcOrd="2" destOrd="0" presId="urn:microsoft.com/office/officeart/2005/8/layout/orgChart1"/>
    <dgm:cxn modelId="{AD56D9DA-DAE7-4A8C-AB4C-C9491B715397}" type="presParOf" srcId="{278C506C-50CC-4235-93D0-756B5646E89D}" destId="{95219D94-CC7E-4F79-9103-BD48A944F7FC}" srcOrd="0" destOrd="0" presId="urn:microsoft.com/office/officeart/2005/8/layout/orgChart1"/>
    <dgm:cxn modelId="{C0A6A730-740A-46BD-8254-BACD7637F6AA}" type="presParOf" srcId="{278C506C-50CC-4235-93D0-756B5646E89D}" destId="{0E2F4622-8BE6-4283-BC71-74DD6870A6B2}" srcOrd="1" destOrd="0" presId="urn:microsoft.com/office/officeart/2005/8/layout/orgChart1"/>
    <dgm:cxn modelId="{EB063521-7FD8-4639-B151-B6C8F20FB627}" type="presParOf" srcId="{0E2F4622-8BE6-4283-BC71-74DD6870A6B2}" destId="{C08D45A5-5713-4EF0-9B1A-75BA8FA6F848}" srcOrd="0" destOrd="0" presId="urn:microsoft.com/office/officeart/2005/8/layout/orgChart1"/>
    <dgm:cxn modelId="{F3B19448-3380-4059-9592-D2CA1F7E61C1}" type="presParOf" srcId="{C08D45A5-5713-4EF0-9B1A-75BA8FA6F848}" destId="{A78D3B6E-D212-427A-BC12-5A2F93891300}" srcOrd="0" destOrd="0" presId="urn:microsoft.com/office/officeart/2005/8/layout/orgChart1"/>
    <dgm:cxn modelId="{63C76153-0D6B-48F4-AB61-021EFCF82E45}" type="presParOf" srcId="{C08D45A5-5713-4EF0-9B1A-75BA8FA6F848}" destId="{E162EBB9-D651-403B-AD92-C27F5249D39B}" srcOrd="1" destOrd="0" presId="urn:microsoft.com/office/officeart/2005/8/layout/orgChart1"/>
    <dgm:cxn modelId="{464EE03E-64A2-4CA1-A90F-B71D617F47B0}" type="presParOf" srcId="{0E2F4622-8BE6-4283-BC71-74DD6870A6B2}" destId="{B4FF9F05-E75C-4C68-AA80-DA4AFED46F69}" srcOrd="1" destOrd="0" presId="urn:microsoft.com/office/officeart/2005/8/layout/orgChart1"/>
    <dgm:cxn modelId="{A434DE8D-2E02-4AE5-96AD-CDC3AF6AA45D}" type="presParOf" srcId="{0E2F4622-8BE6-4283-BC71-74DD6870A6B2}" destId="{19A5580F-7B3F-412D-8555-DE5BAD1AE7DC}" srcOrd="2" destOrd="0" presId="urn:microsoft.com/office/officeart/2005/8/layout/orgChart1"/>
  </dgm:cxnLst>
  <dgm:bg>
    <a:solidFill>
      <a:schemeClr val="bg1">
        <a:lumMod val="95000"/>
      </a:schemeClr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D1C1FDA-6899-42C3-9E0F-4B3A612495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B7640F-D280-4488-A25D-BC3AC18CA934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8D3CA-DE16-439F-A12E-3232C14B850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7" name="Group 102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8" name="Group 1027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1" name="Rectangle 1028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Rectangle 1029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0" name="Rectangle 1030"/>
            <p:cNvSpPr>
              <a:spLocks noChangeArrowheads="1"/>
            </p:cNvSpPr>
            <p:nvPr userDrawn="1"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3E4015-C1CF-4A2B-90D5-06F5BEFE62E9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E73933-D9CC-4A42-9448-4B1F8BE2AC3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51A43E-5863-4A6B-9CFF-F8CBE226A1C4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C88F4-EEF8-460C-992A-E2BB6F39AA4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1828800" y="1752600"/>
            <a:ext cx="70866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64DFA-223A-4EA2-8F2C-279EB6106AE2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CA16F-A251-4C15-9D6A-4A74DFE01F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1828800" y="1752600"/>
            <a:ext cx="70866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65B9A-891E-4BD9-9DEA-6763ACB66BDB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8F804-EA42-41F2-B161-DC6393A2FE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>
            <a:lvl1pPr>
              <a:defRPr>
                <a:effectLst>
                  <a:reflection blurRad="12700" stA="48000" endA="300" endPos="55000" dir="5400000" sy="-90000" algn="bl" rotWithShape="0"/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5448300" y="1752600"/>
            <a:ext cx="3467100" cy="4114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F07E6-5693-445B-8C97-F5DD7071A755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4D25E-72E9-42AF-A890-D9B4587EC2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4483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9E5CB-E681-463D-97D2-99F2FB699780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46537-D0DF-4BB3-A328-0BE3D670D0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1828800" y="1752600"/>
            <a:ext cx="34671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48300" y="1752600"/>
            <a:ext cx="34671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6BE7C-283E-461F-9AA7-DA407F4CAC48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A8B0D-E9DE-4B41-B9A1-384E30CFA8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EB8078-CE02-43C8-A9C3-091869AA3FEA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C9E086-1B41-45A9-9BE0-0348B71E25E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1B38E-5A7C-429D-8DB0-6B3113B4F21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DAC8F-F8B7-4880-BCD0-F9B43DD656F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1C3716-B1B5-4BEE-8308-3F6AE4608265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25532-5638-4E12-9853-84AC5D6C269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D6F34B-FB59-40EE-9D0E-6FC9EC97B241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A4408-D507-43AD-A318-847D70EC42E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344D25-6A86-49FB-8F63-B6BB909989B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F958B-D61C-4CA0-8359-10F1D61F55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165D7D-B9D3-4599-AD86-4AB27ED3A002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81BBE-A768-4F5E-A10F-8DAE649E7C1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F287B-9C76-436D-BB1C-01CD0C085D20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E53868-CF05-421E-9B42-1E2C94AB5F3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B75CD0-C9C5-48B1-BDEA-F9176A71E0CB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4FCC5A2-1D57-4034-B9F7-D10B6C08E48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0B08CA4-A87A-4AA2-939B-D5FF35EAC9DE}" type="datetime1">
              <a:rPr lang="zh-CN" altLang="en-US" smtClean="0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mtClean="0"/>
              <a:t>中原旅游集团公司</a:t>
            </a:r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660D93A-FAEE-4624-A018-63DBE544301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grpSp>
        <p:nvGrpSpPr>
          <p:cNvPr id="14" name="Group 2"/>
          <p:cNvGrpSpPr>
            <a:grpSpLocks/>
          </p:cNvGrpSpPr>
          <p:nvPr userDrawn="1"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15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9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7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20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>
                  <a:cxn ang="0">
                    <a:pos x="1059" y="0"/>
                  </a:cxn>
                  <a:cxn ang="0">
                    <a:pos x="147" y="144"/>
                  </a:cxn>
                  <a:cxn ang="0">
                    <a:pos x="177" y="171"/>
                  </a:cxn>
                  <a:cxn ang="0">
                    <a:pos x="1059" y="24"/>
                  </a:cxn>
                  <a:cxn ang="0">
                    <a:pos x="1059" y="0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3544" y="348"/>
                  </a:cxn>
                  <a:cxn ang="0">
                    <a:pos x="3680" y="630"/>
                  </a:cxn>
                  <a:cxn ang="0">
                    <a:pos x="3616" y="624"/>
                  </a:cxn>
                  <a:cxn ang="0">
                    <a:pos x="3534" y="368"/>
                  </a:cxn>
                  <a:cxn ang="0">
                    <a:pos x="17" y="231"/>
                  </a:cxn>
                  <a:cxn ang="0">
                    <a:pos x="0" y="204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3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24" name="Oval 9"/>
                <p:cNvSpPr>
                  <a:spLocks noChangeArrowheads="1"/>
                </p:cNvSpPr>
                <p:nvPr userDrawn="1"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6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Oval 14"/>
                <p:cNvSpPr>
                  <a:spLocks noChangeArrowheads="1"/>
                </p:cNvSpPr>
                <p:nvPr userDrawn="1"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1" name="Oval 15"/>
                <p:cNvSpPr>
                  <a:spLocks noChangeArrowheads="1"/>
                </p:cNvSpPr>
                <p:nvPr userDrawn="1"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2" name="Oval 16"/>
                <p:cNvSpPr>
                  <a:spLocks noChangeArrowheads="1"/>
                </p:cNvSpPr>
                <p:nvPr userDrawn="1"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3" name="Oval 17"/>
                <p:cNvSpPr>
                  <a:spLocks noChangeArrowheads="1"/>
                </p:cNvSpPr>
                <p:nvPr userDrawn="1"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9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34" name="Picture 32" descr="未命名"/>
          <p:cNvPicPr>
            <a:picLocks noChangeAspect="1" noChangeArrowheads="1"/>
          </p:cNvPicPr>
          <p:nvPr userDrawn="1"/>
        </p:nvPicPr>
        <p:blipFill>
          <a:blip r:embed="rId20"/>
          <a:srcRect l="12001" t="34001" r="38000" b="22667"/>
          <a:stretch>
            <a:fillRect/>
          </a:stretch>
        </p:blipFill>
        <p:spPr bwMode="auto">
          <a:xfrm>
            <a:off x="0" y="188913"/>
            <a:ext cx="1547813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ctr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wmf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hnly.com.cn/list/hnjc/csly/ly/img/chongdu2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6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851648" cy="1343036"/>
          </a:xfrm>
        </p:spPr>
        <p:txBody>
          <a:bodyPr/>
          <a:lstStyle/>
          <a:p>
            <a:pPr algn="ctr"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中原旅游有限公司</a:t>
            </a:r>
            <a:endParaRPr lang="zh-CN" altLang="en-US" sz="66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D3EB0F-867E-420B-963E-D25CFBCD1A3F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58AEB-6934-4F57-A8D7-CA8E5F2E9933}" type="slidenum">
              <a:rPr lang="zh-CN" altLang="en-US"/>
              <a:pPr>
                <a:defRPr/>
              </a:pPr>
              <a:t>1</a:t>
            </a:fld>
            <a:endParaRPr lang="en-US" altLang="zh-CN"/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1571604" y="5286388"/>
            <a:ext cx="7215238" cy="85723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游国内游海外★中原旅游可信赖</a:t>
            </a:r>
          </a:p>
        </p:txBody>
      </p:sp>
      <p:sp>
        <p:nvSpPr>
          <p:cNvPr id="8" name="标题 6"/>
          <p:cNvSpPr txBox="1">
            <a:spLocks/>
          </p:cNvSpPr>
          <p:nvPr/>
        </p:nvSpPr>
        <p:spPr bwMode="auto">
          <a:xfrm>
            <a:off x="1714480" y="3214686"/>
            <a:ext cx="6286512" cy="95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j-cs"/>
              </a:rPr>
              <a:t>基本情况介绍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457200"/>
            <a:ext cx="7772400" cy="82866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华北线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85852" y="1428736"/>
            <a:ext cx="7358114" cy="2000264"/>
          </a:xfr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</p:spPr>
        <p:txBody>
          <a:bodyPr>
            <a:normAutofit lnSpcReduction="10000"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dirty="0" smtClean="0"/>
              <a:t>  北京 双卧七日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dirty="0" smtClean="0"/>
              <a:t>  北京 承德 双卧七日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dirty="0" smtClean="0"/>
              <a:t>  北京 北戴河 双卧八日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2800" dirty="0" smtClean="0"/>
              <a:t>  太原 五台山 平遥 乔家大院 双卧五日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9DEE71-E7C8-4737-97F1-87160CA14221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E9B79-CDCA-48E6-828E-2E557076FA6A}" type="slidenum">
              <a:rPr lang="zh-CN" altLang="en-US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3143250" y="2471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296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1" name="Picture 5" descr="C:\My Documents\My Pictures\長城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643314"/>
            <a:ext cx="2525842" cy="2357454"/>
          </a:xfrm>
          <a:prstGeom prst="rect">
            <a:avLst/>
          </a:prstGeom>
          <a:noFill/>
        </p:spPr>
      </p:pic>
      <p:pic>
        <p:nvPicPr>
          <p:cNvPr id="12" name="Picture 5" descr="C:\My Documents\My Pictures\長城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643314"/>
            <a:ext cx="2861750" cy="2357454"/>
          </a:xfrm>
          <a:prstGeom prst="rect">
            <a:avLst/>
          </a:prstGeom>
          <a:noFill/>
        </p:spPr>
      </p:pic>
      <p:pic>
        <p:nvPicPr>
          <p:cNvPr id="13" name="Picture 4" descr="C:\My Documents\My Pictures\長城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3714752"/>
            <a:ext cx="2313056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港澳直航包机5日游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357298"/>
            <a:ext cx="7086600" cy="2319342"/>
          </a:xfrm>
          <a:gradFill rotWithShape="0">
            <a:gsLst>
              <a:gs pos="0">
                <a:srgbClr val="00FF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第一天：坐飞机至香港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第二天：香港旅游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第三天：香港购物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第四天：坐大巴由香港至澳门</a:t>
            </a:r>
          </a:p>
          <a:p>
            <a:pPr marL="32400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第五天：澳门、深圳旅游，并返回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64D5C-E84B-4043-AFB8-9BD88E30E1C3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EA9E68-2D34-4DCF-A940-F734BD8ECC84}" type="slidenum">
              <a:rPr lang="zh-CN" altLang="en-US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13319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0" name="Picture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286124"/>
            <a:ext cx="542928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 descr="C:\My Documents\My Pictures\飯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500174"/>
            <a:ext cx="2857520" cy="45720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838200"/>
            <a:ext cx="7989887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smtClean="0">
                <a:solidFill>
                  <a:srgbClr val="660066"/>
                </a:solidFill>
              </a:rPr>
              <a:t>    泰国曼谷/芭堤雅直航8日游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gradFill rotWithShape="0">
            <a:gsLst>
              <a:gs pos="0">
                <a:srgbClr val="FF99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第一天：坐飞机至曼谷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第二天：曼谷旅游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第三天：从曼谷到芭堤雅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第四天：芭堤雅旅游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第五天：芭堤雅旅游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第六天：从芭堤雅返回曼谷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第七天：曼谷购物，自由活动</a:t>
            </a:r>
          </a:p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第八天：从曼谷返回</a:t>
            </a:r>
          </a:p>
          <a:p>
            <a:pPr eaLnBrk="1" hangingPunct="1">
              <a:defRPr/>
            </a:pPr>
            <a:endParaRPr lang="zh-CN" altLang="en-US" sz="2800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  <a:p>
            <a:pPr eaLnBrk="1" hangingPunct="1">
              <a:defRPr/>
            </a:pPr>
            <a:endParaRPr lang="zh-CN" altLang="en-US" sz="2800" i="1" smtClean="0">
              <a:solidFill>
                <a:srgbClr val="006600"/>
              </a:solidFill>
            </a:endParaRPr>
          </a:p>
          <a:p>
            <a:pPr eaLnBrk="1" hangingPunct="1">
              <a:defRPr/>
            </a:pPr>
            <a:endParaRPr lang="zh-CN" altLang="en-US" sz="2800" i="1" smtClean="0">
              <a:solidFill>
                <a:srgbClr val="006600"/>
              </a:solidFill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B31080-4674-4906-840A-C6785B0EF071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00F75A-B4C2-4213-8A5D-E578774CBB5B}" type="slidenum">
              <a:rPr lang="zh-CN" altLang="en-US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14343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公司经营理念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A47127-388E-4265-9B1E-1617CFBB9E68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8C5D9-01FF-4EA9-9E8D-8A091F7DBFD3}" type="slidenum">
              <a:rPr lang="zh-CN" altLang="en-US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835150" y="1700213"/>
            <a:ext cx="46815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3B7BC1"/>
                </a:solidFill>
                <a:latin typeface="黑体" pitchFamily="2" charset="-122"/>
                <a:ea typeface="黑体" pitchFamily="2" charset="-122"/>
              </a:rPr>
              <a:t>中原旅游</a:t>
            </a:r>
            <a:endParaRPr lang="zh-CN" altLang="en-US" sz="6000" b="1" dirty="0">
              <a:solidFill>
                <a:srgbClr val="3B7BC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438400" y="2571744"/>
            <a:ext cx="6705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ea typeface="方正舒体" pitchFamily="2" charset="-122"/>
              </a:rPr>
              <a:t>伴君走天下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835150" y="3716338"/>
            <a:ext cx="70580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华文中宋" pitchFamily="2" charset="-122"/>
              </a:rPr>
              <a:t>        一个人一辈子只到过一次的地方，可以说上一辈子；一个人住了一辈子的地方，也许只会说一次。</a:t>
            </a:r>
          </a:p>
        </p:txBody>
      </p:sp>
      <p:sp>
        <p:nvSpPr>
          <p:cNvPr id="15369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1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近期组团安排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6CDF87-114F-42DE-9AF0-1C407211DC53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3DDB43-8564-4935-992A-A84C0DC50898}" type="slidenum">
              <a:rPr lang="zh-CN" altLang="en-US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1214414" y="1571612"/>
            <a:ext cx="703423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南京、黄山双卧七日游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张家界、芙蓉镇、猛洞河七日游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江南水、苏州、周庄、上海双卧五日游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华东五市双卧八日游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桂林双卧五日游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北京双卧六日游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丝绸之路十日精华游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南宁、北海、越南、芒街、下龙湾、河内、海防、双卧九日游</a:t>
            </a:r>
          </a:p>
          <a:p>
            <a:pPr marL="457200" indent="-457200">
              <a:buFontTx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</a:rPr>
              <a:t>福州、泉州、石狮、厦门六日游</a:t>
            </a:r>
          </a:p>
        </p:txBody>
      </p:sp>
      <p:sp>
        <p:nvSpPr>
          <p:cNvPr id="16391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43042" y="642918"/>
            <a:ext cx="6643734" cy="78581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报名联系方式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71EAFF-1200-42D4-BE8C-9B71D8B59F97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6E97B-72F4-40B1-9A5F-6A9FCC1277A1}" type="slidenum">
              <a:rPr lang="zh-CN" altLang="en-US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857224" y="5429264"/>
            <a:ext cx="752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欢迎报名旅游组团，大量奖品</a:t>
            </a:r>
            <a:r>
              <a:rPr lang="zh-CN" altLang="en-US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等您拿！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1000100" y="2000240"/>
            <a:ext cx="700092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通信地址：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省 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市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××××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信箱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              中原旅游有限公司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邮政编码：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688666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咨询电话：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068-62558888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报名电话：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068-62635588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免费热线：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800-810-8888888</a:t>
            </a:r>
          </a:p>
          <a:p>
            <a:pPr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E-mail:        zylybm@zylv.com</a:t>
            </a:r>
          </a:p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网上预定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:   http://www.zylv.com</a:t>
            </a:r>
          </a:p>
        </p:txBody>
      </p:sp>
      <p:sp>
        <p:nvSpPr>
          <p:cNvPr id="17416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内容提纲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>
          <a:xfrm>
            <a:off x="1857356" y="2071678"/>
            <a:ext cx="6851650" cy="4114800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hlinkClick r:id="rId2" action="ppaction://hlinksldjump"/>
              </a:rPr>
              <a:t>公司情况简介</a:t>
            </a:r>
            <a:endParaRPr lang="zh-CN" altLang="en-US" sz="3200" dirty="0" smtClean="0"/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3" action="ppaction://hlinksldjump"/>
              </a:rPr>
              <a:t>公司组织结构</a:t>
            </a:r>
            <a:endParaRPr lang="en-US" altLang="zh-CN" sz="3200" dirty="0" smtClean="0"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4" action="ppaction://hlinksldjump"/>
              </a:rPr>
              <a:t>公司经营业绩</a:t>
            </a:r>
            <a:endParaRPr lang="zh-CN" altLang="en-US" sz="3200" dirty="0" smtClean="0"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5" action="ppaction://hlinksldjump"/>
              </a:rPr>
              <a:t>公司经典线路</a:t>
            </a:r>
            <a:endParaRPr lang="zh-CN" altLang="en-US" sz="3200" dirty="0" smtClean="0"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6" action="ppaction://hlinksldjump"/>
              </a:rPr>
              <a:t>公司服务理念</a:t>
            </a:r>
            <a:endParaRPr lang="zh-CN" altLang="en-US" sz="3200" dirty="0" smtClean="0"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7" action="ppaction://hlinksldjump"/>
              </a:rPr>
              <a:t>近期组团安排</a:t>
            </a:r>
            <a:endParaRPr lang="zh-CN" altLang="en-US" sz="3200" dirty="0" smtClean="0">
              <a:solidFill>
                <a:srgbClr val="660066"/>
              </a:solidFill>
            </a:endParaRPr>
          </a:p>
          <a:p>
            <a:pPr eaLnBrk="1" hangingPunct="1"/>
            <a:r>
              <a:rPr lang="zh-CN" altLang="en-US" sz="3200" dirty="0" smtClean="0">
                <a:solidFill>
                  <a:srgbClr val="660066"/>
                </a:solidFill>
                <a:hlinkClick r:id="rId8" action="ppaction://hlinksldjump"/>
              </a:rPr>
              <a:t>联系方式说明</a:t>
            </a:r>
            <a:endParaRPr lang="zh-CN" altLang="en-US" sz="3200" dirty="0" smtClean="0">
              <a:solidFill>
                <a:srgbClr val="660066"/>
              </a:solidFill>
            </a:endParaRPr>
          </a:p>
          <a:p>
            <a:pPr eaLnBrk="1" hangingPunct="1"/>
            <a:endParaRPr lang="zh-CN" altLang="en-US" dirty="0" smtClean="0">
              <a:solidFill>
                <a:srgbClr val="660066"/>
              </a:solidFill>
            </a:endParaRPr>
          </a:p>
          <a:p>
            <a:pPr eaLnBrk="1" hangingPunct="1"/>
            <a:endParaRPr lang="zh-CN" altLang="en-US" dirty="0" smtClean="0">
              <a:solidFill>
                <a:srgbClr val="660066"/>
              </a:solidFill>
            </a:endParaRPr>
          </a:p>
          <a:p>
            <a:pPr eaLnBrk="1" hangingPunct="1">
              <a:buFontTx/>
              <a:buNone/>
            </a:pPr>
            <a:endParaRPr lang="en-US" altLang="zh-CN" dirty="0" smtClean="0">
              <a:solidFill>
                <a:srgbClr val="660066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079EDA-B2EA-47AD-8027-A912470F632F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DAD61-E7AD-4D6A-9170-BF181A66BD97}" type="slidenum">
              <a:rPr lang="zh-CN" altLang="en-US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27" grpId="0" build="p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229600" cy="77554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公司简介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1741526"/>
            <a:ext cx="8358246" cy="425924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中原旅游公司是中旅集团成员之一，经国家、省及市旅游局批准并注册，是 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××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省合法公民自费出境旅游组团社。</a:t>
            </a:r>
          </a:p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我公司拥有一批有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10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年工作经验爱岗敬业的高素质专业管理人员和一支经验丰富、业务精良的导游队伍，可为公民提供优质、规范的旅游服务。</a:t>
            </a:r>
          </a:p>
          <a:p>
            <a:pPr eaLnBrk="1" hangingPunct="1"/>
            <a:r>
              <a:rPr lang="en-US" altLang="zh-CN" sz="2800" b="1" dirty="0" smtClean="0">
                <a:solidFill>
                  <a:srgbClr val="000099"/>
                </a:solidFill>
              </a:rPr>
              <a:t>2002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年被评为“全国百强旅行社”之一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;2007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年被评为“游客最满意旅行社”之一。</a:t>
            </a:r>
          </a:p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我公司是国家外汇管理局指定的</a:t>
            </a:r>
            <a:r>
              <a:rPr lang="en-US" altLang="zh-CN" sz="2800" b="1" dirty="0" smtClean="0">
                <a:solidFill>
                  <a:srgbClr val="000099"/>
                </a:solidFill>
              </a:rPr>
              <a:t>××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省政府唯一可以换汇的旅行社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2C2B7-CDBC-4D65-BD47-3AFADC4BA9FF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5A5EE-EAD5-48A6-BAD1-C0BDB049F7F0}" type="slidenum">
              <a:rPr lang="zh-CN" altLang="en-US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151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 advAuto="2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10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660066"/>
                </a:solidFill>
              </a:rPr>
              <a:t>公司组织结构图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EEE310-6B43-4420-A831-A72711A8E5AB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8CDE95-0941-4BEA-BA58-5DFE1A9B70EB}" type="slidenum">
              <a:rPr lang="zh-CN" altLang="en-US"/>
              <a:pPr>
                <a:defRPr/>
              </a:pPr>
              <a:t>4</a:t>
            </a:fld>
            <a:endParaRPr lang="en-US" altLang="zh-CN"/>
          </a:p>
        </p:txBody>
      </p:sp>
      <p:grpSp>
        <p:nvGrpSpPr>
          <p:cNvPr id="10" name="Organization Chart 1056"/>
          <p:cNvGrpSpPr>
            <a:grpSpLocks noChangeAspect="1"/>
          </p:cNvGrpSpPr>
          <p:nvPr/>
        </p:nvGrpSpPr>
        <p:grpSpPr bwMode="auto">
          <a:xfrm>
            <a:off x="1571463" y="1572638"/>
            <a:ext cx="6852405" cy="4499568"/>
            <a:chOff x="1444" y="1015"/>
            <a:chExt cx="3925" cy="1914"/>
          </a:xfrm>
        </p:grpSpPr>
        <p:graphicFrame>
          <p:nvGraphicFramePr>
            <p:cNvPr id="12" name="图示 11"/>
            <p:cNvGraphicFramePr/>
            <p:nvPr/>
          </p:nvGraphicFramePr>
          <p:xfrm>
            <a:off x="1444" y="1015"/>
            <a:ext cx="3925" cy="19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" name="Rectangle 1057"/>
            <p:cNvSpPr>
              <a:spLocks noChangeArrowheads="1"/>
            </p:cNvSpPr>
            <p:nvPr/>
          </p:nvSpPr>
          <p:spPr bwMode="auto">
            <a:xfrm>
              <a:off x="1508" y="1085"/>
              <a:ext cx="2521" cy="193"/>
            </a:xfrm>
            <a:prstGeom prst="rect">
              <a:avLst/>
            </a:prstGeom>
            <a:noFill/>
            <a:ln w="9525">
              <a:solidFill>
                <a:srgbClr val="002060">
                  <a:alpha val="0"/>
                </a:srgbClr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2" name="AutoShape 107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AutoShape 108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AutoShape 108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 autoUpdateAnimBg="0"/>
      <p:bldGraphic spid="1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660066"/>
                </a:solidFill>
              </a:rPr>
              <a:t>     公司经营业绩   </a:t>
            </a:r>
            <a:r>
              <a:rPr lang="en-US" altLang="zh-CN" sz="2400" smtClean="0"/>
              <a:t>(</a:t>
            </a:r>
            <a:r>
              <a:rPr lang="zh-CN" altLang="en-US" sz="2400" smtClean="0"/>
              <a:t>单位：万元人民币</a:t>
            </a:r>
            <a:r>
              <a:rPr lang="en-US" altLang="zh-CN" sz="2400" smtClean="0"/>
              <a:t>)</a:t>
            </a:r>
          </a:p>
        </p:txBody>
      </p:sp>
      <p:graphicFrame>
        <p:nvGraphicFramePr>
          <p:cNvPr id="10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714488"/>
          <a:ext cx="834390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5D780-B53C-4D0C-A13A-81D6679E160A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EF706-F548-44C0-B0A2-C84734DD179C}" type="slidenum">
              <a:rPr lang="zh-CN" altLang="en-US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8199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1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85794"/>
            <a:ext cx="8229600" cy="77554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公司经典线路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01051E-CDA0-4BA9-9545-8DC19F13AF6E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C125D-80D7-4CDB-87AC-82445F4FB12C}" type="slidenum">
              <a:rPr lang="zh-CN" altLang="en-US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81973" name="Text Box 53"/>
          <p:cNvSpPr txBox="1">
            <a:spLocks noChangeArrowheads="1"/>
          </p:cNvSpPr>
          <p:nvPr/>
        </p:nvSpPr>
        <p:spPr bwMode="auto">
          <a:xfrm>
            <a:off x="1835150" y="1628775"/>
            <a:ext cx="7058025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ea typeface="黑体" pitchFamily="2" charset="-122"/>
              </a:rPr>
              <a:t>国内经典线路</a:t>
            </a: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西南线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华东线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华南线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华北线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4000" b="1" dirty="0" smtClean="0">
                <a:ea typeface="黑体" pitchFamily="2" charset="-122"/>
              </a:rPr>
              <a:t>港澳经典线路</a:t>
            </a:r>
            <a:endParaRPr lang="zh-CN" altLang="en-US" sz="4000" b="1" dirty="0">
              <a:ea typeface="黑体" pitchFamily="2" charset="-122"/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sldjump"/>
              </a:rPr>
              <a:t>港澳直航包机5日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sldjump"/>
              </a:rPr>
              <a:t>游</a:t>
            </a: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4000" b="1" dirty="0" smtClean="0">
                <a:ea typeface="黑体" pitchFamily="2" charset="-122"/>
              </a:rPr>
              <a:t>境外经典线路</a:t>
            </a:r>
            <a:endParaRPr lang="zh-CN" altLang="en-US" sz="4000" b="1" dirty="0">
              <a:ea typeface="黑体" pitchFamily="2" charset="-122"/>
            </a:endParaRPr>
          </a:p>
          <a:p>
            <a:pPr lvl="1">
              <a:buFontTx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rId6" action="ppaction://hlinksldjump"/>
              </a:rPr>
              <a:t>泰国曼谷/芭堤雅直航包机8日游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5" name="AutoShape 5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AutoShape 5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AutoShape 5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642918"/>
            <a:ext cx="7772400" cy="642942"/>
          </a:xfrm>
        </p:spPr>
        <p:txBody>
          <a:bodyPr>
            <a:normAutofit fontScale="90000"/>
          </a:bodyPr>
          <a:lstStyle/>
          <a:p>
            <a:pPr marL="1117600" indent="-1117600" eaLnBrk="1" hangingPunct="1"/>
            <a:r>
              <a:rPr lang="zh-CN" altLang="en-US" b="1" dirty="0" smtClean="0">
                <a:solidFill>
                  <a:srgbClr val="660066"/>
                </a:solidFill>
              </a:rPr>
              <a:t>西南线</a:t>
            </a:r>
          </a:p>
        </p:txBody>
      </p:sp>
      <p:pic>
        <p:nvPicPr>
          <p:cNvPr id="9223" name="Picture 7" descr="http://www.hnly.com.cn/list/hnjc/csly/ly/img/chongdu2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r:link="rId3"/>
          <a:srcRect/>
          <a:stretch>
            <a:fillRect/>
          </a:stretch>
        </p:blipFill>
        <p:spPr>
          <a:xfrm>
            <a:off x="214281" y="1643050"/>
            <a:ext cx="4589003" cy="4429156"/>
          </a:xfrm>
          <a:noFill/>
        </p:spPr>
      </p:pic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EEF5AC-34F5-4269-B954-C4D4AB1916E6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中原旅游集团公司</a:t>
            </a: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4983F-B2AA-4D88-B50A-7A338B4DCDF7}" type="slidenum">
              <a:rPr lang="zh-CN" altLang="en-US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757613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857752" y="1601737"/>
            <a:ext cx="4214811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1昆明 西双版纳 四飞七日</a:t>
            </a:r>
          </a:p>
          <a:p>
            <a:r>
              <a:rPr lang="zh-CN" altLang="en-US" dirty="0"/>
              <a:t>2 昆明 大理 丽江 双飞七日</a:t>
            </a:r>
          </a:p>
          <a:p>
            <a:r>
              <a:rPr lang="zh-CN" altLang="en-US" dirty="0"/>
              <a:t>3 昆明 丽江 中缅 三飞九日</a:t>
            </a:r>
          </a:p>
          <a:p>
            <a:r>
              <a:rPr lang="zh-CN" altLang="en-US" dirty="0"/>
              <a:t>4 成都 九寨沟 双卧七日</a:t>
            </a:r>
          </a:p>
          <a:p>
            <a:r>
              <a:rPr lang="zh-CN" altLang="en-US" dirty="0"/>
              <a:t>5 重庆 大小三峡 双卧七日</a:t>
            </a:r>
          </a:p>
          <a:p>
            <a:r>
              <a:rPr lang="zh-CN" altLang="en-US" dirty="0"/>
              <a:t>6 西藏 拉萨 日喀则 四飞八日</a:t>
            </a:r>
          </a:p>
          <a:p>
            <a:r>
              <a:rPr lang="zh-CN" altLang="en-US" dirty="0"/>
              <a:t>7 丽江 黄果树单飞单卧十日</a:t>
            </a:r>
          </a:p>
          <a:p>
            <a:r>
              <a:rPr lang="zh-CN" altLang="en-US" dirty="0"/>
              <a:t>8 贵阳 黄果树 双卧八日</a:t>
            </a:r>
          </a:p>
          <a:p>
            <a:r>
              <a:rPr lang="zh-CN" altLang="en-US" dirty="0"/>
              <a:t>9 四川 宜宾 蜀南竹海</a:t>
            </a:r>
          </a:p>
          <a:p>
            <a:r>
              <a:rPr lang="zh-CN" altLang="en-US" dirty="0"/>
              <a:t>10 成都 西昌单飞双卧八日</a:t>
            </a:r>
          </a:p>
          <a:p>
            <a:r>
              <a:rPr lang="zh-CN" altLang="en-US" dirty="0"/>
              <a:t>11 宜昌 神农架 漂流 双卧六日</a:t>
            </a:r>
          </a:p>
          <a:p>
            <a:r>
              <a:rPr lang="zh-CN" altLang="en-US" dirty="0"/>
              <a:t>12 青城 乐山 峨眉山 双卧七日</a:t>
            </a:r>
          </a:p>
          <a:p>
            <a:endParaRPr lang="zh-CN" altLang="en-US" sz="2000" dirty="0"/>
          </a:p>
        </p:txBody>
      </p:sp>
      <p:sp>
        <p:nvSpPr>
          <p:cNvPr id="9225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6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457200"/>
            <a:ext cx="7772400" cy="971536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华东线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785926"/>
            <a:ext cx="4286280" cy="3929090"/>
          </a:xfrm>
        </p:spPr>
        <p:txBody>
          <a:bodyPr>
            <a:normAutofit/>
          </a:bodyPr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华东五市双卧八日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杭州 宁波 溪口 普陀 上海 双卧七日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黄山 千岛湖 杭州双卧六日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青岛 崂山烟台 蓬莱 威海 大连 单飞八日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厦门 福州 武夷山 双飞七日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杭州 苏州 上海（加周庄）双卧六日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zh-CN" altLang="en-US" sz="2200" dirty="0" smtClean="0"/>
              <a:t>合肥 黄山 双卧五日</a:t>
            </a:r>
          </a:p>
        </p:txBody>
      </p:sp>
      <p:pic>
        <p:nvPicPr>
          <p:cNvPr id="10247" name="Picture 6" descr="longyuwan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3" y="1643050"/>
            <a:ext cx="3714776" cy="3786214"/>
          </a:xfrm>
          <a:noFill/>
        </p:spPr>
      </p:pic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EB0D30-C90E-4B13-B260-D1D2D85EF8FE}" type="datetime1">
              <a:rPr lang="zh-CN" altLang="en-US"/>
              <a:pPr>
                <a:defRPr/>
              </a:pPr>
              <a:t>2009-5-16</a:t>
            </a:fld>
            <a:endParaRPr lang="en-US" altLang="zh-CN" dirty="0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EF3BC-45AB-4321-9838-32F48E08617F}" type="slidenum">
              <a:rPr lang="zh-CN" altLang="en-US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10248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4113" y="457200"/>
            <a:ext cx="7772400" cy="82866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华南线</a:t>
            </a:r>
          </a:p>
        </p:txBody>
      </p:sp>
      <p:sp>
        <p:nvSpPr>
          <p:cNvPr id="112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28662" y="1428736"/>
            <a:ext cx="4029084" cy="185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1 桂林 双卧五日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2 海南 双飞五日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3 武汉 九江 庐山 双卧六日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4 南宁 北海 下龙湾 单飞七日</a:t>
            </a:r>
          </a:p>
          <a:p>
            <a:pPr eaLnBrk="1" hangingPunct="1">
              <a:buFontTx/>
              <a:buNone/>
            </a:pPr>
            <a:endParaRPr lang="zh-CN" altLang="en-US" sz="2800" dirty="0" smtClean="0"/>
          </a:p>
        </p:txBody>
      </p:sp>
      <p:pic>
        <p:nvPicPr>
          <p:cNvPr id="11269" name="Picture 6" descr="longyuwan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tretch>
            <a:fillRect/>
          </a:stretch>
        </p:blipFill>
        <p:spPr>
          <a:xfrm>
            <a:off x="5643570" y="1285860"/>
            <a:ext cx="2571768" cy="4776140"/>
          </a:xfrm>
          <a:noFill/>
        </p:spPr>
      </p:pic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BCA10D-6F66-45BF-B8A0-6D5D9AB0BE88}" type="datetime1">
              <a:rPr lang="zh-CN" altLang="en-US"/>
              <a:pPr>
                <a:defRPr/>
              </a:pPr>
              <a:t>2009-5-16</a:t>
            </a:fld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中原旅游集团公司</a:t>
            </a:r>
            <a:endParaRPr lang="en-US" altLang="zh-CN" dirty="0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3EA21-1D4A-4535-838B-547CD91F1241}" type="slidenum">
              <a:rPr lang="zh-CN" altLang="en-US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11272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057900" y="6172200"/>
            <a:ext cx="719138" cy="360363"/>
          </a:xfrm>
          <a:prstGeom prst="actionButtonBackPrevious">
            <a:avLst/>
          </a:prstGeom>
          <a:gradFill rotWithShape="0">
            <a:gsLst>
              <a:gs pos="0">
                <a:srgbClr val="E03A56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15300" y="6172200"/>
            <a:ext cx="719138" cy="360363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86600" y="6172200"/>
            <a:ext cx="719138" cy="360363"/>
          </a:xfrm>
          <a:prstGeom prst="actionButtonBlank">
            <a:avLst/>
          </a:prstGeom>
          <a:gradFill rotWithShape="0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  <p:pic>
        <p:nvPicPr>
          <p:cNvPr id="11" name="Picture 5" descr="C:\My Documents\My Pictures\飯店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286124"/>
            <a:ext cx="3929090" cy="29552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709</TotalTime>
  <Words>792</Words>
  <Application>Microsoft PowerPoint</Application>
  <PresentationFormat>全屏显示(4:3)</PresentationFormat>
  <Paragraphs>174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流畅</vt:lpstr>
      <vt:lpstr>中原旅游有限公司</vt:lpstr>
      <vt:lpstr>内容提纲</vt:lpstr>
      <vt:lpstr>公司简介</vt:lpstr>
      <vt:lpstr>公司组织结构图</vt:lpstr>
      <vt:lpstr>     公司经营业绩   (单位：万元人民币)</vt:lpstr>
      <vt:lpstr>公司经典线路</vt:lpstr>
      <vt:lpstr>西南线</vt:lpstr>
      <vt:lpstr>华东线</vt:lpstr>
      <vt:lpstr>华南线</vt:lpstr>
      <vt:lpstr>华北线</vt:lpstr>
      <vt:lpstr>港澳直航包机5日游</vt:lpstr>
      <vt:lpstr>    泰国曼谷/芭堤雅直航8日游</vt:lpstr>
      <vt:lpstr>公司经营理念</vt:lpstr>
      <vt:lpstr>近期组团安排</vt:lpstr>
      <vt:lpstr>报名联系方式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zhl</cp:lastModifiedBy>
  <cp:revision>38</cp:revision>
  <dcterms:created xsi:type="dcterms:W3CDTF">1601-01-01T00:00:00Z</dcterms:created>
  <dcterms:modified xsi:type="dcterms:W3CDTF">2009-05-16T03:10:06Z</dcterms:modified>
</cp:coreProperties>
</file>