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14643"/>
            <a:ext cx="9144000" cy="2387600"/>
          </a:xfrm>
        </p:spPr>
        <p:txBody>
          <a:bodyPr/>
          <a:p>
            <a:r>
              <a:rPr lang="zh-CN" altLang="zh-CN"/>
              <a:t>第十四章  其他流体机械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395"/>
            <a:ext cx="5077460" cy="599884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/>
              <a:t>第一节  摩擦式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800"/>
              <a:t>如右图所示，当薄圆板迭合时成的叶轮转动时，流体由于粘性而随之旋转并在离心力的作用下向外流出。这就是摩擦式流体输送机械（工作机）的工作原理，它是靠层流粘性应力来传递能量的。</a:t>
            </a:r>
            <a:endParaRPr lang="zh-CN" altLang="en-US" sz="2800"/>
          </a:p>
        </p:txBody>
      </p:sp>
      <p:pic>
        <p:nvPicPr>
          <p:cNvPr id="238" name="图片 238"/>
          <p:cNvPicPr>
            <a:picLocks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35090" y="2620645"/>
            <a:ext cx="4986655" cy="2609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4890" y="366395"/>
            <a:ext cx="5681345" cy="6111875"/>
          </a:xfrm>
        </p:spPr>
        <p:txBody>
          <a:bodyPr>
            <a:normAutofit/>
          </a:bodyPr>
          <a:p>
            <a:pPr algn="l">
              <a:lnSpc>
                <a:spcPct val="150000"/>
              </a:lnSpc>
            </a:pPr>
            <a:r>
              <a:rPr lang="zh-CN" altLang="en-US"/>
              <a:t>第二节  涡流式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400"/>
              <a:t>在 混合室内，从叶轮来的流体与室内流体以湍流混合的方式交换能量，加上在从吸入到排出的整个过程中，流体可以多次流入叶轮获得能量，随后再将能量传递给混合室内的流体。因而旋涡式机械的扬程比一般叶片式机械高，且结构简单，故广泛用于高压小流量的场合。</a:t>
            </a:r>
            <a:endParaRPr lang="zh-CN" altLang="en-US" sz="2400"/>
          </a:p>
        </p:txBody>
      </p:sp>
      <p:pic>
        <p:nvPicPr>
          <p:cNvPr id="240" name="图片 240"/>
          <p:cNvPicPr>
            <a:picLocks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4825" y="2164715"/>
            <a:ext cx="4900930" cy="3035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2160" y="222885"/>
            <a:ext cx="6233160" cy="6396990"/>
          </a:xfrm>
        </p:spPr>
        <p:txBody>
          <a:bodyPr/>
          <a:p>
            <a:pPr>
              <a:lnSpc>
                <a:spcPct val="150000"/>
              </a:lnSpc>
            </a:pPr>
            <a:r>
              <a:rPr lang="zh-CN" altLang="en-US"/>
              <a:t>第三节  射流式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400"/>
              <a:t>射流式机械通常用于流体输送，即所谓的射流泵。如右图所示，它主要由喷嘴、吸入室、混合室和扩散管等几部分组成。</a:t>
            </a:r>
            <a:br>
              <a:rPr lang="zh-CN" altLang="en-US" sz="2400"/>
            </a:br>
            <a:r>
              <a:rPr lang="zh-CN" altLang="en-US" sz="2400"/>
              <a:t>射流泵的工作方式大致有：①用液体射流来输送液体；②用液体射流来输送气体；③用蒸汽射流来输送液体。</a:t>
            </a:r>
            <a:endParaRPr lang="zh-CN" altLang="en-US" sz="2400"/>
          </a:p>
        </p:txBody>
      </p:sp>
      <p:pic>
        <p:nvPicPr>
          <p:cNvPr id="242" name="图片 242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/>
          <a:stretch>
            <a:fillRect/>
          </a:stretch>
        </p:blipFill>
        <p:spPr>
          <a:xfrm>
            <a:off x="8529955" y="2044700"/>
            <a:ext cx="2032635" cy="4351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120" y="367030"/>
            <a:ext cx="6407785" cy="640778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/>
              <a:t>第四节  水锤泵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400"/>
              <a:t>如右图所示的水锤泵由出口阀、水泵室、止回阀、空气室和出水管组成。在正常情况下，出口阀处于开启状态，水通过出口阀流出。由于水流过出口阀与水泵室之间的狭窄流道时压力降低，使得阀的前后面上产生压差，于是出口阀加速关闭，水锤发生，泵室内压力升高，止回阀开启，水通过出水管排出，同时泵室内的压力下降，止回阀关闭，出口阀回复到开启状态。</a:t>
            </a:r>
            <a:endParaRPr lang="zh-CN" altLang="en-US" sz="2400"/>
          </a:p>
        </p:txBody>
      </p:sp>
      <p:pic>
        <p:nvPicPr>
          <p:cNvPr id="246" name="图片 246"/>
          <p:cNvPicPr>
            <a:picLocks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3895" y="2616835"/>
            <a:ext cx="4060190" cy="3315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2828290"/>
            <a:ext cx="6122670" cy="3912870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/>
              <a:t>第五节  气泡泵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400"/>
              <a:t>气泡泵主要由空气管和出水管组成。从空气管的下端通人压缩空气，使出水管内形成平均比重较小的气液两相流。在出水管外比重较大的水的压力下，气液两相流被排出泵外。</a:t>
            </a:r>
            <a:br>
              <a:rPr lang="zh-CN" altLang="en-US" sz="2400"/>
            </a:br>
            <a:r>
              <a:rPr lang="zh-CN" altLang="en-US" sz="2400"/>
              <a:t>气泡泵的效率较低，一般为25%〜65%，但由于没有运动部分，故工作可靠，常用于井下提水和油井采油，以及煤炭、海底矿产等固气液三相流的输送。</a:t>
            </a:r>
            <a:br>
              <a:rPr lang="zh-CN" altLang="en-US" sz="2400"/>
            </a:br>
            <a:br>
              <a:rPr lang="zh-CN" altLang="en-US"/>
            </a:br>
            <a:br>
              <a:rPr lang="zh-CN" altLang="en-US"/>
            </a:br>
            <a:endParaRPr lang="zh-CN" altLang="en-US"/>
          </a:p>
        </p:txBody>
      </p:sp>
      <p:pic>
        <p:nvPicPr>
          <p:cNvPr id="248" name="图片 248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76870" y="1542415"/>
            <a:ext cx="2767965" cy="47663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35" y="366395"/>
            <a:ext cx="10942320" cy="3626485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/>
              <a:t>第六节  电磁泵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2400"/>
              <a:t>电磁泵，即处在磁场中的通电流体在电磁力作用下向一定方向流动的泵。电磁泵利用电磁力来输送导电率较高的液态金属，分为导电型和感应电流型。</a:t>
            </a:r>
            <a:br>
              <a:rPr lang="zh-CN" altLang="en-US" sz="2400"/>
            </a:br>
            <a:endParaRPr lang="zh-CN" altLang="en-US" sz="2400"/>
          </a:p>
        </p:txBody>
      </p:sp>
      <p:pic>
        <p:nvPicPr>
          <p:cNvPr id="5" name="图片 249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6545" y="4017645"/>
            <a:ext cx="6035040" cy="2779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Kingsoft Office WPP</Application>
  <PresentationFormat>宽屏</PresentationFormat>
  <Paragraphs>14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LHCan</dc:creator>
  <cp:lastModifiedBy>bl</cp:lastModifiedBy>
  <cp:revision>4</cp:revision>
  <dcterms:created xsi:type="dcterms:W3CDTF">2015-05-05T08:02:00Z</dcterms:created>
  <dcterms:modified xsi:type="dcterms:W3CDTF">2016-03-07T07:14:22Z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