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/>
              <a:t>表</a:t>
            </a:r>
            <a:r>
              <a:rPr lang="en-US" altLang="zh-CN" sz="4000" b="1" dirty="0" smtClean="0"/>
              <a:t>1.12 </a:t>
            </a:r>
            <a:r>
              <a:rPr lang="zh-CN" altLang="en-US" sz="4000" b="1" dirty="0" smtClean="0"/>
              <a:t>学生选课综合数据表</a:t>
            </a:r>
            <a:endParaRPr lang="zh-CN" altLang="en-US" sz="4000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383" y="1844824"/>
            <a:ext cx="7863731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10</TotalTime>
  <Words>6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表1.12 学生选课综合数据表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22</cp:revision>
  <dcterms:modified xsi:type="dcterms:W3CDTF">2014-02-19T07:51:03Z</dcterms:modified>
</cp:coreProperties>
</file>