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7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6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000" b="1" dirty="0"/>
              <a:t>表</a:t>
            </a:r>
            <a:r>
              <a:rPr lang="en-US" altLang="zh-CN" sz="4000" b="1" dirty="0" smtClean="0"/>
              <a:t>1.13 </a:t>
            </a:r>
            <a:r>
              <a:rPr lang="zh-CN" altLang="en-US" sz="4000" b="1" dirty="0" smtClean="0"/>
              <a:t>学生</a:t>
            </a:r>
            <a:r>
              <a:rPr lang="zh-CN" altLang="en-US" sz="4000" b="1" dirty="0" smtClean="0"/>
              <a:t>选课表</a:t>
            </a:r>
            <a:endParaRPr lang="zh-CN" altLang="en-US" sz="4000" b="1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760" y="1988840"/>
            <a:ext cx="3684042" cy="35174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929763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10</TotalTime>
  <Words>5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相邻</vt:lpstr>
      <vt:lpstr>表1.13 学生选课表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USER</cp:lastModifiedBy>
  <cp:revision>23</cp:revision>
  <dcterms:modified xsi:type="dcterms:W3CDTF">2014-02-19T07:54:59Z</dcterms:modified>
</cp:coreProperties>
</file>