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5.46  </a:t>
            </a:r>
            <a:r>
              <a:rPr lang="zh-CN" altLang="zh-CN" sz="4100" b="1" dirty="0" smtClean="0"/>
              <a:t>更改</a:t>
            </a:r>
            <a:r>
              <a:rPr lang="zh-CN" altLang="zh-CN" sz="4100" b="1" dirty="0"/>
              <a:t>页标题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628800"/>
            <a:ext cx="446449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5.47  </a:t>
            </a:r>
            <a:r>
              <a:rPr lang="zh-CN" altLang="zh-CN" sz="4100" b="1" dirty="0" smtClean="0"/>
              <a:t>选项</a:t>
            </a:r>
            <a:r>
              <a:rPr lang="zh-CN" altLang="zh-CN" sz="4100" b="1" dirty="0"/>
              <a:t>卡快捷菜单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8800"/>
            <a:ext cx="338437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5.48 </a:t>
            </a:r>
            <a:r>
              <a:rPr lang="zh-CN" altLang="zh-CN" sz="4100" b="1" dirty="0"/>
              <a:t>“页序”对话框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72816"/>
            <a:ext cx="493506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</TotalTime>
  <Words>15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图5.46  更改页标题</vt:lpstr>
      <vt:lpstr>图5.47  选项卡快捷菜单</vt:lpstr>
      <vt:lpstr>图5.48 “页序”对话框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114</cp:revision>
  <dcterms:modified xsi:type="dcterms:W3CDTF">2014-03-06T05:30:25Z</dcterms:modified>
</cp:coreProperties>
</file>