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5.11 </a:t>
            </a:r>
            <a:r>
              <a:rPr lang="zh-CN" altLang="zh-CN" sz="4100" b="1" dirty="0"/>
              <a:t>“学生成绩表</a:t>
            </a:r>
            <a:r>
              <a:rPr lang="en-US" altLang="zh-CN" sz="4100" b="1" dirty="0"/>
              <a:t>_</a:t>
            </a:r>
            <a:r>
              <a:rPr lang="zh-CN" altLang="zh-CN" sz="4100" b="1" dirty="0"/>
              <a:t>窗体”窗体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684076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5.12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32856"/>
            <a:ext cx="5616624" cy="290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15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图5.11 “学生成绩表_窗体”窗体</vt:lpstr>
      <vt:lpstr>图5.12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111</cp:revision>
  <dcterms:modified xsi:type="dcterms:W3CDTF">2014-03-05T03:04:05Z</dcterms:modified>
</cp:coreProperties>
</file>