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3.58  </a:t>
            </a:r>
            <a:r>
              <a:rPr lang="zh-CN" altLang="zh-CN" sz="4000" b="1" dirty="0" smtClean="0"/>
              <a:t>筛选</a:t>
            </a:r>
            <a:r>
              <a:rPr lang="zh-CN" altLang="zh-CN" sz="4000" b="1" dirty="0"/>
              <a:t>后的“学生档案表”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10660"/>
            <a:ext cx="7992888" cy="214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图3.58  筛选后的“学生档案表”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59</cp:revision>
  <dcterms:modified xsi:type="dcterms:W3CDTF">2014-02-21T07:25:32Z</dcterms:modified>
</cp:coreProperties>
</file>