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Lst>
  <p:notesMasterIdLst>
    <p:notesMasterId r:id="rId17"/>
  </p:notesMasterIdLst>
  <p:sldIdLst>
    <p:sldId id="275" r:id="rId16"/>
    <p:sldId id="260" r:id="rId18"/>
    <p:sldId id="256" r:id="rId19"/>
    <p:sldId id="258" r:id="rId20"/>
    <p:sldId id="257" r:id="rId21"/>
    <p:sldId id="307" r:id="rId22"/>
    <p:sldId id="308" r:id="rId23"/>
    <p:sldId id="310" r:id="rId24"/>
    <p:sldId id="311" r:id="rId25"/>
    <p:sldId id="313" r:id="rId26"/>
    <p:sldId id="314" r:id="rId27"/>
    <p:sldId id="315" r:id="rId28"/>
    <p:sldId id="317"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06" r:id="rId50"/>
  </p:sldIdLst>
  <p:sldSz cx="9144000" cy="5143500" type="screen16x9"/>
  <p:notesSz cx="6858000" cy="9144000"/>
  <p:defaultTex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5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90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3715"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165"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661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06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19951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0965" algn="l" defTabSz="342265"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050"/>
    <a:srgbClr val="005426"/>
    <a:srgbClr val="00B050"/>
    <a:srgbClr val="AFDC7E"/>
    <a:srgbClr val="009E47"/>
    <a:srgbClr val="006C31"/>
    <a:srgbClr val="009644"/>
    <a:srgbClr val="A20000"/>
    <a:srgbClr val="CC0000"/>
    <a:srgbClr val="FF3B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0" d="100"/>
          <a:sy n="120" d="100"/>
        </p:scale>
        <p:origin x="408" y="384"/>
      </p:cViewPr>
      <p:guideLst>
        <p:guide orient="horz" pos="1620"/>
        <p:guide pos="2880"/>
      </p:guideLst>
    </p:cSldViewPr>
  </p:slideViewPr>
  <p:notesTextViewPr>
    <p:cViewPr>
      <p:scale>
        <a:sx n="1" d="1"/>
        <a:sy n="1" d="1"/>
      </p:scale>
      <p:origin x="0" y="0"/>
    </p:cViewPr>
  </p:notesTextViewPr>
  <p:sorterViewPr>
    <p:cViewPr>
      <p:scale>
        <a:sx n="100" d="100"/>
        <a:sy n="100" d="100"/>
      </p:scale>
      <p:origin x="0" y="619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8A4084-3C51-4C1B-BACB-09D98B5C2F50}"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D91E75-12D2-4406-ABB1-CD1B42B49285}"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342265" rtl="0" eaLnBrk="1" latinLnBrk="0" hangingPunct="1">
      <a:defRPr sz="500" kern="1200">
        <a:solidFill>
          <a:schemeClr val="tx1"/>
        </a:solidFill>
        <a:latin typeface="+mn-lt"/>
        <a:ea typeface="+mn-ea"/>
        <a:cs typeface="+mn-cs"/>
      </a:defRPr>
    </a:lvl1pPr>
    <a:lvl2pPr marL="171450" algn="l" defTabSz="342265" rtl="0" eaLnBrk="1" latinLnBrk="0" hangingPunct="1">
      <a:defRPr sz="500" kern="1200">
        <a:solidFill>
          <a:schemeClr val="tx1"/>
        </a:solidFill>
        <a:latin typeface="+mn-lt"/>
        <a:ea typeface="+mn-ea"/>
        <a:cs typeface="+mn-cs"/>
      </a:defRPr>
    </a:lvl2pPr>
    <a:lvl3pPr marL="342900" algn="l" defTabSz="342265" rtl="0" eaLnBrk="1" latinLnBrk="0" hangingPunct="1">
      <a:defRPr sz="500" kern="1200">
        <a:solidFill>
          <a:schemeClr val="tx1"/>
        </a:solidFill>
        <a:latin typeface="+mn-lt"/>
        <a:ea typeface="+mn-ea"/>
        <a:cs typeface="+mn-cs"/>
      </a:defRPr>
    </a:lvl3pPr>
    <a:lvl4pPr marL="513715" algn="l" defTabSz="342265" rtl="0" eaLnBrk="1" latinLnBrk="0" hangingPunct="1">
      <a:defRPr sz="500" kern="1200">
        <a:solidFill>
          <a:schemeClr val="tx1"/>
        </a:solidFill>
        <a:latin typeface="+mn-lt"/>
        <a:ea typeface="+mn-ea"/>
        <a:cs typeface="+mn-cs"/>
      </a:defRPr>
    </a:lvl4pPr>
    <a:lvl5pPr marL="685165" algn="l" defTabSz="342265" rtl="0" eaLnBrk="1" latinLnBrk="0" hangingPunct="1">
      <a:defRPr sz="500" kern="1200">
        <a:solidFill>
          <a:schemeClr val="tx1"/>
        </a:solidFill>
        <a:latin typeface="+mn-lt"/>
        <a:ea typeface="+mn-ea"/>
        <a:cs typeface="+mn-cs"/>
      </a:defRPr>
    </a:lvl5pPr>
    <a:lvl6pPr marL="856615" algn="l" defTabSz="342265" rtl="0" eaLnBrk="1" latinLnBrk="0" hangingPunct="1">
      <a:defRPr sz="500" kern="1200">
        <a:solidFill>
          <a:schemeClr val="tx1"/>
        </a:solidFill>
        <a:latin typeface="+mn-lt"/>
        <a:ea typeface="+mn-ea"/>
        <a:cs typeface="+mn-cs"/>
      </a:defRPr>
    </a:lvl6pPr>
    <a:lvl7pPr marL="1028065" algn="l" defTabSz="342265" rtl="0" eaLnBrk="1" latinLnBrk="0" hangingPunct="1">
      <a:defRPr sz="500" kern="1200">
        <a:solidFill>
          <a:schemeClr val="tx1"/>
        </a:solidFill>
        <a:latin typeface="+mn-lt"/>
        <a:ea typeface="+mn-ea"/>
        <a:cs typeface="+mn-cs"/>
      </a:defRPr>
    </a:lvl7pPr>
    <a:lvl8pPr marL="1199515" algn="l" defTabSz="342265" rtl="0" eaLnBrk="1" latinLnBrk="0" hangingPunct="1">
      <a:defRPr sz="500" kern="1200">
        <a:solidFill>
          <a:schemeClr val="tx1"/>
        </a:solidFill>
        <a:latin typeface="+mn-lt"/>
        <a:ea typeface="+mn-ea"/>
        <a:cs typeface="+mn-cs"/>
      </a:defRPr>
    </a:lvl8pPr>
    <a:lvl9pPr marL="1370965" algn="l" defTabSz="342265" rtl="0" eaLnBrk="1" latinLnBrk="0" hangingPunct="1">
      <a:defRPr sz="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91E75-12D2-4406-ABB1-CD1B42B49285}"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8"/>
            <a:ext cx="2057400" cy="4388644"/>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8"/>
            <a:ext cx="6115050" cy="4388644"/>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2595563"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4"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81575" y="1462089"/>
            <a:ext cx="1726406"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765132" y="1462089"/>
            <a:ext cx="1726406"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2595563" y="1462089"/>
            <a:ext cx="1885950"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1771" y="133350"/>
            <a:ext cx="1959769" cy="453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3" y="133350"/>
            <a:ext cx="5822156" cy="45339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8"/>
            <a:ext cx="2057400" cy="4388644"/>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8"/>
            <a:ext cx="6115050" cy="4388644"/>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39447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lIns="34268" tIns="17134" rIns="34268" bIns="17134"/>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a:prstGeom prst="rect">
            <a:avLst/>
          </a:prstGeom>
        </p:spPr>
        <p:txBody>
          <a:bodyPr lIns="34268" tIns="17134" rIns="34268" bIns="17134"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Content Placeholder 2"/>
          <p:cNvSpPr>
            <a:spLocks noGrp="1"/>
          </p:cNvSpPr>
          <p:nvPr>
            <p:ph sz="half" idx="1"/>
          </p:nvPr>
        </p:nvSpPr>
        <p:spPr>
          <a:xfrm>
            <a:off x="652464" y="666750"/>
            <a:ext cx="3890963" cy="3805238"/>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666750"/>
            <a:ext cx="3890963" cy="3805238"/>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4"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462089"/>
            <a:ext cx="3890963" cy="320516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a:prstGeom prst="rect">
            <a:avLst/>
          </a:prstGeom>
        </p:spPr>
        <p:txBody>
          <a:bodyPr lIns="34268" tIns="17134" rIns="34268" bIns="17134"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1"/>
            <a:ext cx="2057400" cy="4266009"/>
          </a:xfrm>
          <a:prstGeom prst="rect">
            <a:avLst/>
          </a:prstGeom>
        </p:spPr>
        <p:txBody>
          <a:bodyPr vert="eaVert" lIns="34268" tIns="17134" rIns="34268" bIns="1713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1"/>
            <a:ext cx="6115050" cy="4266009"/>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58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581400"/>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0150"/>
            <a:ext cx="2057400" cy="358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6115050" cy="3581400"/>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3033713"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81475" y="804863"/>
            <a:ext cx="1176338" cy="3519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4" y="804863"/>
            <a:ext cx="3471863" cy="351948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p:spPr>
        <p:txBody>
          <a:bodyPr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2462"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3033713" y="2586038"/>
            <a:ext cx="2324100" cy="1738313"/>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p:spPr>
        <p:txBody>
          <a:bodyPr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p:spPr>
        <p:txBody>
          <a:bodyPr/>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p:spPr>
        <p:txBody>
          <a:bodyPr/>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81475" y="804863"/>
            <a:ext cx="1176338" cy="3519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2464" y="804863"/>
            <a:ext cx="3471863" cy="351948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lIns="34268" tIns="17134" rIns="34268" bIns="17134"/>
          <a:lstStyle>
            <a:lvl1pPr marL="0" indent="0" algn="ctr">
              <a:buNone/>
              <a:defRPr/>
            </a:lvl1pPr>
            <a:lvl2pPr marL="171450" indent="0" algn="ctr">
              <a:buNone/>
              <a:defRPr/>
            </a:lvl2pPr>
            <a:lvl3pPr marL="342900" indent="0" algn="ctr">
              <a:buNone/>
              <a:defRPr/>
            </a:lvl3pPr>
            <a:lvl4pPr marL="513715" indent="0" algn="ctr">
              <a:buNone/>
              <a:defRPr/>
            </a:lvl4pPr>
            <a:lvl5pPr marL="685165" indent="0" algn="ctr">
              <a:buNone/>
              <a:defRPr/>
            </a:lvl5pPr>
            <a:lvl6pPr marL="856615" indent="0" algn="ctr">
              <a:buNone/>
              <a:defRPr/>
            </a:lvl6pPr>
            <a:lvl7pPr marL="1028065" indent="0" algn="ctr">
              <a:buNone/>
              <a:defRPr/>
            </a:lvl7pPr>
            <a:lvl8pPr marL="1199515" indent="0" algn="ctr">
              <a:buNone/>
              <a:defRPr/>
            </a:lvl8pPr>
            <a:lvl9pPr marL="1370965"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p:spPr>
        <p:txBody>
          <a:bodyPr/>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p:spPr>
        <p:txBody>
          <a:bodyPr/>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0"/>
            <a:ext cx="8229600" cy="3394472"/>
          </a:xfrm>
          <a:prstGeom prst="rect">
            <a:avLst/>
          </a:prstGeom>
        </p:spPr>
        <p:txBody>
          <a:bodyPr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14" y="3305175"/>
            <a:ext cx="7772400" cy="1021556"/>
          </a:xfrm>
        </p:spPr>
        <p:txBody>
          <a:bodyPr anchor="t"/>
          <a:lstStyle>
            <a:lvl1pPr algn="l">
              <a:defRPr sz="1500" b="1" cap="all"/>
            </a:lvl1pPr>
          </a:lstStyle>
          <a:p>
            <a:r>
              <a:rPr lang="en-US" smtClean="0"/>
              <a:t>Click to edit Master title style</a:t>
            </a:r>
            <a:endParaRPr lang="en-US"/>
          </a:p>
        </p:txBody>
      </p:sp>
      <p:sp>
        <p:nvSpPr>
          <p:cNvPr id="3" name="Text Placeholder 2"/>
          <p:cNvSpPr>
            <a:spLocks noGrp="1"/>
          </p:cNvSpPr>
          <p:nvPr>
            <p:ph type="body" idx="1"/>
          </p:nvPr>
        </p:nvSpPr>
        <p:spPr>
          <a:xfrm>
            <a:off x="722114" y="2180036"/>
            <a:ext cx="7772400" cy="1125141"/>
          </a:xfrm>
          <a:prstGeom prst="rect">
            <a:avLst/>
          </a:prstGeom>
        </p:spPr>
        <p:txBody>
          <a:bodyPr lIns="34268" tIns="17134" rIns="34268" bIns="17134" anchor="b"/>
          <a:lstStyle>
            <a:lvl1pPr marL="0" indent="0">
              <a:buNone/>
              <a:defRPr sz="800"/>
            </a:lvl1pPr>
            <a:lvl2pPr marL="171450" indent="0">
              <a:buNone/>
              <a:defRPr sz="700"/>
            </a:lvl2pPr>
            <a:lvl3pPr marL="342900" indent="0">
              <a:buNone/>
              <a:defRPr sz="600"/>
            </a:lvl3pPr>
            <a:lvl4pPr marL="513715" indent="0">
              <a:buNone/>
              <a:defRPr sz="500"/>
            </a:lvl4pPr>
            <a:lvl5pPr marL="685165" indent="0">
              <a:buNone/>
              <a:defRPr sz="500"/>
            </a:lvl5pPr>
            <a:lvl6pPr marL="856615" indent="0">
              <a:buNone/>
              <a:defRPr sz="500"/>
            </a:lvl6pPr>
            <a:lvl7pPr marL="1028065" indent="0">
              <a:buNone/>
              <a:defRPr sz="500"/>
            </a:lvl7pPr>
            <a:lvl8pPr marL="1199515" indent="0">
              <a:buNone/>
              <a:defRPr sz="500"/>
            </a:lvl8pPr>
            <a:lvl9pPr marL="1370965" indent="0">
              <a:buNone/>
              <a:defRPr sz="500"/>
            </a:lvl9pPr>
          </a:lstStyle>
          <a:p>
            <a:pPr lvl="0"/>
            <a:r>
              <a:rPr lang="en-US" smtClean="0"/>
              <a:t>Click to edit Master text styles</a:t>
            </a:r>
            <a:endParaRPr lang="en-US" smtClean="0"/>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00577" y="1200150"/>
            <a:ext cx="4086225" cy="3394472"/>
          </a:xfrm>
          <a:prstGeom prst="rect">
            <a:avLst/>
          </a:prstGeom>
        </p:spPr>
        <p:txBody>
          <a:bodyPr lIns="34268" tIns="17134" rIns="34268" bIns="17134"/>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151335"/>
            <a:ext cx="404038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1" y="1631156"/>
            <a:ext cx="404038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224" y="1151335"/>
            <a:ext cx="4041576" cy="479822"/>
          </a:xfrm>
          <a:prstGeom prst="rect">
            <a:avLst/>
          </a:prstGeom>
        </p:spPr>
        <p:txBody>
          <a:bodyPr lIns="34268" tIns="17134" rIns="34268" bIns="17134" anchor="b"/>
          <a:lstStyle>
            <a:lvl1pPr marL="0" indent="0">
              <a:buNone/>
              <a:defRPr sz="900" b="1"/>
            </a:lvl1pPr>
            <a:lvl2pPr marL="171450" indent="0">
              <a:buNone/>
              <a:defRPr sz="800" b="1"/>
            </a:lvl2pPr>
            <a:lvl3pPr marL="342900" indent="0">
              <a:buNone/>
              <a:defRPr sz="700" b="1"/>
            </a:lvl3pPr>
            <a:lvl4pPr marL="513715" indent="0">
              <a:buNone/>
              <a:defRPr sz="600" b="1"/>
            </a:lvl4pPr>
            <a:lvl5pPr marL="685165" indent="0">
              <a:buNone/>
              <a:defRPr sz="600" b="1"/>
            </a:lvl5pPr>
            <a:lvl6pPr marL="856615" indent="0">
              <a:buNone/>
              <a:defRPr sz="600" b="1"/>
            </a:lvl6pPr>
            <a:lvl7pPr marL="1028065" indent="0">
              <a:buNone/>
              <a:defRPr sz="600" b="1"/>
            </a:lvl7pPr>
            <a:lvl8pPr marL="1199515" indent="0">
              <a:buNone/>
              <a:defRPr sz="600" b="1"/>
            </a:lvl8pPr>
            <a:lvl9pPr marL="1370965" indent="0">
              <a:buNone/>
              <a:defRPr sz="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224" y="1631156"/>
            <a:ext cx="4041576" cy="2963466"/>
          </a:xfrm>
          <a:prstGeom prst="rect">
            <a:avLst/>
          </a:prstGeom>
        </p:spPr>
        <p:txBody>
          <a:bodyPr lIns="34268" tIns="17134" rIns="34268" bIns="17134"/>
          <a:lstStyle>
            <a:lvl1pPr>
              <a:defRPr sz="900"/>
            </a:lvl1pPr>
            <a:lvl2pPr>
              <a:defRPr sz="800"/>
            </a:lvl2pPr>
            <a:lvl3pPr>
              <a:defRPr sz="700"/>
            </a:lvl3pPr>
            <a:lvl4pPr>
              <a:defRPr sz="600"/>
            </a:lvl4pPr>
            <a:lvl5pPr>
              <a:defRPr sz="600"/>
            </a:lvl5pPr>
            <a:lvl6pPr>
              <a:defRPr sz="600"/>
            </a:lvl6pPr>
            <a:lvl7pPr>
              <a:defRPr sz="600"/>
            </a:lvl7pPr>
            <a:lvl8pPr>
              <a:defRPr sz="600"/>
            </a:lvl8pPr>
            <a:lvl9pPr>
              <a:defRPr sz="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3008114" cy="871538"/>
          </a:xfrm>
        </p:spPr>
        <p:txBody>
          <a:bodyPr anchor="b"/>
          <a:lstStyle>
            <a:lvl1pPr algn="l">
              <a:defRPr sz="800" b="1"/>
            </a:lvl1pPr>
          </a:lstStyle>
          <a:p>
            <a:r>
              <a:rPr lang="en-US" smtClean="0"/>
              <a:t>Click to edit Master title style</a:t>
            </a:r>
            <a:endParaRPr lang="en-US"/>
          </a:p>
        </p:txBody>
      </p:sp>
      <p:sp>
        <p:nvSpPr>
          <p:cNvPr id="3" name="Content Placeholder 2"/>
          <p:cNvSpPr>
            <a:spLocks noGrp="1"/>
          </p:cNvSpPr>
          <p:nvPr>
            <p:ph idx="1"/>
          </p:nvPr>
        </p:nvSpPr>
        <p:spPr>
          <a:xfrm>
            <a:off x="3574852" y="204789"/>
            <a:ext cx="5111948" cy="4389834"/>
          </a:xfrm>
          <a:prstGeom prst="rect">
            <a:avLst/>
          </a:prstGeom>
        </p:spPr>
        <p:txBody>
          <a:bodyPr lIns="34268" tIns="17134" rIns="34268" bIns="17134"/>
          <a:lstStyle>
            <a:lvl1pPr>
              <a:defRPr sz="12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076325"/>
            <a:ext cx="3008114" cy="351829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86" y="3600451"/>
            <a:ext cx="5486400" cy="425053"/>
          </a:xfrm>
        </p:spPr>
        <p:txBody>
          <a:bodyPr anchor="b"/>
          <a:lstStyle>
            <a:lvl1pPr algn="l">
              <a:defRPr sz="800" b="1"/>
            </a:lvl1pPr>
          </a:lstStyle>
          <a:p>
            <a:r>
              <a:rPr lang="en-US" smtClean="0"/>
              <a:t>Click to edit Master title style</a:t>
            </a:r>
            <a:endParaRPr lang="en-US"/>
          </a:p>
        </p:txBody>
      </p:sp>
      <p:sp>
        <p:nvSpPr>
          <p:cNvPr id="3" name="Picture Placeholder 2"/>
          <p:cNvSpPr>
            <a:spLocks noGrp="1"/>
          </p:cNvSpPr>
          <p:nvPr>
            <p:ph type="pic" idx="1"/>
          </p:nvPr>
        </p:nvSpPr>
        <p:spPr>
          <a:xfrm>
            <a:off x="1792486" y="459581"/>
            <a:ext cx="5486400" cy="3086100"/>
          </a:xfrm>
          <a:prstGeom prst="rect">
            <a:avLst/>
          </a:prstGeom>
        </p:spPr>
        <p:txBody>
          <a:bodyPr lIns="34268" tIns="17134" rIns="34268" bIns="17134"/>
          <a:lstStyle>
            <a:lvl1pPr marL="0" indent="0">
              <a:buNone/>
              <a:defRPr sz="1200"/>
            </a:lvl1pPr>
            <a:lvl2pPr marL="171450" indent="0">
              <a:buNone/>
              <a:defRPr sz="1100"/>
            </a:lvl2pPr>
            <a:lvl3pPr marL="342900" indent="0">
              <a:buNone/>
              <a:defRPr sz="900"/>
            </a:lvl3pPr>
            <a:lvl4pPr marL="513715" indent="0">
              <a:buNone/>
              <a:defRPr sz="800"/>
            </a:lvl4pPr>
            <a:lvl5pPr marL="685165" indent="0">
              <a:buNone/>
              <a:defRPr sz="800"/>
            </a:lvl5pPr>
            <a:lvl6pPr marL="856615" indent="0">
              <a:buNone/>
              <a:defRPr sz="800"/>
            </a:lvl6pPr>
            <a:lvl7pPr marL="1028065" indent="0">
              <a:buNone/>
              <a:defRPr sz="800"/>
            </a:lvl7pPr>
            <a:lvl8pPr marL="1199515" indent="0">
              <a:buNone/>
              <a:defRPr sz="800"/>
            </a:lvl8pPr>
            <a:lvl9pPr marL="1370965" indent="0">
              <a:buNone/>
              <a:defRPr sz="800"/>
            </a:lvl9pPr>
          </a:lstStyle>
          <a:p>
            <a:pPr lvl="0"/>
            <a:endParaRPr lang="en-US" noProof="0" smtClean="0">
              <a:sym typeface="Gill Sans" charset="0"/>
            </a:endParaRPr>
          </a:p>
        </p:txBody>
      </p:sp>
      <p:sp>
        <p:nvSpPr>
          <p:cNvPr id="4" name="Text Placeholder 3"/>
          <p:cNvSpPr>
            <a:spLocks noGrp="1"/>
          </p:cNvSpPr>
          <p:nvPr>
            <p:ph type="body" sz="half" idx="2"/>
          </p:nvPr>
        </p:nvSpPr>
        <p:spPr>
          <a:xfrm>
            <a:off x="1792486" y="4025504"/>
            <a:ext cx="5486400" cy="603647"/>
          </a:xfrm>
          <a:prstGeom prst="rect">
            <a:avLst/>
          </a:prstGeom>
        </p:spPr>
        <p:txBody>
          <a:bodyPr lIns="34268" tIns="17134" rIns="34268" bIns="17134"/>
          <a:lstStyle>
            <a:lvl1pPr marL="0" indent="0">
              <a:buNone/>
              <a:defRPr sz="500"/>
            </a:lvl1pPr>
            <a:lvl2pPr marL="171450" indent="0">
              <a:buNone/>
              <a:defRPr sz="500"/>
            </a:lvl2pPr>
            <a:lvl3pPr marL="342900" indent="0">
              <a:buNone/>
              <a:defRPr sz="400"/>
            </a:lvl3pPr>
            <a:lvl4pPr marL="513715" indent="0">
              <a:buNone/>
              <a:defRPr sz="300"/>
            </a:lvl4pPr>
            <a:lvl5pPr marL="685165" indent="0">
              <a:buNone/>
              <a:defRPr sz="300"/>
            </a:lvl5pPr>
            <a:lvl6pPr marL="856615" indent="0">
              <a:buNone/>
              <a:defRPr sz="300"/>
            </a:lvl6pPr>
            <a:lvl7pPr marL="1028065" indent="0">
              <a:buNone/>
              <a:defRPr sz="300"/>
            </a:lvl7pPr>
            <a:lvl8pPr marL="1199515" indent="0">
              <a:buNone/>
              <a:defRPr sz="300"/>
            </a:lvl8pPr>
            <a:lvl9pPr marL="1370965" indent="0">
              <a:buNone/>
              <a:defRPr sz="300"/>
            </a:lvl9pPr>
          </a:lstStyle>
          <a:p>
            <a:pPr lvl="0"/>
            <a:r>
              <a:rPr lang="en-US" smtClean="0"/>
              <a:t>Click to edit Master text styles</a:t>
            </a:r>
            <a:endParaRPr lang="en-US" smtClean="0"/>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0"/>
            <a:ext cx="8229600" cy="33944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33350"/>
            <a:ext cx="2057400" cy="446127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33350"/>
            <a:ext cx="6115050" cy="4461272"/>
          </a:xfrm>
          <a:prstGeom prst="rect">
            <a:avLst/>
          </a:prstGeom>
        </p:spPr>
        <p:txBody>
          <a:bodyPr vert="eaVert" lIns="34268" tIns="17134" rIns="34268" bIns="17134"/>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027" name="Rectangle 2"/>
          <p:cNvSpPr>
            <a:spLocks noGrp="1" noChangeArrowheads="1"/>
          </p:cNvSpPr>
          <p:nvPr>
            <p:ph type="body" idx="1"/>
          </p:nvPr>
        </p:nvSpPr>
        <p:spPr bwMode="auto">
          <a:xfrm>
            <a:off x="652465" y="1462089"/>
            <a:ext cx="7839075"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0005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6642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3279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89979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6616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376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090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798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513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1910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8547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5184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91884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8521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566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281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989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703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9219" name="Rectangle 2"/>
          <p:cNvSpPr>
            <a:spLocks noGrp="1" noChangeArrowheads="1"/>
          </p:cNvSpPr>
          <p:nvPr>
            <p:ph type="body" idx="1"/>
          </p:nvPr>
        </p:nvSpPr>
        <p:spPr bwMode="auto">
          <a:xfrm>
            <a:off x="652462" y="1462089"/>
            <a:ext cx="3829050"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0243" name="Rectangle 2"/>
          <p:cNvSpPr>
            <a:spLocks noGrp="1" noChangeArrowheads="1"/>
          </p:cNvSpPr>
          <p:nvPr>
            <p:ph type="body" idx="1"/>
          </p:nvPr>
        </p:nvSpPr>
        <p:spPr bwMode="auto">
          <a:xfrm>
            <a:off x="652465" y="1462089"/>
            <a:ext cx="7839075"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1950"/>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
        <p:nvSpPr>
          <p:cNvPr id="11267" name="Rectangle 2"/>
          <p:cNvSpPr>
            <a:spLocks noGrp="1" noChangeArrowheads="1"/>
          </p:cNvSpPr>
          <p:nvPr>
            <p:ph type="body" idx="1"/>
          </p:nvPr>
        </p:nvSpPr>
        <p:spPr bwMode="auto">
          <a:xfrm>
            <a:off x="4981577" y="1462089"/>
            <a:ext cx="3509963"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
          <p:cNvSpPr>
            <a:spLocks noGrp="1" noChangeArrowheads="1"/>
          </p:cNvSpPr>
          <p:nvPr>
            <p:ph type="body" idx="1"/>
          </p:nvPr>
        </p:nvSpPr>
        <p:spPr bwMode="auto">
          <a:xfrm>
            <a:off x="652462" y="1462089"/>
            <a:ext cx="3829050" cy="320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
        <p:nvSpPr>
          <p:cNvPr id="12291" name="Rectangle 2"/>
          <p:cNvSpPr>
            <a:spLocks noGrp="1" noChangeArrowheads="1"/>
          </p:cNvSpPr>
          <p:nvPr>
            <p:ph type="title"/>
          </p:nvPr>
        </p:nvSpPr>
        <p:spPr bwMode="auto">
          <a:xfrm>
            <a:off x="652465" y="133350"/>
            <a:ext cx="7839075"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36195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1pPr>
      <a:lvl2pPr marL="52832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2pPr>
      <a:lvl3pPr marL="694690"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3pPr>
      <a:lvl4pPr marL="86169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4pPr>
      <a:lvl5pPr marL="1028065" indent="-261620" algn="l" rtl="0" eaLnBrk="0" fontAlgn="base" hangingPunct="0">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5pPr>
      <a:lvl6pPr marL="119951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6pPr>
      <a:lvl7pPr marL="1370965"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7pPr>
      <a:lvl8pPr marL="154178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8pPr>
      <a:lvl9pPr marL="1713230" indent="-261620" algn="l" rtl="0" fontAlgn="base">
        <a:spcBef>
          <a:spcPts val="2585"/>
        </a:spcBef>
        <a:spcAft>
          <a:spcPct val="0"/>
        </a:spcAft>
        <a:buSzPct val="171000"/>
        <a:buFont typeface="Gill Sans" charset="0"/>
        <a:buChar char="•"/>
        <a:defRPr sz="16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652465" y="1566865"/>
            <a:ext cx="7839075" cy="200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body" idx="1"/>
          </p:nvPr>
        </p:nvSpPr>
        <p:spPr bwMode="auto">
          <a:xfrm>
            <a:off x="652465" y="666750"/>
            <a:ext cx="7839075" cy="380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0005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1pPr>
      <a:lvl2pPr marL="56642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2pPr>
      <a:lvl3pPr marL="732790"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3pPr>
      <a:lvl4pPr marL="899795"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4pPr>
      <a:lvl5pPr marL="1066165" indent="-299720" algn="l" rtl="0" eaLnBrk="0" fontAlgn="base" hangingPunct="0">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5pPr>
      <a:lvl6pPr marL="1237615"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6pPr>
      <a:lvl7pPr marL="1409065"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7pPr>
      <a:lvl8pPr marL="1579880"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8pPr>
      <a:lvl9pPr marL="1751330" indent="-299720" algn="l" rtl="0" fontAlgn="base">
        <a:spcBef>
          <a:spcPts val="2735"/>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652465" y="3886201"/>
            <a:ext cx="7839075" cy="89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52465" y="3886201"/>
            <a:ext cx="7839075" cy="89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8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8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8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8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800">
          <a:solidFill>
            <a:schemeClr val="tx1"/>
          </a:solidFill>
          <a:latin typeface="+mn-lt"/>
          <a:ea typeface="+mn-ea"/>
          <a:cs typeface="+mn-cs"/>
          <a:sym typeface="Gill Sans" charset="0"/>
        </a:defRPr>
      </a:lvl5pPr>
      <a:lvl6pPr marL="171450" algn="ctr" rtl="0" fontAlgn="base">
        <a:spcBef>
          <a:spcPct val="0"/>
        </a:spcBef>
        <a:spcAft>
          <a:spcPct val="0"/>
        </a:spcAft>
        <a:defRPr sz="1800">
          <a:solidFill>
            <a:schemeClr val="tx1"/>
          </a:solidFill>
          <a:latin typeface="+mn-lt"/>
          <a:ea typeface="+mn-ea"/>
          <a:cs typeface="+mn-cs"/>
          <a:sym typeface="Gill Sans" charset="0"/>
        </a:defRPr>
      </a:lvl6pPr>
      <a:lvl7pPr marL="342900" algn="ctr" rtl="0" fontAlgn="base">
        <a:spcBef>
          <a:spcPct val="0"/>
        </a:spcBef>
        <a:spcAft>
          <a:spcPct val="0"/>
        </a:spcAft>
        <a:defRPr sz="1800">
          <a:solidFill>
            <a:schemeClr val="tx1"/>
          </a:solidFill>
          <a:latin typeface="+mn-lt"/>
          <a:ea typeface="+mn-ea"/>
          <a:cs typeface="+mn-cs"/>
          <a:sym typeface="Gill Sans" charset="0"/>
        </a:defRPr>
      </a:lvl7pPr>
      <a:lvl8pPr marL="513715" algn="ctr" rtl="0" fontAlgn="base">
        <a:spcBef>
          <a:spcPct val="0"/>
        </a:spcBef>
        <a:spcAft>
          <a:spcPct val="0"/>
        </a:spcAft>
        <a:defRPr sz="1800">
          <a:solidFill>
            <a:schemeClr val="tx1"/>
          </a:solidFill>
          <a:latin typeface="+mn-lt"/>
          <a:ea typeface="+mn-ea"/>
          <a:cs typeface="+mn-cs"/>
          <a:sym typeface="Gill Sans" charset="0"/>
        </a:defRPr>
      </a:lvl8pPr>
      <a:lvl9pPr marL="685165" algn="ctr" rtl="0" fontAlgn="base">
        <a:spcBef>
          <a:spcPct val="0"/>
        </a:spcBef>
        <a:spcAft>
          <a:spcPct val="0"/>
        </a:spcAft>
        <a:defRPr sz="18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bwMode="auto">
          <a:xfrm>
            <a:off x="652463" y="804863"/>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b" anchorCtr="0" compatLnSpc="1"/>
          <a:lstStyle/>
          <a:p>
            <a:pPr lvl="0"/>
            <a:r>
              <a:rPr lang="en-US" smtClean="0">
                <a:sym typeface="Gill Sans" charset="0"/>
              </a:rPr>
              <a:t>Click to edit Master title style</a:t>
            </a:r>
            <a:endParaRPr lang="en-US" smtClean="0">
              <a:sym typeface="Gill Sans" charset="0"/>
            </a:endParaRPr>
          </a:p>
        </p:txBody>
      </p:sp>
      <p:sp>
        <p:nvSpPr>
          <p:cNvPr id="6147" name="Rectangle 2"/>
          <p:cNvSpPr>
            <a:spLocks noGrp="1" noChangeArrowheads="1"/>
          </p:cNvSpPr>
          <p:nvPr>
            <p:ph type="body" idx="1"/>
          </p:nvPr>
        </p:nvSpPr>
        <p:spPr bwMode="auto">
          <a:xfrm>
            <a:off x="652463" y="2586038"/>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ctr" rtl="0" eaLnBrk="0" fontAlgn="base" hangingPunct="0">
        <a:spcBef>
          <a:spcPct val="0"/>
        </a:spcBef>
        <a:spcAft>
          <a:spcPct val="0"/>
        </a:spcAft>
        <a:defRPr sz="3600">
          <a:solidFill>
            <a:schemeClr val="tx1"/>
          </a:solidFill>
          <a:latin typeface="+mj-lt"/>
          <a:ea typeface="+mj-ea"/>
          <a:cs typeface="+mj-cs"/>
          <a:sym typeface="Gill Sans" charset="0"/>
        </a:defRPr>
      </a:lvl1pPr>
      <a:lvl2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7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7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7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7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700">
          <a:solidFill>
            <a:schemeClr val="tx1"/>
          </a:solidFill>
          <a:latin typeface="+mn-lt"/>
          <a:ea typeface="+mn-ea"/>
          <a:cs typeface="+mn-cs"/>
          <a:sym typeface="Gill Sans" charset="0"/>
        </a:defRPr>
      </a:lvl5pPr>
      <a:lvl6pPr marL="171450" algn="ctr" rtl="0" fontAlgn="base">
        <a:spcBef>
          <a:spcPct val="0"/>
        </a:spcBef>
        <a:spcAft>
          <a:spcPct val="0"/>
        </a:spcAft>
        <a:defRPr sz="1700">
          <a:solidFill>
            <a:schemeClr val="tx1"/>
          </a:solidFill>
          <a:latin typeface="+mn-lt"/>
          <a:ea typeface="+mn-ea"/>
          <a:cs typeface="+mn-cs"/>
          <a:sym typeface="Gill Sans" charset="0"/>
        </a:defRPr>
      </a:lvl6pPr>
      <a:lvl7pPr marL="342900" algn="ctr" rtl="0" fontAlgn="base">
        <a:spcBef>
          <a:spcPct val="0"/>
        </a:spcBef>
        <a:spcAft>
          <a:spcPct val="0"/>
        </a:spcAft>
        <a:defRPr sz="1700">
          <a:solidFill>
            <a:schemeClr val="tx1"/>
          </a:solidFill>
          <a:latin typeface="+mn-lt"/>
          <a:ea typeface="+mn-ea"/>
          <a:cs typeface="+mn-cs"/>
          <a:sym typeface="Gill Sans" charset="0"/>
        </a:defRPr>
      </a:lvl7pPr>
      <a:lvl8pPr marL="513715" algn="ctr" rtl="0" fontAlgn="base">
        <a:spcBef>
          <a:spcPct val="0"/>
        </a:spcBef>
        <a:spcAft>
          <a:spcPct val="0"/>
        </a:spcAft>
        <a:defRPr sz="1700">
          <a:solidFill>
            <a:schemeClr val="tx1"/>
          </a:solidFill>
          <a:latin typeface="+mn-lt"/>
          <a:ea typeface="+mn-ea"/>
          <a:cs typeface="+mn-cs"/>
          <a:sym typeface="Gill Sans" charset="0"/>
        </a:defRPr>
      </a:lvl8pPr>
      <a:lvl9pPr marL="685165" algn="ctr" rtl="0" fontAlgn="base">
        <a:spcBef>
          <a:spcPct val="0"/>
        </a:spcBef>
        <a:spcAft>
          <a:spcPct val="0"/>
        </a:spcAft>
        <a:defRPr sz="17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bwMode="auto">
          <a:xfrm>
            <a:off x="652463" y="804863"/>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b" anchorCtr="0" compatLnSpc="1"/>
          <a:lstStyle/>
          <a:p>
            <a:pPr lvl="0"/>
            <a:r>
              <a:rPr lang="en-US" smtClean="0">
                <a:sym typeface="Gill Sans" charset="0"/>
              </a:rPr>
              <a:t>Click to edit Master title style</a:t>
            </a:r>
            <a:endParaRPr lang="en-US" smtClean="0">
              <a:sym typeface="Gill Sans" charset="0"/>
            </a:endParaRPr>
          </a:p>
        </p:txBody>
      </p:sp>
      <p:sp>
        <p:nvSpPr>
          <p:cNvPr id="7171" name="Rectangle 2"/>
          <p:cNvSpPr>
            <a:spLocks noGrp="1" noChangeArrowheads="1"/>
          </p:cNvSpPr>
          <p:nvPr>
            <p:ph type="body" idx="1"/>
          </p:nvPr>
        </p:nvSpPr>
        <p:spPr bwMode="auto">
          <a:xfrm>
            <a:off x="652463" y="2586038"/>
            <a:ext cx="4705350" cy="173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t" anchorCtr="0" compatLnSpc="1"/>
          <a:lstStyle/>
          <a:p>
            <a:pPr lvl="0"/>
            <a:r>
              <a:rPr lang="en-US" smtClean="0">
                <a:sym typeface="Gill Sans" charset="0"/>
              </a:rPr>
              <a:t>Click to edit Master text styles</a:t>
            </a:r>
            <a:endParaRPr lang="en-US" smtClean="0">
              <a:sym typeface="Gill Sans" charset="0"/>
            </a:endParaRPr>
          </a:p>
          <a:p>
            <a:pPr lvl="1"/>
            <a:r>
              <a:rPr lang="en-US" smtClean="0">
                <a:sym typeface="Gill Sans" charset="0"/>
              </a:rPr>
              <a:t>Second level</a:t>
            </a:r>
            <a:endParaRPr lang="en-US" smtClean="0">
              <a:sym typeface="Gill Sans" charset="0"/>
            </a:endParaRPr>
          </a:p>
          <a:p>
            <a:pPr lvl="2"/>
            <a:r>
              <a:rPr lang="en-US" smtClean="0">
                <a:sym typeface="Gill Sans" charset="0"/>
              </a:rPr>
              <a:t>Third level</a:t>
            </a:r>
            <a:endParaRPr lang="en-US" smtClean="0">
              <a:sym typeface="Gill Sans" charset="0"/>
            </a:endParaRPr>
          </a:p>
          <a:p>
            <a:pPr lvl="3"/>
            <a:r>
              <a:rPr lang="en-US" smtClean="0">
                <a:sym typeface="Gill Sans" charset="0"/>
              </a:rPr>
              <a:t>Fourth level</a:t>
            </a:r>
            <a:endParaRPr lang="en-US" smtClean="0">
              <a:sym typeface="Gill Sans" charset="0"/>
            </a:endParaRPr>
          </a:p>
          <a:p>
            <a:pPr lvl="4"/>
            <a:r>
              <a:rPr lang="en-US" smtClean="0">
                <a:sym typeface="Gill Sans" charset="0"/>
              </a:rPr>
              <a:t>Fifth level</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ctr" rtl="0" eaLnBrk="0" fontAlgn="base" hangingPunct="0">
        <a:spcBef>
          <a:spcPct val="0"/>
        </a:spcBef>
        <a:spcAft>
          <a:spcPct val="0"/>
        </a:spcAft>
        <a:defRPr sz="3600">
          <a:solidFill>
            <a:schemeClr val="tx1"/>
          </a:solidFill>
          <a:latin typeface="+mj-lt"/>
          <a:ea typeface="+mj-ea"/>
          <a:cs typeface="+mj-cs"/>
          <a:sym typeface="Gill Sans" charset="0"/>
        </a:defRPr>
      </a:lvl1pPr>
      <a:lvl2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3600">
          <a:solidFill>
            <a:schemeClr val="tx1"/>
          </a:solidFill>
          <a:latin typeface="Gill Sans" charset="0"/>
          <a:ea typeface="ヒラギノ角ゴ ProN W3" charset="0"/>
          <a:cs typeface="ヒラギノ角ゴ ProN W3" charset="0"/>
          <a:sym typeface="Gill Sans" charset="0"/>
        </a:defRPr>
      </a:lvl9pPr>
    </p:titleStyle>
    <p:bodyStyle>
      <a:lvl1pPr marL="128270" indent="-128270" algn="ctr" rtl="0" eaLnBrk="0" fontAlgn="base" hangingPunct="0">
        <a:spcBef>
          <a:spcPct val="0"/>
        </a:spcBef>
        <a:spcAft>
          <a:spcPct val="0"/>
        </a:spcAft>
        <a:defRPr sz="1700">
          <a:solidFill>
            <a:schemeClr val="tx1"/>
          </a:solidFill>
          <a:latin typeface="+mn-lt"/>
          <a:ea typeface="+mn-ea"/>
          <a:cs typeface="+mn-cs"/>
          <a:sym typeface="Gill Sans" charset="0"/>
        </a:defRPr>
      </a:lvl1pPr>
      <a:lvl2pPr marL="278130" indent="-107315" algn="ctr" rtl="0" eaLnBrk="0" fontAlgn="base" hangingPunct="0">
        <a:spcBef>
          <a:spcPct val="0"/>
        </a:spcBef>
        <a:spcAft>
          <a:spcPct val="0"/>
        </a:spcAft>
        <a:defRPr sz="1700">
          <a:solidFill>
            <a:schemeClr val="tx1"/>
          </a:solidFill>
          <a:latin typeface="+mn-lt"/>
          <a:ea typeface="+mn-ea"/>
          <a:cs typeface="+mn-cs"/>
          <a:sym typeface="Gill Sans" charset="0"/>
        </a:defRPr>
      </a:lvl2pPr>
      <a:lvl3pPr marL="428625" indent="-85725" algn="ctr" rtl="0" eaLnBrk="0" fontAlgn="base" hangingPunct="0">
        <a:spcBef>
          <a:spcPct val="0"/>
        </a:spcBef>
        <a:spcAft>
          <a:spcPct val="0"/>
        </a:spcAft>
        <a:defRPr sz="1700">
          <a:solidFill>
            <a:schemeClr val="tx1"/>
          </a:solidFill>
          <a:latin typeface="+mn-lt"/>
          <a:ea typeface="+mn-ea"/>
          <a:cs typeface="+mn-cs"/>
          <a:sym typeface="Gill Sans" charset="0"/>
        </a:defRPr>
      </a:lvl3pPr>
      <a:lvl4pPr marL="599440" indent="-85725" algn="ctr" rtl="0" eaLnBrk="0" fontAlgn="base" hangingPunct="0">
        <a:spcBef>
          <a:spcPct val="0"/>
        </a:spcBef>
        <a:spcAft>
          <a:spcPct val="0"/>
        </a:spcAft>
        <a:defRPr sz="1700">
          <a:solidFill>
            <a:schemeClr val="tx1"/>
          </a:solidFill>
          <a:latin typeface="+mn-lt"/>
          <a:ea typeface="+mn-ea"/>
          <a:cs typeface="+mn-cs"/>
          <a:sym typeface="Gill Sans" charset="0"/>
        </a:defRPr>
      </a:lvl4pPr>
      <a:lvl5pPr marL="770890" indent="-85725" algn="ctr" rtl="0" eaLnBrk="0" fontAlgn="base" hangingPunct="0">
        <a:spcBef>
          <a:spcPct val="0"/>
        </a:spcBef>
        <a:spcAft>
          <a:spcPct val="0"/>
        </a:spcAft>
        <a:defRPr sz="1700">
          <a:solidFill>
            <a:schemeClr val="tx1"/>
          </a:solidFill>
          <a:latin typeface="+mn-lt"/>
          <a:ea typeface="+mn-ea"/>
          <a:cs typeface="+mn-cs"/>
          <a:sym typeface="Gill Sans" charset="0"/>
        </a:defRPr>
      </a:lvl5pPr>
      <a:lvl6pPr marL="171450" algn="ctr" rtl="0" fontAlgn="base">
        <a:spcBef>
          <a:spcPct val="0"/>
        </a:spcBef>
        <a:spcAft>
          <a:spcPct val="0"/>
        </a:spcAft>
        <a:defRPr sz="1700">
          <a:solidFill>
            <a:schemeClr val="tx1"/>
          </a:solidFill>
          <a:latin typeface="+mn-lt"/>
          <a:ea typeface="+mn-ea"/>
          <a:cs typeface="+mn-cs"/>
          <a:sym typeface="Gill Sans" charset="0"/>
        </a:defRPr>
      </a:lvl6pPr>
      <a:lvl7pPr marL="342900" algn="ctr" rtl="0" fontAlgn="base">
        <a:spcBef>
          <a:spcPct val="0"/>
        </a:spcBef>
        <a:spcAft>
          <a:spcPct val="0"/>
        </a:spcAft>
        <a:defRPr sz="1700">
          <a:solidFill>
            <a:schemeClr val="tx1"/>
          </a:solidFill>
          <a:latin typeface="+mn-lt"/>
          <a:ea typeface="+mn-ea"/>
          <a:cs typeface="+mn-cs"/>
          <a:sym typeface="Gill Sans" charset="0"/>
        </a:defRPr>
      </a:lvl7pPr>
      <a:lvl8pPr marL="513715" algn="ctr" rtl="0" fontAlgn="base">
        <a:spcBef>
          <a:spcPct val="0"/>
        </a:spcBef>
        <a:spcAft>
          <a:spcPct val="0"/>
        </a:spcAft>
        <a:defRPr sz="1700">
          <a:solidFill>
            <a:schemeClr val="tx1"/>
          </a:solidFill>
          <a:latin typeface="+mn-lt"/>
          <a:ea typeface="+mn-ea"/>
          <a:cs typeface="+mn-cs"/>
          <a:sym typeface="Gill Sans" charset="0"/>
        </a:defRPr>
      </a:lvl8pPr>
      <a:lvl9pPr marL="685165" algn="ctr" rtl="0" fontAlgn="base">
        <a:spcBef>
          <a:spcPct val="0"/>
        </a:spcBef>
        <a:spcAft>
          <a:spcPct val="0"/>
        </a:spcAft>
        <a:defRPr sz="17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bwMode="auto">
          <a:xfrm>
            <a:off x="933450" y="133350"/>
            <a:ext cx="7277100" cy="1290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9038" tIns="19038" rIns="19038" bIns="19038" numCol="1" anchor="ctr" anchorCtr="0" compatLnSpc="1"/>
          <a:lstStyle/>
          <a:p>
            <a:pPr lvl="0"/>
            <a:r>
              <a:rPr lang="en-US" smtClean="0">
                <a:sym typeface="Gill Sans" charset="0"/>
              </a:rPr>
              <a:t>Click to edit Master title style</a:t>
            </a:r>
            <a:endParaRPr lang="en-US" smtClean="0">
              <a:sym typeface="Gill Sans"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p:titleStyle>
    <p:bodyStyle>
      <a:lvl1pPr marL="41910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1pPr>
      <a:lvl2pPr marL="58547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2pPr>
      <a:lvl3pPr marL="751840"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3pPr>
      <a:lvl4pPr marL="91884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4pPr>
      <a:lvl5pPr marL="1085215" indent="-299720" algn="l" rtl="0" eaLnBrk="0" fontAlgn="base" hangingPunct="0">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5pPr>
      <a:lvl6pPr marL="125666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6pPr>
      <a:lvl7pPr marL="1428115"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7pPr>
      <a:lvl8pPr marL="159893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8pPr>
      <a:lvl9pPr marL="1770380" indent="-299720" algn="l" rtl="0" fontAlgn="base">
        <a:spcBef>
          <a:spcPts val="1950"/>
        </a:spcBef>
        <a:spcAft>
          <a:spcPct val="0"/>
        </a:spcAft>
        <a:buSzPct val="171000"/>
        <a:buFont typeface="Gill Sans" charset="0"/>
        <a:buChar char="•"/>
        <a:defRPr sz="2100">
          <a:solidFill>
            <a:schemeClr val="tx1"/>
          </a:solidFill>
          <a:latin typeface="+mn-lt"/>
          <a:ea typeface="+mn-ea"/>
          <a:cs typeface="+mn-cs"/>
          <a:sym typeface="Gill Sans" charset="0"/>
        </a:defRPr>
      </a:lvl9pPr>
    </p:bodyStyle>
    <p:otherStyle>
      <a:defPPr>
        <a:defRPr lang="en-US"/>
      </a:defPPr>
      <a:lvl1pPr marL="0" algn="l" defTabSz="342265" rtl="0" eaLnBrk="1" latinLnBrk="0" hangingPunct="1">
        <a:defRPr sz="700" kern="1200">
          <a:solidFill>
            <a:schemeClr val="tx1"/>
          </a:solidFill>
          <a:latin typeface="+mn-lt"/>
          <a:ea typeface="+mn-ea"/>
          <a:cs typeface="+mn-cs"/>
        </a:defRPr>
      </a:lvl1pPr>
      <a:lvl2pPr marL="171450" algn="l" defTabSz="342265" rtl="0" eaLnBrk="1" latinLnBrk="0" hangingPunct="1">
        <a:defRPr sz="700" kern="1200">
          <a:solidFill>
            <a:schemeClr val="tx1"/>
          </a:solidFill>
          <a:latin typeface="+mn-lt"/>
          <a:ea typeface="+mn-ea"/>
          <a:cs typeface="+mn-cs"/>
        </a:defRPr>
      </a:lvl2pPr>
      <a:lvl3pPr marL="342900" algn="l" defTabSz="342265" rtl="0" eaLnBrk="1" latinLnBrk="0" hangingPunct="1">
        <a:defRPr sz="700" kern="1200">
          <a:solidFill>
            <a:schemeClr val="tx1"/>
          </a:solidFill>
          <a:latin typeface="+mn-lt"/>
          <a:ea typeface="+mn-ea"/>
          <a:cs typeface="+mn-cs"/>
        </a:defRPr>
      </a:lvl3pPr>
      <a:lvl4pPr marL="513715" algn="l" defTabSz="342265" rtl="0" eaLnBrk="1" latinLnBrk="0" hangingPunct="1">
        <a:defRPr sz="700" kern="1200">
          <a:solidFill>
            <a:schemeClr val="tx1"/>
          </a:solidFill>
          <a:latin typeface="+mn-lt"/>
          <a:ea typeface="+mn-ea"/>
          <a:cs typeface="+mn-cs"/>
        </a:defRPr>
      </a:lvl4pPr>
      <a:lvl5pPr marL="685165" algn="l" defTabSz="342265" rtl="0" eaLnBrk="1" latinLnBrk="0" hangingPunct="1">
        <a:defRPr sz="700" kern="1200">
          <a:solidFill>
            <a:schemeClr val="tx1"/>
          </a:solidFill>
          <a:latin typeface="+mn-lt"/>
          <a:ea typeface="+mn-ea"/>
          <a:cs typeface="+mn-cs"/>
        </a:defRPr>
      </a:lvl5pPr>
      <a:lvl6pPr marL="856615" algn="l" defTabSz="342265" rtl="0" eaLnBrk="1" latinLnBrk="0" hangingPunct="1">
        <a:defRPr sz="700" kern="1200">
          <a:solidFill>
            <a:schemeClr val="tx1"/>
          </a:solidFill>
          <a:latin typeface="+mn-lt"/>
          <a:ea typeface="+mn-ea"/>
          <a:cs typeface="+mn-cs"/>
        </a:defRPr>
      </a:lvl6pPr>
      <a:lvl7pPr marL="1028065" algn="l" defTabSz="342265" rtl="0" eaLnBrk="1" latinLnBrk="0" hangingPunct="1">
        <a:defRPr sz="700" kern="1200">
          <a:solidFill>
            <a:schemeClr val="tx1"/>
          </a:solidFill>
          <a:latin typeface="+mn-lt"/>
          <a:ea typeface="+mn-ea"/>
          <a:cs typeface="+mn-cs"/>
        </a:defRPr>
      </a:lvl7pPr>
      <a:lvl8pPr marL="1199515" algn="l" defTabSz="342265" rtl="0" eaLnBrk="1" latinLnBrk="0" hangingPunct="1">
        <a:defRPr sz="700" kern="1200">
          <a:solidFill>
            <a:schemeClr val="tx1"/>
          </a:solidFill>
          <a:latin typeface="+mn-lt"/>
          <a:ea typeface="+mn-ea"/>
          <a:cs typeface="+mn-cs"/>
        </a:defRPr>
      </a:lvl8pPr>
      <a:lvl9pPr marL="1370965" algn="l" defTabSz="342265" rtl="0" eaLnBrk="1" latinLnBrk="0" hangingPunct="1">
        <a:defRPr sz="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image" Target="../media/image6.jpe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1897" y="-2655"/>
            <a:ext cx="9175898" cy="5146155"/>
            <a:chOff x="-31898" y="-10633"/>
            <a:chExt cx="12259813" cy="6868633"/>
          </a:xfrm>
        </p:grpSpPr>
        <p:sp>
          <p:nvSpPr>
            <p:cNvPr id="9" name="矩形 8"/>
            <p:cNvSpPr/>
            <p:nvPr/>
          </p:nvSpPr>
          <p:spPr>
            <a:xfrm>
              <a:off x="0" y="0"/>
              <a:ext cx="12217340" cy="6858000"/>
            </a:xfrm>
            <a:prstGeom prst="rect">
              <a:avLst/>
            </a:prstGeom>
            <a:pattFill prst="dnDiag">
              <a:fgClr>
                <a:srgbClr val="F3F0E7"/>
              </a:fgClr>
              <a:bgClr>
                <a:srgbClr val="FFFFFF"/>
              </a:bgClr>
            </a:patt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0" name="矩形 9"/>
            <p:cNvSpPr/>
            <p:nvPr/>
          </p:nvSpPr>
          <p:spPr>
            <a:xfrm>
              <a:off x="-31898" y="-10633"/>
              <a:ext cx="12259813" cy="6868633"/>
            </a:xfrm>
            <a:prstGeom prst="rect">
              <a:avLst/>
            </a:prstGeom>
            <a:solidFill>
              <a:srgbClr val="F3F0E7">
                <a:alpha val="38000"/>
              </a:srgbClr>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sp>
        <p:nvSpPr>
          <p:cNvPr id="11" name="矩形 15"/>
          <p:cNvSpPr/>
          <p:nvPr/>
        </p:nvSpPr>
        <p:spPr>
          <a:xfrm>
            <a:off x="1098136" y="1212624"/>
            <a:ext cx="6732445" cy="2199536"/>
          </a:xfrm>
          <a:custGeom>
            <a:avLst/>
            <a:gdLst>
              <a:gd name="connsiteX0" fmla="*/ 0 w 8963246"/>
              <a:gd name="connsiteY0" fmla="*/ 0 h 2931203"/>
              <a:gd name="connsiteX1" fmla="*/ 8963246 w 8963246"/>
              <a:gd name="connsiteY1" fmla="*/ 0 h 2931203"/>
              <a:gd name="connsiteX2" fmla="*/ 8963246 w 8963246"/>
              <a:gd name="connsiteY2" fmla="*/ 2931203 h 2931203"/>
              <a:gd name="connsiteX3" fmla="*/ 0 w 8963246"/>
              <a:gd name="connsiteY3" fmla="*/ 2931203 h 2931203"/>
              <a:gd name="connsiteX4" fmla="*/ 0 w 8963246"/>
              <a:gd name="connsiteY4" fmla="*/ 0 h 2931203"/>
              <a:gd name="connsiteX0-1" fmla="*/ 2945219 w 8963246"/>
              <a:gd name="connsiteY0-2" fmla="*/ 733646 h 2931203"/>
              <a:gd name="connsiteX1-3" fmla="*/ 8963246 w 8963246"/>
              <a:gd name="connsiteY1-4" fmla="*/ 0 h 2931203"/>
              <a:gd name="connsiteX2-5" fmla="*/ 8963246 w 8963246"/>
              <a:gd name="connsiteY2-6" fmla="*/ 2931203 h 2931203"/>
              <a:gd name="connsiteX3-7" fmla="*/ 0 w 8963246"/>
              <a:gd name="connsiteY3-8" fmla="*/ 2931203 h 2931203"/>
              <a:gd name="connsiteX4-9" fmla="*/ 2945219 w 8963246"/>
              <a:gd name="connsiteY4-10" fmla="*/ 733646 h 2931203"/>
              <a:gd name="connsiteX0-11" fmla="*/ 457200 w 8963246"/>
              <a:gd name="connsiteY0-12" fmla="*/ 21265 h 2931203"/>
              <a:gd name="connsiteX1-13" fmla="*/ 8963246 w 8963246"/>
              <a:gd name="connsiteY1-14" fmla="*/ 0 h 2931203"/>
              <a:gd name="connsiteX2-15" fmla="*/ 8963246 w 8963246"/>
              <a:gd name="connsiteY2-16" fmla="*/ 2931203 h 2931203"/>
              <a:gd name="connsiteX3-17" fmla="*/ 0 w 8963246"/>
              <a:gd name="connsiteY3-18" fmla="*/ 2931203 h 2931203"/>
              <a:gd name="connsiteX4-19" fmla="*/ 457200 w 8963246"/>
              <a:gd name="connsiteY4-20" fmla="*/ 21265 h 2931203"/>
              <a:gd name="connsiteX0-21" fmla="*/ 457200 w 8963246"/>
              <a:gd name="connsiteY0-22" fmla="*/ 21265 h 2931203"/>
              <a:gd name="connsiteX1-23" fmla="*/ 8963246 w 8963246"/>
              <a:gd name="connsiteY1-24" fmla="*/ 0 h 2931203"/>
              <a:gd name="connsiteX2-25" fmla="*/ 5411972 w 8963246"/>
              <a:gd name="connsiteY2-26" fmla="*/ 2761082 h 2931203"/>
              <a:gd name="connsiteX3-27" fmla="*/ 0 w 8963246"/>
              <a:gd name="connsiteY3-28" fmla="*/ 2931203 h 2931203"/>
              <a:gd name="connsiteX4-29" fmla="*/ 457200 w 8963246"/>
              <a:gd name="connsiteY4-30" fmla="*/ 21265 h 2931203"/>
              <a:gd name="connsiteX0-31" fmla="*/ 457200 w 8963246"/>
              <a:gd name="connsiteY0-32" fmla="*/ 21265 h 2941835"/>
              <a:gd name="connsiteX1-33" fmla="*/ 8963246 w 8963246"/>
              <a:gd name="connsiteY1-34" fmla="*/ 0 h 2941835"/>
              <a:gd name="connsiteX2-35" fmla="*/ 7495953 w 8963246"/>
              <a:gd name="connsiteY2-36" fmla="*/ 2941835 h 2941835"/>
              <a:gd name="connsiteX3-37" fmla="*/ 0 w 8963246"/>
              <a:gd name="connsiteY3-38" fmla="*/ 2931203 h 2941835"/>
              <a:gd name="connsiteX4-39" fmla="*/ 457200 w 8963246"/>
              <a:gd name="connsiteY4-40" fmla="*/ 21265 h 2941835"/>
              <a:gd name="connsiteX0-41" fmla="*/ 457200 w 8963246"/>
              <a:gd name="connsiteY0-42" fmla="*/ 21265 h 2931203"/>
              <a:gd name="connsiteX1-43" fmla="*/ 8963246 w 8963246"/>
              <a:gd name="connsiteY1-44" fmla="*/ 0 h 2931203"/>
              <a:gd name="connsiteX2-45" fmla="*/ 7527851 w 8963246"/>
              <a:gd name="connsiteY2-46" fmla="*/ 2824877 h 2931203"/>
              <a:gd name="connsiteX3-47" fmla="*/ 0 w 8963246"/>
              <a:gd name="connsiteY3-48" fmla="*/ 2931203 h 2931203"/>
              <a:gd name="connsiteX4-49" fmla="*/ 457200 w 8963246"/>
              <a:gd name="connsiteY4-50" fmla="*/ 21265 h 2931203"/>
              <a:gd name="connsiteX0-51" fmla="*/ 457200 w 8963246"/>
              <a:gd name="connsiteY0-52" fmla="*/ 21265 h 2931203"/>
              <a:gd name="connsiteX1-53" fmla="*/ 8963246 w 8963246"/>
              <a:gd name="connsiteY1-54" fmla="*/ 0 h 2931203"/>
              <a:gd name="connsiteX2-55" fmla="*/ 7527851 w 8963246"/>
              <a:gd name="connsiteY2-56" fmla="*/ 2824877 h 2931203"/>
              <a:gd name="connsiteX3-57" fmla="*/ 0 w 8963246"/>
              <a:gd name="connsiteY3-58" fmla="*/ 2931203 h 2931203"/>
              <a:gd name="connsiteX4-59" fmla="*/ 457200 w 8963246"/>
              <a:gd name="connsiteY4-60" fmla="*/ 21265 h 2931203"/>
              <a:gd name="connsiteX0-61" fmla="*/ 457200 w 8963246"/>
              <a:gd name="connsiteY0-62" fmla="*/ 21265 h 2941835"/>
              <a:gd name="connsiteX1-63" fmla="*/ 8963246 w 8963246"/>
              <a:gd name="connsiteY1-64" fmla="*/ 0 h 2941835"/>
              <a:gd name="connsiteX2-65" fmla="*/ 7538483 w 8963246"/>
              <a:gd name="connsiteY2-66" fmla="*/ 2941835 h 2941835"/>
              <a:gd name="connsiteX3-67" fmla="*/ 0 w 8963246"/>
              <a:gd name="connsiteY3-68" fmla="*/ 2931203 h 2941835"/>
              <a:gd name="connsiteX4-69" fmla="*/ 457200 w 8963246"/>
              <a:gd name="connsiteY4-70" fmla="*/ 21265 h 2941835"/>
              <a:gd name="connsiteX0-71" fmla="*/ 457200 w 8995143"/>
              <a:gd name="connsiteY0-72" fmla="*/ 0 h 2920570"/>
              <a:gd name="connsiteX1-73" fmla="*/ 8995143 w 8995143"/>
              <a:gd name="connsiteY1-74" fmla="*/ 276447 h 2920570"/>
              <a:gd name="connsiteX2-75" fmla="*/ 7538483 w 8995143"/>
              <a:gd name="connsiteY2-76" fmla="*/ 2920570 h 2920570"/>
              <a:gd name="connsiteX3-77" fmla="*/ 0 w 8995143"/>
              <a:gd name="connsiteY3-78" fmla="*/ 2909938 h 2920570"/>
              <a:gd name="connsiteX4-79" fmla="*/ 457200 w 8995143"/>
              <a:gd name="connsiteY4-80" fmla="*/ 0 h 2920570"/>
              <a:gd name="connsiteX0-81" fmla="*/ 457200 w 9016408"/>
              <a:gd name="connsiteY0-82" fmla="*/ 0 h 2920570"/>
              <a:gd name="connsiteX1-83" fmla="*/ 9016408 w 9016408"/>
              <a:gd name="connsiteY1-84" fmla="*/ 10633 h 2920570"/>
              <a:gd name="connsiteX2-85" fmla="*/ 7538483 w 9016408"/>
              <a:gd name="connsiteY2-86" fmla="*/ 2920570 h 2920570"/>
              <a:gd name="connsiteX3-87" fmla="*/ 0 w 9016408"/>
              <a:gd name="connsiteY3-88" fmla="*/ 2909938 h 2920570"/>
              <a:gd name="connsiteX4-89" fmla="*/ 457200 w 9016408"/>
              <a:gd name="connsiteY4-90" fmla="*/ 0 h 2920570"/>
              <a:gd name="connsiteX0-91" fmla="*/ 457200 w 8995143"/>
              <a:gd name="connsiteY0-92" fmla="*/ 10632 h 2931202"/>
              <a:gd name="connsiteX1-93" fmla="*/ 8995143 w 8995143"/>
              <a:gd name="connsiteY1-94" fmla="*/ 0 h 2931202"/>
              <a:gd name="connsiteX2-95" fmla="*/ 7538483 w 8995143"/>
              <a:gd name="connsiteY2-96" fmla="*/ 2931202 h 2931202"/>
              <a:gd name="connsiteX3-97" fmla="*/ 0 w 8995143"/>
              <a:gd name="connsiteY3-98" fmla="*/ 2920570 h 2931202"/>
              <a:gd name="connsiteX4-99" fmla="*/ 457200 w 8995143"/>
              <a:gd name="connsiteY4-100" fmla="*/ 10632 h 2931202"/>
            </a:gdLst>
            <a:ahLst/>
            <a:cxnLst>
              <a:cxn ang="0">
                <a:pos x="connsiteX0-91" y="connsiteY0-92"/>
              </a:cxn>
              <a:cxn ang="0">
                <a:pos x="connsiteX1-93" y="connsiteY1-94"/>
              </a:cxn>
              <a:cxn ang="0">
                <a:pos x="connsiteX2-95" y="connsiteY2-96"/>
              </a:cxn>
              <a:cxn ang="0">
                <a:pos x="connsiteX3-97" y="connsiteY3-98"/>
              </a:cxn>
              <a:cxn ang="0">
                <a:pos x="connsiteX4-99" y="connsiteY4-100"/>
              </a:cxn>
            </a:cxnLst>
            <a:rect l="l" t="t" r="r" b="b"/>
            <a:pathLst>
              <a:path w="8995143" h="2931202">
                <a:moveTo>
                  <a:pt x="457200" y="10632"/>
                </a:moveTo>
                <a:lnTo>
                  <a:pt x="8995143" y="0"/>
                </a:lnTo>
                <a:lnTo>
                  <a:pt x="7538483" y="2931202"/>
                </a:lnTo>
                <a:lnTo>
                  <a:pt x="0" y="2920570"/>
                </a:lnTo>
                <a:lnTo>
                  <a:pt x="457200" y="10632"/>
                </a:lnTo>
                <a:close/>
              </a:path>
            </a:pathLst>
          </a:custGeom>
          <a:blipFill>
            <a:blip r:embed="rId1"/>
            <a:srcRect/>
            <a:stretch>
              <a:fillRect l="-465" t="-7496" r="-739" b="-55320"/>
            </a:stretch>
          </a:blip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2" name="等腰三角形 11"/>
          <p:cNvSpPr/>
          <p:nvPr/>
        </p:nvSpPr>
        <p:spPr>
          <a:xfrm rot="13449263">
            <a:off x="388385" y="348629"/>
            <a:ext cx="436583" cy="296046"/>
          </a:xfrm>
          <a:prstGeom prst="triangle">
            <a:avLst/>
          </a:pr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3" name="等腰三角形 12"/>
          <p:cNvSpPr/>
          <p:nvPr/>
        </p:nvSpPr>
        <p:spPr>
          <a:xfrm rot="19012586">
            <a:off x="437380" y="677873"/>
            <a:ext cx="938165" cy="636168"/>
          </a:xfrm>
          <a:prstGeom prst="triangle">
            <a:avLst/>
          </a:pr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5" name="等腰三角形 14"/>
          <p:cNvSpPr/>
          <p:nvPr/>
        </p:nvSpPr>
        <p:spPr>
          <a:xfrm rot="16398661">
            <a:off x="8286760" y="2961390"/>
            <a:ext cx="820160" cy="553286"/>
          </a:xfrm>
          <a:prstGeom prst="triangle">
            <a:avLst/>
          </a:pr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nvGrpSpPr>
          <p:cNvPr id="17" name="组合 16"/>
          <p:cNvGrpSpPr/>
          <p:nvPr/>
        </p:nvGrpSpPr>
        <p:grpSpPr>
          <a:xfrm>
            <a:off x="-31897" y="1082426"/>
            <a:ext cx="3578519" cy="3446726"/>
            <a:chOff x="-31898" y="1446028"/>
            <a:chExt cx="4781218" cy="4593265"/>
          </a:xfrm>
        </p:grpSpPr>
        <p:sp>
          <p:nvSpPr>
            <p:cNvPr id="18" name="矩形 7"/>
            <p:cNvSpPr/>
            <p:nvPr/>
          </p:nvSpPr>
          <p:spPr>
            <a:xfrm>
              <a:off x="-31898" y="1446028"/>
              <a:ext cx="4603898" cy="4593265"/>
            </a:xfrm>
            <a:custGeom>
              <a:avLst/>
              <a:gdLst>
                <a:gd name="connsiteX0" fmla="*/ 0 w 1403498"/>
                <a:gd name="connsiteY0" fmla="*/ 0 h 1105593"/>
                <a:gd name="connsiteX1" fmla="*/ 1403498 w 1403498"/>
                <a:gd name="connsiteY1" fmla="*/ 0 h 1105593"/>
                <a:gd name="connsiteX2" fmla="*/ 1403498 w 1403498"/>
                <a:gd name="connsiteY2" fmla="*/ 1105593 h 1105593"/>
                <a:gd name="connsiteX3" fmla="*/ 0 w 1403498"/>
                <a:gd name="connsiteY3" fmla="*/ 1105593 h 1105593"/>
                <a:gd name="connsiteX4" fmla="*/ 0 w 1403498"/>
                <a:gd name="connsiteY4" fmla="*/ 0 h 1105593"/>
                <a:gd name="connsiteX0-1" fmla="*/ 0 w 2126512"/>
                <a:gd name="connsiteY0-2" fmla="*/ 489097 h 1105593"/>
                <a:gd name="connsiteX1-3" fmla="*/ 2126512 w 2126512"/>
                <a:gd name="connsiteY1-4" fmla="*/ 0 h 1105593"/>
                <a:gd name="connsiteX2-5" fmla="*/ 2126512 w 2126512"/>
                <a:gd name="connsiteY2-6" fmla="*/ 1105593 h 1105593"/>
                <a:gd name="connsiteX3-7" fmla="*/ 723014 w 2126512"/>
                <a:gd name="connsiteY3-8" fmla="*/ 1105593 h 1105593"/>
                <a:gd name="connsiteX4-9" fmla="*/ 0 w 2126512"/>
                <a:gd name="connsiteY4-10" fmla="*/ 489097 h 1105593"/>
                <a:gd name="connsiteX0-11" fmla="*/ 0 w 2126512"/>
                <a:gd name="connsiteY0-12" fmla="*/ 2009553 h 2626049"/>
                <a:gd name="connsiteX1-13" fmla="*/ 2094614 w 2126512"/>
                <a:gd name="connsiteY1-14" fmla="*/ 0 h 2626049"/>
                <a:gd name="connsiteX2-15" fmla="*/ 2126512 w 2126512"/>
                <a:gd name="connsiteY2-16" fmla="*/ 2626049 h 2626049"/>
                <a:gd name="connsiteX3-17" fmla="*/ 723014 w 2126512"/>
                <a:gd name="connsiteY3-18" fmla="*/ 2626049 h 2626049"/>
                <a:gd name="connsiteX4-19" fmla="*/ 0 w 2126512"/>
                <a:gd name="connsiteY4-20" fmla="*/ 2009553 h 2626049"/>
                <a:gd name="connsiteX0-21" fmla="*/ 0 w 2126512"/>
                <a:gd name="connsiteY0-22" fmla="*/ 2062716 h 2679212"/>
                <a:gd name="connsiteX1-23" fmla="*/ 2126512 w 2126512"/>
                <a:gd name="connsiteY1-24" fmla="*/ 0 h 2679212"/>
                <a:gd name="connsiteX2-25" fmla="*/ 2126512 w 2126512"/>
                <a:gd name="connsiteY2-26" fmla="*/ 2679212 h 2679212"/>
                <a:gd name="connsiteX3-27" fmla="*/ 723014 w 2126512"/>
                <a:gd name="connsiteY3-28" fmla="*/ 2679212 h 2679212"/>
                <a:gd name="connsiteX4-29" fmla="*/ 0 w 2126512"/>
                <a:gd name="connsiteY4-30" fmla="*/ 2062716 h 2679212"/>
                <a:gd name="connsiteX0-31" fmla="*/ 0 w 2126512"/>
                <a:gd name="connsiteY0-32" fmla="*/ 2062716 h 4529277"/>
                <a:gd name="connsiteX1-33" fmla="*/ 2126512 w 2126512"/>
                <a:gd name="connsiteY1-34" fmla="*/ 0 h 4529277"/>
                <a:gd name="connsiteX2-35" fmla="*/ 2126512 w 2126512"/>
                <a:gd name="connsiteY2-36" fmla="*/ 2679212 h 4529277"/>
                <a:gd name="connsiteX3-37" fmla="*/ 31897 w 2126512"/>
                <a:gd name="connsiteY3-38" fmla="*/ 4529277 h 4529277"/>
                <a:gd name="connsiteX4-39" fmla="*/ 0 w 2126512"/>
                <a:gd name="connsiteY4-40" fmla="*/ 2062716 h 4529277"/>
                <a:gd name="connsiteX0-41" fmla="*/ 0 w 4603898"/>
                <a:gd name="connsiteY0-42" fmla="*/ 2105439 h 4572000"/>
                <a:gd name="connsiteX1-43" fmla="*/ 2126512 w 4603898"/>
                <a:gd name="connsiteY1-44" fmla="*/ 42723 h 4572000"/>
                <a:gd name="connsiteX2-45" fmla="*/ 4603898 w 4603898"/>
                <a:gd name="connsiteY2-46" fmla="*/ 0 h 4572000"/>
                <a:gd name="connsiteX3-47" fmla="*/ 31897 w 4603898"/>
                <a:gd name="connsiteY3-48" fmla="*/ 4572000 h 4572000"/>
                <a:gd name="connsiteX4-49" fmla="*/ 0 w 4603898"/>
                <a:gd name="connsiteY4-50" fmla="*/ 2105439 h 4572000"/>
                <a:gd name="connsiteX0-51" fmla="*/ 0 w 4603898"/>
                <a:gd name="connsiteY0-52" fmla="*/ 2105439 h 4593265"/>
                <a:gd name="connsiteX1-53" fmla="*/ 2126512 w 4603898"/>
                <a:gd name="connsiteY1-54" fmla="*/ 42723 h 4593265"/>
                <a:gd name="connsiteX2-55" fmla="*/ 4603898 w 4603898"/>
                <a:gd name="connsiteY2-56" fmla="*/ 0 h 4593265"/>
                <a:gd name="connsiteX3-57" fmla="*/ 10632 w 4603898"/>
                <a:gd name="connsiteY3-58" fmla="*/ 4593265 h 4593265"/>
                <a:gd name="connsiteX4-59" fmla="*/ 0 w 4603898"/>
                <a:gd name="connsiteY4-60" fmla="*/ 2105439 h 4593265"/>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603898" h="4593265">
                  <a:moveTo>
                    <a:pt x="0" y="2105439"/>
                  </a:moveTo>
                  <a:lnTo>
                    <a:pt x="2126512" y="42723"/>
                  </a:lnTo>
                  <a:lnTo>
                    <a:pt x="4603898" y="0"/>
                  </a:lnTo>
                  <a:lnTo>
                    <a:pt x="10632" y="4593265"/>
                  </a:lnTo>
                  <a:lnTo>
                    <a:pt x="0" y="2105439"/>
                  </a:lnTo>
                  <a:close/>
                </a:path>
              </a:pathLst>
            </a:cu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19" name="等腰三角形 8"/>
            <p:cNvSpPr/>
            <p:nvPr/>
          </p:nvSpPr>
          <p:spPr>
            <a:xfrm>
              <a:off x="4387085" y="1446941"/>
              <a:ext cx="362235" cy="188876"/>
            </a:xfrm>
            <a:custGeom>
              <a:avLst/>
              <a:gdLst>
                <a:gd name="connsiteX0" fmla="*/ 0 w 314527"/>
                <a:gd name="connsiteY0" fmla="*/ 212730 h 212730"/>
                <a:gd name="connsiteX1" fmla="*/ 157264 w 314527"/>
                <a:gd name="connsiteY1" fmla="*/ 0 h 212730"/>
                <a:gd name="connsiteX2" fmla="*/ 314527 w 314527"/>
                <a:gd name="connsiteY2" fmla="*/ 212730 h 212730"/>
                <a:gd name="connsiteX3" fmla="*/ 0 w 314527"/>
                <a:gd name="connsiteY3" fmla="*/ 212730 h 212730"/>
                <a:gd name="connsiteX0-1" fmla="*/ 0 w 314527"/>
                <a:gd name="connsiteY0-2" fmla="*/ 212730 h 212730"/>
                <a:gd name="connsiteX1-3" fmla="*/ 228826 w 314527"/>
                <a:gd name="connsiteY1-4" fmla="*/ 0 h 212730"/>
                <a:gd name="connsiteX2-5" fmla="*/ 314527 w 314527"/>
                <a:gd name="connsiteY2-6" fmla="*/ 212730 h 212730"/>
                <a:gd name="connsiteX3-7" fmla="*/ 0 w 314527"/>
                <a:gd name="connsiteY3-8" fmla="*/ 212730 h 212730"/>
                <a:gd name="connsiteX0-9" fmla="*/ 0 w 314527"/>
                <a:gd name="connsiteY0-10" fmla="*/ 204779 h 204779"/>
                <a:gd name="connsiteX1-11" fmla="*/ 181118 w 314527"/>
                <a:gd name="connsiteY1-12" fmla="*/ 0 h 204779"/>
                <a:gd name="connsiteX2-13" fmla="*/ 314527 w 314527"/>
                <a:gd name="connsiteY2-14" fmla="*/ 204779 h 204779"/>
                <a:gd name="connsiteX3-15" fmla="*/ 0 w 314527"/>
                <a:gd name="connsiteY3-16" fmla="*/ 204779 h 204779"/>
                <a:gd name="connsiteX0-17" fmla="*/ 0 w 394040"/>
                <a:gd name="connsiteY0-18" fmla="*/ 204779 h 228633"/>
                <a:gd name="connsiteX1-19" fmla="*/ 181118 w 394040"/>
                <a:gd name="connsiteY1-20" fmla="*/ 0 h 228633"/>
                <a:gd name="connsiteX2-21" fmla="*/ 394040 w 394040"/>
                <a:gd name="connsiteY2-22" fmla="*/ 228633 h 228633"/>
                <a:gd name="connsiteX3-23" fmla="*/ 0 w 394040"/>
                <a:gd name="connsiteY3-24" fmla="*/ 204779 h 228633"/>
                <a:gd name="connsiteX0-25" fmla="*/ 0 w 370186"/>
                <a:gd name="connsiteY0-26" fmla="*/ 204779 h 228633"/>
                <a:gd name="connsiteX1-27" fmla="*/ 181118 w 370186"/>
                <a:gd name="connsiteY1-28" fmla="*/ 0 h 228633"/>
                <a:gd name="connsiteX2-29" fmla="*/ 370186 w 370186"/>
                <a:gd name="connsiteY2-30" fmla="*/ 228633 h 228633"/>
                <a:gd name="connsiteX3-31" fmla="*/ 0 w 370186"/>
                <a:gd name="connsiteY3-32" fmla="*/ 204779 h 228633"/>
                <a:gd name="connsiteX0-33" fmla="*/ 0 w 362235"/>
                <a:gd name="connsiteY0-34" fmla="*/ 204779 h 204779"/>
                <a:gd name="connsiteX1-35" fmla="*/ 181118 w 362235"/>
                <a:gd name="connsiteY1-36" fmla="*/ 0 h 204779"/>
                <a:gd name="connsiteX2-37" fmla="*/ 362235 w 362235"/>
                <a:gd name="connsiteY2-38" fmla="*/ 204779 h 204779"/>
                <a:gd name="connsiteX3-39" fmla="*/ 0 w 362235"/>
                <a:gd name="connsiteY3-40" fmla="*/ 204779 h 204779"/>
                <a:gd name="connsiteX0-41" fmla="*/ 0 w 362235"/>
                <a:gd name="connsiteY0-42" fmla="*/ 188876 h 188876"/>
                <a:gd name="connsiteX1-43" fmla="*/ 173167 w 362235"/>
                <a:gd name="connsiteY1-44" fmla="*/ 0 h 188876"/>
                <a:gd name="connsiteX2-45" fmla="*/ 362235 w 362235"/>
                <a:gd name="connsiteY2-46" fmla="*/ 188876 h 188876"/>
                <a:gd name="connsiteX3-47" fmla="*/ 0 w 362235"/>
                <a:gd name="connsiteY3-48" fmla="*/ 188876 h 188876"/>
              </a:gdLst>
              <a:ahLst/>
              <a:cxnLst>
                <a:cxn ang="0">
                  <a:pos x="connsiteX0-41" y="connsiteY0-42"/>
                </a:cxn>
                <a:cxn ang="0">
                  <a:pos x="connsiteX1-43" y="connsiteY1-44"/>
                </a:cxn>
                <a:cxn ang="0">
                  <a:pos x="connsiteX2-45" y="connsiteY2-46"/>
                </a:cxn>
                <a:cxn ang="0">
                  <a:pos x="connsiteX3-47" y="connsiteY3-48"/>
                </a:cxn>
              </a:cxnLst>
              <a:rect l="l" t="t" r="r" b="b"/>
              <a:pathLst>
                <a:path w="362235" h="188876">
                  <a:moveTo>
                    <a:pt x="0" y="188876"/>
                  </a:moveTo>
                  <a:lnTo>
                    <a:pt x="173167" y="0"/>
                  </a:lnTo>
                  <a:lnTo>
                    <a:pt x="362235" y="188876"/>
                  </a:lnTo>
                  <a:lnTo>
                    <a:pt x="0" y="188876"/>
                  </a:lnTo>
                  <a:close/>
                </a:path>
              </a:pathLst>
            </a:cu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grpSp>
        <p:nvGrpSpPr>
          <p:cNvPr id="20" name="组合 19"/>
          <p:cNvGrpSpPr/>
          <p:nvPr/>
        </p:nvGrpSpPr>
        <p:grpSpPr>
          <a:xfrm>
            <a:off x="4250334" y="-10633"/>
            <a:ext cx="4893665" cy="3654169"/>
            <a:chOff x="5689544" y="-10633"/>
            <a:chExt cx="6538371" cy="4869713"/>
          </a:xfrm>
          <a:solidFill>
            <a:srgbClr val="00B050"/>
          </a:solidFill>
        </p:grpSpPr>
        <p:sp>
          <p:nvSpPr>
            <p:cNvPr id="22" name="矩形 10"/>
            <p:cNvSpPr/>
            <p:nvPr/>
          </p:nvSpPr>
          <p:spPr>
            <a:xfrm>
              <a:off x="5689544" y="4538436"/>
              <a:ext cx="1831653" cy="306265"/>
            </a:xfrm>
            <a:custGeom>
              <a:avLst/>
              <a:gdLst>
                <a:gd name="connsiteX0" fmla="*/ 0 w 2530548"/>
                <a:gd name="connsiteY0" fmla="*/ 0 h 348794"/>
                <a:gd name="connsiteX1" fmla="*/ 2530548 w 2530548"/>
                <a:gd name="connsiteY1" fmla="*/ 0 h 348794"/>
                <a:gd name="connsiteX2" fmla="*/ 2530548 w 2530548"/>
                <a:gd name="connsiteY2" fmla="*/ 348794 h 348794"/>
                <a:gd name="connsiteX3" fmla="*/ 0 w 2530548"/>
                <a:gd name="connsiteY3" fmla="*/ 348794 h 348794"/>
                <a:gd name="connsiteX4" fmla="*/ 0 w 2530548"/>
                <a:gd name="connsiteY4" fmla="*/ 0 h 348794"/>
                <a:gd name="connsiteX0-1" fmla="*/ 0 w 2977116"/>
                <a:gd name="connsiteY0-2" fmla="*/ 31898 h 348794"/>
                <a:gd name="connsiteX1-3" fmla="*/ 2977116 w 2977116"/>
                <a:gd name="connsiteY1-4" fmla="*/ 0 h 348794"/>
                <a:gd name="connsiteX2-5" fmla="*/ 2977116 w 2977116"/>
                <a:gd name="connsiteY2-6" fmla="*/ 348794 h 348794"/>
                <a:gd name="connsiteX3-7" fmla="*/ 446568 w 2977116"/>
                <a:gd name="connsiteY3-8" fmla="*/ 348794 h 348794"/>
                <a:gd name="connsiteX4-9" fmla="*/ 0 w 2977116"/>
                <a:gd name="connsiteY4-10" fmla="*/ 31898 h 348794"/>
                <a:gd name="connsiteX0-11" fmla="*/ 0 w 2977116"/>
                <a:gd name="connsiteY0-12" fmla="*/ 31898 h 348794"/>
                <a:gd name="connsiteX1-13" fmla="*/ 2977116 w 2977116"/>
                <a:gd name="connsiteY1-14" fmla="*/ 0 h 348794"/>
                <a:gd name="connsiteX2-15" fmla="*/ 2977116 w 2977116"/>
                <a:gd name="connsiteY2-16" fmla="*/ 348794 h 348794"/>
                <a:gd name="connsiteX3-17" fmla="*/ 425303 w 2977116"/>
                <a:gd name="connsiteY3-18" fmla="*/ 242468 h 348794"/>
                <a:gd name="connsiteX4-19" fmla="*/ 0 w 2977116"/>
                <a:gd name="connsiteY4-20" fmla="*/ 31898 h 348794"/>
                <a:gd name="connsiteX0-21" fmla="*/ 0 w 2977116"/>
                <a:gd name="connsiteY0-22" fmla="*/ 31898 h 348794"/>
                <a:gd name="connsiteX1-23" fmla="*/ 2977116 w 2977116"/>
                <a:gd name="connsiteY1-24" fmla="*/ 0 h 348794"/>
                <a:gd name="connsiteX2-25" fmla="*/ 2977116 w 2977116"/>
                <a:gd name="connsiteY2-26" fmla="*/ 348794 h 348794"/>
                <a:gd name="connsiteX3-27" fmla="*/ 425303 w 2977116"/>
                <a:gd name="connsiteY3-28" fmla="*/ 338162 h 348794"/>
                <a:gd name="connsiteX4-29" fmla="*/ 0 w 2977116"/>
                <a:gd name="connsiteY4-30" fmla="*/ 31898 h 348794"/>
                <a:gd name="connsiteX0-31" fmla="*/ 0 w 2977116"/>
                <a:gd name="connsiteY0-32" fmla="*/ 21265 h 338161"/>
                <a:gd name="connsiteX1-33" fmla="*/ 1616148 w 2977116"/>
                <a:gd name="connsiteY1-34" fmla="*/ 0 h 338161"/>
                <a:gd name="connsiteX2-35" fmla="*/ 2977116 w 2977116"/>
                <a:gd name="connsiteY2-36" fmla="*/ 338161 h 338161"/>
                <a:gd name="connsiteX3-37" fmla="*/ 425303 w 2977116"/>
                <a:gd name="connsiteY3-38" fmla="*/ 327529 h 338161"/>
                <a:gd name="connsiteX4-39" fmla="*/ 0 w 2977116"/>
                <a:gd name="connsiteY4-40" fmla="*/ 21265 h 338161"/>
                <a:gd name="connsiteX0-41" fmla="*/ 0 w 1616148"/>
                <a:gd name="connsiteY0-42" fmla="*/ 21265 h 338161"/>
                <a:gd name="connsiteX1-43" fmla="*/ 1616148 w 1616148"/>
                <a:gd name="connsiteY1-44" fmla="*/ 0 h 338161"/>
                <a:gd name="connsiteX2-45" fmla="*/ 1488558 w 1616148"/>
                <a:gd name="connsiteY2-46" fmla="*/ 338161 h 338161"/>
                <a:gd name="connsiteX3-47" fmla="*/ 425303 w 1616148"/>
                <a:gd name="connsiteY3-48" fmla="*/ 327529 h 338161"/>
                <a:gd name="connsiteX4-49" fmla="*/ 0 w 1616148"/>
                <a:gd name="connsiteY4-50" fmla="*/ 21265 h 338161"/>
                <a:gd name="connsiteX0-51" fmla="*/ 0 w 1616148"/>
                <a:gd name="connsiteY0-52" fmla="*/ 21265 h 327529"/>
                <a:gd name="connsiteX1-53" fmla="*/ 1616148 w 1616148"/>
                <a:gd name="connsiteY1-54" fmla="*/ 0 h 327529"/>
                <a:gd name="connsiteX2-55" fmla="*/ 1212112 w 1616148"/>
                <a:gd name="connsiteY2-56" fmla="*/ 306263 h 327529"/>
                <a:gd name="connsiteX3-57" fmla="*/ 425303 w 1616148"/>
                <a:gd name="connsiteY3-58" fmla="*/ 327529 h 327529"/>
                <a:gd name="connsiteX4-59" fmla="*/ 0 w 1616148"/>
                <a:gd name="connsiteY4-60" fmla="*/ 21265 h 327529"/>
                <a:gd name="connsiteX0-61" fmla="*/ 0 w 1616148"/>
                <a:gd name="connsiteY0-62" fmla="*/ 21265 h 327529"/>
                <a:gd name="connsiteX1-63" fmla="*/ 1616148 w 1616148"/>
                <a:gd name="connsiteY1-64" fmla="*/ 0 h 327529"/>
                <a:gd name="connsiteX2-65" fmla="*/ 1477926 w 1616148"/>
                <a:gd name="connsiteY2-66" fmla="*/ 327529 h 327529"/>
                <a:gd name="connsiteX3-67" fmla="*/ 425303 w 1616148"/>
                <a:gd name="connsiteY3-68" fmla="*/ 327529 h 327529"/>
                <a:gd name="connsiteX4-69" fmla="*/ 0 w 1616148"/>
                <a:gd name="connsiteY4-70" fmla="*/ 21265 h 327529"/>
                <a:gd name="connsiteX0-71" fmla="*/ 0 w 1722473"/>
                <a:gd name="connsiteY0-72" fmla="*/ 0 h 306264"/>
                <a:gd name="connsiteX1-73" fmla="*/ 1722473 w 1722473"/>
                <a:gd name="connsiteY1-74" fmla="*/ 0 h 306264"/>
                <a:gd name="connsiteX2-75" fmla="*/ 1477926 w 1722473"/>
                <a:gd name="connsiteY2-76" fmla="*/ 306264 h 306264"/>
                <a:gd name="connsiteX3-77" fmla="*/ 425303 w 1722473"/>
                <a:gd name="connsiteY3-78" fmla="*/ 306264 h 306264"/>
                <a:gd name="connsiteX4-79" fmla="*/ 0 w 1722473"/>
                <a:gd name="connsiteY4-80" fmla="*/ 0 h 306264"/>
                <a:gd name="connsiteX0-81" fmla="*/ 0 w 1763416"/>
                <a:gd name="connsiteY0-82" fmla="*/ 0 h 306264"/>
                <a:gd name="connsiteX1-83" fmla="*/ 1763416 w 1763416"/>
                <a:gd name="connsiteY1-84" fmla="*/ 13648 h 306264"/>
                <a:gd name="connsiteX2-85" fmla="*/ 1477926 w 1763416"/>
                <a:gd name="connsiteY2-86" fmla="*/ 306264 h 306264"/>
                <a:gd name="connsiteX3-87" fmla="*/ 425303 w 1763416"/>
                <a:gd name="connsiteY3-88" fmla="*/ 306264 h 306264"/>
                <a:gd name="connsiteX4-89" fmla="*/ 0 w 1763416"/>
                <a:gd name="connsiteY4-90" fmla="*/ 0 h 306264"/>
                <a:gd name="connsiteX0-91" fmla="*/ 0 w 1831654"/>
                <a:gd name="connsiteY0-92" fmla="*/ 0 h 306264"/>
                <a:gd name="connsiteX1-93" fmla="*/ 1831654 w 1831654"/>
                <a:gd name="connsiteY1-94" fmla="*/ 0 h 306264"/>
                <a:gd name="connsiteX2-95" fmla="*/ 1477926 w 1831654"/>
                <a:gd name="connsiteY2-96" fmla="*/ 306264 h 306264"/>
                <a:gd name="connsiteX3-97" fmla="*/ 425303 w 1831654"/>
                <a:gd name="connsiteY3-98" fmla="*/ 306264 h 306264"/>
                <a:gd name="connsiteX4-99" fmla="*/ 0 w 1831654"/>
                <a:gd name="connsiteY4-100" fmla="*/ 0 h 306264"/>
                <a:gd name="connsiteX0-101" fmla="*/ 0 w 1831654"/>
                <a:gd name="connsiteY0-102" fmla="*/ 0 h 306264"/>
                <a:gd name="connsiteX1-103" fmla="*/ 1831654 w 1831654"/>
                <a:gd name="connsiteY1-104" fmla="*/ 0 h 306264"/>
                <a:gd name="connsiteX2-105" fmla="*/ 1517021 w 1831654"/>
                <a:gd name="connsiteY2-106" fmla="*/ 306264 h 306264"/>
                <a:gd name="connsiteX3-107" fmla="*/ 425303 w 1831654"/>
                <a:gd name="connsiteY3-108" fmla="*/ 306264 h 306264"/>
                <a:gd name="connsiteX4-109" fmla="*/ 0 w 1831654"/>
                <a:gd name="connsiteY4-110" fmla="*/ 0 h 306264"/>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831654" h="306264">
                  <a:moveTo>
                    <a:pt x="0" y="0"/>
                  </a:moveTo>
                  <a:lnTo>
                    <a:pt x="1831654" y="0"/>
                  </a:lnTo>
                  <a:lnTo>
                    <a:pt x="1517021" y="306264"/>
                  </a:lnTo>
                  <a:lnTo>
                    <a:pt x="425303" y="306264"/>
                  </a:lnTo>
                  <a:lnTo>
                    <a:pt x="0" y="0"/>
                  </a:lnTo>
                  <a:close/>
                </a:path>
              </a:pathLst>
            </a:custGeom>
            <a:solidFill>
              <a:srgbClr val="005426"/>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21" name="矩形 9"/>
            <p:cNvSpPr/>
            <p:nvPr/>
          </p:nvSpPr>
          <p:spPr>
            <a:xfrm>
              <a:off x="7176979" y="-10633"/>
              <a:ext cx="5050936" cy="4869713"/>
            </a:xfrm>
            <a:custGeom>
              <a:avLst/>
              <a:gdLst>
                <a:gd name="connsiteX0" fmla="*/ 0 w 1180214"/>
                <a:gd name="connsiteY0" fmla="*/ 0 h 808075"/>
                <a:gd name="connsiteX1" fmla="*/ 1180214 w 1180214"/>
                <a:gd name="connsiteY1" fmla="*/ 0 h 808075"/>
                <a:gd name="connsiteX2" fmla="*/ 1180214 w 1180214"/>
                <a:gd name="connsiteY2" fmla="*/ 808075 h 808075"/>
                <a:gd name="connsiteX3" fmla="*/ 0 w 1180214"/>
                <a:gd name="connsiteY3" fmla="*/ 808075 h 808075"/>
                <a:gd name="connsiteX4" fmla="*/ 0 w 1180214"/>
                <a:gd name="connsiteY4" fmla="*/ 0 h 808075"/>
                <a:gd name="connsiteX0-1" fmla="*/ 0 w 4997303"/>
                <a:gd name="connsiteY0-2" fmla="*/ 1956390 h 2764465"/>
                <a:gd name="connsiteX1-3" fmla="*/ 4997303 w 4997303"/>
                <a:gd name="connsiteY1-4" fmla="*/ 0 h 2764465"/>
                <a:gd name="connsiteX2-5" fmla="*/ 1180214 w 4997303"/>
                <a:gd name="connsiteY2-6" fmla="*/ 2764465 h 2764465"/>
                <a:gd name="connsiteX3-7" fmla="*/ 0 w 4997303"/>
                <a:gd name="connsiteY3-8" fmla="*/ 2764465 h 2764465"/>
                <a:gd name="connsiteX4-9" fmla="*/ 0 w 4997303"/>
                <a:gd name="connsiteY4-10" fmla="*/ 1956390 h 2764465"/>
                <a:gd name="connsiteX0-11" fmla="*/ 4869711 w 4997303"/>
                <a:gd name="connsiteY0-12" fmla="*/ 0 h 5103629"/>
                <a:gd name="connsiteX1-13" fmla="*/ 4997303 w 4997303"/>
                <a:gd name="connsiteY1-14" fmla="*/ 2339164 h 5103629"/>
                <a:gd name="connsiteX2-15" fmla="*/ 1180214 w 4997303"/>
                <a:gd name="connsiteY2-16" fmla="*/ 5103629 h 5103629"/>
                <a:gd name="connsiteX3-17" fmla="*/ 0 w 4997303"/>
                <a:gd name="connsiteY3-18" fmla="*/ 5103629 h 5103629"/>
                <a:gd name="connsiteX4-19" fmla="*/ 4869711 w 4997303"/>
                <a:gd name="connsiteY4-20" fmla="*/ 0 h 5103629"/>
                <a:gd name="connsiteX0-21" fmla="*/ 4912241 w 5039833"/>
                <a:gd name="connsiteY0-22" fmla="*/ 0 h 5103629"/>
                <a:gd name="connsiteX1-23" fmla="*/ 5039833 w 5039833"/>
                <a:gd name="connsiteY1-24" fmla="*/ 2339164 h 5103629"/>
                <a:gd name="connsiteX2-25" fmla="*/ 1222744 w 5039833"/>
                <a:gd name="connsiteY2-26" fmla="*/ 5103629 h 5103629"/>
                <a:gd name="connsiteX3-27" fmla="*/ 0 w 5039833"/>
                <a:gd name="connsiteY3-28" fmla="*/ 4901611 h 5103629"/>
                <a:gd name="connsiteX4-29" fmla="*/ 4912241 w 5039833"/>
                <a:gd name="connsiteY4-30" fmla="*/ 0 h 5103629"/>
                <a:gd name="connsiteX0-31" fmla="*/ 4912241 w 5039833"/>
                <a:gd name="connsiteY0-32" fmla="*/ 0 h 4901611"/>
                <a:gd name="connsiteX1-33" fmla="*/ 5039833 w 5039833"/>
                <a:gd name="connsiteY1-34" fmla="*/ 2339164 h 4901611"/>
                <a:gd name="connsiteX2-35" fmla="*/ 2551813 w 5039833"/>
                <a:gd name="connsiteY2-36" fmla="*/ 4890978 h 4901611"/>
                <a:gd name="connsiteX3-37" fmla="*/ 0 w 5039833"/>
                <a:gd name="connsiteY3-38" fmla="*/ 4901611 h 4901611"/>
                <a:gd name="connsiteX4-39" fmla="*/ 4912241 w 5039833"/>
                <a:gd name="connsiteY4-40" fmla="*/ 0 h 4901611"/>
                <a:gd name="connsiteX0-41" fmla="*/ 4912241 w 5039833"/>
                <a:gd name="connsiteY0-42" fmla="*/ 0 h 4901611"/>
                <a:gd name="connsiteX1-43" fmla="*/ 4944139 w 5039833"/>
                <a:gd name="connsiteY1-44" fmla="*/ 404038 h 4901611"/>
                <a:gd name="connsiteX2-45" fmla="*/ 5039833 w 5039833"/>
                <a:gd name="connsiteY2-46" fmla="*/ 2339164 h 4901611"/>
                <a:gd name="connsiteX3-47" fmla="*/ 2551813 w 5039833"/>
                <a:gd name="connsiteY3-48" fmla="*/ 4890978 h 4901611"/>
                <a:gd name="connsiteX4-49" fmla="*/ 0 w 5039833"/>
                <a:gd name="connsiteY4-50" fmla="*/ 4901611 h 4901611"/>
                <a:gd name="connsiteX5" fmla="*/ 4912241 w 5039833"/>
                <a:gd name="connsiteY5" fmla="*/ 0 h 4901611"/>
                <a:gd name="connsiteX0-51" fmla="*/ 4912241 w 5039833"/>
                <a:gd name="connsiteY0-52" fmla="*/ 0 h 4901611"/>
                <a:gd name="connsiteX1-53" fmla="*/ 5029200 w 5039833"/>
                <a:gd name="connsiteY1-54" fmla="*/ 53164 h 4901611"/>
                <a:gd name="connsiteX2-55" fmla="*/ 5039833 w 5039833"/>
                <a:gd name="connsiteY2-56" fmla="*/ 2339164 h 4901611"/>
                <a:gd name="connsiteX3-57" fmla="*/ 2551813 w 5039833"/>
                <a:gd name="connsiteY3-58" fmla="*/ 4890978 h 4901611"/>
                <a:gd name="connsiteX4-59" fmla="*/ 0 w 5039833"/>
                <a:gd name="connsiteY4-60" fmla="*/ 4901611 h 4901611"/>
                <a:gd name="connsiteX5-61" fmla="*/ 4912241 w 5039833"/>
                <a:gd name="connsiteY5-62" fmla="*/ 0 h 4901611"/>
                <a:gd name="connsiteX0-63" fmla="*/ 4901608 w 5039833"/>
                <a:gd name="connsiteY0-64" fmla="*/ 0 h 4859081"/>
                <a:gd name="connsiteX1-65" fmla="*/ 5029200 w 5039833"/>
                <a:gd name="connsiteY1-66" fmla="*/ 10634 h 4859081"/>
                <a:gd name="connsiteX2-67" fmla="*/ 5039833 w 5039833"/>
                <a:gd name="connsiteY2-68" fmla="*/ 2296634 h 4859081"/>
                <a:gd name="connsiteX3-69" fmla="*/ 2551813 w 5039833"/>
                <a:gd name="connsiteY3-70" fmla="*/ 4848448 h 4859081"/>
                <a:gd name="connsiteX4-71" fmla="*/ 0 w 5039833"/>
                <a:gd name="connsiteY4-72" fmla="*/ 4859081 h 4859081"/>
                <a:gd name="connsiteX5-73" fmla="*/ 4901608 w 5039833"/>
                <a:gd name="connsiteY5-74" fmla="*/ 0 h 4859081"/>
                <a:gd name="connsiteX0-75" fmla="*/ 4901608 w 5039833"/>
                <a:gd name="connsiteY0-76" fmla="*/ 10632 h 4869713"/>
                <a:gd name="connsiteX1-77" fmla="*/ 5029200 w 5039833"/>
                <a:gd name="connsiteY1-78" fmla="*/ 0 h 4869713"/>
                <a:gd name="connsiteX2-79" fmla="*/ 5039833 w 5039833"/>
                <a:gd name="connsiteY2-80" fmla="*/ 2307266 h 4869713"/>
                <a:gd name="connsiteX3-81" fmla="*/ 2551813 w 5039833"/>
                <a:gd name="connsiteY3-82" fmla="*/ 4859080 h 4869713"/>
                <a:gd name="connsiteX4-83" fmla="*/ 0 w 5039833"/>
                <a:gd name="connsiteY4-84" fmla="*/ 4869713 h 4869713"/>
                <a:gd name="connsiteX5-85" fmla="*/ 4901608 w 5039833"/>
                <a:gd name="connsiteY5-86" fmla="*/ 10632 h 4869713"/>
                <a:gd name="connsiteX0-87" fmla="*/ 4848446 w 5039833"/>
                <a:gd name="connsiteY0-88" fmla="*/ 10632 h 4869713"/>
                <a:gd name="connsiteX1-89" fmla="*/ 5029200 w 5039833"/>
                <a:gd name="connsiteY1-90" fmla="*/ 0 h 4869713"/>
                <a:gd name="connsiteX2-91" fmla="*/ 5039833 w 5039833"/>
                <a:gd name="connsiteY2-92" fmla="*/ 2307266 h 4869713"/>
                <a:gd name="connsiteX3-93" fmla="*/ 2551813 w 5039833"/>
                <a:gd name="connsiteY3-94" fmla="*/ 4859080 h 4869713"/>
                <a:gd name="connsiteX4-95" fmla="*/ 0 w 5039833"/>
                <a:gd name="connsiteY4-96" fmla="*/ 4869713 h 4869713"/>
                <a:gd name="connsiteX5-97" fmla="*/ 4848446 w 5039833"/>
                <a:gd name="connsiteY5-98" fmla="*/ 10632 h 4869713"/>
                <a:gd name="connsiteX0-99" fmla="*/ 4848446 w 5050936"/>
                <a:gd name="connsiteY0-100" fmla="*/ 10632 h 4869713"/>
                <a:gd name="connsiteX1-101" fmla="*/ 5050465 w 5050936"/>
                <a:gd name="connsiteY1-102" fmla="*/ 0 h 4869713"/>
                <a:gd name="connsiteX2-103" fmla="*/ 5039833 w 5050936"/>
                <a:gd name="connsiteY2-104" fmla="*/ 2307266 h 4869713"/>
                <a:gd name="connsiteX3-105" fmla="*/ 2551813 w 5050936"/>
                <a:gd name="connsiteY3-106" fmla="*/ 4859080 h 4869713"/>
                <a:gd name="connsiteX4-107" fmla="*/ 0 w 5050936"/>
                <a:gd name="connsiteY4-108" fmla="*/ 4869713 h 4869713"/>
                <a:gd name="connsiteX5-109" fmla="*/ 4848446 w 5050936"/>
                <a:gd name="connsiteY5-110" fmla="*/ 10632 h 4869713"/>
              </a:gdLst>
              <a:ahLst/>
              <a:cxnLst>
                <a:cxn ang="0">
                  <a:pos x="connsiteX0-99" y="connsiteY0-100"/>
                </a:cxn>
                <a:cxn ang="0">
                  <a:pos x="connsiteX1-101" y="connsiteY1-102"/>
                </a:cxn>
                <a:cxn ang="0">
                  <a:pos x="connsiteX2-103" y="connsiteY2-104"/>
                </a:cxn>
                <a:cxn ang="0">
                  <a:pos x="connsiteX3-105" y="connsiteY3-106"/>
                </a:cxn>
                <a:cxn ang="0">
                  <a:pos x="connsiteX4-107" y="connsiteY4-108"/>
                </a:cxn>
                <a:cxn ang="0">
                  <a:pos x="connsiteX5-109" y="connsiteY5-110"/>
                </a:cxn>
              </a:cxnLst>
              <a:rect l="l" t="t" r="r" b="b"/>
              <a:pathLst>
                <a:path w="5050936" h="4869713">
                  <a:moveTo>
                    <a:pt x="4848446" y="10632"/>
                  </a:moveTo>
                  <a:lnTo>
                    <a:pt x="5050465" y="0"/>
                  </a:lnTo>
                  <a:cubicBezTo>
                    <a:pt x="5054009" y="762000"/>
                    <a:pt x="5036289" y="1545266"/>
                    <a:pt x="5039833" y="2307266"/>
                  </a:cubicBezTo>
                  <a:lnTo>
                    <a:pt x="2551813" y="4859080"/>
                  </a:lnTo>
                  <a:lnTo>
                    <a:pt x="0" y="4869713"/>
                  </a:lnTo>
                  <a:lnTo>
                    <a:pt x="4848446" y="10632"/>
                  </a:lnTo>
                  <a:close/>
                </a:path>
              </a:pathLst>
            </a:custGeom>
            <a:grp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grpSp>
      <p:sp>
        <p:nvSpPr>
          <p:cNvPr id="15361" name="Rectangle 1"/>
          <p:cNvSpPr/>
          <p:nvPr/>
        </p:nvSpPr>
        <p:spPr bwMode="auto">
          <a:xfrm>
            <a:off x="1782389" y="3842329"/>
            <a:ext cx="4333875"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4400" dirty="0" smtClean="0"/>
              <a:t>平面</a:t>
            </a:r>
            <a:r>
              <a:rPr lang="zh-CN" altLang="en-US" sz="4400" dirty="0"/>
              <a:t>图像设计</a:t>
            </a:r>
            <a:endParaRPr lang="en-US" sz="4400" dirty="0">
              <a:solidFill>
                <a:srgbClr val="00B050"/>
              </a:solidFill>
              <a:latin typeface="Open Sans Light" charset="0"/>
              <a:cs typeface="Open Sans Light" charset="0"/>
              <a:sym typeface="Open Sans Light" charset="0"/>
            </a:endParaRPr>
          </a:p>
        </p:txBody>
      </p:sp>
      <p:sp>
        <p:nvSpPr>
          <p:cNvPr id="15362" name="Rectangle 2"/>
          <p:cNvSpPr/>
          <p:nvPr/>
        </p:nvSpPr>
        <p:spPr bwMode="auto">
          <a:xfrm>
            <a:off x="1869937" y="4514697"/>
            <a:ext cx="2687352"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1200" dirty="0" smtClean="0">
                <a:solidFill>
                  <a:srgbClr val="4D4D4D"/>
                </a:solidFill>
                <a:latin typeface="Open Sans" charset="0"/>
                <a:cs typeface="Open Sans" charset="0"/>
                <a:sym typeface="Open Sans" charset="0"/>
              </a:rPr>
              <a:t>Graphic </a:t>
            </a:r>
            <a:r>
              <a:rPr lang="en-US" sz="1200" dirty="0">
                <a:solidFill>
                  <a:srgbClr val="4D4D4D"/>
                </a:solidFill>
                <a:latin typeface="Open Sans" charset="0"/>
                <a:cs typeface="Open Sans" charset="0"/>
                <a:sym typeface="Open Sans" charset="0"/>
              </a:rPr>
              <a:t>design</a:t>
            </a:r>
            <a:endParaRPr lang="en-US" sz="1200" dirty="0">
              <a:solidFill>
                <a:srgbClr val="4D4D4D"/>
              </a:solidFill>
              <a:latin typeface="Open Sans" charset="0"/>
              <a:cs typeface="Open Sans" charset="0"/>
              <a:sym typeface="Open Sans" charset="0"/>
            </a:endParaRPr>
          </a:p>
        </p:txBody>
      </p:sp>
      <p:sp>
        <p:nvSpPr>
          <p:cNvPr id="15363" name="Rectangle 3"/>
          <p:cNvSpPr/>
          <p:nvPr/>
        </p:nvSpPr>
        <p:spPr bwMode="auto">
          <a:xfrm rot="-2700000">
            <a:off x="1010346" y="4133979"/>
            <a:ext cx="256274" cy="260151"/>
          </a:xfrm>
          <a:prstGeom prst="rect">
            <a:avLst/>
          </a:prstGeom>
          <a:solidFill>
            <a:srgbClr val="AFDC7E"/>
          </a:solidFill>
          <a:ln w="25400">
            <a:noFill/>
            <a:miter lim="800000"/>
          </a:ln>
        </p:spPr>
        <p:txBody>
          <a:bodyPr lIns="0" tIns="0" rIns="0" bIns="0"/>
          <a:lstStyle/>
          <a:p>
            <a:endParaRPr lang="en-US"/>
          </a:p>
        </p:txBody>
      </p:sp>
      <p:sp>
        <p:nvSpPr>
          <p:cNvPr id="15364" name="Rectangle 4"/>
          <p:cNvSpPr/>
          <p:nvPr/>
        </p:nvSpPr>
        <p:spPr bwMode="auto">
          <a:xfrm rot="-2700000">
            <a:off x="1193817" y="3953033"/>
            <a:ext cx="259556" cy="259556"/>
          </a:xfrm>
          <a:prstGeom prst="rect">
            <a:avLst/>
          </a:prstGeom>
          <a:solidFill>
            <a:srgbClr val="005426"/>
          </a:solidFill>
          <a:ln w="25400">
            <a:noFill/>
            <a:miter lim="800000"/>
          </a:ln>
        </p:spPr>
        <p:txBody>
          <a:bodyPr lIns="0" tIns="0" rIns="0" bIns="0"/>
          <a:lstStyle/>
          <a:p>
            <a:endParaRPr lang="en-US"/>
          </a:p>
        </p:txBody>
      </p:sp>
      <p:sp>
        <p:nvSpPr>
          <p:cNvPr id="15365" name="Rectangle 5"/>
          <p:cNvSpPr/>
          <p:nvPr/>
        </p:nvSpPr>
        <p:spPr bwMode="auto">
          <a:xfrm rot="-2700000">
            <a:off x="1193817" y="4316768"/>
            <a:ext cx="259556" cy="259556"/>
          </a:xfrm>
          <a:prstGeom prst="rect">
            <a:avLst/>
          </a:prstGeom>
          <a:solidFill>
            <a:srgbClr val="92D050"/>
          </a:solidFill>
          <a:ln w="25400">
            <a:noFill/>
            <a:miter lim="800000"/>
          </a:ln>
        </p:spPr>
        <p:txBody>
          <a:bodyPr lIns="0" tIns="0" rIns="0" bIns="0"/>
          <a:lstStyle/>
          <a:p>
            <a:pPr>
              <a:defRPr/>
            </a:pPr>
            <a:endParaRPr lang="en-US"/>
          </a:p>
        </p:txBody>
      </p:sp>
      <p:sp>
        <p:nvSpPr>
          <p:cNvPr id="15366" name="Rectangle 6"/>
          <p:cNvSpPr/>
          <p:nvPr/>
        </p:nvSpPr>
        <p:spPr bwMode="auto">
          <a:xfrm rot="-2700000">
            <a:off x="1377173" y="4132819"/>
            <a:ext cx="259556" cy="260151"/>
          </a:xfrm>
          <a:prstGeom prst="rect">
            <a:avLst/>
          </a:prstGeom>
          <a:solidFill>
            <a:srgbClr val="00B050"/>
          </a:solidFill>
          <a:ln w="25400">
            <a:solidFill>
              <a:srgbClr val="FFEBAB">
                <a:alpha val="0"/>
              </a:srgbClr>
            </a:solidFill>
            <a:miter lim="800000"/>
          </a:ln>
        </p:spPr>
        <p:txBody>
          <a:bodyPr lIns="0" tIns="0" rIns="0" bIns="0"/>
          <a:lstStyle/>
          <a:p>
            <a:endParaRPr lang="en-US"/>
          </a:p>
        </p:txBody>
      </p:sp>
      <p:sp>
        <p:nvSpPr>
          <p:cNvPr id="36" name="等腰三角形 35"/>
          <p:cNvSpPr/>
          <p:nvPr/>
        </p:nvSpPr>
        <p:spPr>
          <a:xfrm rot="13449263">
            <a:off x="7703331" y="3708889"/>
            <a:ext cx="436583" cy="296046"/>
          </a:xfrm>
          <a:prstGeom prst="triangle">
            <a:avLst/>
          </a:prstGeom>
          <a:solidFill>
            <a:srgbClr val="00B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
        <p:nvSpPr>
          <p:cNvPr id="37" name="等腰三角形 36"/>
          <p:cNvSpPr/>
          <p:nvPr/>
        </p:nvSpPr>
        <p:spPr>
          <a:xfrm rot="19012586">
            <a:off x="7752326" y="4038133"/>
            <a:ext cx="938165" cy="636168"/>
          </a:xfrm>
          <a:prstGeom prst="triangle">
            <a:avLst/>
          </a:prstGeom>
          <a:solidFill>
            <a:srgbClr val="92D050"/>
          </a:solidFill>
          <a:ln w="12700" cap="flat">
            <a:noFill/>
            <a:prstDash val="solid"/>
            <a:miter lim="800000"/>
          </a:ln>
          <a:effectLst/>
        </p:spPr>
        <p:txBody>
          <a:bodyPr rot="0" spcFirstLastPara="1" vertOverflow="overflow" horzOverflow="overflow" vert="horz" wrap="square" lIns="45719" tIns="45719" rIns="45719" bIns="45719" numCol="1" spcCol="38100" rtlCol="0" anchor="ctr">
            <a:spAutoFit/>
          </a:bodyPr>
          <a:lstStyle/>
          <a:p>
            <a:pPr fontAlgn="auto" latinLnBrk="1" hangingPunct="0">
              <a:spcBef>
                <a:spcPts val="0"/>
              </a:spcBef>
              <a:spcAft>
                <a:spcPts val="0"/>
              </a:spcAft>
              <a:defRPr/>
            </a:pPr>
            <a:endParaRPr lang="zh-CN" altLang="en-US" sz="1800" kern="0" smtClean="0">
              <a:latin typeface="Calibri"/>
              <a:ea typeface="Calibri"/>
              <a:cs typeface="Calibri"/>
              <a:sym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50"/>
                                        <p:tgtEl>
                                          <p:spTgt spid="1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250"/>
                                        <p:tgtEl>
                                          <p:spTgt spid="11"/>
                                        </p:tgtEl>
                                      </p:cBhvr>
                                    </p:animEffect>
                                  </p:childTnLst>
                                </p:cTn>
                              </p:par>
                              <p:par>
                                <p:cTn id="11" presetID="22" presetClass="entr" presetSubtype="4"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250"/>
                                        <p:tgtEl>
                                          <p:spTgt spid="20"/>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5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50"/>
                                        <p:tgtEl>
                                          <p:spTgt spid="3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25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50"/>
                                        <p:tgtEl>
                                          <p:spTgt spid="15"/>
                                        </p:tgtEl>
                                      </p:cBhvr>
                                    </p:animEffect>
                                  </p:childTnLst>
                                </p:cTn>
                              </p:par>
                            </p:childTnLst>
                          </p:cTn>
                        </p:par>
                        <p:par>
                          <p:cTn id="31" fill="hold">
                            <p:stCondLst>
                              <p:cond delay="1500"/>
                            </p:stCondLst>
                            <p:childTnLst>
                              <p:par>
                                <p:cTn id="32" presetID="42" presetClass="path" presetSubtype="0" accel="50000" decel="50000" fill="hold" grpId="0" nodeType="afterEffect">
                                  <p:stCondLst>
                                    <p:cond delay="0"/>
                                  </p:stCondLst>
                                  <p:childTnLst>
                                    <p:animMotion origin="layout" path="M 0.00104 -0.24745 L 0.00104 0.00255 " pathEditMode="relative" rAng="0" ptsTypes="AA">
                                      <p:cBhvr>
                                        <p:cTn id="33" dur="500" fill="hold"/>
                                        <p:tgtEl>
                                          <p:spTgt spid="15364"/>
                                        </p:tgtEl>
                                        <p:attrNameLst>
                                          <p:attrName>ppt_x</p:attrName>
                                          <p:attrName>ppt_y</p:attrName>
                                        </p:attrNameLst>
                                      </p:cBhvr>
                                      <p:rCtr x="0" y="12500"/>
                                    </p:animMotion>
                                  </p:childTnLst>
                                </p:cTn>
                              </p:par>
                              <p:par>
                                <p:cTn id="34" presetID="35" presetClass="path" presetSubtype="0" accel="50000" decel="50000" fill="hold" grpId="0" nodeType="withEffect">
                                  <p:stCondLst>
                                    <p:cond delay="0"/>
                                  </p:stCondLst>
                                  <p:childTnLst>
                                    <p:animMotion origin="layout" path="M 0.25036 0.00185 L 0.00033 0.00185 " pathEditMode="relative" rAng="0" ptsTypes="AA">
                                      <p:cBhvr>
                                        <p:cTn id="35" dur="500" fill="hold"/>
                                        <p:tgtEl>
                                          <p:spTgt spid="15366"/>
                                        </p:tgtEl>
                                        <p:attrNameLst>
                                          <p:attrName>ppt_x</p:attrName>
                                          <p:attrName>ppt_y</p:attrName>
                                        </p:attrNameLst>
                                      </p:cBhvr>
                                      <p:rCtr x="-12502" y="0"/>
                                    </p:animMotion>
                                  </p:childTnLst>
                                </p:cTn>
                              </p:par>
                              <p:par>
                                <p:cTn id="36" presetID="64" presetClass="path" presetSubtype="0" accel="50000" decel="50000" fill="hold" grpId="0" nodeType="withEffect">
                                  <p:stCondLst>
                                    <p:cond delay="0"/>
                                  </p:stCondLst>
                                  <p:childTnLst>
                                    <p:animMotion origin="layout" path="M 0.00097 0.25162 L 0.00097 0.00162 " pathEditMode="relative" rAng="0" ptsTypes="AA">
                                      <p:cBhvr>
                                        <p:cTn id="37" dur="500" fill="hold"/>
                                        <p:tgtEl>
                                          <p:spTgt spid="15365"/>
                                        </p:tgtEl>
                                        <p:attrNameLst>
                                          <p:attrName>ppt_x</p:attrName>
                                          <p:attrName>ppt_y</p:attrName>
                                        </p:attrNameLst>
                                      </p:cBhvr>
                                      <p:rCtr x="0" y="-12500"/>
                                    </p:animMotion>
                                  </p:childTnLst>
                                </p:cTn>
                              </p:par>
                              <p:par>
                                <p:cTn id="38" presetID="63" presetClass="path" presetSubtype="0" accel="50000" decel="50000" fill="hold" grpId="0" nodeType="withEffect">
                                  <p:stCondLst>
                                    <p:cond delay="0"/>
                                  </p:stCondLst>
                                  <p:childTnLst>
                                    <p:animMotion origin="layout" path="M -0.24824 0.00185 L 0.00182 0.00185 " pathEditMode="relative" rAng="0" ptsTypes="AA">
                                      <p:cBhvr>
                                        <p:cTn id="39" dur="500" fill="hold"/>
                                        <p:tgtEl>
                                          <p:spTgt spid="15363"/>
                                        </p:tgtEl>
                                        <p:attrNameLst>
                                          <p:attrName>ppt_x</p:attrName>
                                          <p:attrName>ppt_y</p:attrName>
                                        </p:attrNameLst>
                                      </p:cBhvr>
                                      <p:rCtr x="12500" y="0"/>
                                    </p:animMotion>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5361"/>
                                        </p:tgtEl>
                                        <p:attrNameLst>
                                          <p:attrName>style.visibility</p:attrName>
                                        </p:attrNameLst>
                                      </p:cBhvr>
                                      <p:to>
                                        <p:strVal val="visible"/>
                                      </p:to>
                                    </p:set>
                                    <p:anim by="(-#ppt_w*2)" calcmode="lin" valueType="num">
                                      <p:cBhvr rctx="PPT">
                                        <p:cTn id="43" dur="500" autoRev="1" fill="hold">
                                          <p:stCondLst>
                                            <p:cond delay="0"/>
                                          </p:stCondLst>
                                        </p:cTn>
                                        <p:tgtEl>
                                          <p:spTgt spid="15361"/>
                                        </p:tgtEl>
                                        <p:attrNameLst>
                                          <p:attrName>ppt_w</p:attrName>
                                        </p:attrNameLst>
                                      </p:cBhvr>
                                    </p:anim>
                                    <p:anim by="(#ppt_w*0.50)" calcmode="lin" valueType="num">
                                      <p:cBhvr>
                                        <p:cTn id="44" dur="500" decel="50000" autoRev="1" fill="hold">
                                          <p:stCondLst>
                                            <p:cond delay="0"/>
                                          </p:stCondLst>
                                        </p:cTn>
                                        <p:tgtEl>
                                          <p:spTgt spid="15361"/>
                                        </p:tgtEl>
                                        <p:attrNameLst>
                                          <p:attrName>ppt_x</p:attrName>
                                        </p:attrNameLst>
                                      </p:cBhvr>
                                    </p:anim>
                                    <p:anim from="(-#ppt_h/2)" to="(#ppt_y)" calcmode="lin" valueType="num">
                                      <p:cBhvr>
                                        <p:cTn id="45" dur="1000" fill="hold">
                                          <p:stCondLst>
                                            <p:cond delay="0"/>
                                          </p:stCondLst>
                                        </p:cTn>
                                        <p:tgtEl>
                                          <p:spTgt spid="15361"/>
                                        </p:tgtEl>
                                        <p:attrNameLst>
                                          <p:attrName>ppt_y</p:attrName>
                                        </p:attrNameLst>
                                      </p:cBhvr>
                                    </p:anim>
                                    <p:animRot by="21600000">
                                      <p:cBhvr>
                                        <p:cTn id="46" dur="1000" fill="hold">
                                          <p:stCondLst>
                                            <p:cond delay="0"/>
                                          </p:stCondLst>
                                        </p:cTn>
                                        <p:tgtEl>
                                          <p:spTgt spid="15361"/>
                                        </p:tgtEl>
                                        <p:attrNameLst>
                                          <p:attrName>r</p:attrName>
                                        </p:attrNameLst>
                                      </p:cBhvr>
                                    </p:animRot>
                                  </p:childTnLst>
                                </p:cTn>
                              </p:par>
                            </p:childTnLst>
                          </p:cTn>
                        </p:par>
                        <p:par>
                          <p:cTn id="47" fill="hold">
                            <p:stCondLst>
                              <p:cond delay="2500"/>
                            </p:stCondLst>
                            <p:childTnLst>
                              <p:par>
                                <p:cTn id="48" presetID="55" presetClass="entr" presetSubtype="0" fill="hold" grpId="0" nodeType="afterEffect">
                                  <p:stCondLst>
                                    <p:cond delay="0"/>
                                  </p:stCondLst>
                                  <p:childTnLst>
                                    <p:set>
                                      <p:cBhvr>
                                        <p:cTn id="49" dur="1" fill="hold">
                                          <p:stCondLst>
                                            <p:cond delay="0"/>
                                          </p:stCondLst>
                                        </p:cTn>
                                        <p:tgtEl>
                                          <p:spTgt spid="15362"/>
                                        </p:tgtEl>
                                        <p:attrNameLst>
                                          <p:attrName>style.visibility</p:attrName>
                                        </p:attrNameLst>
                                      </p:cBhvr>
                                      <p:to>
                                        <p:strVal val="visible"/>
                                      </p:to>
                                    </p:set>
                                    <p:anim calcmode="lin" valueType="num">
                                      <p:cBhvr>
                                        <p:cTn id="50" dur="500" fill="hold"/>
                                        <p:tgtEl>
                                          <p:spTgt spid="15362"/>
                                        </p:tgtEl>
                                        <p:attrNameLst>
                                          <p:attrName>ppt_w</p:attrName>
                                        </p:attrNameLst>
                                      </p:cBhvr>
                                      <p:tavLst>
                                        <p:tav tm="0">
                                          <p:val>
                                            <p:strVal val="#ppt_w*0.70"/>
                                          </p:val>
                                        </p:tav>
                                        <p:tav tm="100000">
                                          <p:val>
                                            <p:strVal val="#ppt_w"/>
                                          </p:val>
                                        </p:tav>
                                      </p:tavLst>
                                    </p:anim>
                                    <p:anim calcmode="lin" valueType="num">
                                      <p:cBhvr>
                                        <p:cTn id="51" dur="500" fill="hold"/>
                                        <p:tgtEl>
                                          <p:spTgt spid="15362"/>
                                        </p:tgtEl>
                                        <p:attrNameLst>
                                          <p:attrName>ppt_h</p:attrName>
                                        </p:attrNameLst>
                                      </p:cBhvr>
                                      <p:tavLst>
                                        <p:tav tm="0">
                                          <p:val>
                                            <p:strVal val="#ppt_h"/>
                                          </p:val>
                                        </p:tav>
                                        <p:tav tm="100000">
                                          <p:val>
                                            <p:strVal val="#ppt_h"/>
                                          </p:val>
                                        </p:tav>
                                      </p:tavLst>
                                    </p:anim>
                                    <p:animEffect transition="in" filter="fade">
                                      <p:cBhvr>
                                        <p:cTn id="52"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5361" grpId="0"/>
      <p:bldP spid="15362" grpId="0"/>
      <p:bldP spid="15363" grpId="0" animBg="1"/>
      <p:bldP spid="15364" grpId="0" animBg="1"/>
      <p:bldP spid="15365" grpId="0" animBg="1"/>
      <p:bldP spid="15366" grpId="0" animBg="1"/>
      <p:bldP spid="36" grpId="0" animBg="1"/>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99" name="Rectangle 16"/>
          <p:cNvSpPr/>
          <p:nvPr/>
        </p:nvSpPr>
        <p:spPr bwMode="auto">
          <a:xfrm>
            <a:off x="685800" y="1658508"/>
            <a:ext cx="7698475" cy="2286000"/>
          </a:xfrm>
          <a:prstGeom prst="rect">
            <a:avLst/>
          </a:prstGeom>
          <a:solidFill>
            <a:srgbClr val="00B050"/>
          </a:solidFill>
          <a:ln w="25400">
            <a:solidFill>
              <a:schemeClr val="tx1">
                <a:alpha val="0"/>
              </a:schemeClr>
            </a:solidFill>
            <a:miter lim="800000"/>
          </a:ln>
        </p:spPr>
        <p:txBody>
          <a:bodyPr lIns="0" tIns="0" rIns="0" bIns="0"/>
          <a:lstStyle/>
          <a:p>
            <a:pPr>
              <a:defRPr/>
            </a:pPr>
            <a:endParaRPr lang="en-US"/>
          </a:p>
        </p:txBody>
      </p:sp>
      <p:sp>
        <p:nvSpPr>
          <p:cNvPr id="38913" name="Rectangle 1"/>
          <p:cNvSpPr/>
          <p:nvPr/>
        </p:nvSpPr>
        <p:spPr bwMode="auto">
          <a:xfrm>
            <a:off x="962027" y="591225"/>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chemeClr val="tx1"/>
                </a:solidFill>
                <a:latin typeface="Open Sans Light" charset="0"/>
                <a:cs typeface="Open Sans Light" charset="0"/>
                <a:sym typeface="Open Sans Light" charset="0"/>
              </a:rPr>
              <a:t>5.1.5  </a:t>
            </a:r>
            <a:r>
              <a:rPr lang="zh-CN" altLang="en-US" sz="1400" dirty="0">
                <a:solidFill>
                  <a:schemeClr val="tx1"/>
                </a:solidFill>
                <a:latin typeface="Open Sans Light" charset="0"/>
                <a:cs typeface="Open Sans Light" charset="0"/>
                <a:sym typeface="Open Sans Light" charset="0"/>
              </a:rPr>
              <a:t>颜色模式的色</a:t>
            </a:r>
            <a:r>
              <a:rPr lang="zh-CN" altLang="en-US" sz="1400" dirty="0" smtClean="0">
                <a:solidFill>
                  <a:schemeClr val="tx1"/>
                </a:solidFill>
                <a:latin typeface="Open Sans Light" charset="0"/>
                <a:cs typeface="Open Sans Light" charset="0"/>
                <a:sym typeface="Open Sans Light" charset="0"/>
              </a:rPr>
              <a:t>域</a:t>
            </a:r>
            <a:endParaRPr lang="en-US" sz="1400" dirty="0">
              <a:solidFill>
                <a:schemeClr val="tx1"/>
              </a:solidFill>
              <a:latin typeface="Open Sans Light" charset="0"/>
              <a:cs typeface="Open Sans Light" charset="0"/>
              <a:sym typeface="Open Sans Light" charset="0"/>
            </a:endParaRPr>
          </a:p>
        </p:txBody>
      </p:sp>
      <p:grpSp>
        <p:nvGrpSpPr>
          <p:cNvPr id="38936" name="Group 24"/>
          <p:cNvGrpSpPr/>
          <p:nvPr/>
        </p:nvGrpSpPr>
        <p:grpSpPr bwMode="auto">
          <a:xfrm>
            <a:off x="3517202" y="2826126"/>
            <a:ext cx="4600262" cy="959473"/>
            <a:chOff x="343" y="232"/>
            <a:chExt cx="3766" cy="1151"/>
          </a:xfrm>
        </p:grpSpPr>
        <p:sp>
          <p:nvSpPr>
            <p:cNvPr id="36894" name="Rectangle 19"/>
            <p:cNvSpPr/>
            <p:nvPr/>
          </p:nvSpPr>
          <p:spPr bwMode="auto">
            <a:xfrm>
              <a:off x="343" y="232"/>
              <a:ext cx="3736" cy="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nchor="b"/>
            <a:lstStyle/>
            <a:p>
              <a:pPr algn="l">
                <a:lnSpc>
                  <a:spcPct val="150000"/>
                </a:lnSpc>
              </a:pPr>
              <a:r>
                <a:rPr lang="zh-CN" altLang="en-US" sz="1100" dirty="0" smtClean="0">
                  <a:solidFill>
                    <a:srgbClr val="FFFFFF"/>
                  </a:solidFill>
                  <a:latin typeface="Open Sans" charset="0"/>
                  <a:cs typeface="Open Sans" charset="0"/>
                  <a:sym typeface="Open Sans" charset="0"/>
                </a:rPr>
                <a:t>       </a:t>
              </a:r>
              <a:r>
                <a:rPr lang="zh-CN" altLang="en-US" sz="1100" dirty="0">
                  <a:solidFill>
                    <a:srgbClr val="FFFFFF"/>
                  </a:solidFill>
                  <a:latin typeface="Open Sans" charset="0"/>
                  <a:cs typeface="Open Sans" charset="0"/>
                  <a:sym typeface="Open Sans" charset="0"/>
                </a:rPr>
                <a:t>颜色模色域是一个色系能够显示或打印的颜色范围。人眼看到的色谱比任何颜色模型中的色域都宽</a:t>
              </a:r>
              <a:r>
                <a:rPr lang="zh-CN" altLang="en-US" sz="1100" dirty="0" smtClean="0">
                  <a:solidFill>
                    <a:srgbClr val="FFFFFF"/>
                  </a:solidFill>
                  <a:latin typeface="Open Sans" charset="0"/>
                  <a:cs typeface="Open Sans" charset="0"/>
                  <a:sym typeface="Open Sans" charset="0"/>
                </a:rPr>
                <a:t>。</a:t>
              </a:r>
              <a:endParaRPr lang="en-US" altLang="zh-CN" sz="1100" dirty="0" smtClean="0">
                <a:solidFill>
                  <a:srgbClr val="FFFFFF"/>
                </a:solidFill>
                <a:latin typeface="Open Sans" charset="0"/>
                <a:cs typeface="Open Sans" charset="0"/>
                <a:sym typeface="Open Sans" charset="0"/>
              </a:endParaRPr>
            </a:p>
            <a:p>
              <a:pPr algn="l">
                <a:lnSpc>
                  <a:spcPct val="150000"/>
                </a:lnSpc>
              </a:pPr>
              <a:r>
                <a:rPr lang="en-US" altLang="zh-CN" sz="1100" dirty="0" smtClean="0">
                  <a:solidFill>
                    <a:srgbClr val="FFFFFF"/>
                  </a:solidFill>
                  <a:latin typeface="Open Sans" charset="0"/>
                  <a:cs typeface="Open Sans" charset="0"/>
                  <a:sym typeface="Open Sans" charset="0"/>
                </a:rPr>
                <a:t>        Lab</a:t>
              </a:r>
              <a:r>
                <a:rPr lang="zh-CN" altLang="en-US" sz="1100" dirty="0">
                  <a:solidFill>
                    <a:srgbClr val="FFFFFF"/>
                  </a:solidFill>
                  <a:latin typeface="Open Sans" charset="0"/>
                  <a:cs typeface="Open Sans" charset="0"/>
                  <a:sym typeface="Open Sans" charset="0"/>
                </a:rPr>
                <a:t>具有最宽的色域，它包括</a:t>
              </a:r>
              <a:r>
                <a:rPr lang="en-US" altLang="zh-CN" sz="1100" dirty="0">
                  <a:solidFill>
                    <a:srgbClr val="FFFFFF"/>
                  </a:solidFill>
                  <a:latin typeface="Open Sans" charset="0"/>
                  <a:cs typeface="Open Sans" charset="0"/>
                  <a:sym typeface="Open Sans" charset="0"/>
                </a:rPr>
                <a:t>RGB</a:t>
              </a:r>
              <a:r>
                <a:rPr lang="zh-CN" altLang="en-US" sz="1100" dirty="0">
                  <a:solidFill>
                    <a:srgbClr val="FFFFFF"/>
                  </a:solidFill>
                  <a:latin typeface="Open Sans" charset="0"/>
                  <a:cs typeface="Open Sans" charset="0"/>
                  <a:sym typeface="Open Sans" charset="0"/>
                </a:rPr>
                <a:t>和</a:t>
              </a:r>
              <a:r>
                <a:rPr lang="en-US" altLang="zh-CN" sz="1100" dirty="0">
                  <a:solidFill>
                    <a:srgbClr val="FFFFFF"/>
                  </a:solidFill>
                  <a:latin typeface="Open Sans" charset="0"/>
                  <a:cs typeface="Open Sans" charset="0"/>
                  <a:sym typeface="Open Sans" charset="0"/>
                </a:rPr>
                <a:t>CMYK</a:t>
              </a:r>
              <a:r>
                <a:rPr lang="zh-CN" altLang="en-US" sz="1100" dirty="0">
                  <a:solidFill>
                    <a:srgbClr val="FFFFFF"/>
                  </a:solidFill>
                  <a:latin typeface="Open Sans" charset="0"/>
                  <a:cs typeface="Open Sans" charset="0"/>
                  <a:sym typeface="Open Sans" charset="0"/>
                </a:rPr>
                <a:t>色域中的所有颜色。</a:t>
              </a:r>
              <a:r>
                <a:rPr lang="en-US" altLang="zh-CN" sz="1100" dirty="0">
                  <a:solidFill>
                    <a:srgbClr val="FFFFFF"/>
                  </a:solidFill>
                  <a:latin typeface="Open Sans" charset="0"/>
                  <a:cs typeface="Open Sans" charset="0"/>
                  <a:sym typeface="Open Sans" charset="0"/>
                </a:rPr>
                <a:t>CMYK</a:t>
              </a:r>
              <a:r>
                <a:rPr lang="zh-CN" altLang="en-US" sz="1100" dirty="0">
                  <a:solidFill>
                    <a:srgbClr val="FFFFFF"/>
                  </a:solidFill>
                  <a:latin typeface="Open Sans" charset="0"/>
                  <a:cs typeface="Open Sans" charset="0"/>
                  <a:sym typeface="Open Sans" charset="0"/>
                </a:rPr>
                <a:t>色域较窄，仅包含使用印刷色油墨能够打印的颜色。</a:t>
              </a:r>
              <a:r>
                <a:rPr lang="en-US" altLang="zh-CN" sz="1100" dirty="0">
                  <a:solidFill>
                    <a:srgbClr val="FFFFFF"/>
                  </a:solidFill>
                  <a:latin typeface="Open Sans" charset="0"/>
                  <a:cs typeface="Open Sans" charset="0"/>
                  <a:sym typeface="Open Sans" charset="0"/>
                </a:rPr>
                <a:t>RGB</a:t>
              </a:r>
              <a:r>
                <a:rPr lang="zh-CN" altLang="en-US" sz="1100" dirty="0">
                  <a:solidFill>
                    <a:srgbClr val="FFFFFF"/>
                  </a:solidFill>
                  <a:latin typeface="Open Sans" charset="0"/>
                  <a:cs typeface="Open Sans" charset="0"/>
                  <a:sym typeface="Open Sans" charset="0"/>
                </a:rPr>
                <a:t>色域包含能在计算机显示器或电视屏幕（发出红、绿和蓝光）上所有能显示的颜色。因而一些诸如纯青或纯黄等颜色不能在显示器上精确显示。</a:t>
              </a:r>
              <a:endParaRPr lang="en-US" altLang="zh-CN" sz="1100" dirty="0" smtClean="0">
                <a:solidFill>
                  <a:srgbClr val="FFFFFF"/>
                </a:solidFill>
                <a:latin typeface="Open Sans" charset="0"/>
                <a:cs typeface="Open Sans" charset="0"/>
                <a:sym typeface="Open Sans" charset="0"/>
              </a:endParaRPr>
            </a:p>
            <a:p>
              <a:pPr algn="l">
                <a:lnSpc>
                  <a:spcPct val="150000"/>
                </a:lnSpc>
              </a:pPr>
              <a:endParaRPr lang="en-US" sz="700" dirty="0">
                <a:solidFill>
                  <a:srgbClr val="FFFFFF"/>
                </a:solidFill>
                <a:latin typeface="Open Sans" charset="0"/>
                <a:cs typeface="Open Sans" charset="0"/>
                <a:sym typeface="Open Sans" charset="0"/>
              </a:endParaRPr>
            </a:p>
          </p:txBody>
        </p:sp>
        <p:sp>
          <p:nvSpPr>
            <p:cNvPr id="36895" name="Rectangle 20"/>
            <p:cNvSpPr/>
            <p:nvPr/>
          </p:nvSpPr>
          <p:spPr bwMode="auto">
            <a:xfrm>
              <a:off x="675" y="983"/>
              <a:ext cx="3434"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nchor="b"/>
            <a:lstStyle/>
            <a:p>
              <a:pPr algn="l"/>
              <a:endParaRPr lang="en-US" sz="700" dirty="0">
                <a:solidFill>
                  <a:srgbClr val="FFFFFF"/>
                </a:solidFill>
                <a:latin typeface="Open Sans" charset="0"/>
                <a:cs typeface="Open Sans" charset="0"/>
                <a:sym typeface="Open Sans" charset="0"/>
              </a:endParaRPr>
            </a:p>
          </p:txBody>
        </p:sp>
      </p:grpSp>
      <p:pic>
        <p:nvPicPr>
          <p:cNvPr id="10" name="图片 9" descr="5"/>
          <p:cNvPicPr/>
          <p:nvPr/>
        </p:nvPicPr>
        <p:blipFill>
          <a:blip r:embed="rId1">
            <a:extLst>
              <a:ext uri="{28A0092B-C50C-407E-A947-70E740481C1C}">
                <a14:useLocalDpi xmlns:a14="http://schemas.microsoft.com/office/drawing/2010/main" val="0"/>
              </a:ext>
            </a:extLst>
          </a:blip>
          <a:srcRect/>
          <a:stretch>
            <a:fillRect/>
          </a:stretch>
        </p:blipFill>
        <p:spPr bwMode="auto">
          <a:xfrm>
            <a:off x="697692" y="1658508"/>
            <a:ext cx="2488565" cy="2286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600">
        <p14:prism dir="d"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wipe(left)">
                                      <p:cBhvr>
                                        <p:cTn id="7" dur="1000"/>
                                        <p:tgtEl>
                                          <p:spTgt spid="3891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8936"/>
                                        </p:tgtEl>
                                        <p:attrNameLst>
                                          <p:attrName>style.visibility</p:attrName>
                                        </p:attrNameLst>
                                      </p:cBhvr>
                                      <p:to>
                                        <p:strVal val="visible"/>
                                      </p:to>
                                    </p:set>
                                    <p:animEffect transition="in" filter="fade">
                                      <p:cBhvr>
                                        <p:cTn id="11" dur="500"/>
                                        <p:tgtEl>
                                          <p:spTgt spid="38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3001" y="1487686"/>
            <a:ext cx="6825158" cy="31414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2 </a:t>
            </a:r>
            <a:r>
              <a:rPr lang="zh-CN" altLang="en-US" sz="2400" dirty="0">
                <a:solidFill>
                  <a:srgbClr val="00B050"/>
                </a:solidFill>
                <a:latin typeface="Open Sans Light" charset="0"/>
                <a:cs typeface="Open Sans Light" charset="0"/>
                <a:sym typeface="Open Sans Light" charset="0"/>
              </a:rPr>
              <a:t>图像的获取</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447800" y="1581150"/>
            <a:ext cx="6172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了解图像采集的基本概念</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掌握图像数据的获取方法</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zh-CN" altLang="en-US" sz="1000" dirty="0" smtClean="0">
                <a:solidFill>
                  <a:srgbClr val="FFFFFF"/>
                </a:solidFill>
                <a:latin typeface="Open Sans" charset="0"/>
                <a:cs typeface="Open Sans" charset="0"/>
                <a:sym typeface="Open Sans" charset="0"/>
              </a:rPr>
              <a:t>         从</a:t>
            </a:r>
            <a:r>
              <a:rPr lang="zh-CN" altLang="en-US" sz="1000" dirty="0">
                <a:solidFill>
                  <a:srgbClr val="FFFFFF"/>
                </a:solidFill>
                <a:latin typeface="Open Sans" charset="0"/>
                <a:cs typeface="Open Sans" charset="0"/>
                <a:sym typeface="Open Sans" charset="0"/>
              </a:rPr>
              <a:t>现实世界中获得数字图像的过程称为图像的获取，所使用的设备通称为图像获取设备。例如对印刷品、照片或照相底片等进行扫描输入，用数字相机或数字摄像机对选定的景物进行拍摄。本节主要为你介绍图像获取的步骤及方法。</a:t>
            </a:r>
            <a:endParaRPr lang="zh-CN" altLang="en-US" sz="1000" dirty="0">
              <a:solidFill>
                <a:srgbClr val="FFFFFF"/>
              </a:solidFill>
              <a:latin typeface="Open Sans" charset="0"/>
              <a:cs typeface="Open Sans" charset="0"/>
              <a:sym typeface="Open Sans" charset="0"/>
            </a:endParaRPr>
          </a:p>
          <a:p>
            <a:pPr marL="228600" algn="l">
              <a:lnSpc>
                <a:spcPct val="150000"/>
              </a:lnSpc>
            </a:pP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819150"/>
            <a:ext cx="623887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5.2 </a:t>
            </a:r>
            <a:r>
              <a:rPr lang="zh-CN" altLang="en-US" sz="1400" dirty="0">
                <a:solidFill>
                  <a:srgbClr val="4D4D4D"/>
                </a:solidFill>
                <a:latin typeface="Open Sans" charset="0"/>
                <a:cs typeface="Open Sans" charset="0"/>
                <a:sym typeface="Open Sans" charset="0"/>
              </a:rPr>
              <a:t>图像</a:t>
            </a:r>
            <a:r>
              <a:rPr lang="zh-CN" altLang="en-US" sz="1400" dirty="0" smtClean="0">
                <a:solidFill>
                  <a:srgbClr val="4D4D4D"/>
                </a:solidFill>
                <a:latin typeface="Open Sans" charset="0"/>
                <a:cs typeface="Open Sans" charset="0"/>
                <a:sym typeface="Open Sans" charset="0"/>
              </a:rPr>
              <a:t>获取</a:t>
            </a:r>
            <a:endParaRPr lang="en-US" altLang="zh-CN" sz="1400" dirty="0" smtClean="0">
              <a:solidFill>
                <a:srgbClr val="4D4D4D"/>
              </a:solidFill>
              <a:latin typeface="Open Sans" charset="0"/>
              <a:cs typeface="Open Sans" charset="0"/>
              <a:sym typeface="Open Sans" charset="0"/>
            </a:endParaRPr>
          </a:p>
          <a:p>
            <a:pPr algn="l"/>
            <a:r>
              <a:rPr lang="en-US" altLang="zh-CN" sz="1400" dirty="0">
                <a:solidFill>
                  <a:srgbClr val="4D4D4D"/>
                </a:solidFill>
                <a:latin typeface="Open Sans" charset="0"/>
                <a:cs typeface="Open Sans" charset="0"/>
                <a:sym typeface="Open Sans" charset="0"/>
              </a:rPr>
              <a:t>5.2.1 </a:t>
            </a:r>
            <a:r>
              <a:rPr lang="zh-CN" altLang="en-US" sz="1400" dirty="0">
                <a:solidFill>
                  <a:srgbClr val="4D4D4D"/>
                </a:solidFill>
                <a:latin typeface="Open Sans" charset="0"/>
                <a:cs typeface="Open Sans" charset="0"/>
                <a:sym typeface="Open Sans" charset="0"/>
              </a:rPr>
              <a:t>图像获取步骤</a:t>
            </a:r>
            <a:endParaRPr lang="en-US" altLang="zh-CN"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pic>
        <p:nvPicPr>
          <p:cNvPr id="8" name="图片 7" descr="5-7"/>
          <p:cNvPicPr/>
          <p:nvPr/>
        </p:nvPicPr>
        <p:blipFill>
          <a:blip r:embed="rId1">
            <a:extLst>
              <a:ext uri="{28A0092B-C50C-407E-A947-70E740481C1C}">
                <a14:useLocalDpi xmlns:a14="http://schemas.microsoft.com/office/drawing/2010/main" val="0"/>
              </a:ext>
            </a:extLst>
          </a:blip>
          <a:srcRect/>
          <a:stretch>
            <a:fillRect/>
          </a:stretch>
        </p:blipFill>
        <p:spPr bwMode="auto">
          <a:xfrm>
            <a:off x="1447800" y="1457960"/>
            <a:ext cx="4294505" cy="1342390"/>
          </a:xfrm>
          <a:prstGeom prst="rect">
            <a:avLst/>
          </a:prstGeom>
          <a:noFill/>
          <a:ln>
            <a:noFill/>
          </a:ln>
        </p:spPr>
      </p:pic>
      <p:sp>
        <p:nvSpPr>
          <p:cNvPr id="3" name="矩形 2"/>
          <p:cNvSpPr/>
          <p:nvPr/>
        </p:nvSpPr>
        <p:spPr>
          <a:xfrm>
            <a:off x="3042616" y="3087529"/>
            <a:ext cx="1558440" cy="246221"/>
          </a:xfrm>
          <a:prstGeom prst="rect">
            <a:avLst/>
          </a:prstGeom>
        </p:spPr>
        <p:txBody>
          <a:bodyPr wrap="none">
            <a:spAutoFit/>
          </a:bodyPr>
          <a:lstStyle/>
          <a:p>
            <a:r>
              <a:rPr lang="zh-CN" altLang="zh-CN" sz="1000" dirty="0"/>
              <a:t>图</a:t>
            </a:r>
            <a:r>
              <a:rPr lang="en-US" altLang="zh-CN" sz="1000" dirty="0" smtClean="0"/>
              <a:t>5-3 </a:t>
            </a:r>
            <a:r>
              <a:rPr lang="zh-CN" altLang="zh-CN" sz="1000" dirty="0"/>
              <a:t>图像的数字化过程</a:t>
            </a:r>
            <a:endParaRPr lang="zh-CN" altLang="zh-CN" sz="1000" dirty="0"/>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5.2.2 </a:t>
            </a:r>
            <a:r>
              <a:rPr lang="zh-CN" altLang="en-US" sz="1400" dirty="0">
                <a:solidFill>
                  <a:srgbClr val="4D4D4D"/>
                </a:solidFill>
                <a:latin typeface="Open Sans" charset="0"/>
                <a:cs typeface="Open Sans" charset="0"/>
                <a:sym typeface="Open Sans" charset="0"/>
              </a:rPr>
              <a:t>数字图像获取设备</a:t>
            </a:r>
            <a:endParaRPr lang="zh-CN" altLang="en-US"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999532" y="1838324"/>
            <a:ext cx="5477468" cy="1571626"/>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smtClean="0">
                  <a:solidFill>
                    <a:srgbClr val="FFFFFF"/>
                  </a:solidFill>
                  <a:latin typeface="Open Sans" charset="0"/>
                  <a:cs typeface="Open Sans" charset="0"/>
                  <a:sym typeface="Open Sans" charset="0"/>
                </a:rPr>
                <a:t>        数字</a:t>
              </a:r>
              <a:r>
                <a:rPr lang="zh-CN" altLang="en-US" sz="1200" dirty="0">
                  <a:solidFill>
                    <a:srgbClr val="FFFFFF"/>
                  </a:solidFill>
                  <a:latin typeface="Open Sans" charset="0"/>
                  <a:cs typeface="Open Sans" charset="0"/>
                  <a:sym typeface="Open Sans" charset="0"/>
                </a:rPr>
                <a:t>图像获取设备的功能是将现实的景物输人到计算机内并以取样图像的形式表示。</a:t>
              </a:r>
              <a:r>
                <a:rPr lang="en-US" altLang="zh-CN" sz="1200" dirty="0">
                  <a:solidFill>
                    <a:srgbClr val="FFFFFF"/>
                  </a:solidFill>
                  <a:latin typeface="Open Sans" charset="0"/>
                  <a:cs typeface="Open Sans" charset="0"/>
                  <a:sym typeface="Open Sans" charset="0"/>
                </a:rPr>
                <a:t>2D</a:t>
              </a:r>
              <a:r>
                <a:rPr lang="zh-CN" altLang="en-US" sz="1200" dirty="0">
                  <a:solidFill>
                    <a:srgbClr val="FFFFFF"/>
                  </a:solidFill>
                  <a:latin typeface="Open Sans" charset="0"/>
                  <a:cs typeface="Open Sans" charset="0"/>
                  <a:sym typeface="Open Sans" charset="0"/>
                </a:rPr>
                <a:t>图像获取设备（如扫描仪、数码相机等）只能对图片或景物的</a:t>
              </a:r>
              <a:r>
                <a:rPr lang="en-US" altLang="zh-CN" sz="1200" dirty="0">
                  <a:solidFill>
                    <a:srgbClr val="FFFFFF"/>
                  </a:solidFill>
                  <a:latin typeface="Open Sans" charset="0"/>
                  <a:cs typeface="Open Sans" charset="0"/>
                  <a:sym typeface="Open Sans" charset="0"/>
                </a:rPr>
                <a:t>2D</a:t>
              </a:r>
              <a:r>
                <a:rPr lang="zh-CN" altLang="en-US" sz="1200" dirty="0">
                  <a:solidFill>
                    <a:srgbClr val="FFFFFF"/>
                  </a:solidFill>
                  <a:latin typeface="Open Sans" charset="0"/>
                  <a:cs typeface="Open Sans" charset="0"/>
                  <a:sym typeface="Open Sans" charset="0"/>
                </a:rPr>
                <a:t>投影进行数字化，</a:t>
              </a:r>
              <a:r>
                <a:rPr lang="en-US" altLang="zh-CN" sz="1200" dirty="0">
                  <a:solidFill>
                    <a:srgbClr val="FFFFFF"/>
                  </a:solidFill>
                  <a:latin typeface="Open Sans" charset="0"/>
                  <a:cs typeface="Open Sans" charset="0"/>
                  <a:sym typeface="Open Sans" charset="0"/>
                </a:rPr>
                <a:t>3D</a:t>
              </a:r>
              <a:r>
                <a:rPr lang="zh-CN" altLang="en-US" sz="1200" dirty="0">
                  <a:solidFill>
                    <a:srgbClr val="FFFFFF"/>
                  </a:solidFill>
                  <a:latin typeface="Open Sans" charset="0"/>
                  <a:cs typeface="Open Sans" charset="0"/>
                  <a:sym typeface="Open Sans" charset="0"/>
                </a:rPr>
                <a:t>扫描仪则能获取包括深度信息在内的</a:t>
              </a:r>
              <a:r>
                <a:rPr lang="en-US" altLang="zh-CN" sz="1200" dirty="0">
                  <a:solidFill>
                    <a:srgbClr val="FFFFFF"/>
                  </a:solidFill>
                  <a:latin typeface="Open Sans" charset="0"/>
                  <a:cs typeface="Open Sans" charset="0"/>
                  <a:sym typeface="Open Sans" charset="0"/>
                </a:rPr>
                <a:t>3D</a:t>
              </a:r>
              <a:r>
                <a:rPr lang="zh-CN" altLang="en-US" sz="1200" dirty="0">
                  <a:solidFill>
                    <a:srgbClr val="FFFFFF"/>
                  </a:solidFill>
                  <a:latin typeface="Open Sans" charset="0"/>
                  <a:cs typeface="Open Sans" charset="0"/>
                  <a:sym typeface="Open Sans" charset="0"/>
                </a:rPr>
                <a:t>景物的信息。</a:t>
              </a:r>
              <a:endParaRPr 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15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5.2.3 </a:t>
            </a:r>
            <a:r>
              <a:rPr lang="zh-CN" altLang="en-US" sz="1400" dirty="0">
                <a:solidFill>
                  <a:srgbClr val="4D4D4D"/>
                </a:solidFill>
                <a:latin typeface="Open Sans" charset="0"/>
                <a:cs typeface="Open Sans" charset="0"/>
                <a:sym typeface="Open Sans" charset="0"/>
              </a:rPr>
              <a:t>数字图像获取</a:t>
            </a:r>
            <a:r>
              <a:rPr lang="zh-CN" altLang="en-US" sz="1400" dirty="0" smtClean="0">
                <a:solidFill>
                  <a:srgbClr val="4D4D4D"/>
                </a:solidFill>
                <a:latin typeface="Open Sans" charset="0"/>
                <a:cs typeface="Open Sans" charset="0"/>
                <a:sym typeface="Open Sans" charset="0"/>
              </a:rPr>
              <a:t>方法</a:t>
            </a:r>
            <a:endParaRPr 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图像数据的获取方法主要有以下几种</a:t>
              </a:r>
              <a:r>
                <a:rPr lang="zh-CN" altLang="en-US" sz="1200" dirty="0" smtClean="0">
                  <a:solidFill>
                    <a:srgbClr val="FFFFFF"/>
                  </a:solidFill>
                  <a:latin typeface="Open Sans" charset="0"/>
                  <a:cs typeface="Open Sans" charset="0"/>
                  <a:sym typeface="Open Sans" charset="0"/>
                </a:rPr>
                <a:t>：</a:t>
              </a:r>
              <a:endParaRPr lang="zh-CN" altLang="en-US" sz="1200" dirty="0">
                <a:solidFill>
                  <a:srgbClr val="FFFFFF"/>
                </a:solidFill>
                <a:latin typeface="Open Sans" charset="0"/>
                <a:cs typeface="Open Sans" charset="0"/>
                <a:sym typeface="Open Sans" charset="0"/>
              </a:endParaRPr>
            </a:p>
            <a:p>
              <a:pPr algn="l">
                <a:lnSpc>
                  <a:spcPct val="110000"/>
                </a:lnSpc>
              </a:pP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1</a:t>
              </a:r>
              <a:r>
                <a:rPr lang="zh-CN" altLang="en-US" sz="1200" dirty="0">
                  <a:solidFill>
                    <a:srgbClr val="FFFFFF"/>
                  </a:solidFill>
                  <a:latin typeface="Open Sans" charset="0"/>
                  <a:cs typeface="Open Sans" charset="0"/>
                  <a:sym typeface="Open Sans" charset="0"/>
                </a:rPr>
                <a:t>）使用扫描仪扫入图像</a:t>
              </a:r>
              <a:r>
                <a:rPr lang="zh-CN" altLang="en-US" sz="1200" dirty="0" smtClean="0">
                  <a:solidFill>
                    <a:srgbClr val="FFFFFF"/>
                  </a:solidFill>
                  <a:latin typeface="Open Sans" charset="0"/>
                  <a:cs typeface="Open Sans" charset="0"/>
                  <a:sym typeface="Open Sans" charset="0"/>
                </a:rPr>
                <a:t>。</a:t>
              </a:r>
              <a:endParaRPr lang="en-US" altLang="zh-CN" sz="1200" dirty="0" smtClean="0">
                <a:solidFill>
                  <a:srgbClr val="FFFFFF"/>
                </a:solidFill>
                <a:latin typeface="Open Sans" charset="0"/>
                <a:cs typeface="Open Sans" charset="0"/>
                <a:sym typeface="Open Sans" charset="0"/>
              </a:endParaRPr>
            </a:p>
            <a:p>
              <a:pPr algn="l">
                <a:lnSpc>
                  <a:spcPct val="110000"/>
                </a:lnSpc>
              </a:pPr>
              <a:r>
                <a:rPr lang="zh-CN" altLang="en-US" sz="1200" dirty="0" smtClean="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2</a:t>
              </a:r>
              <a:r>
                <a:rPr lang="zh-CN" altLang="en-US" sz="1200" dirty="0">
                  <a:solidFill>
                    <a:srgbClr val="FFFFFF"/>
                  </a:solidFill>
                  <a:latin typeface="Open Sans" charset="0"/>
                  <a:cs typeface="Open Sans" charset="0"/>
                  <a:sym typeface="Open Sans" charset="0"/>
                </a:rPr>
                <a:t>）使用数码相机或者手机拍摄图像</a:t>
              </a:r>
              <a:r>
                <a:rPr lang="zh-CN" altLang="en-US" sz="1200" dirty="0" smtClean="0">
                  <a:solidFill>
                    <a:srgbClr val="FFFFFF"/>
                  </a:solidFill>
                  <a:latin typeface="Open Sans" charset="0"/>
                  <a:cs typeface="Open Sans" charset="0"/>
                  <a:sym typeface="Open Sans" charset="0"/>
                </a:rPr>
                <a:t>。</a:t>
              </a:r>
              <a:endParaRPr lang="en-US" altLang="zh-CN" sz="1200" dirty="0" smtClean="0">
                <a:solidFill>
                  <a:srgbClr val="FFFFFF"/>
                </a:solidFill>
                <a:latin typeface="Open Sans" charset="0"/>
                <a:cs typeface="Open Sans" charset="0"/>
                <a:sym typeface="Open Sans" charset="0"/>
              </a:endParaRPr>
            </a:p>
            <a:p>
              <a:pPr algn="l">
                <a:lnSpc>
                  <a:spcPct val="110000"/>
                </a:lnSpc>
              </a:pPr>
              <a:r>
                <a:rPr lang="zh-CN" altLang="en-US" sz="1200" dirty="0" smtClean="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3</a:t>
              </a:r>
              <a:r>
                <a:rPr lang="zh-CN" altLang="en-US" sz="1200" dirty="0">
                  <a:solidFill>
                    <a:srgbClr val="FFFFFF"/>
                  </a:solidFill>
                  <a:latin typeface="Open Sans" charset="0"/>
                  <a:cs typeface="Open Sans" charset="0"/>
                  <a:sym typeface="Open Sans" charset="0"/>
                </a:rPr>
                <a:t>）使用摄像机捕捉图像</a:t>
              </a:r>
              <a:r>
                <a:rPr lang="zh-CN" altLang="en-US" sz="1200" dirty="0" smtClean="0">
                  <a:solidFill>
                    <a:srgbClr val="FFFFFF"/>
                  </a:solidFill>
                  <a:latin typeface="Open Sans" charset="0"/>
                  <a:cs typeface="Open Sans" charset="0"/>
                  <a:sym typeface="Open Sans" charset="0"/>
                </a:rPr>
                <a:t>。</a:t>
              </a:r>
              <a:endParaRPr lang="en-US" altLang="zh-CN" sz="1200" dirty="0" smtClean="0">
                <a:solidFill>
                  <a:srgbClr val="FFFFFF"/>
                </a:solidFill>
                <a:latin typeface="Open Sans" charset="0"/>
                <a:cs typeface="Open Sans" charset="0"/>
                <a:sym typeface="Open Sans" charset="0"/>
              </a:endParaRPr>
            </a:p>
            <a:p>
              <a:pPr algn="l">
                <a:lnSpc>
                  <a:spcPct val="110000"/>
                </a:lnSpc>
              </a:pPr>
              <a:r>
                <a:rPr lang="zh-CN" altLang="en-US" sz="1200" dirty="0" smtClean="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4</a:t>
              </a:r>
              <a:r>
                <a:rPr lang="zh-CN" altLang="en-US" sz="1200" dirty="0">
                  <a:solidFill>
                    <a:srgbClr val="FFFFFF"/>
                  </a:solidFill>
                  <a:latin typeface="Open Sans" charset="0"/>
                  <a:cs typeface="Open Sans" charset="0"/>
                  <a:sym typeface="Open Sans" charset="0"/>
                </a:rPr>
                <a:t>）利用绘图软件（</a:t>
              </a:r>
              <a:r>
                <a:rPr lang="en-US" altLang="zh-CN" sz="1200" dirty="0" err="1">
                  <a:solidFill>
                    <a:srgbClr val="FFFFFF"/>
                  </a:solidFill>
                  <a:latin typeface="Open Sans" charset="0"/>
                  <a:cs typeface="Open Sans" charset="0"/>
                  <a:sym typeface="Open Sans" charset="0"/>
                </a:rPr>
                <a:t>PhotoShop</a:t>
              </a: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Illustrator</a:t>
              </a:r>
              <a:r>
                <a:rPr lang="zh-CN" altLang="en-US" sz="1200" dirty="0">
                  <a:solidFill>
                    <a:srgbClr val="FFFFFF"/>
                  </a:solidFill>
                  <a:latin typeface="Open Sans" charset="0"/>
                  <a:cs typeface="Open Sans" charset="0"/>
                  <a:sym typeface="Open Sans" charset="0"/>
                </a:rPr>
                <a:t>、</a:t>
              </a:r>
              <a:r>
                <a:rPr lang="en-US" altLang="zh-CN" sz="1200" dirty="0" err="1">
                  <a:solidFill>
                    <a:srgbClr val="FFFFFF"/>
                  </a:solidFill>
                  <a:latin typeface="Open Sans" charset="0"/>
                  <a:cs typeface="Open Sans" charset="0"/>
                  <a:sym typeface="Open Sans" charset="0"/>
                </a:rPr>
                <a:t>CoreDRAW</a:t>
              </a: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FreeHand</a:t>
              </a:r>
              <a:r>
                <a:rPr lang="zh-CN" altLang="en-US" sz="1200" dirty="0">
                  <a:solidFill>
                    <a:srgbClr val="FFFFFF"/>
                  </a:solidFill>
                  <a:latin typeface="Open Sans" charset="0"/>
                  <a:cs typeface="Open Sans" charset="0"/>
                  <a:sym typeface="Open Sans" charset="0"/>
                </a:rPr>
                <a:t>等）创建图像或通过计算机语言编程生成图像。</a:t>
              </a:r>
              <a:endParaRPr lang="zh-CN" altLang="en-US" sz="1200" dirty="0">
                <a:solidFill>
                  <a:srgbClr val="FFFFFF"/>
                </a:solidFill>
                <a:latin typeface="Open Sans" charset="0"/>
                <a:cs typeface="Open Sans" charset="0"/>
                <a:sym typeface="Open Sans" charset="0"/>
              </a:endParaRPr>
            </a:p>
            <a:p>
              <a:pPr algn="l">
                <a:lnSpc>
                  <a:spcPct val="110000"/>
                </a:lnSpc>
              </a:pP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5</a:t>
              </a:r>
              <a:r>
                <a:rPr lang="zh-CN" altLang="en-US" sz="1200" dirty="0">
                  <a:solidFill>
                    <a:srgbClr val="FFFFFF"/>
                  </a:solidFill>
                  <a:latin typeface="Open Sans" charset="0"/>
                  <a:cs typeface="Open Sans" charset="0"/>
                  <a:sym typeface="Open Sans" charset="0"/>
                </a:rPr>
                <a:t>）从素材光盘或互联网中获取</a:t>
              </a:r>
              <a:r>
                <a:rPr lang="zh-CN" altLang="en-US" sz="1200" dirty="0" smtClean="0">
                  <a:solidFill>
                    <a:srgbClr val="FFFFFF"/>
                  </a:solidFill>
                  <a:latin typeface="Open Sans" charset="0"/>
                  <a:cs typeface="Open Sans" charset="0"/>
                  <a:sym typeface="Open Sans" charset="0"/>
                </a:rPr>
                <a:t>。</a:t>
              </a:r>
              <a:endParaRPr lang="zh-CN" altLang="en-US" sz="1200" dirty="0">
                <a:solidFill>
                  <a:srgbClr val="FFFFFF"/>
                </a:solidFill>
                <a:latin typeface="Open Sans" charset="0"/>
                <a:cs typeface="Open Sans" charset="0"/>
                <a:sym typeface="Open Sans" charset="0"/>
              </a:endParaRPr>
            </a:p>
            <a:p>
              <a:pPr algn="l">
                <a:lnSpc>
                  <a:spcPct val="110000"/>
                </a:lnSpc>
              </a:pP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6</a:t>
              </a:r>
              <a:r>
                <a:rPr lang="zh-CN" altLang="en-US" sz="1200" dirty="0">
                  <a:solidFill>
                    <a:srgbClr val="FFFFFF"/>
                  </a:solidFill>
                  <a:latin typeface="Open Sans" charset="0"/>
                  <a:cs typeface="Open Sans" charset="0"/>
                  <a:sym typeface="Open Sans" charset="0"/>
                </a:rPr>
                <a:t>）利用抓图软件获取图像</a:t>
              </a:r>
              <a:r>
                <a:rPr lang="zh-CN" altLang="en-US" sz="1200" dirty="0" smtClean="0">
                  <a:solidFill>
                    <a:srgbClr val="FFFFFF"/>
                  </a:solidFill>
                  <a:latin typeface="Open Sans" charset="0"/>
                  <a:cs typeface="Open Sans" charset="0"/>
                  <a:sym typeface="Open Sans" charset="0"/>
                </a:rPr>
                <a:t>。</a:t>
              </a: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15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3001" y="1487686"/>
            <a:ext cx="6825158" cy="31414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3 </a:t>
            </a:r>
            <a:r>
              <a:rPr lang="zh-CN" altLang="en-US" sz="2400" dirty="0">
                <a:solidFill>
                  <a:srgbClr val="00B050"/>
                </a:solidFill>
                <a:latin typeface="Open Sans Light" charset="0"/>
                <a:cs typeface="Open Sans Light" charset="0"/>
                <a:sym typeface="Open Sans Light" charset="0"/>
              </a:rPr>
              <a:t>看图软件</a:t>
            </a:r>
            <a:r>
              <a:rPr lang="zh-CN" altLang="en-US" sz="2400" dirty="0" smtClean="0">
                <a:solidFill>
                  <a:srgbClr val="00B050"/>
                </a:solidFill>
                <a:latin typeface="Open Sans Light" charset="0"/>
                <a:cs typeface="Open Sans Light" charset="0"/>
                <a:sym typeface="Open Sans Light" charset="0"/>
              </a:rPr>
              <a:t>介绍</a:t>
            </a:r>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447800" y="1581150"/>
            <a:ext cx="6172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了解常用的看图软件</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掌握美图看看、</a:t>
            </a:r>
            <a:r>
              <a:rPr lang="en-US" altLang="zh-CN" sz="1000" dirty="0" err="1">
                <a:solidFill>
                  <a:srgbClr val="FFFFFF"/>
                </a:solidFill>
                <a:latin typeface="Open Sans" charset="0"/>
                <a:cs typeface="Open Sans" charset="0"/>
                <a:sym typeface="Open Sans" charset="0"/>
              </a:rPr>
              <a:t>ACDSee</a:t>
            </a:r>
            <a:r>
              <a:rPr lang="zh-CN" altLang="en-US" sz="1000" dirty="0">
                <a:solidFill>
                  <a:srgbClr val="FFFFFF"/>
                </a:solidFill>
                <a:latin typeface="Open Sans" charset="0"/>
                <a:cs typeface="Open Sans" charset="0"/>
                <a:sym typeface="Open Sans" charset="0"/>
              </a:rPr>
              <a:t>软件的使用方法</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zh-CN" altLang="en-US" sz="1000" dirty="0" smtClean="0">
                <a:solidFill>
                  <a:srgbClr val="FFFFFF"/>
                </a:solidFill>
                <a:latin typeface="Open Sans" charset="0"/>
                <a:cs typeface="Open Sans" charset="0"/>
                <a:sym typeface="Open Sans" charset="0"/>
              </a:rPr>
              <a:t>        在</a:t>
            </a:r>
            <a:r>
              <a:rPr lang="zh-CN" altLang="en-US" sz="1000" dirty="0">
                <a:solidFill>
                  <a:srgbClr val="FFFFFF"/>
                </a:solidFill>
                <a:latin typeface="Open Sans" charset="0"/>
                <a:cs typeface="Open Sans" charset="0"/>
                <a:sym typeface="Open Sans" charset="0"/>
              </a:rPr>
              <a:t>多媒体素材的收集过程中，经常会下载很多图片。怎样快速的查看与浏览图片素材，并对图片进行简单的编辑，本节将通过实例演示详细介绍美图看看和</a:t>
            </a:r>
            <a:r>
              <a:rPr lang="en-US" altLang="zh-CN" sz="1000" dirty="0" err="1">
                <a:solidFill>
                  <a:srgbClr val="FFFFFF"/>
                </a:solidFill>
                <a:latin typeface="Open Sans" charset="0"/>
                <a:cs typeface="Open Sans" charset="0"/>
                <a:sym typeface="Open Sans" charset="0"/>
              </a:rPr>
              <a:t>ACDSee</a:t>
            </a:r>
            <a:r>
              <a:rPr lang="zh-CN" altLang="en-US" sz="1000" dirty="0">
                <a:solidFill>
                  <a:srgbClr val="FFFFFF"/>
                </a:solidFill>
                <a:latin typeface="Open Sans" charset="0"/>
                <a:cs typeface="Open Sans" charset="0"/>
                <a:sym typeface="Open Sans" charset="0"/>
              </a:rPr>
              <a:t>两款软件的使用</a:t>
            </a:r>
            <a:r>
              <a:rPr lang="zh-CN" altLang="en-US" sz="1000" dirty="0" smtClean="0">
                <a:solidFill>
                  <a:srgbClr val="FFFFFF"/>
                </a:solidFill>
                <a:latin typeface="Open Sans" charset="0"/>
                <a:cs typeface="Open Sans" charset="0"/>
                <a:sym typeface="Open Sans" charset="0"/>
              </a:rPr>
              <a:t>。</a:t>
            </a: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5.3 </a:t>
            </a:r>
            <a:r>
              <a:rPr lang="zh-CN" altLang="en-US" sz="1400" dirty="0">
                <a:solidFill>
                  <a:srgbClr val="4D4D4D"/>
                </a:solidFill>
                <a:latin typeface="Open Sans" charset="0"/>
                <a:cs typeface="Open Sans" charset="0"/>
                <a:sym typeface="Open Sans" charset="0"/>
              </a:rPr>
              <a:t>看图软件的介绍</a:t>
            </a:r>
            <a:endParaRPr lang="zh-CN" altLang="en-US" sz="1400" dirty="0">
              <a:solidFill>
                <a:srgbClr val="4D4D4D"/>
              </a:solidFill>
              <a:latin typeface="Open Sans" charset="0"/>
              <a:cs typeface="Open Sans" charset="0"/>
              <a:sym typeface="Open Sans" charset="0"/>
            </a:endParaRPr>
          </a:p>
          <a:p>
            <a:pPr algn="l"/>
            <a:r>
              <a:rPr lang="en-US" altLang="zh-CN" sz="1400" dirty="0">
                <a:solidFill>
                  <a:srgbClr val="4D4D4D"/>
                </a:solidFill>
                <a:latin typeface="Open Sans" charset="0"/>
                <a:cs typeface="Open Sans" charset="0"/>
                <a:sym typeface="Open Sans" charset="0"/>
              </a:rPr>
              <a:t>5.3.1 </a:t>
            </a:r>
            <a:r>
              <a:rPr lang="zh-CN" altLang="en-US" sz="1400" dirty="0">
                <a:solidFill>
                  <a:srgbClr val="4D4D4D"/>
                </a:solidFill>
                <a:latin typeface="Open Sans" charset="0"/>
                <a:cs typeface="Open Sans" charset="0"/>
                <a:sym typeface="Open Sans" charset="0"/>
              </a:rPr>
              <a:t>美图</a:t>
            </a:r>
            <a:r>
              <a:rPr lang="zh-CN" altLang="en-US" sz="1400" dirty="0" smtClean="0">
                <a:solidFill>
                  <a:srgbClr val="4D4D4D"/>
                </a:solidFill>
                <a:latin typeface="Open Sans" charset="0"/>
                <a:cs typeface="Open Sans" charset="0"/>
                <a:sym typeface="Open Sans" charset="0"/>
              </a:rPr>
              <a:t>看看</a:t>
            </a:r>
            <a:endParaRPr 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smtClean="0">
                  <a:solidFill>
                    <a:srgbClr val="FFFFFF"/>
                  </a:solidFill>
                  <a:latin typeface="Open Sans" charset="0"/>
                  <a:cs typeface="Open Sans" charset="0"/>
                  <a:sym typeface="Open Sans" charset="0"/>
                </a:rPr>
                <a:t>       美</a:t>
              </a:r>
              <a:r>
                <a:rPr lang="zh-CN" altLang="en-US" sz="1200" dirty="0">
                  <a:solidFill>
                    <a:srgbClr val="FFFFFF"/>
                  </a:solidFill>
                  <a:latin typeface="Open Sans" charset="0"/>
                  <a:cs typeface="Open Sans" charset="0"/>
                  <a:sym typeface="Open Sans" charset="0"/>
                </a:rPr>
                <a:t>图看看是目前最小最快的万能看图软件，完美兼容所有主流图片格式，拥有简洁干净的界面，用户好评度极高。美图看看采用自主研发的图像引擎，专门针对数码照片优化，使大图片的浏览性能全面提升！独创的缓存图片技术占用</a:t>
              </a:r>
              <a:r>
                <a:rPr lang="en-US" altLang="zh-CN" sz="1200" dirty="0">
                  <a:solidFill>
                    <a:srgbClr val="FFFFFF"/>
                  </a:solidFill>
                  <a:latin typeface="Open Sans" charset="0"/>
                  <a:cs typeface="Open Sans" charset="0"/>
                  <a:sym typeface="Open Sans" charset="0"/>
                </a:rPr>
                <a:t>CPU</a:t>
              </a:r>
              <a:r>
                <a:rPr lang="zh-CN" altLang="en-US" sz="1200" dirty="0">
                  <a:solidFill>
                    <a:srgbClr val="FFFFFF"/>
                  </a:solidFill>
                  <a:latin typeface="Open Sans" charset="0"/>
                  <a:cs typeface="Open Sans" charset="0"/>
                  <a:sym typeface="Open Sans" charset="0"/>
                </a:rPr>
                <a:t>、内存极低</a:t>
              </a:r>
              <a:r>
                <a:rPr lang="zh-CN" altLang="en-US" sz="1200" dirty="0" smtClean="0">
                  <a:solidFill>
                    <a:srgbClr val="FFFFFF"/>
                  </a:solidFill>
                  <a:latin typeface="Open Sans" charset="0"/>
                  <a:cs typeface="Open Sans" charset="0"/>
                  <a:sym typeface="Open Sans" charset="0"/>
                </a:rPr>
                <a:t>，低</a:t>
              </a:r>
              <a:r>
                <a:rPr lang="zh-CN" altLang="en-US" sz="1200" dirty="0">
                  <a:solidFill>
                    <a:srgbClr val="FFFFFF"/>
                  </a:solidFill>
                  <a:latin typeface="Open Sans" charset="0"/>
                  <a:cs typeface="Open Sans" charset="0"/>
                  <a:sym typeface="Open Sans" charset="0"/>
                </a:rPr>
                <a:t>配置的电脑也可流畅使用。</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5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Rectangle 7"/>
          <p:cNvSpPr/>
          <p:nvPr/>
        </p:nvSpPr>
        <p:spPr bwMode="auto">
          <a:xfrm>
            <a:off x="1066800" y="438150"/>
            <a:ext cx="623887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5.3.1 </a:t>
            </a:r>
            <a:r>
              <a:rPr lang="zh-CN" altLang="en-US" sz="1400" dirty="0">
                <a:solidFill>
                  <a:srgbClr val="4D4D4D"/>
                </a:solidFill>
                <a:latin typeface="Open Sans" charset="0"/>
                <a:cs typeface="Open Sans" charset="0"/>
                <a:sym typeface="Open Sans" charset="0"/>
              </a:rPr>
              <a:t>美图</a:t>
            </a:r>
            <a:r>
              <a:rPr lang="zh-CN" altLang="en-US" sz="1400" dirty="0" smtClean="0">
                <a:solidFill>
                  <a:srgbClr val="4D4D4D"/>
                </a:solidFill>
                <a:latin typeface="Open Sans" charset="0"/>
                <a:cs typeface="Open Sans" charset="0"/>
                <a:sym typeface="Open Sans" charset="0"/>
              </a:rPr>
              <a:t>看看</a:t>
            </a:r>
            <a:endParaRPr lang="en-US" sz="1400" dirty="0">
              <a:solidFill>
                <a:srgbClr val="4D4D4D"/>
              </a:solidFill>
              <a:latin typeface="Open Sans" charset="0"/>
              <a:cs typeface="Open Sans" charset="0"/>
              <a:sym typeface="Open Sans" charset="0"/>
            </a:endParaRPr>
          </a:p>
        </p:txBody>
      </p:sp>
      <p:sp>
        <p:nvSpPr>
          <p:cNvPr id="6" name="标题 1"/>
          <p:cNvSpPr>
            <a:spLocks noGrp="1"/>
          </p:cNvSpPr>
          <p:nvPr>
            <p:ph type="title"/>
          </p:nvPr>
        </p:nvSpPr>
        <p:spPr>
          <a:xfrm>
            <a:off x="1676400" y="4857750"/>
            <a:ext cx="5334000" cy="239712"/>
          </a:xfrm>
        </p:spPr>
        <p:txBody>
          <a:bodyPr>
            <a:normAutofit/>
          </a:bodyPr>
          <a:lstStyle/>
          <a:p>
            <a:pPr marR="0" rtl="0"/>
            <a:r>
              <a:rPr lang="zh-CN" altLang="en-US" sz="1000" b="0" i="0" u="none" strike="noStrike" kern="100" baseline="0" dirty="0" smtClean="0">
                <a:latin typeface="Times New Roman"/>
                <a:ea typeface="宋体"/>
              </a:rPr>
              <a:t>图</a:t>
            </a:r>
            <a:r>
              <a:rPr lang="en-US" altLang="zh-CN" sz="1000" b="0" i="0" u="none" strike="noStrike" kern="100" baseline="0" dirty="0" smtClean="0">
                <a:latin typeface="Times New Roman"/>
                <a:ea typeface="宋体"/>
              </a:rPr>
              <a:t>5-4</a:t>
            </a:r>
            <a:r>
              <a:rPr lang="zh-CN" altLang="en-US" sz="1000" b="0" i="0" u="none" strike="noStrike" kern="100" baseline="0" dirty="0" smtClean="0">
                <a:solidFill>
                  <a:srgbClr val="000000"/>
                </a:solidFill>
                <a:latin typeface="Times New Roman"/>
                <a:ea typeface="宋体"/>
              </a:rPr>
              <a:t> 美图看看界面</a:t>
            </a:r>
            <a:endParaRPr lang="zh-CN" altLang="en-US" sz="1000" b="0" i="0" u="none" strike="noStrike" kern="100" baseline="0" dirty="0" smtClean="0">
              <a:solidFill>
                <a:srgbClr val="000000"/>
              </a:solidFill>
              <a:latin typeface="Times New Roman"/>
              <a:ea typeface="宋体"/>
            </a:endParaRPr>
          </a:p>
        </p:txBody>
      </p:sp>
      <p:pic>
        <p:nvPicPr>
          <p:cNvPr id="7" name="图片 6" descr="图5-5"/>
          <p:cNvPicPr/>
          <p:nvPr/>
        </p:nvPicPr>
        <p:blipFill>
          <a:blip r:embed="rId1">
            <a:extLst>
              <a:ext uri="{28A0092B-C50C-407E-A947-70E740481C1C}">
                <a14:useLocalDpi xmlns:a14="http://schemas.microsoft.com/office/drawing/2010/main" val="0"/>
              </a:ext>
            </a:extLst>
          </a:blip>
          <a:srcRect/>
          <a:stretch>
            <a:fillRect/>
          </a:stretch>
        </p:blipFill>
        <p:spPr bwMode="auto">
          <a:xfrm>
            <a:off x="1906275" y="819150"/>
            <a:ext cx="5260975" cy="3715385"/>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wd">
                                    <p:tmPct val="10000"/>
                                  </p:iterate>
                                  <p:childTnLst>
                                    <p:set>
                                      <p:cBhvr>
                                        <p:cTn id="6" dur="1" fill="hold">
                                          <p:stCondLst>
                                            <p:cond delay="0"/>
                                          </p:stCondLst>
                                        </p:cTn>
                                        <p:tgtEl>
                                          <p:spTgt spid="18439"/>
                                        </p:tgtEl>
                                        <p:attrNameLst>
                                          <p:attrName>style.visibility</p:attrName>
                                        </p:attrNameLst>
                                      </p:cBhvr>
                                      <p:to>
                                        <p:strVal val="visible"/>
                                      </p:to>
                                    </p:set>
                                    <p:anim calcmode="lin" valueType="num">
                                      <p:cBhvr>
                                        <p:cTn id="7" dur="500" fill="hold"/>
                                        <p:tgtEl>
                                          <p:spTgt spid="18439"/>
                                        </p:tgtEl>
                                        <p:attrNameLst>
                                          <p:attrName>ppt_w</p:attrName>
                                        </p:attrNameLst>
                                      </p:cBhvr>
                                      <p:tavLst>
                                        <p:tav tm="0">
                                          <p:val>
                                            <p:strVal val="#ppt_w*0.70"/>
                                          </p:val>
                                        </p:tav>
                                        <p:tav tm="100000">
                                          <p:val>
                                            <p:strVal val="#ppt_w"/>
                                          </p:val>
                                        </p:tav>
                                      </p:tavLst>
                                    </p:anim>
                                    <p:anim calcmode="lin" valueType="num">
                                      <p:cBhvr>
                                        <p:cTn id="8" dur="500" fill="hold"/>
                                        <p:tgtEl>
                                          <p:spTgt spid="18439"/>
                                        </p:tgtEl>
                                        <p:attrNameLst>
                                          <p:attrName>ppt_h</p:attrName>
                                        </p:attrNameLst>
                                      </p:cBhvr>
                                      <p:tavLst>
                                        <p:tav tm="0">
                                          <p:val>
                                            <p:strVal val="#ppt_h"/>
                                          </p:val>
                                        </p:tav>
                                        <p:tav tm="100000">
                                          <p:val>
                                            <p:strVal val="#ppt_h"/>
                                          </p:val>
                                        </p:tav>
                                      </p:tavLst>
                                    </p:anim>
                                    <p:animEffect transition="in" filter="fade">
                                      <p:cBhvr>
                                        <p:cTn id="9"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Rectangle 7"/>
          <p:cNvSpPr/>
          <p:nvPr/>
        </p:nvSpPr>
        <p:spPr bwMode="auto">
          <a:xfrm>
            <a:off x="1000127" y="1333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5.3.2 </a:t>
            </a:r>
            <a:r>
              <a:rPr lang="en-US" altLang="zh-CN" sz="1400" dirty="0" err="1">
                <a:solidFill>
                  <a:srgbClr val="4D4D4D"/>
                </a:solidFill>
                <a:latin typeface="Open Sans" charset="0"/>
                <a:cs typeface="Open Sans" charset="0"/>
                <a:sym typeface="Open Sans" charset="0"/>
              </a:rPr>
              <a:t>ACDSee</a:t>
            </a:r>
            <a:r>
              <a:rPr lang="zh-CN" altLang="en-US" sz="1400" dirty="0">
                <a:solidFill>
                  <a:srgbClr val="4D4D4D"/>
                </a:solidFill>
                <a:latin typeface="Open Sans" charset="0"/>
                <a:cs typeface="Open Sans" charset="0"/>
                <a:sym typeface="Open Sans" charset="0"/>
              </a:rPr>
              <a:t>看图软件</a:t>
            </a:r>
            <a:endParaRPr lang="zh-CN" alt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438151"/>
            <a:ext cx="6239468" cy="70464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en-US" altLang="zh-CN" sz="1000" dirty="0" err="1" smtClean="0">
                  <a:solidFill>
                    <a:srgbClr val="FFFFFF"/>
                  </a:solidFill>
                  <a:latin typeface="Open Sans" charset="0"/>
                  <a:cs typeface="Open Sans" charset="0"/>
                  <a:sym typeface="Open Sans" charset="0"/>
                </a:rPr>
                <a:t>ACDSee</a:t>
              </a:r>
              <a:r>
                <a:rPr lang="zh-CN" altLang="en-US" sz="1000" dirty="0">
                  <a:solidFill>
                    <a:srgbClr val="FFFFFF"/>
                  </a:solidFill>
                  <a:latin typeface="Open Sans" charset="0"/>
                  <a:cs typeface="Open Sans" charset="0"/>
                  <a:sym typeface="Open Sans" charset="0"/>
                </a:rPr>
                <a:t>是目前非常流行的看图工具之一。它提供了良好的操作界面，简单人性化的操作方式，优质的快速图形解码方式，支持丰富的图形格式，强大的图形文件管理功能等等。</a:t>
              </a:r>
              <a:endParaRPr lang="zh-CN" altLang="en-US" sz="10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pic>
        <p:nvPicPr>
          <p:cNvPr id="8" name="图片 7" descr="图5-11"/>
          <p:cNvPicPr/>
          <p:nvPr/>
        </p:nvPicPr>
        <p:blipFill>
          <a:blip r:embed="rId1">
            <a:extLst>
              <a:ext uri="{28A0092B-C50C-407E-A947-70E740481C1C}">
                <a14:useLocalDpi xmlns:a14="http://schemas.microsoft.com/office/drawing/2010/main" val="0"/>
              </a:ext>
            </a:extLst>
          </a:blip>
          <a:srcRect/>
          <a:stretch>
            <a:fillRect/>
          </a:stretch>
        </p:blipFill>
        <p:spPr bwMode="auto">
          <a:xfrm>
            <a:off x="1583690" y="1200150"/>
            <a:ext cx="5579110" cy="3495675"/>
          </a:xfrm>
          <a:prstGeom prst="rect">
            <a:avLst/>
          </a:prstGeom>
          <a:noFill/>
          <a:ln>
            <a:noFill/>
          </a:ln>
        </p:spPr>
      </p:pic>
      <p:sp>
        <p:nvSpPr>
          <p:cNvPr id="9" name="标题 1"/>
          <p:cNvSpPr>
            <a:spLocks noGrp="1"/>
          </p:cNvSpPr>
          <p:nvPr>
            <p:ph type="title"/>
          </p:nvPr>
        </p:nvSpPr>
        <p:spPr>
          <a:xfrm>
            <a:off x="1828800" y="4781550"/>
            <a:ext cx="4648200" cy="163512"/>
          </a:xfrm>
        </p:spPr>
        <p:txBody>
          <a:bodyPr/>
          <a:lstStyle/>
          <a:p>
            <a:pPr marR="0" rtl="0"/>
            <a:r>
              <a:rPr lang="zh-CN" altLang="en-US" sz="1000" b="0" i="0" u="none" strike="noStrike" kern="100" baseline="0" dirty="0" smtClean="0">
                <a:latin typeface="Times New Roman"/>
                <a:ea typeface="宋体"/>
              </a:rPr>
              <a:t>图</a:t>
            </a:r>
            <a:r>
              <a:rPr lang="en-US" altLang="zh-CN" sz="1000" b="0" i="0" u="none" strike="noStrike" kern="100" baseline="0" dirty="0" smtClean="0">
                <a:latin typeface="Times New Roman"/>
                <a:ea typeface="宋体"/>
              </a:rPr>
              <a:t>5-5</a:t>
            </a:r>
            <a:r>
              <a:rPr lang="zh-CN" altLang="en-US" sz="1000" b="0" i="0" u="none" strike="noStrike" kern="100" baseline="0" dirty="0" smtClean="0">
                <a:solidFill>
                  <a:srgbClr val="000000"/>
                </a:solidFill>
                <a:latin typeface="Times New Roman"/>
                <a:ea typeface="宋体"/>
              </a:rPr>
              <a:t> </a:t>
            </a:r>
            <a:r>
              <a:rPr lang="en-US" altLang="zh-CN" sz="1000" b="0" i="0" u="none" strike="noStrike" kern="100" baseline="0" dirty="0" smtClean="0">
                <a:solidFill>
                  <a:srgbClr val="000000"/>
                </a:solidFill>
                <a:latin typeface="Times New Roman"/>
                <a:ea typeface="宋体"/>
              </a:rPr>
              <a:t>ACDSEE</a:t>
            </a:r>
            <a:r>
              <a:rPr lang="zh-CN" altLang="en-US" sz="1000" b="0" i="0" u="none" strike="noStrike" kern="100" baseline="0" dirty="0" smtClean="0">
                <a:solidFill>
                  <a:srgbClr val="000000"/>
                </a:solidFill>
                <a:latin typeface="Times New Roman"/>
                <a:ea typeface="宋体"/>
              </a:rPr>
              <a:t>浏览</a:t>
            </a:r>
            <a:r>
              <a:rPr lang="zh-CN" altLang="en-US" sz="1000" kern="100" dirty="0" smtClean="0">
                <a:solidFill>
                  <a:srgbClr val="000000"/>
                </a:solidFill>
                <a:latin typeface="Times New Roman"/>
                <a:ea typeface="宋体"/>
              </a:rPr>
              <a:t>界面</a:t>
            </a:r>
            <a:endParaRPr lang="zh-CN" altLang="en-US" sz="1000" b="0" i="0" u="none" strike="noStrike" kern="100" baseline="0" dirty="0" smtClean="0">
              <a:solidFill>
                <a:srgbClr val="000000"/>
              </a:solidFill>
              <a:latin typeface="Times New Roman"/>
              <a:ea typeface="宋体"/>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wd">
                                    <p:tmPct val="10000"/>
                                  </p:iterate>
                                  <p:childTnLst>
                                    <p:set>
                                      <p:cBhvr>
                                        <p:cTn id="6" dur="1" fill="hold">
                                          <p:stCondLst>
                                            <p:cond delay="0"/>
                                          </p:stCondLst>
                                        </p:cTn>
                                        <p:tgtEl>
                                          <p:spTgt spid="18439"/>
                                        </p:tgtEl>
                                        <p:attrNameLst>
                                          <p:attrName>style.visibility</p:attrName>
                                        </p:attrNameLst>
                                      </p:cBhvr>
                                      <p:to>
                                        <p:strVal val="visible"/>
                                      </p:to>
                                    </p:set>
                                    <p:anim calcmode="lin" valueType="num">
                                      <p:cBhvr>
                                        <p:cTn id="7" dur="500" fill="hold"/>
                                        <p:tgtEl>
                                          <p:spTgt spid="18439"/>
                                        </p:tgtEl>
                                        <p:attrNameLst>
                                          <p:attrName>ppt_w</p:attrName>
                                        </p:attrNameLst>
                                      </p:cBhvr>
                                      <p:tavLst>
                                        <p:tav tm="0">
                                          <p:val>
                                            <p:strVal val="#ppt_w*0.70"/>
                                          </p:val>
                                        </p:tav>
                                        <p:tav tm="100000">
                                          <p:val>
                                            <p:strVal val="#ppt_w"/>
                                          </p:val>
                                        </p:tav>
                                      </p:tavLst>
                                    </p:anim>
                                    <p:anim calcmode="lin" valueType="num">
                                      <p:cBhvr>
                                        <p:cTn id="8" dur="500" fill="hold"/>
                                        <p:tgtEl>
                                          <p:spTgt spid="18439"/>
                                        </p:tgtEl>
                                        <p:attrNameLst>
                                          <p:attrName>ppt_h</p:attrName>
                                        </p:attrNameLst>
                                      </p:cBhvr>
                                      <p:tavLst>
                                        <p:tav tm="0">
                                          <p:val>
                                            <p:strVal val="#ppt_h"/>
                                          </p:val>
                                        </p:tav>
                                        <p:tav tm="100000">
                                          <p:val>
                                            <p:strVal val="#ppt_h"/>
                                          </p:val>
                                        </p:tav>
                                      </p:tavLst>
                                    </p:anim>
                                    <p:animEffect transition="in" filter="fade">
                                      <p:cBhvr>
                                        <p:cTn id="9" dur="500"/>
                                        <p:tgtEl>
                                          <p:spTgt spid="18439"/>
                                        </p:tgtEl>
                                      </p:cBhvr>
                                    </p:animEffect>
                                  </p:childTnLst>
                                </p:cTn>
                              </p:par>
                            </p:childTnLst>
                          </p:cTn>
                        </p:par>
                        <p:par>
                          <p:cTn id="10" fill="hold">
                            <p:stCondLst>
                              <p:cond delay="1250"/>
                            </p:stCondLst>
                            <p:childTnLst>
                              <p:par>
                                <p:cTn id="11" presetID="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3001" y="1487686"/>
            <a:ext cx="6825158" cy="31414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4 </a:t>
            </a:r>
            <a:r>
              <a:rPr lang="zh-CN" altLang="en-US" sz="2400" dirty="0">
                <a:solidFill>
                  <a:srgbClr val="00B050"/>
                </a:solidFill>
                <a:latin typeface="Open Sans Light" charset="0"/>
                <a:cs typeface="Open Sans Light" charset="0"/>
                <a:sym typeface="Open Sans Light" charset="0"/>
              </a:rPr>
              <a:t>图片搜索引擎介绍</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447800" y="1581150"/>
            <a:ext cx="6172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了解常用图片搜索引擎软件</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掌握查找同类图片的方法</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zh-CN" altLang="en-US" sz="1000" dirty="0" smtClean="0">
                <a:solidFill>
                  <a:srgbClr val="FFFFFF"/>
                </a:solidFill>
                <a:latin typeface="Open Sans" charset="0"/>
                <a:cs typeface="Open Sans" charset="0"/>
                <a:sym typeface="Open Sans" charset="0"/>
              </a:rPr>
              <a:t>       很多</a:t>
            </a:r>
            <a:r>
              <a:rPr lang="zh-CN" altLang="en-US" sz="1000" dirty="0">
                <a:solidFill>
                  <a:srgbClr val="FFFFFF"/>
                </a:solidFill>
                <a:latin typeface="Open Sans" charset="0"/>
                <a:cs typeface="Open Sans" charset="0"/>
                <a:sym typeface="Open Sans" charset="0"/>
              </a:rPr>
              <a:t>时候，我们手上会有一些不错的图片，但质量不怎样，例如是在论坛上看到的小头像或网站上的一些缩略图，但它们要么分辨率太低，要么是有水印的，不适合收藏，很多人希望能找到该图片的大图或者说无水印的原图。本节将通过实例演示详细介绍图片搜索引擎百度识图的使用方法。</a:t>
            </a:r>
            <a:endParaRPr lang="zh-CN" altLang="en-US" sz="1000" dirty="0">
              <a:solidFill>
                <a:srgbClr val="FFFFFF"/>
              </a:solidFill>
              <a:latin typeface="Open Sans" charset="0"/>
              <a:cs typeface="Open Sans" charset="0"/>
              <a:sym typeface="Open Sans" charset="0"/>
            </a:endParaRPr>
          </a:p>
          <a:p>
            <a:pPr marL="228600" algn="l">
              <a:lnSpc>
                <a:spcPct val="150000"/>
              </a:lnSpc>
            </a:pP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2" name="Group 8"/>
          <p:cNvGrpSpPr/>
          <p:nvPr/>
        </p:nvGrpSpPr>
        <p:grpSpPr bwMode="auto">
          <a:xfrm>
            <a:off x="4328517" y="971550"/>
            <a:ext cx="395883" cy="466725"/>
            <a:chOff x="0" y="0"/>
            <a:chExt cx="664" cy="784"/>
          </a:xfrm>
          <a:solidFill>
            <a:srgbClr val="00B050"/>
          </a:solidFill>
        </p:grpSpPr>
        <p:sp>
          <p:nvSpPr>
            <p:cNvPr id="14365" name="AutoShape 3"/>
            <p:cNvSpPr/>
            <p:nvPr/>
          </p:nvSpPr>
          <p:spPr bwMode="auto">
            <a:xfrm>
              <a:off x="0" y="268"/>
              <a:ext cx="664" cy="491"/>
            </a:xfrm>
            <a:custGeom>
              <a:avLst/>
              <a:gdLst>
                <a:gd name="T0" fmla="*/ 17843 w 21600"/>
                <a:gd name="T1" fmla="*/ 1270 h 21600"/>
                <a:gd name="T2" fmla="*/ 20661 w 21600"/>
                <a:gd name="T3" fmla="*/ 1270 h 21600"/>
                <a:gd name="T4" fmla="*/ 20661 w 21600"/>
                <a:gd name="T5" fmla="*/ 8894 h 21600"/>
                <a:gd name="T6" fmla="*/ 17843 w 21600"/>
                <a:gd name="T7" fmla="*/ 8894 h 21600"/>
                <a:gd name="T8" fmla="*/ 17843 w 21600"/>
                <a:gd name="T9" fmla="*/ 1270 h 21600"/>
                <a:gd name="T10" fmla="*/ 17819 w 21600"/>
                <a:gd name="T11" fmla="*/ 10165 h 21600"/>
                <a:gd name="T12" fmla="*/ 21600 w 21600"/>
                <a:gd name="T13" fmla="*/ 10165 h 21600"/>
                <a:gd name="T14" fmla="*/ 21600 w 21600"/>
                <a:gd name="T15" fmla="*/ 0 h 21600"/>
                <a:gd name="T16" fmla="*/ 17843 w 21600"/>
                <a:gd name="T17" fmla="*/ 0 h 21600"/>
                <a:gd name="T18" fmla="*/ 16904 w 21600"/>
                <a:gd name="T19" fmla="*/ 0 h 21600"/>
                <a:gd name="T20" fmla="*/ 0 w 21600"/>
                <a:gd name="T21" fmla="*/ 0 h 21600"/>
                <a:gd name="T22" fmla="*/ 0 w 21600"/>
                <a:gd name="T23" fmla="*/ 9529 h 21600"/>
                <a:gd name="T24" fmla="*/ 8922 w 21600"/>
                <a:gd name="T25" fmla="*/ 21600 h 21600"/>
                <a:gd name="T26" fmla="*/ 17819 w 21600"/>
                <a:gd name="T27" fmla="*/ 10165 h 21600"/>
                <a:gd name="T28" fmla="*/ 17819 w 21600"/>
                <a:gd name="T29" fmla="*/ 1016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00" h="21600">
                  <a:moveTo>
                    <a:pt x="17843" y="1270"/>
                  </a:moveTo>
                  <a:lnTo>
                    <a:pt x="20661" y="1270"/>
                  </a:lnTo>
                  <a:lnTo>
                    <a:pt x="20661" y="8894"/>
                  </a:lnTo>
                  <a:lnTo>
                    <a:pt x="17843" y="8894"/>
                  </a:lnTo>
                  <a:cubicBezTo>
                    <a:pt x="17843" y="8894"/>
                    <a:pt x="17843" y="1270"/>
                    <a:pt x="17843" y="1270"/>
                  </a:cubicBezTo>
                  <a:close/>
                  <a:moveTo>
                    <a:pt x="17819" y="10165"/>
                  </a:moveTo>
                  <a:lnTo>
                    <a:pt x="21600" y="10165"/>
                  </a:lnTo>
                  <a:lnTo>
                    <a:pt x="21600" y="0"/>
                  </a:lnTo>
                  <a:lnTo>
                    <a:pt x="17843" y="0"/>
                  </a:lnTo>
                  <a:lnTo>
                    <a:pt x="16904" y="0"/>
                  </a:lnTo>
                  <a:lnTo>
                    <a:pt x="0" y="0"/>
                  </a:lnTo>
                  <a:lnTo>
                    <a:pt x="0" y="9529"/>
                  </a:lnTo>
                  <a:cubicBezTo>
                    <a:pt x="0" y="16195"/>
                    <a:pt x="3995" y="21600"/>
                    <a:pt x="8922" y="21600"/>
                  </a:cubicBezTo>
                  <a:cubicBezTo>
                    <a:pt x="13691" y="21600"/>
                    <a:pt x="17574" y="16533"/>
                    <a:pt x="17819" y="10165"/>
                  </a:cubicBezTo>
                  <a:close/>
                  <a:moveTo>
                    <a:pt x="17819" y="10165"/>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defRPr/>
              </a:pPr>
              <a:endParaRPr lang="en-US"/>
            </a:p>
          </p:txBody>
        </p:sp>
        <p:sp>
          <p:nvSpPr>
            <p:cNvPr id="14366" name="AutoShape 4"/>
            <p:cNvSpPr/>
            <p:nvPr/>
          </p:nvSpPr>
          <p:spPr bwMode="auto">
            <a:xfrm>
              <a:off x="0" y="755"/>
              <a:ext cx="549" cy="29"/>
            </a:xfrm>
            <a:custGeom>
              <a:avLst/>
              <a:gdLst>
                <a:gd name="T0" fmla="*/ 0 w 21600"/>
                <a:gd name="T1" fmla="*/ 21600 h 21600"/>
                <a:gd name="T2" fmla="*/ 21600 w 21600"/>
                <a:gd name="T3" fmla="*/ 21600 h 21600"/>
                <a:gd name="T4" fmla="*/ 21600 w 21600"/>
                <a:gd name="T5" fmla="*/ 0 h 21600"/>
                <a:gd name="T6" fmla="*/ 10800 w 21600"/>
                <a:gd name="T7" fmla="*/ 0 h 21600"/>
                <a:gd name="T8" fmla="*/ 0 w 21600"/>
                <a:gd name="T9" fmla="*/ 0 h 21600"/>
                <a:gd name="T10" fmla="*/ 0 w 21600"/>
                <a:gd name="T11" fmla="*/ 21600 h 21600"/>
                <a:gd name="T12" fmla="*/ 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0" y="21600"/>
                  </a:moveTo>
                  <a:lnTo>
                    <a:pt x="21600" y="21600"/>
                  </a:lnTo>
                  <a:lnTo>
                    <a:pt x="21600" y="0"/>
                  </a:lnTo>
                  <a:lnTo>
                    <a:pt x="10800" y="0"/>
                  </a:lnTo>
                  <a:lnTo>
                    <a:pt x="0" y="0"/>
                  </a:lnTo>
                  <a:cubicBezTo>
                    <a:pt x="0" y="0"/>
                    <a:pt x="0" y="21600"/>
                    <a:pt x="0" y="21600"/>
                  </a:cubicBezTo>
                  <a:close/>
                  <a:moveTo>
                    <a:pt x="0" y="21600"/>
                  </a:moveTo>
                </a:path>
              </a:pathLst>
            </a:custGeom>
            <a:grpFill/>
            <a:ln w="12700" cap="flat">
              <a:noFill/>
              <a:miter lim="800000"/>
              <a:headEnd type="none" w="med" len="med"/>
              <a:tailEnd type="none" w="med" len="med"/>
            </a:ln>
          </p:spPr>
          <p:txBody>
            <a:bodyPr lIns="0" tIns="0" rIns="0" bIns="0"/>
            <a:lstStyle/>
            <a:p>
              <a:pPr>
                <a:defRPr/>
              </a:pPr>
              <a:endParaRPr lang="en-US"/>
            </a:p>
          </p:txBody>
        </p:sp>
        <p:sp>
          <p:nvSpPr>
            <p:cNvPr id="14367" name="AutoShape 5"/>
            <p:cNvSpPr/>
            <p:nvPr/>
          </p:nvSpPr>
          <p:spPr bwMode="auto">
            <a:xfrm>
              <a:off x="134" y="50"/>
              <a:ext cx="29" cy="130"/>
            </a:xfrm>
            <a:custGeom>
              <a:avLst/>
              <a:gdLst>
                <a:gd name="T0" fmla="*/ 21600 w 21600"/>
                <a:gd name="T1" fmla="*/ 0 h 21600"/>
                <a:gd name="T2" fmla="*/ 0 w 21600"/>
                <a:gd name="T3" fmla="*/ 0 h 21600"/>
                <a:gd name="T4" fmla="*/ 0 w 21600"/>
                <a:gd name="T5" fmla="*/ 21600 h 21600"/>
                <a:gd name="T6" fmla="*/ 21600 w 21600"/>
                <a:gd name="T7" fmla="*/ 21600 h 21600"/>
                <a:gd name="T8" fmla="*/ 21600 w 21600"/>
                <a:gd name="T9" fmla="*/ 0 h 21600"/>
                <a:gd name="T10" fmla="*/ 216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21600" y="0"/>
                  </a:moveTo>
                  <a:lnTo>
                    <a:pt x="0" y="0"/>
                  </a:lnTo>
                  <a:lnTo>
                    <a:pt x="0" y="21600"/>
                  </a:lnTo>
                  <a:lnTo>
                    <a:pt x="21600" y="21600"/>
                  </a:lnTo>
                  <a:cubicBezTo>
                    <a:pt x="21600" y="21600"/>
                    <a:pt x="21600" y="0"/>
                    <a:pt x="21600" y="0"/>
                  </a:cubicBezTo>
                  <a:close/>
                  <a:moveTo>
                    <a:pt x="21600" y="0"/>
                  </a:moveTo>
                </a:path>
              </a:pathLst>
            </a:custGeom>
            <a:grpFill/>
            <a:ln w="12700" cap="flat">
              <a:noFill/>
              <a:miter lim="800000"/>
              <a:headEnd type="none" w="med" len="med"/>
              <a:tailEnd type="none" w="med" len="med"/>
            </a:ln>
          </p:spPr>
          <p:txBody>
            <a:bodyPr lIns="0" tIns="0" rIns="0" bIns="0"/>
            <a:lstStyle/>
            <a:p>
              <a:pPr>
                <a:defRPr/>
              </a:pPr>
              <a:endParaRPr lang="en-US"/>
            </a:p>
          </p:txBody>
        </p:sp>
        <p:sp>
          <p:nvSpPr>
            <p:cNvPr id="14368" name="AutoShape 6"/>
            <p:cNvSpPr/>
            <p:nvPr/>
          </p:nvSpPr>
          <p:spPr bwMode="auto">
            <a:xfrm>
              <a:off x="370" y="50"/>
              <a:ext cx="28" cy="130"/>
            </a:xfrm>
            <a:custGeom>
              <a:avLst/>
              <a:gdLst>
                <a:gd name="T0" fmla="*/ 21600 w 21600"/>
                <a:gd name="T1" fmla="*/ 0 h 21600"/>
                <a:gd name="T2" fmla="*/ 0 w 21600"/>
                <a:gd name="T3" fmla="*/ 0 h 21600"/>
                <a:gd name="T4" fmla="*/ 0 w 21600"/>
                <a:gd name="T5" fmla="*/ 21600 h 21600"/>
                <a:gd name="T6" fmla="*/ 21600 w 21600"/>
                <a:gd name="T7" fmla="*/ 21600 h 21600"/>
                <a:gd name="T8" fmla="*/ 21600 w 21600"/>
                <a:gd name="T9" fmla="*/ 0 h 21600"/>
                <a:gd name="T10" fmla="*/ 216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21600" y="0"/>
                  </a:moveTo>
                  <a:lnTo>
                    <a:pt x="0" y="0"/>
                  </a:lnTo>
                  <a:lnTo>
                    <a:pt x="0" y="21600"/>
                  </a:lnTo>
                  <a:lnTo>
                    <a:pt x="21600" y="21600"/>
                  </a:lnTo>
                  <a:cubicBezTo>
                    <a:pt x="21600" y="21600"/>
                    <a:pt x="21600" y="0"/>
                    <a:pt x="21600" y="0"/>
                  </a:cubicBezTo>
                  <a:close/>
                  <a:moveTo>
                    <a:pt x="21600" y="0"/>
                  </a:moveTo>
                </a:path>
              </a:pathLst>
            </a:custGeom>
            <a:grpFill/>
            <a:ln w="12700" cap="flat">
              <a:noFill/>
              <a:miter lim="800000"/>
              <a:headEnd type="none" w="med" len="med"/>
              <a:tailEnd type="none" w="med" len="med"/>
            </a:ln>
          </p:spPr>
          <p:txBody>
            <a:bodyPr lIns="0" tIns="0" rIns="0" bIns="0"/>
            <a:lstStyle/>
            <a:p>
              <a:pPr>
                <a:defRPr/>
              </a:pPr>
              <a:endParaRPr lang="en-US"/>
            </a:p>
          </p:txBody>
        </p:sp>
        <p:sp>
          <p:nvSpPr>
            <p:cNvPr id="14369" name="AutoShape 7"/>
            <p:cNvSpPr/>
            <p:nvPr/>
          </p:nvSpPr>
          <p:spPr bwMode="auto">
            <a:xfrm>
              <a:off x="252" y="0"/>
              <a:ext cx="29" cy="173"/>
            </a:xfrm>
            <a:custGeom>
              <a:avLst/>
              <a:gdLst>
                <a:gd name="T0" fmla="*/ 21600 w 21600"/>
                <a:gd name="T1" fmla="*/ 0 h 21600"/>
                <a:gd name="T2" fmla="*/ 0 w 21600"/>
                <a:gd name="T3" fmla="*/ 0 h 21600"/>
                <a:gd name="T4" fmla="*/ 0 w 21600"/>
                <a:gd name="T5" fmla="*/ 21600 h 21600"/>
                <a:gd name="T6" fmla="*/ 21600 w 21600"/>
                <a:gd name="T7" fmla="*/ 21600 h 21600"/>
                <a:gd name="T8" fmla="*/ 21600 w 21600"/>
                <a:gd name="T9" fmla="*/ 0 h 21600"/>
                <a:gd name="T10" fmla="*/ 216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21600" y="0"/>
                  </a:moveTo>
                  <a:lnTo>
                    <a:pt x="0" y="0"/>
                  </a:lnTo>
                  <a:lnTo>
                    <a:pt x="0" y="21600"/>
                  </a:lnTo>
                  <a:lnTo>
                    <a:pt x="21600" y="21600"/>
                  </a:lnTo>
                  <a:cubicBezTo>
                    <a:pt x="21600" y="21600"/>
                    <a:pt x="21600" y="0"/>
                    <a:pt x="21600" y="0"/>
                  </a:cubicBezTo>
                  <a:close/>
                  <a:moveTo>
                    <a:pt x="21600" y="0"/>
                  </a:moveTo>
                </a:path>
              </a:pathLst>
            </a:custGeom>
            <a:grpFill/>
            <a:ln w="12700" cap="flat">
              <a:noFill/>
              <a:miter lim="800000"/>
              <a:headEnd type="none" w="med" len="med"/>
              <a:tailEnd type="none" w="med" len="med"/>
            </a:ln>
          </p:spPr>
          <p:txBody>
            <a:bodyPr lIns="0" tIns="0" rIns="0" bIns="0"/>
            <a:lstStyle/>
            <a:p>
              <a:pPr>
                <a:defRPr/>
              </a:pPr>
              <a:endParaRPr lang="en-US"/>
            </a:p>
          </p:txBody>
        </p:sp>
      </p:grpSp>
      <p:sp>
        <p:nvSpPr>
          <p:cNvPr id="16393" name="Rectangle 9"/>
          <p:cNvSpPr/>
          <p:nvPr/>
        </p:nvSpPr>
        <p:spPr bwMode="auto">
          <a:xfrm>
            <a:off x="990600" y="2252662"/>
            <a:ext cx="1081683" cy="1538288"/>
          </a:xfrm>
          <a:prstGeom prst="rect">
            <a:avLst/>
          </a:prstGeom>
          <a:solidFill>
            <a:srgbClr val="00B050"/>
          </a:solidFill>
          <a:ln w="25400">
            <a:noFill/>
            <a:miter lim="800000"/>
          </a:ln>
        </p:spPr>
        <p:txBody>
          <a:bodyPr lIns="0" tIns="0" rIns="0" bIns="0"/>
          <a:lstStyle/>
          <a:p>
            <a:endParaRPr lang="en-US"/>
          </a:p>
        </p:txBody>
      </p:sp>
      <p:grpSp>
        <p:nvGrpSpPr>
          <p:cNvPr id="16396" name="Group 12"/>
          <p:cNvGrpSpPr/>
          <p:nvPr/>
        </p:nvGrpSpPr>
        <p:grpSpPr bwMode="auto">
          <a:xfrm>
            <a:off x="991789" y="2749153"/>
            <a:ext cx="1089422" cy="618530"/>
            <a:chOff x="0" y="0"/>
            <a:chExt cx="1830" cy="1039"/>
          </a:xfrm>
        </p:grpSpPr>
        <p:sp>
          <p:nvSpPr>
            <p:cNvPr id="14363" name="Rectangle 10"/>
            <p:cNvSpPr/>
            <p:nvPr/>
          </p:nvSpPr>
          <p:spPr bwMode="auto">
            <a:xfrm>
              <a:off x="136" y="443"/>
              <a:ext cx="1554"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a:latin typeface="Times New Roman"/>
                  <a:ea typeface="微软雅黑"/>
                </a:rPr>
                <a:t>认识图像</a:t>
              </a:r>
              <a:endParaRPr lang="zh-CN" altLang="en-US" sz="1800" b="1" kern="100" dirty="0">
                <a:latin typeface="Times New Roman"/>
                <a:ea typeface="微软雅黑"/>
              </a:endParaRPr>
            </a:p>
          </p:txBody>
        </p:sp>
        <p:sp>
          <p:nvSpPr>
            <p:cNvPr id="14364" name="Rectangle 11"/>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1</a:t>
              </a:r>
              <a:endParaRPr lang="zh-CN" altLang="en-US" sz="1100" b="1" kern="100" dirty="0">
                <a:latin typeface="Times New Roman"/>
                <a:ea typeface="微软雅黑"/>
              </a:endParaRPr>
            </a:p>
          </p:txBody>
        </p:sp>
      </p:grpSp>
      <p:sp>
        <p:nvSpPr>
          <p:cNvPr id="16397" name="Rectangle 13"/>
          <p:cNvSpPr/>
          <p:nvPr/>
        </p:nvSpPr>
        <p:spPr bwMode="auto">
          <a:xfrm>
            <a:off x="2206822" y="2252662"/>
            <a:ext cx="1081683" cy="1538288"/>
          </a:xfrm>
          <a:prstGeom prst="rect">
            <a:avLst/>
          </a:prstGeom>
          <a:solidFill>
            <a:srgbClr val="00B050"/>
          </a:solidFill>
          <a:ln w="25400">
            <a:noFill/>
            <a:miter lim="800000"/>
          </a:ln>
        </p:spPr>
        <p:txBody>
          <a:bodyPr lIns="0" tIns="0" rIns="0" bIns="0"/>
          <a:lstStyle/>
          <a:p>
            <a:endParaRPr lang="en-US"/>
          </a:p>
        </p:txBody>
      </p:sp>
      <p:grpSp>
        <p:nvGrpSpPr>
          <p:cNvPr id="16400" name="Group 16"/>
          <p:cNvGrpSpPr/>
          <p:nvPr/>
        </p:nvGrpSpPr>
        <p:grpSpPr bwMode="auto">
          <a:xfrm>
            <a:off x="2210991" y="2749153"/>
            <a:ext cx="1090017" cy="618530"/>
            <a:chOff x="0" y="0"/>
            <a:chExt cx="1830" cy="1039"/>
          </a:xfrm>
        </p:grpSpPr>
        <p:sp>
          <p:nvSpPr>
            <p:cNvPr id="14361" name="Rectangle 14"/>
            <p:cNvSpPr/>
            <p:nvPr/>
          </p:nvSpPr>
          <p:spPr bwMode="auto">
            <a:xfrm>
              <a:off x="129" y="443"/>
              <a:ext cx="1554"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smtClean="0">
                  <a:latin typeface="Times New Roman"/>
                  <a:ea typeface="微软雅黑"/>
                </a:rPr>
                <a:t>图像的获取</a:t>
              </a:r>
              <a:endParaRPr lang="zh-CN" altLang="en-US" sz="1800" b="1" kern="100" dirty="0">
                <a:latin typeface="Times New Roman"/>
                <a:ea typeface="微软雅黑"/>
              </a:endParaRPr>
            </a:p>
          </p:txBody>
        </p:sp>
        <p:sp>
          <p:nvSpPr>
            <p:cNvPr id="14362" name="Rectangle 15"/>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2</a:t>
              </a:r>
              <a:endParaRPr lang="zh-CN" altLang="en-US" sz="1100" b="1" kern="100" dirty="0">
                <a:latin typeface="Times New Roman"/>
                <a:ea typeface="微软雅黑"/>
              </a:endParaRPr>
            </a:p>
          </p:txBody>
        </p:sp>
      </p:grpSp>
      <p:sp>
        <p:nvSpPr>
          <p:cNvPr id="16401" name="Rectangle 17"/>
          <p:cNvSpPr/>
          <p:nvPr/>
        </p:nvSpPr>
        <p:spPr bwMode="auto">
          <a:xfrm>
            <a:off x="3423047" y="2252662"/>
            <a:ext cx="1081683" cy="1538288"/>
          </a:xfrm>
          <a:prstGeom prst="rect">
            <a:avLst/>
          </a:prstGeom>
          <a:solidFill>
            <a:srgbClr val="00B050"/>
          </a:solidFill>
          <a:ln w="25400">
            <a:noFill/>
            <a:miter lim="800000"/>
          </a:ln>
        </p:spPr>
        <p:txBody>
          <a:bodyPr lIns="0" tIns="0" rIns="0" bIns="0"/>
          <a:lstStyle/>
          <a:p>
            <a:endParaRPr lang="en-US"/>
          </a:p>
        </p:txBody>
      </p:sp>
      <p:grpSp>
        <p:nvGrpSpPr>
          <p:cNvPr id="16404" name="Group 20"/>
          <p:cNvGrpSpPr/>
          <p:nvPr/>
        </p:nvGrpSpPr>
        <p:grpSpPr bwMode="auto">
          <a:xfrm>
            <a:off x="3418285" y="2749153"/>
            <a:ext cx="1090017" cy="618530"/>
            <a:chOff x="0" y="0"/>
            <a:chExt cx="1830" cy="1039"/>
          </a:xfrm>
        </p:grpSpPr>
        <p:sp>
          <p:nvSpPr>
            <p:cNvPr id="14359" name="Rectangle 18"/>
            <p:cNvSpPr/>
            <p:nvPr/>
          </p:nvSpPr>
          <p:spPr bwMode="auto">
            <a:xfrm>
              <a:off x="144" y="443"/>
              <a:ext cx="1555"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a:latin typeface="Times New Roman"/>
                  <a:ea typeface="微软雅黑"/>
                </a:rPr>
                <a:t>看图软件介绍</a:t>
              </a:r>
              <a:endParaRPr lang="zh-CN" altLang="en-US" sz="1800" b="1" kern="100" dirty="0">
                <a:latin typeface="Times New Roman"/>
                <a:ea typeface="微软雅黑"/>
              </a:endParaRPr>
            </a:p>
          </p:txBody>
        </p:sp>
        <p:sp>
          <p:nvSpPr>
            <p:cNvPr id="14360" name="Rectangle 19"/>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3</a:t>
              </a:r>
              <a:endParaRPr lang="zh-CN" altLang="en-US" sz="1100" b="1" kern="100" dirty="0">
                <a:latin typeface="Times New Roman"/>
                <a:ea typeface="微软雅黑"/>
              </a:endParaRPr>
            </a:p>
          </p:txBody>
        </p:sp>
      </p:grpSp>
      <p:sp>
        <p:nvSpPr>
          <p:cNvPr id="16405" name="Rectangle 21"/>
          <p:cNvSpPr/>
          <p:nvPr/>
        </p:nvSpPr>
        <p:spPr bwMode="auto">
          <a:xfrm>
            <a:off x="5845969" y="2252662"/>
            <a:ext cx="1081683" cy="1538288"/>
          </a:xfrm>
          <a:prstGeom prst="rect">
            <a:avLst/>
          </a:prstGeom>
          <a:solidFill>
            <a:srgbClr val="00B050"/>
          </a:solidFill>
          <a:ln w="25400">
            <a:noFill/>
            <a:miter lim="800000"/>
          </a:ln>
        </p:spPr>
        <p:txBody>
          <a:bodyPr lIns="0" tIns="0" rIns="0" bIns="0"/>
          <a:lstStyle/>
          <a:p>
            <a:endParaRPr lang="en-US"/>
          </a:p>
        </p:txBody>
      </p:sp>
      <p:grpSp>
        <p:nvGrpSpPr>
          <p:cNvPr id="16408" name="Group 24"/>
          <p:cNvGrpSpPr/>
          <p:nvPr/>
        </p:nvGrpSpPr>
        <p:grpSpPr bwMode="auto">
          <a:xfrm>
            <a:off x="5857280" y="2749153"/>
            <a:ext cx="1090017" cy="618530"/>
            <a:chOff x="0" y="0"/>
            <a:chExt cx="1830" cy="1039"/>
          </a:xfrm>
        </p:grpSpPr>
        <p:sp>
          <p:nvSpPr>
            <p:cNvPr id="14357" name="Rectangle 22"/>
            <p:cNvSpPr/>
            <p:nvPr/>
          </p:nvSpPr>
          <p:spPr bwMode="auto">
            <a:xfrm>
              <a:off x="116" y="443"/>
              <a:ext cx="1555"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a:latin typeface="Times New Roman"/>
                  <a:ea typeface="微软雅黑"/>
                </a:rPr>
                <a:t>截图软件介绍</a:t>
              </a:r>
              <a:endParaRPr lang="zh-CN" altLang="en-US" sz="1800" b="1" kern="100" dirty="0">
                <a:latin typeface="Times New Roman"/>
                <a:ea typeface="微软雅黑"/>
              </a:endParaRPr>
            </a:p>
          </p:txBody>
        </p:sp>
        <p:sp>
          <p:nvSpPr>
            <p:cNvPr id="14358" name="Rectangle 23"/>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5</a:t>
              </a:r>
              <a:endParaRPr lang="zh-CN" altLang="en-US" sz="1100" b="1" kern="100" dirty="0">
                <a:latin typeface="Times New Roman"/>
                <a:ea typeface="微软雅黑"/>
              </a:endParaRPr>
            </a:p>
          </p:txBody>
        </p:sp>
      </p:grpSp>
      <p:sp>
        <p:nvSpPr>
          <p:cNvPr id="16409" name="Rectangle 25"/>
          <p:cNvSpPr/>
          <p:nvPr/>
        </p:nvSpPr>
        <p:spPr bwMode="auto">
          <a:xfrm>
            <a:off x="7062192" y="2252662"/>
            <a:ext cx="1081683" cy="1538288"/>
          </a:xfrm>
          <a:prstGeom prst="rect">
            <a:avLst/>
          </a:prstGeom>
          <a:solidFill>
            <a:srgbClr val="00B050"/>
          </a:solidFill>
          <a:ln w="25400">
            <a:noFill/>
            <a:miter lim="800000"/>
          </a:ln>
        </p:spPr>
        <p:txBody>
          <a:bodyPr lIns="0" tIns="0" rIns="0" bIns="0"/>
          <a:lstStyle/>
          <a:p>
            <a:endParaRPr lang="en-US"/>
          </a:p>
        </p:txBody>
      </p:sp>
      <p:grpSp>
        <p:nvGrpSpPr>
          <p:cNvPr id="16412" name="Group 28"/>
          <p:cNvGrpSpPr/>
          <p:nvPr/>
        </p:nvGrpSpPr>
        <p:grpSpPr bwMode="auto">
          <a:xfrm>
            <a:off x="7064574" y="2749153"/>
            <a:ext cx="1090017" cy="618530"/>
            <a:chOff x="0" y="0"/>
            <a:chExt cx="1830" cy="1039"/>
          </a:xfrm>
        </p:grpSpPr>
        <p:sp>
          <p:nvSpPr>
            <p:cNvPr id="14355" name="Rectangle 26"/>
            <p:cNvSpPr/>
            <p:nvPr/>
          </p:nvSpPr>
          <p:spPr bwMode="auto">
            <a:xfrm>
              <a:off x="132" y="443"/>
              <a:ext cx="1554"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a:latin typeface="Times New Roman"/>
                  <a:ea typeface="微软雅黑"/>
                </a:rPr>
                <a:t>图像编辑软件介绍</a:t>
              </a:r>
              <a:endParaRPr lang="zh-CN" altLang="en-US" sz="1800" b="1" kern="100" dirty="0">
                <a:latin typeface="Times New Roman"/>
                <a:ea typeface="微软雅黑"/>
              </a:endParaRPr>
            </a:p>
          </p:txBody>
        </p:sp>
        <p:sp>
          <p:nvSpPr>
            <p:cNvPr id="14356" name="Rectangle 27"/>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6</a:t>
              </a:r>
              <a:endParaRPr lang="zh-CN" altLang="en-US" sz="1100" b="1" kern="100" dirty="0">
                <a:latin typeface="Times New Roman"/>
                <a:ea typeface="微软雅黑"/>
              </a:endParaRPr>
            </a:p>
          </p:txBody>
        </p:sp>
      </p:grpSp>
      <p:sp>
        <p:nvSpPr>
          <p:cNvPr id="16413" name="Rectangle 29"/>
          <p:cNvSpPr/>
          <p:nvPr/>
        </p:nvSpPr>
        <p:spPr bwMode="auto">
          <a:xfrm>
            <a:off x="4639269" y="2252662"/>
            <a:ext cx="1076920" cy="1538288"/>
          </a:xfrm>
          <a:prstGeom prst="rect">
            <a:avLst/>
          </a:prstGeom>
          <a:solidFill>
            <a:srgbClr val="00B050"/>
          </a:solidFill>
          <a:ln w="25400">
            <a:noFill/>
            <a:miter lim="800000"/>
          </a:ln>
        </p:spPr>
        <p:txBody>
          <a:bodyPr lIns="0" tIns="0" rIns="0" bIns="0"/>
          <a:lstStyle/>
          <a:p>
            <a:pPr>
              <a:defRPr/>
            </a:pPr>
            <a:endParaRPr lang="en-US"/>
          </a:p>
        </p:txBody>
      </p:sp>
      <p:grpSp>
        <p:nvGrpSpPr>
          <p:cNvPr id="16416" name="Group 32"/>
          <p:cNvGrpSpPr/>
          <p:nvPr/>
        </p:nvGrpSpPr>
        <p:grpSpPr bwMode="auto">
          <a:xfrm>
            <a:off x="4633317" y="2749153"/>
            <a:ext cx="1090017" cy="618530"/>
            <a:chOff x="0" y="0"/>
            <a:chExt cx="1830" cy="1039"/>
          </a:xfrm>
        </p:grpSpPr>
        <p:sp>
          <p:nvSpPr>
            <p:cNvPr id="14353" name="Rectangle 30"/>
            <p:cNvSpPr/>
            <p:nvPr/>
          </p:nvSpPr>
          <p:spPr bwMode="auto">
            <a:xfrm>
              <a:off x="116" y="443"/>
              <a:ext cx="1555"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800" b="1" kern="100" dirty="0">
                  <a:latin typeface="Times New Roman"/>
                  <a:ea typeface="微软雅黑"/>
                </a:rPr>
                <a:t>图片搜索引擎介绍</a:t>
              </a:r>
              <a:endParaRPr lang="zh-CN" altLang="en-US" sz="1800" b="1" kern="100" dirty="0">
                <a:latin typeface="Times New Roman"/>
                <a:ea typeface="微软雅黑"/>
              </a:endParaRPr>
            </a:p>
          </p:txBody>
        </p:sp>
        <p:sp>
          <p:nvSpPr>
            <p:cNvPr id="14354" name="Rectangle 31"/>
            <p:cNvSpPr/>
            <p:nvPr/>
          </p:nvSpPr>
          <p:spPr bwMode="auto">
            <a:xfrm>
              <a:off x="0" y="0"/>
              <a:ext cx="183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lvl="0"/>
              <a:r>
                <a:rPr lang="zh-CN" altLang="en-US" sz="1100" b="1" kern="100" dirty="0">
                  <a:latin typeface="Times New Roman"/>
                  <a:ea typeface="微软雅黑"/>
                </a:rPr>
                <a:t>任务</a:t>
              </a:r>
              <a:r>
                <a:rPr lang="en-US" altLang="zh-CN" sz="1100" b="1" kern="100" dirty="0" smtClean="0">
                  <a:latin typeface="Times New Roman"/>
                  <a:ea typeface="微软雅黑"/>
                </a:rPr>
                <a:t>4</a:t>
              </a:r>
              <a:endParaRPr lang="zh-CN" altLang="en-US" sz="1100" b="1" kern="100" dirty="0">
                <a:latin typeface="Times New Roman"/>
                <a:ea typeface="微软雅黑"/>
              </a:endParaRP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393"/>
                                        </p:tgtEl>
                                        <p:attrNameLst>
                                          <p:attrName>style.visibility</p:attrName>
                                        </p:attrNameLst>
                                      </p:cBhvr>
                                      <p:to>
                                        <p:strVal val="visible"/>
                                      </p:to>
                                    </p:set>
                                    <p:anim calcmode="lin" valueType="num">
                                      <p:cBhvr>
                                        <p:cTn id="7" dur="300" fill="hold"/>
                                        <p:tgtEl>
                                          <p:spTgt spid="16393"/>
                                        </p:tgtEl>
                                        <p:attrNameLst>
                                          <p:attrName>ppt_w</p:attrName>
                                        </p:attrNameLst>
                                      </p:cBhvr>
                                      <p:tavLst>
                                        <p:tav tm="0">
                                          <p:val>
                                            <p:fltVal val="0"/>
                                          </p:val>
                                        </p:tav>
                                        <p:tav tm="100000">
                                          <p:val>
                                            <p:strVal val="#ppt_w"/>
                                          </p:val>
                                        </p:tav>
                                      </p:tavLst>
                                    </p:anim>
                                    <p:anim calcmode="lin" valueType="num">
                                      <p:cBhvr>
                                        <p:cTn id="8" dur="300" fill="hold"/>
                                        <p:tgtEl>
                                          <p:spTgt spid="16393"/>
                                        </p:tgtEl>
                                        <p:attrNameLst>
                                          <p:attrName>ppt_h</p:attrName>
                                        </p:attrNameLst>
                                      </p:cBhvr>
                                      <p:tavLst>
                                        <p:tav tm="0">
                                          <p:val>
                                            <p:fltVal val="0"/>
                                          </p:val>
                                        </p:tav>
                                        <p:tav tm="100000">
                                          <p:val>
                                            <p:strVal val="#ppt_h"/>
                                          </p:val>
                                        </p:tav>
                                      </p:tavLst>
                                    </p:anim>
                                    <p:animEffect transition="in" filter="fade">
                                      <p:cBhvr>
                                        <p:cTn id="9" dur="300"/>
                                        <p:tgtEl>
                                          <p:spTgt spid="1639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396"/>
                                        </p:tgtEl>
                                        <p:attrNameLst>
                                          <p:attrName>style.visibility</p:attrName>
                                        </p:attrNameLst>
                                      </p:cBhvr>
                                      <p:to>
                                        <p:strVal val="visible"/>
                                      </p:to>
                                    </p:set>
                                    <p:anim calcmode="lin" valueType="num">
                                      <p:cBhvr>
                                        <p:cTn id="13" dur="500" fill="hold"/>
                                        <p:tgtEl>
                                          <p:spTgt spid="16396"/>
                                        </p:tgtEl>
                                        <p:attrNameLst>
                                          <p:attrName>ppt_w</p:attrName>
                                        </p:attrNameLst>
                                      </p:cBhvr>
                                      <p:tavLst>
                                        <p:tav tm="0">
                                          <p:val>
                                            <p:fltVal val="0"/>
                                          </p:val>
                                        </p:tav>
                                        <p:tav tm="100000">
                                          <p:val>
                                            <p:strVal val="#ppt_w"/>
                                          </p:val>
                                        </p:tav>
                                      </p:tavLst>
                                    </p:anim>
                                    <p:anim calcmode="lin" valueType="num">
                                      <p:cBhvr>
                                        <p:cTn id="14" dur="500" fill="hold"/>
                                        <p:tgtEl>
                                          <p:spTgt spid="16396"/>
                                        </p:tgtEl>
                                        <p:attrNameLst>
                                          <p:attrName>ppt_h</p:attrName>
                                        </p:attrNameLst>
                                      </p:cBhvr>
                                      <p:tavLst>
                                        <p:tav tm="0">
                                          <p:val>
                                            <p:fltVal val="0"/>
                                          </p:val>
                                        </p:tav>
                                        <p:tav tm="100000">
                                          <p:val>
                                            <p:strVal val="#ppt_h"/>
                                          </p:val>
                                        </p:tav>
                                      </p:tavLst>
                                    </p:anim>
                                    <p:animEffect transition="in" filter="fade">
                                      <p:cBhvr>
                                        <p:cTn id="15" dur="500"/>
                                        <p:tgtEl>
                                          <p:spTgt spid="1639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397"/>
                                        </p:tgtEl>
                                        <p:attrNameLst>
                                          <p:attrName>style.visibility</p:attrName>
                                        </p:attrNameLst>
                                      </p:cBhvr>
                                      <p:to>
                                        <p:strVal val="visible"/>
                                      </p:to>
                                    </p:set>
                                    <p:anim calcmode="lin" valueType="num">
                                      <p:cBhvr>
                                        <p:cTn id="19" dur="300" fill="hold"/>
                                        <p:tgtEl>
                                          <p:spTgt spid="16397"/>
                                        </p:tgtEl>
                                        <p:attrNameLst>
                                          <p:attrName>ppt_w</p:attrName>
                                        </p:attrNameLst>
                                      </p:cBhvr>
                                      <p:tavLst>
                                        <p:tav tm="0">
                                          <p:val>
                                            <p:fltVal val="0"/>
                                          </p:val>
                                        </p:tav>
                                        <p:tav tm="100000">
                                          <p:val>
                                            <p:strVal val="#ppt_w"/>
                                          </p:val>
                                        </p:tav>
                                      </p:tavLst>
                                    </p:anim>
                                    <p:anim calcmode="lin" valueType="num">
                                      <p:cBhvr>
                                        <p:cTn id="20" dur="300" fill="hold"/>
                                        <p:tgtEl>
                                          <p:spTgt spid="16397"/>
                                        </p:tgtEl>
                                        <p:attrNameLst>
                                          <p:attrName>ppt_h</p:attrName>
                                        </p:attrNameLst>
                                      </p:cBhvr>
                                      <p:tavLst>
                                        <p:tav tm="0">
                                          <p:val>
                                            <p:fltVal val="0"/>
                                          </p:val>
                                        </p:tav>
                                        <p:tav tm="100000">
                                          <p:val>
                                            <p:strVal val="#ppt_h"/>
                                          </p:val>
                                        </p:tav>
                                      </p:tavLst>
                                    </p:anim>
                                    <p:animEffect transition="in" filter="fade">
                                      <p:cBhvr>
                                        <p:cTn id="21" dur="300"/>
                                        <p:tgtEl>
                                          <p:spTgt spid="1639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6400"/>
                                        </p:tgtEl>
                                        <p:attrNameLst>
                                          <p:attrName>style.visibility</p:attrName>
                                        </p:attrNameLst>
                                      </p:cBhvr>
                                      <p:to>
                                        <p:strVal val="visible"/>
                                      </p:to>
                                    </p:set>
                                    <p:anim calcmode="lin" valueType="num">
                                      <p:cBhvr>
                                        <p:cTn id="25" dur="500" fill="hold"/>
                                        <p:tgtEl>
                                          <p:spTgt spid="16400"/>
                                        </p:tgtEl>
                                        <p:attrNameLst>
                                          <p:attrName>ppt_w</p:attrName>
                                        </p:attrNameLst>
                                      </p:cBhvr>
                                      <p:tavLst>
                                        <p:tav tm="0">
                                          <p:val>
                                            <p:fltVal val="0"/>
                                          </p:val>
                                        </p:tav>
                                        <p:tav tm="100000">
                                          <p:val>
                                            <p:strVal val="#ppt_w"/>
                                          </p:val>
                                        </p:tav>
                                      </p:tavLst>
                                    </p:anim>
                                    <p:anim calcmode="lin" valueType="num">
                                      <p:cBhvr>
                                        <p:cTn id="26" dur="500" fill="hold"/>
                                        <p:tgtEl>
                                          <p:spTgt spid="16400"/>
                                        </p:tgtEl>
                                        <p:attrNameLst>
                                          <p:attrName>ppt_h</p:attrName>
                                        </p:attrNameLst>
                                      </p:cBhvr>
                                      <p:tavLst>
                                        <p:tav tm="0">
                                          <p:val>
                                            <p:fltVal val="0"/>
                                          </p:val>
                                        </p:tav>
                                        <p:tav tm="100000">
                                          <p:val>
                                            <p:strVal val="#ppt_h"/>
                                          </p:val>
                                        </p:tav>
                                      </p:tavLst>
                                    </p:anim>
                                    <p:animEffect transition="in" filter="fade">
                                      <p:cBhvr>
                                        <p:cTn id="27" dur="500"/>
                                        <p:tgtEl>
                                          <p:spTgt spid="1640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6401"/>
                                        </p:tgtEl>
                                        <p:attrNameLst>
                                          <p:attrName>style.visibility</p:attrName>
                                        </p:attrNameLst>
                                      </p:cBhvr>
                                      <p:to>
                                        <p:strVal val="visible"/>
                                      </p:to>
                                    </p:set>
                                    <p:anim calcmode="lin" valueType="num">
                                      <p:cBhvr>
                                        <p:cTn id="31" dur="300" fill="hold"/>
                                        <p:tgtEl>
                                          <p:spTgt spid="16401"/>
                                        </p:tgtEl>
                                        <p:attrNameLst>
                                          <p:attrName>ppt_w</p:attrName>
                                        </p:attrNameLst>
                                      </p:cBhvr>
                                      <p:tavLst>
                                        <p:tav tm="0">
                                          <p:val>
                                            <p:fltVal val="0"/>
                                          </p:val>
                                        </p:tav>
                                        <p:tav tm="100000">
                                          <p:val>
                                            <p:strVal val="#ppt_w"/>
                                          </p:val>
                                        </p:tav>
                                      </p:tavLst>
                                    </p:anim>
                                    <p:anim calcmode="lin" valueType="num">
                                      <p:cBhvr>
                                        <p:cTn id="32" dur="300" fill="hold"/>
                                        <p:tgtEl>
                                          <p:spTgt spid="16401"/>
                                        </p:tgtEl>
                                        <p:attrNameLst>
                                          <p:attrName>ppt_h</p:attrName>
                                        </p:attrNameLst>
                                      </p:cBhvr>
                                      <p:tavLst>
                                        <p:tav tm="0">
                                          <p:val>
                                            <p:fltVal val="0"/>
                                          </p:val>
                                        </p:tav>
                                        <p:tav tm="100000">
                                          <p:val>
                                            <p:strVal val="#ppt_h"/>
                                          </p:val>
                                        </p:tav>
                                      </p:tavLst>
                                    </p:anim>
                                    <p:animEffect transition="in" filter="fade">
                                      <p:cBhvr>
                                        <p:cTn id="33" dur="300"/>
                                        <p:tgtEl>
                                          <p:spTgt spid="1640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6404"/>
                                        </p:tgtEl>
                                        <p:attrNameLst>
                                          <p:attrName>style.visibility</p:attrName>
                                        </p:attrNameLst>
                                      </p:cBhvr>
                                      <p:to>
                                        <p:strVal val="visible"/>
                                      </p:to>
                                    </p:set>
                                    <p:anim calcmode="lin" valueType="num">
                                      <p:cBhvr>
                                        <p:cTn id="37" dur="500" fill="hold"/>
                                        <p:tgtEl>
                                          <p:spTgt spid="16404"/>
                                        </p:tgtEl>
                                        <p:attrNameLst>
                                          <p:attrName>ppt_w</p:attrName>
                                        </p:attrNameLst>
                                      </p:cBhvr>
                                      <p:tavLst>
                                        <p:tav tm="0">
                                          <p:val>
                                            <p:fltVal val="0"/>
                                          </p:val>
                                        </p:tav>
                                        <p:tav tm="100000">
                                          <p:val>
                                            <p:strVal val="#ppt_w"/>
                                          </p:val>
                                        </p:tav>
                                      </p:tavLst>
                                    </p:anim>
                                    <p:anim calcmode="lin" valueType="num">
                                      <p:cBhvr>
                                        <p:cTn id="38" dur="500" fill="hold"/>
                                        <p:tgtEl>
                                          <p:spTgt spid="16404"/>
                                        </p:tgtEl>
                                        <p:attrNameLst>
                                          <p:attrName>ppt_h</p:attrName>
                                        </p:attrNameLst>
                                      </p:cBhvr>
                                      <p:tavLst>
                                        <p:tav tm="0">
                                          <p:val>
                                            <p:fltVal val="0"/>
                                          </p:val>
                                        </p:tav>
                                        <p:tav tm="100000">
                                          <p:val>
                                            <p:strVal val="#ppt_h"/>
                                          </p:val>
                                        </p:tav>
                                      </p:tavLst>
                                    </p:anim>
                                    <p:animEffect transition="in" filter="fade">
                                      <p:cBhvr>
                                        <p:cTn id="39" dur="500"/>
                                        <p:tgtEl>
                                          <p:spTgt spid="1640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6413"/>
                                        </p:tgtEl>
                                        <p:attrNameLst>
                                          <p:attrName>style.visibility</p:attrName>
                                        </p:attrNameLst>
                                      </p:cBhvr>
                                      <p:to>
                                        <p:strVal val="visible"/>
                                      </p:to>
                                    </p:set>
                                    <p:anim calcmode="lin" valueType="num">
                                      <p:cBhvr>
                                        <p:cTn id="43" dur="300" fill="hold"/>
                                        <p:tgtEl>
                                          <p:spTgt spid="16413"/>
                                        </p:tgtEl>
                                        <p:attrNameLst>
                                          <p:attrName>ppt_w</p:attrName>
                                        </p:attrNameLst>
                                      </p:cBhvr>
                                      <p:tavLst>
                                        <p:tav tm="0">
                                          <p:val>
                                            <p:fltVal val="0"/>
                                          </p:val>
                                        </p:tav>
                                        <p:tav tm="100000">
                                          <p:val>
                                            <p:strVal val="#ppt_w"/>
                                          </p:val>
                                        </p:tav>
                                      </p:tavLst>
                                    </p:anim>
                                    <p:anim calcmode="lin" valueType="num">
                                      <p:cBhvr>
                                        <p:cTn id="44" dur="300" fill="hold"/>
                                        <p:tgtEl>
                                          <p:spTgt spid="16413"/>
                                        </p:tgtEl>
                                        <p:attrNameLst>
                                          <p:attrName>ppt_h</p:attrName>
                                        </p:attrNameLst>
                                      </p:cBhvr>
                                      <p:tavLst>
                                        <p:tav tm="0">
                                          <p:val>
                                            <p:fltVal val="0"/>
                                          </p:val>
                                        </p:tav>
                                        <p:tav tm="100000">
                                          <p:val>
                                            <p:strVal val="#ppt_h"/>
                                          </p:val>
                                        </p:tav>
                                      </p:tavLst>
                                    </p:anim>
                                    <p:animEffect transition="in" filter="fade">
                                      <p:cBhvr>
                                        <p:cTn id="45" dur="300"/>
                                        <p:tgtEl>
                                          <p:spTgt spid="1641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6416"/>
                                        </p:tgtEl>
                                        <p:attrNameLst>
                                          <p:attrName>style.visibility</p:attrName>
                                        </p:attrNameLst>
                                      </p:cBhvr>
                                      <p:to>
                                        <p:strVal val="visible"/>
                                      </p:to>
                                    </p:set>
                                    <p:anim calcmode="lin" valueType="num">
                                      <p:cBhvr>
                                        <p:cTn id="49" dur="500" fill="hold"/>
                                        <p:tgtEl>
                                          <p:spTgt spid="16416"/>
                                        </p:tgtEl>
                                        <p:attrNameLst>
                                          <p:attrName>ppt_w</p:attrName>
                                        </p:attrNameLst>
                                      </p:cBhvr>
                                      <p:tavLst>
                                        <p:tav tm="0">
                                          <p:val>
                                            <p:fltVal val="0"/>
                                          </p:val>
                                        </p:tav>
                                        <p:tav tm="100000">
                                          <p:val>
                                            <p:strVal val="#ppt_w"/>
                                          </p:val>
                                        </p:tav>
                                      </p:tavLst>
                                    </p:anim>
                                    <p:anim calcmode="lin" valueType="num">
                                      <p:cBhvr>
                                        <p:cTn id="50" dur="500" fill="hold"/>
                                        <p:tgtEl>
                                          <p:spTgt spid="16416"/>
                                        </p:tgtEl>
                                        <p:attrNameLst>
                                          <p:attrName>ppt_h</p:attrName>
                                        </p:attrNameLst>
                                      </p:cBhvr>
                                      <p:tavLst>
                                        <p:tav tm="0">
                                          <p:val>
                                            <p:fltVal val="0"/>
                                          </p:val>
                                        </p:tav>
                                        <p:tav tm="100000">
                                          <p:val>
                                            <p:strVal val="#ppt_h"/>
                                          </p:val>
                                        </p:tav>
                                      </p:tavLst>
                                    </p:anim>
                                    <p:animEffect transition="in" filter="fade">
                                      <p:cBhvr>
                                        <p:cTn id="51" dur="500"/>
                                        <p:tgtEl>
                                          <p:spTgt spid="16416"/>
                                        </p:tgtEl>
                                      </p:cBhvr>
                                    </p:animEffect>
                                  </p:childTnLst>
                                </p:cTn>
                              </p:par>
                            </p:childTnLst>
                          </p:cTn>
                        </p:par>
                        <p:par>
                          <p:cTn id="52" fill="hold">
                            <p:stCondLst>
                              <p:cond delay="4000"/>
                            </p:stCondLst>
                            <p:childTnLst>
                              <p:par>
                                <p:cTn id="53" presetID="45" presetClass="entr" presetSubtype="0" fill="hold" nodeType="afterEffect">
                                  <p:stCondLst>
                                    <p:cond delay="0"/>
                                  </p:stCondLst>
                                  <p:childTnLst>
                                    <p:set>
                                      <p:cBhvr>
                                        <p:cTn id="54" dur="1" fill="hold">
                                          <p:stCondLst>
                                            <p:cond delay="0"/>
                                          </p:stCondLst>
                                        </p:cTn>
                                        <p:tgtEl>
                                          <p:spTgt spid="16392"/>
                                        </p:tgtEl>
                                        <p:attrNameLst>
                                          <p:attrName>style.visibility</p:attrName>
                                        </p:attrNameLst>
                                      </p:cBhvr>
                                      <p:to>
                                        <p:strVal val="visible"/>
                                      </p:to>
                                    </p:set>
                                    <p:animEffect transition="in" filter="fade">
                                      <p:cBhvr>
                                        <p:cTn id="55" dur="500"/>
                                        <p:tgtEl>
                                          <p:spTgt spid="16392"/>
                                        </p:tgtEl>
                                      </p:cBhvr>
                                    </p:animEffect>
                                    <p:anim calcmode="lin" valueType="num">
                                      <p:cBhvr>
                                        <p:cTn id="56" dur="500" fill="hold"/>
                                        <p:tgtEl>
                                          <p:spTgt spid="16392"/>
                                        </p:tgtEl>
                                        <p:attrNameLst>
                                          <p:attrName>ppt_w</p:attrName>
                                        </p:attrNameLst>
                                      </p:cBhvr>
                                      <p:tavLst>
                                        <p:tav tm="0" fmla="#ppt_w*sin(2.5*pi*$)">
                                          <p:val>
                                            <p:fltVal val="0"/>
                                          </p:val>
                                        </p:tav>
                                        <p:tav tm="100000">
                                          <p:val>
                                            <p:fltVal val="1"/>
                                          </p:val>
                                        </p:tav>
                                      </p:tavLst>
                                    </p:anim>
                                    <p:anim calcmode="lin" valueType="num">
                                      <p:cBhvr>
                                        <p:cTn id="57" dur="500" fill="hold"/>
                                        <p:tgtEl>
                                          <p:spTgt spid="16392"/>
                                        </p:tgtEl>
                                        <p:attrNameLst>
                                          <p:attrName>ppt_h</p:attrName>
                                        </p:attrNameLst>
                                      </p:cBhvr>
                                      <p:tavLst>
                                        <p:tav tm="0">
                                          <p:val>
                                            <p:strVal val="#ppt_h"/>
                                          </p:val>
                                        </p:tav>
                                        <p:tav tm="100000">
                                          <p:val>
                                            <p:strVal val="#ppt_h"/>
                                          </p:val>
                                        </p:tav>
                                      </p:tavLst>
                                    </p:anim>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6405"/>
                                        </p:tgtEl>
                                        <p:attrNameLst>
                                          <p:attrName>style.visibility</p:attrName>
                                        </p:attrNameLst>
                                      </p:cBhvr>
                                      <p:to>
                                        <p:strVal val="visible"/>
                                      </p:to>
                                    </p:set>
                                    <p:anim calcmode="lin" valueType="num">
                                      <p:cBhvr>
                                        <p:cTn id="61" dur="300" fill="hold"/>
                                        <p:tgtEl>
                                          <p:spTgt spid="16405"/>
                                        </p:tgtEl>
                                        <p:attrNameLst>
                                          <p:attrName>ppt_w</p:attrName>
                                        </p:attrNameLst>
                                      </p:cBhvr>
                                      <p:tavLst>
                                        <p:tav tm="0">
                                          <p:val>
                                            <p:fltVal val="0"/>
                                          </p:val>
                                        </p:tav>
                                        <p:tav tm="100000">
                                          <p:val>
                                            <p:strVal val="#ppt_w"/>
                                          </p:val>
                                        </p:tav>
                                      </p:tavLst>
                                    </p:anim>
                                    <p:anim calcmode="lin" valueType="num">
                                      <p:cBhvr>
                                        <p:cTn id="62" dur="300" fill="hold"/>
                                        <p:tgtEl>
                                          <p:spTgt spid="16405"/>
                                        </p:tgtEl>
                                        <p:attrNameLst>
                                          <p:attrName>ppt_h</p:attrName>
                                        </p:attrNameLst>
                                      </p:cBhvr>
                                      <p:tavLst>
                                        <p:tav tm="0">
                                          <p:val>
                                            <p:fltVal val="0"/>
                                          </p:val>
                                        </p:tav>
                                        <p:tav tm="100000">
                                          <p:val>
                                            <p:strVal val="#ppt_h"/>
                                          </p:val>
                                        </p:tav>
                                      </p:tavLst>
                                    </p:anim>
                                    <p:animEffect transition="in" filter="fade">
                                      <p:cBhvr>
                                        <p:cTn id="63" dur="300"/>
                                        <p:tgtEl>
                                          <p:spTgt spid="16405"/>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6408"/>
                                        </p:tgtEl>
                                        <p:attrNameLst>
                                          <p:attrName>style.visibility</p:attrName>
                                        </p:attrNameLst>
                                      </p:cBhvr>
                                      <p:to>
                                        <p:strVal val="visible"/>
                                      </p:to>
                                    </p:set>
                                    <p:anim calcmode="lin" valueType="num">
                                      <p:cBhvr>
                                        <p:cTn id="67" dur="500" fill="hold"/>
                                        <p:tgtEl>
                                          <p:spTgt spid="16408"/>
                                        </p:tgtEl>
                                        <p:attrNameLst>
                                          <p:attrName>ppt_w</p:attrName>
                                        </p:attrNameLst>
                                      </p:cBhvr>
                                      <p:tavLst>
                                        <p:tav tm="0">
                                          <p:val>
                                            <p:fltVal val="0"/>
                                          </p:val>
                                        </p:tav>
                                        <p:tav tm="100000">
                                          <p:val>
                                            <p:strVal val="#ppt_w"/>
                                          </p:val>
                                        </p:tav>
                                      </p:tavLst>
                                    </p:anim>
                                    <p:anim calcmode="lin" valueType="num">
                                      <p:cBhvr>
                                        <p:cTn id="68" dur="500" fill="hold"/>
                                        <p:tgtEl>
                                          <p:spTgt spid="16408"/>
                                        </p:tgtEl>
                                        <p:attrNameLst>
                                          <p:attrName>ppt_h</p:attrName>
                                        </p:attrNameLst>
                                      </p:cBhvr>
                                      <p:tavLst>
                                        <p:tav tm="0">
                                          <p:val>
                                            <p:fltVal val="0"/>
                                          </p:val>
                                        </p:tav>
                                        <p:tav tm="100000">
                                          <p:val>
                                            <p:strVal val="#ppt_h"/>
                                          </p:val>
                                        </p:tav>
                                      </p:tavLst>
                                    </p:anim>
                                    <p:animEffect transition="in" filter="fade">
                                      <p:cBhvr>
                                        <p:cTn id="69" dur="500"/>
                                        <p:tgtEl>
                                          <p:spTgt spid="16408"/>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409"/>
                                        </p:tgtEl>
                                        <p:attrNameLst>
                                          <p:attrName>style.visibility</p:attrName>
                                        </p:attrNameLst>
                                      </p:cBhvr>
                                      <p:to>
                                        <p:strVal val="visible"/>
                                      </p:to>
                                    </p:set>
                                    <p:anim calcmode="lin" valueType="num">
                                      <p:cBhvr>
                                        <p:cTn id="73" dur="300" fill="hold"/>
                                        <p:tgtEl>
                                          <p:spTgt spid="16409"/>
                                        </p:tgtEl>
                                        <p:attrNameLst>
                                          <p:attrName>ppt_w</p:attrName>
                                        </p:attrNameLst>
                                      </p:cBhvr>
                                      <p:tavLst>
                                        <p:tav tm="0">
                                          <p:val>
                                            <p:fltVal val="0"/>
                                          </p:val>
                                        </p:tav>
                                        <p:tav tm="100000">
                                          <p:val>
                                            <p:strVal val="#ppt_w"/>
                                          </p:val>
                                        </p:tav>
                                      </p:tavLst>
                                    </p:anim>
                                    <p:anim calcmode="lin" valueType="num">
                                      <p:cBhvr>
                                        <p:cTn id="74" dur="300" fill="hold"/>
                                        <p:tgtEl>
                                          <p:spTgt spid="16409"/>
                                        </p:tgtEl>
                                        <p:attrNameLst>
                                          <p:attrName>ppt_h</p:attrName>
                                        </p:attrNameLst>
                                      </p:cBhvr>
                                      <p:tavLst>
                                        <p:tav tm="0">
                                          <p:val>
                                            <p:fltVal val="0"/>
                                          </p:val>
                                        </p:tav>
                                        <p:tav tm="100000">
                                          <p:val>
                                            <p:strVal val="#ppt_h"/>
                                          </p:val>
                                        </p:tav>
                                      </p:tavLst>
                                    </p:anim>
                                    <p:animEffect transition="in" filter="fade">
                                      <p:cBhvr>
                                        <p:cTn id="75" dur="300"/>
                                        <p:tgtEl>
                                          <p:spTgt spid="16409"/>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6412"/>
                                        </p:tgtEl>
                                        <p:attrNameLst>
                                          <p:attrName>style.visibility</p:attrName>
                                        </p:attrNameLst>
                                      </p:cBhvr>
                                      <p:to>
                                        <p:strVal val="visible"/>
                                      </p:to>
                                    </p:set>
                                    <p:anim calcmode="lin" valueType="num">
                                      <p:cBhvr>
                                        <p:cTn id="79" dur="500" fill="hold"/>
                                        <p:tgtEl>
                                          <p:spTgt spid="16412"/>
                                        </p:tgtEl>
                                        <p:attrNameLst>
                                          <p:attrName>ppt_w</p:attrName>
                                        </p:attrNameLst>
                                      </p:cBhvr>
                                      <p:tavLst>
                                        <p:tav tm="0">
                                          <p:val>
                                            <p:fltVal val="0"/>
                                          </p:val>
                                        </p:tav>
                                        <p:tav tm="100000">
                                          <p:val>
                                            <p:strVal val="#ppt_w"/>
                                          </p:val>
                                        </p:tav>
                                      </p:tavLst>
                                    </p:anim>
                                    <p:anim calcmode="lin" valueType="num">
                                      <p:cBhvr>
                                        <p:cTn id="80" dur="500" fill="hold"/>
                                        <p:tgtEl>
                                          <p:spTgt spid="16412"/>
                                        </p:tgtEl>
                                        <p:attrNameLst>
                                          <p:attrName>ppt_h</p:attrName>
                                        </p:attrNameLst>
                                      </p:cBhvr>
                                      <p:tavLst>
                                        <p:tav tm="0">
                                          <p:val>
                                            <p:fltVal val="0"/>
                                          </p:val>
                                        </p:tav>
                                        <p:tav tm="100000">
                                          <p:val>
                                            <p:strVal val="#ppt_h"/>
                                          </p:val>
                                        </p:tav>
                                      </p:tavLst>
                                    </p:anim>
                                    <p:animEffect transition="in" filter="fade">
                                      <p:cBhvr>
                                        <p:cTn id="81" dur="500"/>
                                        <p:tgtEl>
                                          <p:spTgt spid="16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3" grpId="0" animBg="1"/>
      <p:bldP spid="16397" grpId="0" animBg="1"/>
      <p:bldP spid="16401" grpId="0" animBg="1"/>
      <p:bldP spid="16405" grpId="0" animBg="1"/>
      <p:bldP spid="16409" grpId="0" animBg="1"/>
      <p:bldP spid="164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5.4 </a:t>
            </a:r>
            <a:r>
              <a:rPr lang="zh-CN" altLang="en-US" sz="1400" dirty="0">
                <a:solidFill>
                  <a:srgbClr val="4D4D4D"/>
                </a:solidFill>
                <a:latin typeface="Open Sans" charset="0"/>
                <a:cs typeface="Open Sans" charset="0"/>
                <a:sym typeface="Open Sans" charset="0"/>
              </a:rPr>
              <a:t>图片搜索引擎软件</a:t>
            </a:r>
            <a:r>
              <a:rPr lang="en-US" altLang="zh-CN" sz="1400" dirty="0">
                <a:solidFill>
                  <a:srgbClr val="4D4D4D"/>
                </a:solidFill>
                <a:latin typeface="Times New Roman" charset="0"/>
                <a:cs typeface="Open Sans" charset="0"/>
                <a:sym typeface="Open Sans" charset="0"/>
              </a:rPr>
              <a:t>——</a:t>
            </a:r>
            <a:r>
              <a:rPr lang="zh-CN" altLang="en-US" sz="1400" dirty="0">
                <a:solidFill>
                  <a:srgbClr val="4D4D4D"/>
                </a:solidFill>
                <a:latin typeface="Open Sans" charset="0"/>
                <a:cs typeface="Open Sans" charset="0"/>
                <a:sym typeface="Open Sans" charset="0"/>
              </a:rPr>
              <a:t>百度识图</a:t>
            </a:r>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       </a:t>
              </a:r>
              <a:r>
                <a:rPr lang="zh-CN" altLang="en-US" sz="1200" dirty="0" smtClean="0">
                  <a:solidFill>
                    <a:srgbClr val="FFFFFF"/>
                  </a:solidFill>
                  <a:latin typeface="Open Sans" charset="0"/>
                  <a:cs typeface="Open Sans" charset="0"/>
                  <a:sym typeface="Open Sans" charset="0"/>
                </a:rPr>
                <a:t>其实</a:t>
              </a:r>
              <a:r>
                <a:rPr lang="zh-CN" altLang="en-US" sz="1200" dirty="0">
                  <a:solidFill>
                    <a:srgbClr val="FFFFFF"/>
                  </a:solidFill>
                  <a:latin typeface="Open Sans" charset="0"/>
                  <a:cs typeface="Open Sans" charset="0"/>
                  <a:sym typeface="Open Sans" charset="0"/>
                </a:rPr>
                <a:t>，网上早就有“以图搜图”的搜索引擎存在了，常用的图片搜索软件有百度识图、</a:t>
              </a:r>
              <a:r>
                <a:rPr lang="en-US" altLang="zh-CN" sz="1200" dirty="0" err="1">
                  <a:solidFill>
                    <a:srgbClr val="FFFFFF"/>
                  </a:solidFill>
                  <a:latin typeface="Open Sans" charset="0"/>
                  <a:cs typeface="Open Sans" charset="0"/>
                  <a:sym typeface="Open Sans" charset="0"/>
                </a:rPr>
                <a:t>Tineye</a:t>
              </a:r>
              <a:r>
                <a:rPr lang="zh-CN" altLang="en-US" sz="1200" dirty="0">
                  <a:solidFill>
                    <a:srgbClr val="FFFFFF"/>
                  </a:solidFill>
                  <a:latin typeface="Open Sans" charset="0"/>
                  <a:cs typeface="Open Sans" charset="0"/>
                  <a:sym typeface="Open Sans" charset="0"/>
                </a:rPr>
                <a:t>等，今天我们就介绍一下百度识图。它的使用方法就是只要你上传需要搜索的图片，或者提交一张图片的网址，它就能为你搜索到与这张图相似的其他图片。</a:t>
              </a:r>
              <a:endParaRPr lang="zh-CN" altLang="en-US" sz="1200" dirty="0">
                <a:solidFill>
                  <a:srgbClr val="FFFFFF"/>
                </a:solidFill>
                <a:latin typeface="Open Sans" charset="0"/>
                <a:cs typeface="Open Sans" charset="0"/>
                <a:sym typeface="Open Sans" charset="0"/>
              </a:endParaRPr>
            </a:p>
            <a:p>
              <a:pPr algn="l">
                <a:lnSpc>
                  <a:spcPct val="110000"/>
                </a:lnSpc>
              </a:pPr>
              <a:r>
                <a:rPr lang="zh-CN" altLang="en-US" sz="1200" dirty="0">
                  <a:solidFill>
                    <a:srgbClr val="FFFFFF"/>
                  </a:solidFill>
                  <a:latin typeface="Open Sans" charset="0"/>
                  <a:cs typeface="Open Sans" charset="0"/>
                  <a:sym typeface="Open Sans" charset="0"/>
                </a:rPr>
                <a:t>这是以图片本身来搜索图片，并非一直以来大家熟悉的以关键字搜索来图片。像谷歌图片、百度图片这些常规的图片搜索都是输入关键字，然后搜出关于这个关键字相关的图片。而以图搜图则不是使用关键字而是使用图片本身代替了关键字来搜索其他图片。这种以图搜图方式的搜索引擎用术语来说就是“反向图片搜索引擎”。</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349"/>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操作</a:t>
            </a:r>
            <a:r>
              <a:rPr lang="zh-CN" altLang="en-US" sz="2400" dirty="0">
                <a:solidFill>
                  <a:srgbClr val="00B050"/>
                </a:solidFill>
                <a:latin typeface="Open Sans Light" charset="0"/>
                <a:cs typeface="Open Sans Light" charset="0"/>
                <a:sym typeface="Open Sans Light" charset="0"/>
              </a:rPr>
              <a:t>步骤</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812006"/>
            <a:ext cx="6391273" cy="7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1</a:t>
            </a:r>
            <a:r>
              <a:rPr lang="zh-CN" altLang="en-US" sz="1400" dirty="0">
                <a:solidFill>
                  <a:srgbClr val="4D4D4D"/>
                </a:solidFill>
                <a:latin typeface="Open Sans" charset="0"/>
                <a:cs typeface="Open Sans" charset="0"/>
                <a:sym typeface="Open Sans" charset="0"/>
              </a:rPr>
              <a:t>、实施思路</a:t>
            </a:r>
            <a:endParaRPr lang="zh-CN" altLang="en-US" sz="1400" dirty="0">
              <a:solidFill>
                <a:srgbClr val="4D4D4D"/>
              </a:solidFill>
              <a:latin typeface="Open Sans" charset="0"/>
              <a:cs typeface="Open Sans" charset="0"/>
              <a:sym typeface="Open Sans" charset="0"/>
            </a:endParaRPr>
          </a:p>
          <a:p>
            <a:pPr algn="l"/>
            <a:r>
              <a:rPr lang="zh-CN" altLang="en-US" sz="1400" dirty="0">
                <a:solidFill>
                  <a:srgbClr val="4D4D4D"/>
                </a:solidFill>
                <a:latin typeface="Open Sans" charset="0"/>
                <a:cs typeface="Open Sans" charset="0"/>
                <a:sym typeface="Open Sans" charset="0"/>
              </a:rPr>
              <a:t>运用百度识图查找同类型图片</a:t>
            </a:r>
            <a:endParaRPr lang="zh-CN" altLang="en-US" sz="1400" dirty="0">
              <a:solidFill>
                <a:srgbClr val="4D4D4D"/>
              </a:solidFill>
              <a:latin typeface="Open Sans" charset="0"/>
              <a:cs typeface="Open Sans" charset="0"/>
              <a:sym typeface="Open Sans" charset="0"/>
            </a:endParaRPr>
          </a:p>
          <a:p>
            <a:pPr algn="l"/>
            <a:r>
              <a:rPr lang="en-US" altLang="zh-CN" sz="1400" dirty="0">
                <a:solidFill>
                  <a:srgbClr val="4D4D4D"/>
                </a:solidFill>
                <a:latin typeface="Open Sans" charset="0"/>
                <a:cs typeface="Open Sans" charset="0"/>
                <a:sym typeface="Open Sans" charset="0"/>
              </a:rPr>
              <a:t>2</a:t>
            </a:r>
            <a:r>
              <a:rPr lang="zh-CN" altLang="en-US" sz="1400" dirty="0">
                <a:solidFill>
                  <a:srgbClr val="4D4D4D"/>
                </a:solidFill>
                <a:latin typeface="Open Sans" charset="0"/>
                <a:cs typeface="Open Sans" charset="0"/>
                <a:sym typeface="Open Sans" charset="0"/>
              </a:rPr>
              <a:t>、实施过程</a:t>
            </a:r>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pic>
        <p:nvPicPr>
          <p:cNvPr id="8" name="图片 7" descr="12"/>
          <p:cNvPicPr/>
          <p:nvPr/>
        </p:nvPicPr>
        <p:blipFill>
          <a:blip r:embed="rId1">
            <a:extLst>
              <a:ext uri="{28A0092B-C50C-407E-A947-70E740481C1C}">
                <a14:useLocalDpi xmlns:a14="http://schemas.microsoft.com/office/drawing/2010/main" val="0"/>
              </a:ext>
            </a:extLst>
          </a:blip>
          <a:srcRect/>
          <a:stretch>
            <a:fillRect/>
          </a:stretch>
        </p:blipFill>
        <p:spPr bwMode="auto">
          <a:xfrm>
            <a:off x="1981199" y="1581150"/>
            <a:ext cx="5272405" cy="3142615"/>
          </a:xfrm>
          <a:prstGeom prst="rect">
            <a:avLst/>
          </a:prstGeom>
          <a:noFill/>
          <a:ln>
            <a:noFill/>
          </a:ln>
        </p:spPr>
      </p:pic>
      <p:sp>
        <p:nvSpPr>
          <p:cNvPr id="9" name="标题 1"/>
          <p:cNvSpPr>
            <a:spLocks noGrp="1"/>
          </p:cNvSpPr>
          <p:nvPr>
            <p:ph type="title"/>
          </p:nvPr>
        </p:nvSpPr>
        <p:spPr>
          <a:xfrm>
            <a:off x="2362200" y="4781550"/>
            <a:ext cx="4800600" cy="239712"/>
          </a:xfrm>
        </p:spPr>
        <p:txBody>
          <a:bodyPr/>
          <a:lstStyle/>
          <a:p>
            <a:pPr marR="0" rtl="0"/>
            <a:r>
              <a:rPr lang="zh-CN" altLang="en-US" sz="1000" b="0" i="0" u="none" strike="noStrike" kern="100" baseline="0" dirty="0" smtClean="0">
                <a:solidFill>
                  <a:srgbClr val="000000"/>
                </a:solidFill>
                <a:latin typeface="Times New Roman"/>
                <a:ea typeface="宋体"/>
              </a:rPr>
              <a:t>图</a:t>
            </a:r>
            <a:r>
              <a:rPr lang="en-US" altLang="zh-CN" sz="1000" b="0" i="0" u="none" strike="noStrike" kern="100" baseline="0" dirty="0" smtClean="0">
                <a:solidFill>
                  <a:srgbClr val="000000"/>
                </a:solidFill>
                <a:latin typeface="Times New Roman"/>
                <a:ea typeface="宋体"/>
              </a:rPr>
              <a:t>5-6 </a:t>
            </a:r>
            <a:r>
              <a:rPr lang="zh-CN" altLang="en-US" sz="1000" b="0" i="0" u="none" strike="noStrike" kern="100" baseline="0" dirty="0" smtClean="0">
                <a:solidFill>
                  <a:srgbClr val="000000"/>
                </a:solidFill>
                <a:latin typeface="Times New Roman"/>
                <a:ea typeface="宋体"/>
              </a:rPr>
              <a:t>百度识图界面</a:t>
            </a:r>
            <a:endParaRPr lang="zh-CN" altLang="en-US" sz="1000" b="0" i="0" u="none" strike="noStrike" kern="100" baseline="0" dirty="0" smtClean="0">
              <a:solidFill>
                <a:srgbClr val="000000"/>
              </a:solidFill>
              <a:latin typeface="Times New Roman"/>
              <a:ea typeface="宋体"/>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3001" y="1487686"/>
            <a:ext cx="6825158" cy="24556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5 </a:t>
            </a:r>
            <a:r>
              <a:rPr lang="zh-CN" altLang="en-US" sz="2400" dirty="0">
                <a:solidFill>
                  <a:srgbClr val="00B050"/>
                </a:solidFill>
                <a:latin typeface="Open Sans Light" charset="0"/>
                <a:cs typeface="Open Sans Light" charset="0"/>
                <a:sym typeface="Open Sans Light" charset="0"/>
              </a:rPr>
              <a:t>截图软件介绍</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447800" y="1686818"/>
            <a:ext cx="6172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了解常用的截图软件</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掌握红蜻蜓抓图精灵软件获取图像的方法</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zh-CN" altLang="en-US" sz="1000" dirty="0">
                <a:solidFill>
                  <a:srgbClr val="FFFFFF"/>
                </a:solidFill>
                <a:latin typeface="Open Sans" charset="0"/>
                <a:cs typeface="Open Sans" charset="0"/>
                <a:sym typeface="Open Sans" charset="0"/>
              </a:rPr>
              <a:t>       </a:t>
            </a:r>
            <a:r>
              <a:rPr lang="zh-CN" altLang="en-US" sz="1000" dirty="0" smtClean="0">
                <a:solidFill>
                  <a:srgbClr val="FFFFFF"/>
                </a:solidFill>
                <a:latin typeface="Open Sans" charset="0"/>
                <a:cs typeface="Open Sans" charset="0"/>
                <a:sym typeface="Open Sans" charset="0"/>
              </a:rPr>
              <a:t>在</a:t>
            </a:r>
            <a:r>
              <a:rPr lang="zh-CN" altLang="en-US" sz="1000" dirty="0">
                <a:solidFill>
                  <a:srgbClr val="FFFFFF"/>
                </a:solidFill>
                <a:latin typeface="Open Sans" charset="0"/>
                <a:cs typeface="Open Sans" charset="0"/>
                <a:sym typeface="Open Sans" charset="0"/>
              </a:rPr>
              <a:t>多媒体素材的选取和编辑过程中，经常会需要捕捉屏幕中的某一部分，这时我们就要使用截图工具。本节将通过实例演示详细介绍红蜻蜓抓图精灵这款方便实用的屏幕捕捉软件。</a:t>
            </a:r>
            <a:endParaRPr lang="zh-CN" altLang="en-US" sz="1000" dirty="0">
              <a:solidFill>
                <a:srgbClr val="FFFFFF"/>
              </a:solidFill>
              <a:latin typeface="Open Sans" charset="0"/>
              <a:cs typeface="Open Sans" charset="0"/>
              <a:sym typeface="Open Sans" charset="0"/>
            </a:endParaRPr>
          </a:p>
          <a:p>
            <a:pPr marL="228600" algn="l">
              <a:lnSpc>
                <a:spcPct val="150000"/>
              </a:lnSpc>
            </a:pP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5.5 </a:t>
            </a:r>
            <a:r>
              <a:rPr lang="zh-CN" altLang="en-US" sz="1400" dirty="0">
                <a:solidFill>
                  <a:srgbClr val="4D4D4D"/>
                </a:solidFill>
                <a:latin typeface="Open Sans" charset="0"/>
                <a:cs typeface="Open Sans" charset="0"/>
                <a:sym typeface="Open Sans" charset="0"/>
              </a:rPr>
              <a:t>截图软件</a:t>
            </a:r>
            <a:r>
              <a:rPr lang="en-US" altLang="zh-CN" sz="1400" dirty="0">
                <a:solidFill>
                  <a:srgbClr val="4D4D4D"/>
                </a:solidFill>
                <a:latin typeface="Times New Roman" charset="0"/>
                <a:cs typeface="Open Sans" charset="0"/>
                <a:sym typeface="Open Sans" charset="0"/>
              </a:rPr>
              <a:t>——</a:t>
            </a:r>
            <a:r>
              <a:rPr lang="zh-CN" altLang="en-US" sz="1400" dirty="0">
                <a:solidFill>
                  <a:srgbClr val="4D4D4D"/>
                </a:solidFill>
                <a:latin typeface="Open Sans" charset="0"/>
                <a:cs typeface="Open Sans" charset="0"/>
                <a:sym typeface="Open Sans" charset="0"/>
              </a:rPr>
              <a:t>红蜻蜓抓图</a:t>
            </a:r>
            <a:r>
              <a:rPr lang="zh-CN" altLang="en-US" sz="1400" dirty="0" smtClean="0">
                <a:solidFill>
                  <a:srgbClr val="4D4D4D"/>
                </a:solidFill>
                <a:latin typeface="Open Sans" charset="0"/>
                <a:cs typeface="Open Sans" charset="0"/>
                <a:sym typeface="Open Sans" charset="0"/>
              </a:rPr>
              <a:t>精灵</a:t>
            </a:r>
            <a:endParaRPr 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       </a:t>
              </a:r>
              <a:r>
                <a:rPr lang="zh-CN" altLang="en-US" sz="1200" dirty="0" smtClean="0">
                  <a:solidFill>
                    <a:srgbClr val="FFFFFF"/>
                  </a:solidFill>
                  <a:latin typeface="Open Sans" charset="0"/>
                  <a:cs typeface="Open Sans" charset="0"/>
                  <a:sym typeface="Open Sans" charset="0"/>
                </a:rPr>
                <a:t>红</a:t>
              </a:r>
              <a:r>
                <a:rPr lang="zh-CN" altLang="en-US" sz="1200" dirty="0">
                  <a:solidFill>
                    <a:srgbClr val="FFFFFF"/>
                  </a:solidFill>
                  <a:latin typeface="Open Sans" charset="0"/>
                  <a:cs typeface="Open Sans" charset="0"/>
                  <a:sym typeface="Open Sans" charset="0"/>
                </a:rPr>
                <a:t>蜻蜓抓图精灵是一款专业的免费屏幕捕捉软件，具有</a:t>
              </a:r>
              <a:r>
                <a:rPr lang="en-US" altLang="zh-CN" sz="1200" dirty="0">
                  <a:solidFill>
                    <a:srgbClr val="FFFFFF"/>
                  </a:solidFill>
                  <a:latin typeface="Open Sans" charset="0"/>
                  <a:cs typeface="Open Sans" charset="0"/>
                  <a:sym typeface="Open Sans" charset="0"/>
                </a:rPr>
                <a:t>7</a:t>
              </a:r>
              <a:r>
                <a:rPr lang="zh-CN" altLang="en-US" sz="1200" dirty="0">
                  <a:solidFill>
                    <a:srgbClr val="FFFFFF"/>
                  </a:solidFill>
                  <a:latin typeface="Open Sans" charset="0"/>
                  <a:cs typeface="Open Sans" charset="0"/>
                  <a:sym typeface="Open Sans" charset="0"/>
                </a:rPr>
                <a:t>种捕捉方式，</a:t>
              </a:r>
              <a:r>
                <a:rPr lang="en-US" altLang="zh-CN" sz="1200" dirty="0">
                  <a:solidFill>
                    <a:srgbClr val="FFFFFF"/>
                  </a:solidFill>
                  <a:latin typeface="Open Sans" charset="0"/>
                  <a:cs typeface="Open Sans" charset="0"/>
                  <a:sym typeface="Open Sans" charset="0"/>
                </a:rPr>
                <a:t>4</a:t>
              </a:r>
              <a:r>
                <a:rPr lang="zh-CN" altLang="en-US" sz="1200" dirty="0">
                  <a:solidFill>
                    <a:srgbClr val="FFFFFF"/>
                  </a:solidFill>
                  <a:latin typeface="Open Sans" charset="0"/>
                  <a:cs typeface="Open Sans" charset="0"/>
                  <a:sym typeface="Open Sans" charset="0"/>
                </a:rPr>
                <a:t>种输出方式，内置图像编辑器，提供常用的图像编辑功能。另外，软件提供捕捉历史管理，具备屏幕取色功能，支持外接图片编辑器，最多可以设置</a:t>
              </a:r>
              <a:r>
                <a:rPr lang="en-US" altLang="zh-CN" sz="1200" dirty="0">
                  <a:solidFill>
                    <a:srgbClr val="FFFFFF"/>
                  </a:solidFill>
                  <a:latin typeface="Open Sans" charset="0"/>
                  <a:cs typeface="Open Sans" charset="0"/>
                  <a:sym typeface="Open Sans" charset="0"/>
                </a:rPr>
                <a:t>9</a:t>
              </a:r>
              <a:r>
                <a:rPr lang="zh-CN" altLang="en-US" sz="1200" dirty="0">
                  <a:solidFill>
                    <a:srgbClr val="FFFFFF"/>
                  </a:solidFill>
                  <a:latin typeface="Open Sans" charset="0"/>
                  <a:cs typeface="Open Sans" charset="0"/>
                  <a:sym typeface="Open Sans" charset="0"/>
                </a:rPr>
                <a:t>个外接图片编辑器，方便用户对捕捉到的屏幕截图进行更复杂的图像处理。</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299"/>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14400" y="133350"/>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操作</a:t>
            </a:r>
            <a:r>
              <a:rPr lang="zh-CN" altLang="en-US" sz="2400" dirty="0">
                <a:solidFill>
                  <a:srgbClr val="00B050"/>
                </a:solidFill>
                <a:latin typeface="Open Sans Light" charset="0"/>
                <a:cs typeface="Open Sans Light" charset="0"/>
                <a:sym typeface="Open Sans Light" charset="0"/>
              </a:rPr>
              <a:t>步骤</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952500" y="585787"/>
            <a:ext cx="6391273" cy="7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1</a:t>
            </a:r>
            <a:r>
              <a:rPr lang="zh-CN" altLang="en-US" sz="1400" dirty="0">
                <a:solidFill>
                  <a:srgbClr val="4D4D4D"/>
                </a:solidFill>
                <a:latin typeface="Open Sans" charset="0"/>
                <a:cs typeface="Open Sans" charset="0"/>
                <a:sym typeface="Open Sans" charset="0"/>
              </a:rPr>
              <a:t>、实施思路</a:t>
            </a:r>
            <a:endParaRPr lang="zh-CN" altLang="en-US" sz="1400" dirty="0">
              <a:solidFill>
                <a:srgbClr val="4D4D4D"/>
              </a:solidFill>
              <a:latin typeface="Open Sans" charset="0"/>
              <a:cs typeface="Open Sans" charset="0"/>
              <a:sym typeface="Open Sans" charset="0"/>
            </a:endParaRPr>
          </a:p>
          <a:p>
            <a:pPr algn="l"/>
            <a:r>
              <a:rPr lang="zh-CN" altLang="en-US" sz="1400" dirty="0">
                <a:solidFill>
                  <a:srgbClr val="4D4D4D"/>
                </a:solidFill>
                <a:latin typeface="Open Sans" charset="0"/>
                <a:cs typeface="Open Sans" charset="0"/>
                <a:sym typeface="Open Sans" charset="0"/>
              </a:rPr>
              <a:t>（</a:t>
            </a:r>
            <a:r>
              <a:rPr lang="en-US" altLang="zh-CN" sz="1400" dirty="0">
                <a:solidFill>
                  <a:srgbClr val="4D4D4D"/>
                </a:solidFill>
                <a:latin typeface="Open Sans" charset="0"/>
                <a:cs typeface="Open Sans" charset="0"/>
                <a:sym typeface="Open Sans" charset="0"/>
              </a:rPr>
              <a:t>1</a:t>
            </a:r>
            <a:r>
              <a:rPr lang="zh-CN" altLang="en-US" sz="1400" dirty="0">
                <a:solidFill>
                  <a:srgbClr val="4D4D4D"/>
                </a:solidFill>
                <a:latin typeface="Open Sans" charset="0"/>
                <a:cs typeface="Open Sans" charset="0"/>
                <a:sym typeface="Open Sans" charset="0"/>
              </a:rPr>
              <a:t>）运用红蜻蜓抓图精灵对屏幕捕捉、输出</a:t>
            </a:r>
            <a:endParaRPr lang="zh-CN" altLang="en-US" sz="1400" dirty="0">
              <a:solidFill>
                <a:srgbClr val="4D4D4D"/>
              </a:solidFill>
              <a:latin typeface="Open Sans" charset="0"/>
              <a:cs typeface="Open Sans" charset="0"/>
              <a:sym typeface="Open Sans" charset="0"/>
            </a:endParaRPr>
          </a:p>
          <a:p>
            <a:pPr algn="l"/>
            <a:r>
              <a:rPr lang="zh-CN" altLang="en-US" sz="1400" dirty="0">
                <a:solidFill>
                  <a:srgbClr val="4D4D4D"/>
                </a:solidFill>
                <a:latin typeface="Open Sans" charset="0"/>
                <a:cs typeface="Open Sans" charset="0"/>
                <a:sym typeface="Open Sans" charset="0"/>
              </a:rPr>
              <a:t>（</a:t>
            </a:r>
            <a:r>
              <a:rPr lang="en-US" altLang="zh-CN" sz="1400" dirty="0">
                <a:solidFill>
                  <a:srgbClr val="4D4D4D"/>
                </a:solidFill>
                <a:latin typeface="Open Sans" charset="0"/>
                <a:cs typeface="Open Sans" charset="0"/>
                <a:sym typeface="Open Sans" charset="0"/>
              </a:rPr>
              <a:t>2</a:t>
            </a:r>
            <a:r>
              <a:rPr lang="zh-CN" altLang="en-US" sz="1400" dirty="0">
                <a:solidFill>
                  <a:srgbClr val="4D4D4D"/>
                </a:solidFill>
                <a:latin typeface="Open Sans" charset="0"/>
                <a:cs typeface="Open Sans" charset="0"/>
                <a:sym typeface="Open Sans" charset="0"/>
              </a:rPr>
              <a:t>）为捕捉的图片进行简单修饰</a:t>
            </a:r>
            <a:endParaRPr lang="zh-CN" altLang="en-US" sz="1400" dirty="0">
              <a:solidFill>
                <a:srgbClr val="4D4D4D"/>
              </a:solidFill>
              <a:latin typeface="Open Sans" charset="0"/>
              <a:cs typeface="Open Sans" charset="0"/>
              <a:sym typeface="Open Sans" charset="0"/>
            </a:endParaRPr>
          </a:p>
          <a:p>
            <a:pPr algn="l"/>
            <a:r>
              <a:rPr lang="en-US" altLang="zh-CN" sz="1400" dirty="0" smtClean="0">
                <a:solidFill>
                  <a:srgbClr val="4D4D4D"/>
                </a:solidFill>
                <a:latin typeface="Open Sans" charset="0"/>
                <a:cs typeface="Open Sans" charset="0"/>
                <a:sym typeface="Open Sans" charset="0"/>
              </a:rPr>
              <a:t>2</a:t>
            </a:r>
            <a:r>
              <a:rPr lang="zh-CN" altLang="en-US" sz="1400" dirty="0">
                <a:solidFill>
                  <a:srgbClr val="4D4D4D"/>
                </a:solidFill>
                <a:latin typeface="Open Sans" charset="0"/>
                <a:cs typeface="Open Sans" charset="0"/>
                <a:sym typeface="Open Sans" charset="0"/>
              </a:rPr>
              <a:t>、实施过程</a:t>
            </a:r>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sp>
        <p:nvSpPr>
          <p:cNvPr id="6" name="标题 1"/>
          <p:cNvSpPr txBox="1"/>
          <p:nvPr/>
        </p:nvSpPr>
        <p:spPr>
          <a:xfrm>
            <a:off x="1828800" y="4724350"/>
            <a:ext cx="5029200" cy="163512"/>
          </a:xfrm>
          <a:prstGeom prst="rect">
            <a:avLst/>
          </a:prstGeom>
        </p:spPr>
        <p:txBody>
          <a:bodyPr lIns="34268" tIns="17134" rIns="34268" bIns="17134"/>
          <a:lst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a:lstStyle>
          <a:p>
            <a:r>
              <a:rPr lang="zh-CN" altLang="en-US" sz="1000" kern="100" dirty="0" smtClean="0">
                <a:solidFill>
                  <a:srgbClr val="000000"/>
                </a:solidFill>
                <a:latin typeface="Times New Roman"/>
                <a:ea typeface="宋体"/>
              </a:rPr>
              <a:t>图</a:t>
            </a:r>
            <a:r>
              <a:rPr lang="en-US" altLang="zh-CN" sz="1000" kern="100" dirty="0" smtClean="0">
                <a:solidFill>
                  <a:srgbClr val="000000"/>
                </a:solidFill>
                <a:latin typeface="Times New Roman"/>
                <a:ea typeface="宋体"/>
              </a:rPr>
              <a:t>5-6 </a:t>
            </a:r>
            <a:r>
              <a:rPr lang="zh-CN" altLang="en-US" sz="1000" kern="100" dirty="0" smtClean="0">
                <a:solidFill>
                  <a:srgbClr val="000000"/>
                </a:solidFill>
                <a:latin typeface="Times New Roman"/>
                <a:ea typeface="宋体"/>
              </a:rPr>
              <a:t>红蜻蜓抓图精灵操作界面</a:t>
            </a:r>
            <a:endParaRPr lang="zh-CN" altLang="en-US" sz="1000" kern="100" dirty="0" smtClean="0">
              <a:solidFill>
                <a:srgbClr val="000000"/>
              </a:solidFill>
              <a:latin typeface="Times New Roman"/>
              <a:ea typeface="宋体"/>
            </a:endParaRPr>
          </a:p>
        </p:txBody>
      </p:sp>
      <p:pic>
        <p:nvPicPr>
          <p:cNvPr id="10" name="图片 9" descr="4"/>
          <p:cNvPicPr/>
          <p:nvPr/>
        </p:nvPicPr>
        <p:blipFill>
          <a:blip r:embed="rId1">
            <a:extLst>
              <a:ext uri="{28A0092B-C50C-407E-A947-70E740481C1C}">
                <a14:useLocalDpi xmlns:a14="http://schemas.microsoft.com/office/drawing/2010/main" val="0"/>
              </a:ext>
            </a:extLst>
          </a:blip>
          <a:srcRect/>
          <a:stretch>
            <a:fillRect/>
          </a:stretch>
        </p:blipFill>
        <p:spPr bwMode="auto">
          <a:xfrm>
            <a:off x="2992608" y="1809750"/>
            <a:ext cx="3107690" cy="2621915"/>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2999" y="1123950"/>
            <a:ext cx="7543799" cy="35224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6 </a:t>
            </a:r>
            <a:r>
              <a:rPr lang="zh-CN" altLang="en-US" sz="2400" dirty="0">
                <a:solidFill>
                  <a:srgbClr val="00B050"/>
                </a:solidFill>
                <a:latin typeface="Open Sans Light" charset="0"/>
                <a:cs typeface="Open Sans Light" charset="0"/>
                <a:sym typeface="Open Sans Light" charset="0"/>
              </a:rPr>
              <a:t>图像编辑软件介绍</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524000" y="1475482"/>
            <a:ext cx="6172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了解常用的图形图像处理软件</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运用图像标注软件</a:t>
            </a:r>
            <a:r>
              <a:rPr lang="en-US" altLang="zh-CN" sz="1000" dirty="0">
                <a:solidFill>
                  <a:srgbClr val="FFFFFF"/>
                </a:solidFill>
                <a:latin typeface="Open Sans" charset="0"/>
                <a:cs typeface="Open Sans" charset="0"/>
                <a:sym typeface="Open Sans" charset="0"/>
              </a:rPr>
              <a:t>Dorado</a:t>
            </a:r>
            <a:r>
              <a:rPr lang="zh-CN" altLang="en-US" sz="1000" dirty="0">
                <a:solidFill>
                  <a:srgbClr val="FFFFFF"/>
                </a:solidFill>
                <a:latin typeface="Open Sans" charset="0"/>
                <a:cs typeface="Open Sans" charset="0"/>
                <a:sym typeface="Open Sans" charset="0"/>
              </a:rPr>
              <a:t>为图片添加标注</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掌握美图秀秀对图片的美容美化等方法</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运用美图秀秀为照片添加艺术效果</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使用</a:t>
            </a:r>
            <a:r>
              <a:rPr lang="en-US" altLang="zh-CN" sz="1000" dirty="0">
                <a:solidFill>
                  <a:srgbClr val="FFFFFF"/>
                </a:solidFill>
                <a:latin typeface="Open Sans" charset="0"/>
                <a:cs typeface="Open Sans" charset="0"/>
                <a:sym typeface="Open Sans" charset="0"/>
              </a:rPr>
              <a:t>Photoshop</a:t>
            </a:r>
            <a:r>
              <a:rPr lang="zh-CN" altLang="en-US" sz="1000" dirty="0">
                <a:solidFill>
                  <a:srgbClr val="FFFFFF"/>
                </a:solidFill>
                <a:latin typeface="Open Sans" charset="0"/>
                <a:cs typeface="Open Sans" charset="0"/>
                <a:sym typeface="Open Sans" charset="0"/>
              </a:rPr>
              <a:t>软件制作页面的</a:t>
            </a:r>
            <a:r>
              <a:rPr lang="en-US" altLang="zh-CN" sz="1000" dirty="0">
                <a:solidFill>
                  <a:srgbClr val="FFFFFF"/>
                </a:solidFill>
                <a:latin typeface="Open Sans" charset="0"/>
                <a:cs typeface="Open Sans" charset="0"/>
                <a:sym typeface="Open Sans" charset="0"/>
              </a:rPr>
              <a:t>Banner</a:t>
            </a:r>
            <a:endParaRPr lang="en-US" altLang="zh-CN"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运用</a:t>
            </a:r>
            <a:r>
              <a:rPr lang="en-US" altLang="zh-CN" sz="1000" dirty="0">
                <a:solidFill>
                  <a:srgbClr val="FFFFFF"/>
                </a:solidFill>
                <a:latin typeface="Open Sans" charset="0"/>
                <a:cs typeface="Open Sans" charset="0"/>
                <a:sym typeface="Open Sans" charset="0"/>
              </a:rPr>
              <a:t>Photoshop</a:t>
            </a:r>
            <a:r>
              <a:rPr lang="zh-CN" altLang="en-US" sz="1000" dirty="0">
                <a:solidFill>
                  <a:srgbClr val="FFFFFF"/>
                </a:solidFill>
                <a:latin typeface="Open Sans" charset="0"/>
                <a:cs typeface="Open Sans" charset="0"/>
                <a:sym typeface="Open Sans" charset="0"/>
              </a:rPr>
              <a:t>软件设计空间主题页面</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zh-CN" altLang="en-US" sz="1000" dirty="0" smtClean="0">
                <a:solidFill>
                  <a:srgbClr val="FFFFFF"/>
                </a:solidFill>
                <a:latin typeface="Open Sans" charset="0"/>
                <a:cs typeface="Open Sans" charset="0"/>
                <a:sym typeface="Open Sans" charset="0"/>
              </a:rPr>
              <a:t>           在</a:t>
            </a:r>
            <a:r>
              <a:rPr lang="zh-CN" altLang="en-US" sz="1000" dirty="0">
                <a:solidFill>
                  <a:srgbClr val="FFFFFF"/>
                </a:solidFill>
                <a:latin typeface="Open Sans" charset="0"/>
                <a:cs typeface="Open Sans" charset="0"/>
                <a:sym typeface="Open Sans" charset="0"/>
              </a:rPr>
              <a:t>多媒体素材的集成过程中，经常会用到一些图片。有一些初学者，有很好的思路，也收集了一些图像素材，但就是不会把收集到的素材再编辑、整合、修改，使之更符合自己作品的主题。本节将通过实例演示详细介绍</a:t>
            </a:r>
            <a:r>
              <a:rPr lang="en-US" altLang="zh-CN" sz="1000" dirty="0">
                <a:solidFill>
                  <a:srgbClr val="FFFFFF"/>
                </a:solidFill>
                <a:latin typeface="Open Sans" charset="0"/>
                <a:cs typeface="Open Sans" charset="0"/>
                <a:sym typeface="Open Sans" charset="0"/>
              </a:rPr>
              <a:t>Dorado</a:t>
            </a:r>
            <a:r>
              <a:rPr lang="zh-CN" altLang="en-US" sz="1000" dirty="0">
                <a:solidFill>
                  <a:srgbClr val="FFFFFF"/>
                </a:solidFill>
                <a:latin typeface="Open Sans" charset="0"/>
                <a:cs typeface="Open Sans" charset="0"/>
                <a:sym typeface="Open Sans" charset="0"/>
              </a:rPr>
              <a:t>标注工具、美图秀秀及</a:t>
            </a:r>
            <a:r>
              <a:rPr lang="en-US" altLang="zh-CN" sz="1000" dirty="0">
                <a:solidFill>
                  <a:srgbClr val="FFFFFF"/>
                </a:solidFill>
                <a:latin typeface="Open Sans" charset="0"/>
                <a:cs typeface="Open Sans" charset="0"/>
                <a:sym typeface="Open Sans" charset="0"/>
              </a:rPr>
              <a:t>Photoshop</a:t>
            </a:r>
            <a:r>
              <a:rPr lang="zh-CN" altLang="en-US" sz="1000" dirty="0">
                <a:solidFill>
                  <a:srgbClr val="FFFFFF"/>
                </a:solidFill>
                <a:latin typeface="Open Sans" charset="0"/>
                <a:cs typeface="Open Sans" charset="0"/>
                <a:sym typeface="Open Sans" charset="0"/>
              </a:rPr>
              <a:t>软件这两款方便实用的图形图像处理软件。</a:t>
            </a: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5.6 </a:t>
            </a:r>
            <a:r>
              <a:rPr lang="zh-CN" altLang="en-US" sz="1400" dirty="0">
                <a:solidFill>
                  <a:srgbClr val="4D4D4D"/>
                </a:solidFill>
                <a:latin typeface="Open Sans" charset="0"/>
                <a:cs typeface="Open Sans" charset="0"/>
                <a:sym typeface="Open Sans" charset="0"/>
              </a:rPr>
              <a:t>图像标注软件</a:t>
            </a:r>
            <a:r>
              <a:rPr lang="en-US" altLang="zh-CN" sz="1400" dirty="0">
                <a:solidFill>
                  <a:srgbClr val="4D4D4D"/>
                </a:solidFill>
                <a:latin typeface="Open Sans" charset="0"/>
                <a:cs typeface="Open Sans" charset="0"/>
                <a:sym typeface="Open Sans" charset="0"/>
              </a:rPr>
              <a:t>Dorado</a:t>
            </a:r>
            <a:endParaRPr lang="en-US" altLang="zh-CN"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       </a:t>
              </a:r>
              <a:r>
                <a:rPr lang="en-US" altLang="zh-CN" sz="1200" dirty="0" smtClean="0">
                  <a:solidFill>
                    <a:srgbClr val="FFFFFF"/>
                  </a:solidFill>
                  <a:latin typeface="Open Sans" charset="0"/>
                  <a:cs typeface="Open Sans" charset="0"/>
                  <a:sym typeface="Open Sans" charset="0"/>
                </a:rPr>
                <a:t>Dorado</a:t>
              </a:r>
              <a:r>
                <a:rPr lang="zh-CN" altLang="en-US" sz="1200" dirty="0">
                  <a:solidFill>
                    <a:srgbClr val="FFFFFF"/>
                  </a:solidFill>
                  <a:latin typeface="Open Sans" charset="0"/>
                  <a:cs typeface="Open Sans" charset="0"/>
                  <a:sym typeface="Open Sans" charset="0"/>
                </a:rPr>
                <a:t>是由腾讯公司</a:t>
              </a:r>
              <a:r>
                <a:rPr lang="en-US" altLang="zh-CN" sz="1200" dirty="0">
                  <a:solidFill>
                    <a:srgbClr val="FFFFFF"/>
                  </a:solidFill>
                  <a:latin typeface="Open Sans" charset="0"/>
                  <a:cs typeface="Open Sans" charset="0"/>
                  <a:sym typeface="Open Sans" charset="0"/>
                </a:rPr>
                <a:t>CDC</a:t>
              </a:r>
              <a:r>
                <a:rPr lang="zh-CN" altLang="en-US" sz="1200" dirty="0">
                  <a:solidFill>
                    <a:srgbClr val="FFFFFF"/>
                  </a:solidFill>
                  <a:latin typeface="Open Sans" charset="0"/>
                  <a:cs typeface="Open Sans" charset="0"/>
                  <a:sym typeface="Open Sans" charset="0"/>
                </a:rPr>
                <a:t>团队开发的一款免费的微型设计专用工具。</a:t>
              </a:r>
              <a:r>
                <a:rPr lang="en-US" altLang="zh-CN" sz="1200" dirty="0">
                  <a:solidFill>
                    <a:srgbClr val="FFFFFF"/>
                  </a:solidFill>
                  <a:latin typeface="Open Sans" charset="0"/>
                  <a:cs typeface="Open Sans" charset="0"/>
                  <a:sym typeface="Open Sans" charset="0"/>
                </a:rPr>
                <a:t>Dorado</a:t>
              </a:r>
              <a:r>
                <a:rPr lang="zh-CN" altLang="en-US" sz="1200" dirty="0">
                  <a:solidFill>
                    <a:srgbClr val="FFFFFF"/>
                  </a:solidFill>
                  <a:latin typeface="Open Sans" charset="0"/>
                  <a:cs typeface="Open Sans" charset="0"/>
                  <a:sym typeface="Open Sans" charset="0"/>
                </a:rPr>
                <a:t>能够为您的设计稿进行尺寸标注及界面取色标注，适用于所有设计师、界面与网页前端设计开发者。</a:t>
              </a:r>
              <a:r>
                <a:rPr lang="en-US" altLang="zh-CN" sz="1200" dirty="0">
                  <a:solidFill>
                    <a:srgbClr val="FFFFFF"/>
                  </a:solidFill>
                  <a:latin typeface="Open Sans" charset="0"/>
                  <a:cs typeface="Open Sans" charset="0"/>
                  <a:sym typeface="Open Sans" charset="0"/>
                </a:rPr>
                <a:t>Dorado</a:t>
              </a:r>
              <a:r>
                <a:rPr lang="zh-CN" altLang="en-US" sz="1200" dirty="0">
                  <a:solidFill>
                    <a:srgbClr val="FFFFFF"/>
                  </a:solidFill>
                  <a:latin typeface="Open Sans" charset="0"/>
                  <a:cs typeface="Open Sans" charset="0"/>
                  <a:sym typeface="Open Sans" charset="0"/>
                </a:rPr>
                <a:t>软件是设计稿尺寸标注与取色专用工具，适用于设计、界面开发与网页前端。</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25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14400" y="133350"/>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操作</a:t>
            </a:r>
            <a:r>
              <a:rPr lang="zh-CN" altLang="en-US" sz="2400" dirty="0">
                <a:solidFill>
                  <a:srgbClr val="00B050"/>
                </a:solidFill>
                <a:latin typeface="Open Sans Light" charset="0"/>
                <a:cs typeface="Open Sans Light" charset="0"/>
                <a:sym typeface="Open Sans Light" charset="0"/>
              </a:rPr>
              <a:t>步骤</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66800" y="742950"/>
            <a:ext cx="639127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1</a:t>
            </a:r>
            <a:r>
              <a:rPr lang="zh-CN" altLang="en-US" sz="1400" dirty="0">
                <a:solidFill>
                  <a:srgbClr val="4D4D4D"/>
                </a:solidFill>
                <a:latin typeface="Open Sans" charset="0"/>
                <a:cs typeface="Open Sans" charset="0"/>
                <a:sym typeface="Open Sans" charset="0"/>
              </a:rPr>
              <a:t>、实施思路</a:t>
            </a:r>
            <a:endParaRPr lang="zh-CN" altLang="en-US" sz="1400" dirty="0">
              <a:solidFill>
                <a:srgbClr val="4D4D4D"/>
              </a:solidFill>
              <a:latin typeface="Open Sans" charset="0"/>
              <a:cs typeface="Open Sans" charset="0"/>
              <a:sym typeface="Open Sans" charset="0"/>
            </a:endParaRPr>
          </a:p>
          <a:p>
            <a:pPr algn="l"/>
            <a:r>
              <a:rPr lang="zh-CN" altLang="en-US" sz="1400" dirty="0">
                <a:solidFill>
                  <a:srgbClr val="4D4D4D"/>
                </a:solidFill>
                <a:latin typeface="Open Sans" charset="0"/>
                <a:cs typeface="Open Sans" charset="0"/>
                <a:sym typeface="Open Sans" charset="0"/>
              </a:rPr>
              <a:t>（</a:t>
            </a:r>
            <a:r>
              <a:rPr lang="en-US" altLang="zh-CN" sz="1400" dirty="0">
                <a:solidFill>
                  <a:srgbClr val="4D4D4D"/>
                </a:solidFill>
                <a:latin typeface="Open Sans" charset="0"/>
                <a:cs typeface="Open Sans" charset="0"/>
                <a:sym typeface="Open Sans" charset="0"/>
              </a:rPr>
              <a:t>1</a:t>
            </a:r>
            <a:r>
              <a:rPr lang="zh-CN" altLang="en-US" sz="1400" dirty="0">
                <a:solidFill>
                  <a:srgbClr val="4D4D4D"/>
                </a:solidFill>
                <a:latin typeface="Open Sans" charset="0"/>
                <a:cs typeface="Open Sans" charset="0"/>
                <a:sym typeface="Open Sans" charset="0"/>
              </a:rPr>
              <a:t>）运用标注软件</a:t>
            </a:r>
            <a:r>
              <a:rPr lang="en-US" altLang="zh-CN" sz="1400" dirty="0">
                <a:solidFill>
                  <a:srgbClr val="4D4D4D"/>
                </a:solidFill>
                <a:latin typeface="Open Sans" charset="0"/>
                <a:cs typeface="Open Sans" charset="0"/>
                <a:sym typeface="Open Sans" charset="0"/>
              </a:rPr>
              <a:t>Dorado</a:t>
            </a:r>
            <a:r>
              <a:rPr lang="zh-CN" altLang="en-US" sz="1400" dirty="0">
                <a:solidFill>
                  <a:srgbClr val="4D4D4D"/>
                </a:solidFill>
                <a:latin typeface="Open Sans" charset="0"/>
                <a:cs typeface="Open Sans" charset="0"/>
                <a:sym typeface="Open Sans" charset="0"/>
              </a:rPr>
              <a:t>对图片进行尺寸标注</a:t>
            </a:r>
            <a:endParaRPr lang="zh-CN" altLang="en-US" sz="1400" dirty="0">
              <a:solidFill>
                <a:srgbClr val="4D4D4D"/>
              </a:solidFill>
              <a:latin typeface="Open Sans" charset="0"/>
              <a:cs typeface="Open Sans" charset="0"/>
              <a:sym typeface="Open Sans" charset="0"/>
            </a:endParaRPr>
          </a:p>
          <a:p>
            <a:pPr algn="l"/>
            <a:r>
              <a:rPr lang="zh-CN" altLang="en-US" sz="1400" dirty="0">
                <a:solidFill>
                  <a:srgbClr val="4D4D4D"/>
                </a:solidFill>
                <a:latin typeface="Open Sans" charset="0"/>
                <a:cs typeface="Open Sans" charset="0"/>
                <a:sym typeface="Open Sans" charset="0"/>
              </a:rPr>
              <a:t>（</a:t>
            </a:r>
            <a:r>
              <a:rPr lang="en-US" altLang="zh-CN" sz="1400" dirty="0">
                <a:solidFill>
                  <a:srgbClr val="4D4D4D"/>
                </a:solidFill>
                <a:latin typeface="Open Sans" charset="0"/>
                <a:cs typeface="Open Sans" charset="0"/>
                <a:sym typeface="Open Sans" charset="0"/>
              </a:rPr>
              <a:t>2</a:t>
            </a:r>
            <a:r>
              <a:rPr lang="zh-CN" altLang="en-US" sz="1400" dirty="0">
                <a:solidFill>
                  <a:srgbClr val="4D4D4D"/>
                </a:solidFill>
                <a:latin typeface="Open Sans" charset="0"/>
                <a:cs typeface="Open Sans" charset="0"/>
                <a:sym typeface="Open Sans" charset="0"/>
              </a:rPr>
              <a:t>）对图片进行界面取色标注</a:t>
            </a:r>
            <a:endParaRPr lang="zh-CN" altLang="en-US" sz="1400" dirty="0">
              <a:solidFill>
                <a:srgbClr val="4D4D4D"/>
              </a:solidFill>
              <a:latin typeface="Open Sans" charset="0"/>
              <a:cs typeface="Open Sans" charset="0"/>
              <a:sym typeface="Open Sans" charset="0"/>
            </a:endParaRPr>
          </a:p>
          <a:p>
            <a:pPr algn="l"/>
            <a:r>
              <a:rPr lang="en-US" altLang="zh-CN" sz="1400" dirty="0" smtClean="0">
                <a:solidFill>
                  <a:srgbClr val="4D4D4D"/>
                </a:solidFill>
                <a:latin typeface="Open Sans" charset="0"/>
                <a:cs typeface="Open Sans" charset="0"/>
                <a:sym typeface="Open Sans" charset="0"/>
              </a:rPr>
              <a:t>2</a:t>
            </a:r>
            <a:r>
              <a:rPr lang="zh-CN" altLang="en-US" sz="1400" dirty="0">
                <a:solidFill>
                  <a:srgbClr val="4D4D4D"/>
                </a:solidFill>
                <a:latin typeface="Open Sans" charset="0"/>
                <a:cs typeface="Open Sans" charset="0"/>
                <a:sym typeface="Open Sans" charset="0"/>
              </a:rPr>
              <a:t>、实施过程</a:t>
            </a:r>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sp>
        <p:nvSpPr>
          <p:cNvPr id="6" name="标题 1"/>
          <p:cNvSpPr txBox="1"/>
          <p:nvPr/>
        </p:nvSpPr>
        <p:spPr>
          <a:xfrm>
            <a:off x="2133600" y="3943350"/>
            <a:ext cx="5029200" cy="163512"/>
          </a:xfrm>
          <a:prstGeom prst="rect">
            <a:avLst/>
          </a:prstGeom>
        </p:spPr>
        <p:txBody>
          <a:bodyPr lIns="34268" tIns="17134" rIns="34268" bIns="17134"/>
          <a:lst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a:lstStyle>
          <a:p>
            <a:r>
              <a:rPr lang="zh-CN" altLang="en-US" sz="1000" kern="100" dirty="0" smtClean="0">
                <a:solidFill>
                  <a:srgbClr val="000000"/>
                </a:solidFill>
                <a:latin typeface="Times New Roman"/>
                <a:ea typeface="宋体"/>
              </a:rPr>
              <a:t>图</a:t>
            </a:r>
            <a:r>
              <a:rPr lang="en-US" altLang="zh-CN" sz="1000" kern="100" dirty="0" smtClean="0">
                <a:solidFill>
                  <a:srgbClr val="000000"/>
                </a:solidFill>
                <a:latin typeface="Times New Roman"/>
                <a:ea typeface="宋体"/>
              </a:rPr>
              <a:t>5-8  </a:t>
            </a:r>
            <a:r>
              <a:rPr lang="en-US" altLang="zh-CN" sz="1000" kern="100" dirty="0">
                <a:solidFill>
                  <a:srgbClr val="000000"/>
                </a:solidFill>
                <a:latin typeface="Times New Roman"/>
                <a:ea typeface="宋体"/>
              </a:rPr>
              <a:t>Dorado</a:t>
            </a:r>
            <a:r>
              <a:rPr lang="zh-CN" altLang="en-US" sz="1000" kern="100" dirty="0">
                <a:solidFill>
                  <a:srgbClr val="000000"/>
                </a:solidFill>
                <a:latin typeface="Times New Roman"/>
                <a:ea typeface="宋体"/>
              </a:rPr>
              <a:t>界面</a:t>
            </a:r>
            <a:endParaRPr lang="zh-CN" altLang="en-US" sz="1000" kern="100" dirty="0" smtClean="0">
              <a:solidFill>
                <a:srgbClr val="000000"/>
              </a:solidFill>
              <a:latin typeface="Times New Roman"/>
              <a:ea typeface="宋体"/>
            </a:endParaRPr>
          </a:p>
        </p:txBody>
      </p:sp>
      <p:pic>
        <p:nvPicPr>
          <p:cNvPr id="7" name="图片 6" descr="4-29"/>
          <p:cNvPicPr/>
          <p:nvPr/>
        </p:nvPicPr>
        <p:blipFill>
          <a:blip r:embed="rId1">
            <a:extLst>
              <a:ext uri="{28A0092B-C50C-407E-A947-70E740481C1C}">
                <a14:useLocalDpi xmlns:a14="http://schemas.microsoft.com/office/drawing/2010/main" val="0"/>
              </a:ext>
            </a:extLst>
          </a:blip>
          <a:srcRect/>
          <a:stretch>
            <a:fillRect/>
          </a:stretch>
        </p:blipFill>
        <p:spPr bwMode="auto">
          <a:xfrm>
            <a:off x="3443605" y="1885950"/>
            <a:ext cx="2256790" cy="1713230"/>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5.7 </a:t>
            </a:r>
            <a:r>
              <a:rPr lang="zh-CN" altLang="en-US" sz="1400" dirty="0">
                <a:solidFill>
                  <a:srgbClr val="4D4D4D"/>
                </a:solidFill>
                <a:latin typeface="Open Sans" charset="0"/>
                <a:cs typeface="Open Sans" charset="0"/>
                <a:sym typeface="Open Sans" charset="0"/>
              </a:rPr>
              <a:t>图形图像处理软件</a:t>
            </a:r>
            <a:r>
              <a:rPr lang="en-US" altLang="zh-CN" sz="1400" dirty="0">
                <a:solidFill>
                  <a:srgbClr val="4D4D4D"/>
                </a:solidFill>
                <a:latin typeface="Times New Roman" charset="0"/>
                <a:cs typeface="Open Sans" charset="0"/>
                <a:sym typeface="Open Sans" charset="0"/>
              </a:rPr>
              <a:t>——</a:t>
            </a:r>
            <a:r>
              <a:rPr lang="zh-CN" altLang="en-US" sz="1400" dirty="0">
                <a:solidFill>
                  <a:srgbClr val="4D4D4D"/>
                </a:solidFill>
                <a:latin typeface="Open Sans" charset="0"/>
                <a:cs typeface="Open Sans" charset="0"/>
                <a:sym typeface="Open Sans" charset="0"/>
              </a:rPr>
              <a:t>美图秀秀</a:t>
            </a:r>
            <a:endParaRPr lang="zh-CN" altLang="en-US"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       </a:t>
              </a:r>
              <a:r>
                <a:rPr lang="zh-CN" altLang="en-US" sz="1200" dirty="0" smtClean="0">
                  <a:solidFill>
                    <a:srgbClr val="FFFFFF"/>
                  </a:solidFill>
                  <a:latin typeface="Open Sans" charset="0"/>
                  <a:cs typeface="Open Sans" charset="0"/>
                  <a:sym typeface="Open Sans" charset="0"/>
                </a:rPr>
                <a:t>美</a:t>
              </a:r>
              <a:r>
                <a:rPr lang="zh-CN" altLang="en-US" sz="1200" dirty="0">
                  <a:solidFill>
                    <a:srgbClr val="FFFFFF"/>
                  </a:solidFill>
                  <a:latin typeface="Open Sans" charset="0"/>
                  <a:cs typeface="Open Sans" charset="0"/>
                  <a:sym typeface="Open Sans" charset="0"/>
                </a:rPr>
                <a:t>图秀秀是一款很好用的免费图片处理软件，不用学习就会用，比</a:t>
              </a:r>
              <a:r>
                <a:rPr lang="en-US" altLang="zh-CN" sz="1200" dirty="0">
                  <a:solidFill>
                    <a:srgbClr val="FFFFFF"/>
                  </a:solidFill>
                  <a:latin typeface="Open Sans" charset="0"/>
                  <a:cs typeface="Open Sans" charset="0"/>
                  <a:sym typeface="Open Sans" charset="0"/>
                </a:rPr>
                <a:t>PS</a:t>
              </a:r>
              <a:r>
                <a:rPr lang="zh-CN" altLang="en-US" sz="1200" dirty="0">
                  <a:solidFill>
                    <a:srgbClr val="FFFFFF"/>
                  </a:solidFill>
                  <a:latin typeface="Open Sans" charset="0"/>
                  <a:cs typeface="Open Sans" charset="0"/>
                  <a:sym typeface="Open Sans" charset="0"/>
                </a:rPr>
                <a:t>简单很多。独有的图片特效、美容、拼图、场景、边框、饰品等功能，加上每天更新的精选素材，可以让你</a:t>
              </a:r>
              <a:r>
                <a:rPr lang="en-US" altLang="zh-CN" sz="1200" dirty="0">
                  <a:solidFill>
                    <a:srgbClr val="FFFFFF"/>
                  </a:solidFill>
                  <a:latin typeface="Open Sans" charset="0"/>
                  <a:cs typeface="Open Sans" charset="0"/>
                  <a:sym typeface="Open Sans" charset="0"/>
                </a:rPr>
                <a:t>1</a:t>
              </a:r>
              <a:r>
                <a:rPr lang="zh-CN" altLang="en-US" sz="1200" dirty="0">
                  <a:solidFill>
                    <a:srgbClr val="FFFFFF"/>
                  </a:solidFill>
                  <a:latin typeface="Open Sans" charset="0"/>
                  <a:cs typeface="Open Sans" charset="0"/>
                  <a:sym typeface="Open Sans" charset="0"/>
                </a:rPr>
                <a:t>分钟做出影楼级照片，还能一键分享到新浪微博、人人网。继</a:t>
              </a:r>
              <a:r>
                <a:rPr lang="en-US" altLang="zh-CN" sz="1200" dirty="0">
                  <a:solidFill>
                    <a:srgbClr val="FFFFFF"/>
                  </a:solidFill>
                  <a:latin typeface="Open Sans" charset="0"/>
                  <a:cs typeface="Open Sans" charset="0"/>
                  <a:sym typeface="Open Sans" charset="0"/>
                </a:rPr>
                <a:t>PC</a:t>
              </a:r>
              <a:r>
                <a:rPr lang="zh-CN" altLang="en-US" sz="1200" dirty="0">
                  <a:solidFill>
                    <a:srgbClr val="FFFFFF"/>
                  </a:solidFill>
                  <a:latin typeface="Open Sans" charset="0"/>
                  <a:cs typeface="Open Sans" charset="0"/>
                  <a:sym typeface="Open Sans" charset="0"/>
                </a:rPr>
                <a:t>版之后，美图秀秀又推出了</a:t>
              </a:r>
              <a:r>
                <a:rPr lang="en-US" altLang="zh-CN" sz="1200" dirty="0">
                  <a:solidFill>
                    <a:srgbClr val="FFFFFF"/>
                  </a:solidFill>
                  <a:latin typeface="Open Sans" charset="0"/>
                  <a:cs typeface="Open Sans" charset="0"/>
                  <a:sym typeface="Open Sans" charset="0"/>
                </a:rPr>
                <a:t>iPhone</a:t>
              </a:r>
              <a:r>
                <a:rPr lang="zh-CN" altLang="en-US" sz="1200" dirty="0">
                  <a:solidFill>
                    <a:srgbClr val="FFFFFF"/>
                  </a:solidFill>
                  <a:latin typeface="Open Sans" charset="0"/>
                  <a:cs typeface="Open Sans" charset="0"/>
                  <a:sym typeface="Open Sans" charset="0"/>
                </a:rPr>
                <a:t>版、</a:t>
              </a:r>
              <a:r>
                <a:rPr lang="en-US" altLang="zh-CN" sz="1200" dirty="0">
                  <a:solidFill>
                    <a:srgbClr val="FFFFFF"/>
                  </a:solidFill>
                  <a:latin typeface="Open Sans" charset="0"/>
                  <a:cs typeface="Open Sans" charset="0"/>
                  <a:sym typeface="Open Sans" charset="0"/>
                </a:rPr>
                <a:t>Android</a:t>
              </a:r>
              <a:r>
                <a:rPr lang="zh-CN" altLang="en-US" sz="1200" dirty="0">
                  <a:solidFill>
                    <a:srgbClr val="FFFFFF"/>
                  </a:solidFill>
                  <a:latin typeface="Open Sans" charset="0"/>
                  <a:cs typeface="Open Sans" charset="0"/>
                  <a:sym typeface="Open Sans" charset="0"/>
                </a:rPr>
                <a:t>版、</a:t>
              </a:r>
              <a:r>
                <a:rPr lang="en-US" altLang="zh-CN" sz="1200" dirty="0">
                  <a:solidFill>
                    <a:srgbClr val="FFFFFF"/>
                  </a:solidFill>
                  <a:latin typeface="Open Sans" charset="0"/>
                  <a:cs typeface="Open Sans" charset="0"/>
                  <a:sym typeface="Open Sans" charset="0"/>
                </a:rPr>
                <a:t>iPad</a:t>
              </a:r>
              <a:r>
                <a:rPr lang="zh-CN" altLang="en-US" sz="1200" dirty="0">
                  <a:solidFill>
                    <a:srgbClr val="FFFFFF"/>
                  </a:solidFill>
                  <a:latin typeface="Open Sans" charset="0"/>
                  <a:cs typeface="Open Sans" charset="0"/>
                  <a:sym typeface="Open Sans" charset="0"/>
                </a:rPr>
                <a:t>版及网页版，目前美图秀秀以其全新的特效模板、全方位的美化功能和全速的批处理技术，在各大软件站的图片类高居榜首，同时在</a:t>
              </a:r>
              <a:r>
                <a:rPr lang="en-US" altLang="zh-CN" sz="1200" dirty="0">
                  <a:solidFill>
                    <a:srgbClr val="FFFFFF"/>
                  </a:solidFill>
                  <a:latin typeface="Open Sans" charset="0"/>
                  <a:cs typeface="Open Sans" charset="0"/>
                  <a:sym typeface="Open Sans" charset="0"/>
                </a:rPr>
                <a:t>App Store</a:t>
              </a:r>
              <a:r>
                <a:rPr lang="zh-CN" altLang="en-US" sz="1200" dirty="0">
                  <a:solidFill>
                    <a:srgbClr val="FFFFFF"/>
                  </a:solidFill>
                  <a:latin typeface="Open Sans" charset="0"/>
                  <a:cs typeface="Open Sans" charset="0"/>
                  <a:sym typeface="Open Sans" charset="0"/>
                </a:rPr>
                <a:t>、</a:t>
              </a:r>
              <a:r>
                <a:rPr lang="en-US" altLang="zh-CN" sz="1200" dirty="0">
                  <a:solidFill>
                    <a:srgbClr val="FFFFFF"/>
                  </a:solidFill>
                  <a:latin typeface="Open Sans" charset="0"/>
                  <a:cs typeface="Open Sans" charset="0"/>
                  <a:sym typeface="Open Sans" charset="0"/>
                </a:rPr>
                <a:t>Android</a:t>
              </a:r>
              <a:r>
                <a:rPr lang="zh-CN" altLang="en-US" sz="1200" dirty="0">
                  <a:solidFill>
                    <a:srgbClr val="FFFFFF"/>
                  </a:solidFill>
                  <a:latin typeface="Open Sans" charset="0"/>
                  <a:cs typeface="Open Sans" charset="0"/>
                  <a:sym typeface="Open Sans" charset="0"/>
                </a:rPr>
                <a:t>电子市场摄影类长期位居第一。</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349"/>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14400" y="133350"/>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操作</a:t>
            </a:r>
            <a:r>
              <a:rPr lang="zh-CN" altLang="en-US" sz="2400" dirty="0">
                <a:solidFill>
                  <a:srgbClr val="00B050"/>
                </a:solidFill>
                <a:latin typeface="Open Sans Light" charset="0"/>
                <a:cs typeface="Open Sans Light" charset="0"/>
                <a:sym typeface="Open Sans Light" charset="0"/>
              </a:rPr>
              <a:t>步骤</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810774" y="585788"/>
            <a:ext cx="639127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100" dirty="0" smtClean="0">
                <a:solidFill>
                  <a:srgbClr val="4D4D4D"/>
                </a:solidFill>
                <a:latin typeface="Open Sans" charset="0"/>
                <a:cs typeface="Open Sans" charset="0"/>
                <a:sym typeface="Open Sans" charset="0"/>
              </a:rPr>
              <a:t>1</a:t>
            </a:r>
            <a:r>
              <a:rPr lang="zh-CN" altLang="en-US" sz="1100" dirty="0">
                <a:solidFill>
                  <a:srgbClr val="4D4D4D"/>
                </a:solidFill>
                <a:latin typeface="Open Sans" charset="0"/>
                <a:cs typeface="Open Sans" charset="0"/>
                <a:sym typeface="Open Sans" charset="0"/>
              </a:rPr>
              <a:t>、实施思路</a:t>
            </a:r>
            <a:endParaRPr lang="zh-CN" altLang="en-US" sz="1100" dirty="0">
              <a:solidFill>
                <a:srgbClr val="4D4D4D"/>
              </a:solidFill>
              <a:latin typeface="Open Sans" charset="0"/>
              <a:cs typeface="Open Sans" charset="0"/>
              <a:sym typeface="Open Sans" charset="0"/>
            </a:endParaRPr>
          </a:p>
          <a:p>
            <a:pPr algn="l"/>
            <a:r>
              <a:rPr lang="zh-CN" altLang="en-US" sz="1100" dirty="0" smtClean="0">
                <a:solidFill>
                  <a:srgbClr val="4D4D4D"/>
                </a:solidFill>
                <a:latin typeface="Open Sans" charset="0"/>
                <a:cs typeface="Open Sans" charset="0"/>
                <a:sym typeface="Open Sans" charset="0"/>
              </a:rPr>
              <a:t>（</a:t>
            </a:r>
            <a:r>
              <a:rPr lang="en-US" altLang="zh-CN" sz="1100" dirty="0" smtClean="0">
                <a:solidFill>
                  <a:srgbClr val="4D4D4D"/>
                </a:solidFill>
                <a:latin typeface="Open Sans" charset="0"/>
                <a:cs typeface="Open Sans" charset="0"/>
                <a:sym typeface="Open Sans" charset="0"/>
              </a:rPr>
              <a:t>1</a:t>
            </a:r>
            <a:r>
              <a:rPr lang="zh-CN" altLang="en-US" sz="1100" dirty="0" smtClean="0">
                <a:solidFill>
                  <a:srgbClr val="4D4D4D"/>
                </a:solidFill>
                <a:latin typeface="Open Sans" charset="0"/>
                <a:cs typeface="Open Sans" charset="0"/>
                <a:sym typeface="Open Sans" charset="0"/>
              </a:rPr>
              <a:t>）对图片进行美容美化处理</a:t>
            </a:r>
            <a:endParaRPr lang="zh-CN" altLang="en-US" sz="1100" dirty="0" smtClean="0">
              <a:solidFill>
                <a:srgbClr val="4D4D4D"/>
              </a:solidFill>
              <a:latin typeface="Open Sans" charset="0"/>
              <a:cs typeface="Open Sans" charset="0"/>
              <a:sym typeface="Open Sans" charset="0"/>
            </a:endParaRPr>
          </a:p>
          <a:p>
            <a:pPr algn="l"/>
            <a:r>
              <a:rPr lang="zh-CN" altLang="en-US" sz="1100" dirty="0" smtClean="0">
                <a:solidFill>
                  <a:srgbClr val="4D4D4D"/>
                </a:solidFill>
                <a:latin typeface="Open Sans" charset="0"/>
                <a:cs typeface="Open Sans" charset="0"/>
                <a:sym typeface="Open Sans" charset="0"/>
              </a:rPr>
              <a:t>（</a:t>
            </a:r>
            <a:r>
              <a:rPr lang="en-US" altLang="zh-CN" sz="1100" dirty="0" smtClean="0">
                <a:solidFill>
                  <a:srgbClr val="4D4D4D"/>
                </a:solidFill>
                <a:latin typeface="Open Sans" charset="0"/>
                <a:cs typeface="Open Sans" charset="0"/>
                <a:sym typeface="Open Sans" charset="0"/>
              </a:rPr>
              <a:t>2</a:t>
            </a:r>
            <a:r>
              <a:rPr lang="zh-CN" altLang="en-US" sz="1100" dirty="0" smtClean="0">
                <a:solidFill>
                  <a:srgbClr val="4D4D4D"/>
                </a:solidFill>
                <a:latin typeface="Open Sans" charset="0"/>
                <a:cs typeface="Open Sans" charset="0"/>
                <a:sym typeface="Open Sans" charset="0"/>
              </a:rPr>
              <a:t>）为图片添加艺术效果</a:t>
            </a:r>
            <a:endParaRPr lang="zh-CN" altLang="en-US" sz="1100" dirty="0" smtClean="0">
              <a:solidFill>
                <a:srgbClr val="4D4D4D"/>
              </a:solidFill>
              <a:latin typeface="Open Sans" charset="0"/>
              <a:cs typeface="Open Sans" charset="0"/>
              <a:sym typeface="Open Sans" charset="0"/>
            </a:endParaRPr>
          </a:p>
          <a:p>
            <a:pPr algn="l"/>
            <a:r>
              <a:rPr lang="en-US" altLang="zh-CN" sz="1100" dirty="0" smtClean="0">
                <a:solidFill>
                  <a:srgbClr val="4D4D4D"/>
                </a:solidFill>
                <a:latin typeface="Open Sans" charset="0"/>
                <a:cs typeface="Open Sans" charset="0"/>
                <a:sym typeface="Open Sans" charset="0"/>
              </a:rPr>
              <a:t>2</a:t>
            </a:r>
            <a:r>
              <a:rPr lang="zh-CN" altLang="en-US" sz="1100" dirty="0">
                <a:solidFill>
                  <a:srgbClr val="4D4D4D"/>
                </a:solidFill>
                <a:latin typeface="Open Sans" charset="0"/>
                <a:cs typeface="Open Sans" charset="0"/>
                <a:sym typeface="Open Sans" charset="0"/>
              </a:rPr>
              <a:t>、实施过程</a:t>
            </a:r>
            <a:endParaRPr lang="zh-CN" altLang="en-US" sz="1100" dirty="0">
              <a:solidFill>
                <a:srgbClr val="4D4D4D"/>
              </a:solidFill>
              <a:latin typeface="Open Sans" charset="0"/>
              <a:cs typeface="Open Sans" charset="0"/>
              <a:sym typeface="Open Sans" charset="0"/>
            </a:endParaRPr>
          </a:p>
          <a:p>
            <a:pPr algn="l"/>
            <a:endParaRPr lang="en-US" sz="1100" dirty="0">
              <a:solidFill>
                <a:srgbClr val="4D4D4D"/>
              </a:solidFill>
              <a:latin typeface="Open Sans" charset="0"/>
              <a:cs typeface="Open Sans" charset="0"/>
              <a:sym typeface="Open Sans" charset="0"/>
            </a:endParaRPr>
          </a:p>
        </p:txBody>
      </p:sp>
      <p:sp>
        <p:nvSpPr>
          <p:cNvPr id="9" name="标题 1"/>
          <p:cNvSpPr txBox="1"/>
          <p:nvPr/>
        </p:nvSpPr>
        <p:spPr>
          <a:xfrm>
            <a:off x="2103649" y="4933950"/>
            <a:ext cx="5029200" cy="163512"/>
          </a:xfrm>
          <a:prstGeom prst="rect">
            <a:avLst/>
          </a:prstGeom>
        </p:spPr>
        <p:txBody>
          <a:bodyPr lIns="34268" tIns="17134" rIns="34268" bIns="17134"/>
          <a:lst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a:lstStyle>
          <a:p>
            <a:r>
              <a:rPr lang="zh-CN" altLang="en-US" sz="1000" kern="100" dirty="0" smtClean="0">
                <a:solidFill>
                  <a:srgbClr val="000000"/>
                </a:solidFill>
                <a:latin typeface="Times New Roman"/>
                <a:ea typeface="宋体"/>
              </a:rPr>
              <a:t>图</a:t>
            </a:r>
            <a:r>
              <a:rPr lang="en-US" altLang="zh-CN" sz="1000" kern="100" dirty="0" smtClean="0">
                <a:solidFill>
                  <a:srgbClr val="000000"/>
                </a:solidFill>
                <a:latin typeface="Times New Roman"/>
                <a:ea typeface="宋体"/>
              </a:rPr>
              <a:t>5-9  </a:t>
            </a:r>
            <a:r>
              <a:rPr lang="zh-CN" altLang="en-US" sz="1000" kern="100" dirty="0" smtClean="0">
                <a:solidFill>
                  <a:srgbClr val="000000"/>
                </a:solidFill>
                <a:latin typeface="Times New Roman"/>
                <a:ea typeface="宋体"/>
              </a:rPr>
              <a:t>美图秀秀界面</a:t>
            </a:r>
            <a:endParaRPr lang="zh-CN" altLang="en-US" sz="1000" kern="100" dirty="0" smtClean="0">
              <a:solidFill>
                <a:srgbClr val="000000"/>
              </a:solidFill>
              <a:latin typeface="Times New Roman"/>
              <a:ea typeface="宋体"/>
            </a:endParaRPr>
          </a:p>
        </p:txBody>
      </p:sp>
      <p:pic>
        <p:nvPicPr>
          <p:cNvPr id="11" name="图片 10" descr="图5-33"/>
          <p:cNvPicPr/>
          <p:nvPr/>
        </p:nvPicPr>
        <p:blipFill>
          <a:blip r:embed="rId1">
            <a:extLst>
              <a:ext uri="{28A0092B-C50C-407E-A947-70E740481C1C}">
                <a14:useLocalDpi xmlns:a14="http://schemas.microsoft.com/office/drawing/2010/main" val="0"/>
              </a:ext>
            </a:extLst>
          </a:blip>
          <a:srcRect/>
          <a:stretch>
            <a:fillRect/>
          </a:stretch>
        </p:blipFill>
        <p:spPr bwMode="auto">
          <a:xfrm>
            <a:off x="2103649" y="1123950"/>
            <a:ext cx="5260975" cy="3738880"/>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p:nvPr/>
        </p:nvSpPr>
        <p:spPr bwMode="auto">
          <a:xfrm>
            <a:off x="4276730" y="1181104"/>
            <a:ext cx="2714620" cy="2586038"/>
          </a:xfrm>
          <a:prstGeom prst="rect">
            <a:avLst/>
          </a:prstGeom>
          <a:solidFill>
            <a:srgbClr val="00B050"/>
          </a:solidFill>
          <a:ln w="25400">
            <a:noFill/>
            <a:miter lim="800000"/>
          </a:ln>
        </p:spPr>
        <p:txBody>
          <a:bodyPr lIns="0" tIns="0" rIns="0" bIns="0"/>
          <a:lstStyle/>
          <a:p>
            <a:endParaRPr lang="en-US"/>
          </a:p>
        </p:txBody>
      </p:sp>
      <p:sp>
        <p:nvSpPr>
          <p:cNvPr id="17413" name="Rectangle 5"/>
          <p:cNvSpPr/>
          <p:nvPr/>
        </p:nvSpPr>
        <p:spPr bwMode="auto">
          <a:xfrm>
            <a:off x="4419600" y="1352550"/>
            <a:ext cx="230392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171450" indent="-171450" algn="l">
              <a:lnSpc>
                <a:spcPct val="130000"/>
              </a:lnSpc>
              <a:buFont typeface="Arial" pitchFamily="34" charset="0"/>
              <a:buChar char="•"/>
            </a:pPr>
            <a:r>
              <a:rPr lang="zh-CN" altLang="en-US" sz="1000" dirty="0" smtClean="0">
                <a:solidFill>
                  <a:srgbClr val="FFFFFF"/>
                </a:solidFill>
                <a:latin typeface="Open Sans" charset="0"/>
                <a:cs typeface="Open Sans" charset="0"/>
                <a:sym typeface="Open Sans" charset="0"/>
              </a:rPr>
              <a:t>能够</a:t>
            </a:r>
            <a:r>
              <a:rPr lang="zh-CN" altLang="en-US" sz="1000" dirty="0">
                <a:solidFill>
                  <a:srgbClr val="FFFFFF"/>
                </a:solidFill>
                <a:latin typeface="Open Sans" charset="0"/>
                <a:cs typeface="Open Sans" charset="0"/>
                <a:sym typeface="Open Sans" charset="0"/>
              </a:rPr>
              <a:t>正确理解图形图像的构成、颜色模式</a:t>
            </a:r>
            <a:endParaRPr lang="zh-CN" altLang="en-US" sz="1000" dirty="0">
              <a:solidFill>
                <a:srgbClr val="FFFFFF"/>
              </a:solidFill>
              <a:latin typeface="Open Sans" charset="0"/>
              <a:cs typeface="Open Sans" charset="0"/>
              <a:sym typeface="Open Sans" charset="0"/>
            </a:endParaRPr>
          </a:p>
          <a:p>
            <a:pPr marL="171450" indent="-171450" algn="l">
              <a:lnSpc>
                <a:spcPct val="130000"/>
              </a:lnSpc>
              <a:buFont typeface="Arial" pitchFamily="34" charset="0"/>
              <a:buChar char="•"/>
            </a:pPr>
            <a:r>
              <a:rPr lang="zh-CN" altLang="en-US" sz="1000" dirty="0">
                <a:solidFill>
                  <a:srgbClr val="FFFFFF"/>
                </a:solidFill>
                <a:latin typeface="Open Sans" charset="0"/>
                <a:cs typeface="Open Sans" charset="0"/>
                <a:sym typeface="Open Sans" charset="0"/>
              </a:rPr>
              <a:t>掌握图形图像的处理方法，熟练的获取图像并进行编辑</a:t>
            </a:r>
            <a:endParaRPr lang="zh-CN" altLang="en-US" sz="1000" dirty="0">
              <a:solidFill>
                <a:srgbClr val="FFFFFF"/>
              </a:solidFill>
              <a:latin typeface="Open Sans" charset="0"/>
              <a:cs typeface="Open Sans" charset="0"/>
              <a:sym typeface="Open Sans" charset="0"/>
            </a:endParaRPr>
          </a:p>
          <a:p>
            <a:pPr marL="171450" indent="-171450" algn="l">
              <a:lnSpc>
                <a:spcPct val="130000"/>
              </a:lnSpc>
              <a:buFont typeface="Arial" pitchFamily="34" charset="0"/>
              <a:buChar char="•"/>
            </a:pPr>
            <a:r>
              <a:rPr lang="zh-CN" altLang="en-US" sz="1000" dirty="0">
                <a:solidFill>
                  <a:srgbClr val="FFFFFF"/>
                </a:solidFill>
                <a:latin typeface="Open Sans" charset="0"/>
                <a:cs typeface="Open Sans" charset="0"/>
                <a:sym typeface="Open Sans" charset="0"/>
              </a:rPr>
              <a:t>掌握图像的获取方法，掌握图片的抠图合成等技巧</a:t>
            </a:r>
            <a:endParaRPr lang="zh-CN" altLang="en-US" sz="1000" dirty="0">
              <a:solidFill>
                <a:srgbClr val="FFFFFF"/>
              </a:solidFill>
              <a:latin typeface="Open Sans" charset="0"/>
              <a:cs typeface="Open Sans" charset="0"/>
              <a:sym typeface="Open Sans" charset="0"/>
            </a:endParaRPr>
          </a:p>
          <a:p>
            <a:pPr marL="171450" indent="-171450" algn="l">
              <a:lnSpc>
                <a:spcPct val="130000"/>
              </a:lnSpc>
              <a:buFont typeface="Arial" pitchFamily="34" charset="0"/>
              <a:buChar char="•"/>
            </a:pPr>
            <a:r>
              <a:rPr lang="zh-CN" altLang="en-US" sz="1000" dirty="0">
                <a:solidFill>
                  <a:srgbClr val="FFFFFF"/>
                </a:solidFill>
                <a:latin typeface="Open Sans" charset="0"/>
                <a:cs typeface="Open Sans" charset="0"/>
                <a:sym typeface="Open Sans" charset="0"/>
              </a:rPr>
              <a:t>掌握工具软件对图片的处理技巧，为图片进行美化调色处理</a:t>
            </a:r>
            <a:endParaRPr lang="zh-CN" altLang="en-US" sz="1000" dirty="0">
              <a:solidFill>
                <a:srgbClr val="FFFFFF"/>
              </a:solidFill>
              <a:latin typeface="Open Sans" charset="0"/>
              <a:cs typeface="Open Sans" charset="0"/>
              <a:sym typeface="Open Sans" charset="0"/>
            </a:endParaRPr>
          </a:p>
          <a:p>
            <a:pPr algn="l">
              <a:lnSpc>
                <a:spcPct val="130000"/>
              </a:lnSpc>
            </a:pPr>
            <a:endParaRPr lang="en-US" sz="700" dirty="0">
              <a:solidFill>
                <a:srgbClr val="FFFFFF"/>
              </a:solidFill>
              <a:latin typeface="Open Sans" charset="0"/>
              <a:cs typeface="Open Sans" charset="0"/>
              <a:sym typeface="Open Sans" charset="0"/>
            </a:endParaRPr>
          </a:p>
        </p:txBody>
      </p:sp>
      <p:sp>
        <p:nvSpPr>
          <p:cNvPr id="17415" name="Rectangle 7"/>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smtClean="0">
                <a:solidFill>
                  <a:srgbClr val="00B050"/>
                </a:solidFill>
                <a:latin typeface="Open Sans Light" charset="0"/>
                <a:cs typeface="Open Sans Light" charset="0"/>
                <a:sym typeface="Open Sans Light" charset="0"/>
              </a:rPr>
              <a:t>学习</a:t>
            </a:r>
            <a:r>
              <a:rPr lang="zh-CN" altLang="en-US" sz="2400" dirty="0">
                <a:solidFill>
                  <a:srgbClr val="00B050"/>
                </a:solidFill>
                <a:latin typeface="Open Sans Light" charset="0"/>
                <a:cs typeface="Open Sans Light" charset="0"/>
                <a:sym typeface="Open Sans Light" charset="0"/>
              </a:rPr>
              <a:t>目标</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2" name="Rectangle 1"/>
          <p:cNvSpPr/>
          <p:nvPr/>
        </p:nvSpPr>
        <p:spPr bwMode="auto">
          <a:xfrm>
            <a:off x="1000128" y="1181104"/>
            <a:ext cx="3276602" cy="258603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34290" tIns="17145" rIns="34290" bIns="17145" numCol="1" rtlCol="0" anchor="t" anchorCtr="0" compatLnSpc="1"/>
          <a:lstStyle/>
          <a:p>
            <a:pPr defTabSz="342900"/>
            <a:endParaRPr lang="en-US"/>
          </a:p>
        </p:txBody>
      </p:sp>
      <p:sp>
        <p:nvSpPr>
          <p:cNvPr id="12" name="Rectangle 11"/>
          <p:cNvSpPr/>
          <p:nvPr/>
        </p:nvSpPr>
        <p:spPr bwMode="auto">
          <a:xfrm>
            <a:off x="6962775" y="1181104"/>
            <a:ext cx="1190625" cy="2586038"/>
          </a:xfrm>
          <a:prstGeom prst="rect">
            <a:avLst/>
          </a:prstGeom>
          <a:blipFill dpi="0" rotWithShape="1">
            <a:blip r:embed="rId2">
              <a:extLst>
                <a:ext uri="{28A0092B-C50C-407E-A947-70E740481C1C}">
                  <a14:useLocalDpi xmlns:a14="http://schemas.microsoft.com/office/drawing/2010/main" val="0"/>
                </a:ext>
              </a:extLst>
            </a:blip>
            <a:srcRect/>
            <a:stretch>
              <a:fillRect l="-156400" t="-184" r="-22400" b="184"/>
            </a:stretch>
          </a:blipFill>
          <a:ln w="25400" cap="flat" cmpd="sng" algn="ctr">
            <a:noFill/>
            <a:prstDash val="solid"/>
            <a:round/>
            <a:headEnd type="none" w="med" len="med"/>
            <a:tailEnd type="none" w="med" len="med"/>
          </a:ln>
          <a:effectLst/>
        </p:spPr>
        <p:txBody>
          <a:bodyPr vert="horz" wrap="square" lIns="34268" tIns="17134" rIns="34268" bIns="17134" numCol="1" rtlCol="0" anchor="t" anchorCtr="0" compatLnSpc="1"/>
          <a:lstStyle/>
          <a:p>
            <a:pPr defTabSz="342265"/>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wipe(left)">
                                      <p:cBhvr>
                                        <p:cTn id="7" dur="1000"/>
                                        <p:tgtEl>
                                          <p:spTgt spid="17415"/>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409"/>
                                        </p:tgtEl>
                                        <p:attrNameLst>
                                          <p:attrName>style.visibility</p:attrName>
                                        </p:attrNameLst>
                                      </p:cBhvr>
                                      <p:to>
                                        <p:strVal val="visible"/>
                                      </p:to>
                                    </p:set>
                                    <p:animEffect transition="in" filter="fade">
                                      <p:cBhvr>
                                        <p:cTn id="20" dur="500"/>
                                        <p:tgtEl>
                                          <p:spTgt spid="17409"/>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7413"/>
                                        </p:tgtEl>
                                        <p:attrNameLst>
                                          <p:attrName>style.visibility</p:attrName>
                                        </p:attrNameLst>
                                      </p:cBhvr>
                                      <p:to>
                                        <p:strVal val="visible"/>
                                      </p:to>
                                    </p:set>
                                    <p:animEffect transition="in" filter="wipe(up)">
                                      <p:cBhvr>
                                        <p:cTn id="24"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animBg="1"/>
      <p:bldP spid="17413" grpId="0"/>
      <p:bldP spid="17415" grpId="0"/>
      <p:bldP spid="2"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a:solidFill>
                  <a:srgbClr val="4D4D4D"/>
                </a:solidFill>
                <a:latin typeface="Open Sans" charset="0"/>
                <a:cs typeface="Open Sans" charset="0"/>
                <a:sym typeface="Open Sans" charset="0"/>
              </a:rPr>
              <a:t>5.8 </a:t>
            </a:r>
            <a:r>
              <a:rPr lang="zh-CN" altLang="en-US" sz="1400" dirty="0">
                <a:solidFill>
                  <a:srgbClr val="4D4D4D"/>
                </a:solidFill>
                <a:latin typeface="Open Sans" charset="0"/>
                <a:cs typeface="Open Sans" charset="0"/>
                <a:sym typeface="Open Sans" charset="0"/>
              </a:rPr>
              <a:t>图形图像处理软件</a:t>
            </a:r>
            <a:r>
              <a:rPr lang="en-US" altLang="zh-CN" sz="1400" dirty="0">
                <a:solidFill>
                  <a:srgbClr val="4D4D4D"/>
                </a:solidFill>
                <a:latin typeface="Times New Roman" charset="0"/>
                <a:cs typeface="Open Sans" charset="0"/>
                <a:sym typeface="Open Sans" charset="0"/>
              </a:rPr>
              <a:t>——</a:t>
            </a:r>
            <a:r>
              <a:rPr lang="en-US" altLang="zh-CN" sz="1400" dirty="0">
                <a:solidFill>
                  <a:srgbClr val="4D4D4D"/>
                </a:solidFill>
                <a:latin typeface="Open Sans" charset="0"/>
                <a:cs typeface="Open Sans" charset="0"/>
                <a:sym typeface="Open Sans" charset="0"/>
              </a:rPr>
              <a:t>Photoshop</a:t>
            </a:r>
            <a:endParaRPr lang="en-US" altLang="zh-CN" sz="1400" dirty="0">
              <a:solidFill>
                <a:srgbClr val="4D4D4D"/>
              </a:solidFill>
              <a:latin typeface="Open Sans" charset="0"/>
              <a:cs typeface="Open Sans" charset="0"/>
              <a:sym typeface="Open Sans"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zh-CN" altLang="en-US" sz="1200" dirty="0">
                  <a:solidFill>
                    <a:srgbClr val="FFFFFF"/>
                  </a:solidFill>
                  <a:latin typeface="Open Sans" charset="0"/>
                  <a:cs typeface="Open Sans" charset="0"/>
                  <a:sym typeface="Open Sans" charset="0"/>
                </a:rPr>
                <a:t>       </a:t>
              </a:r>
              <a:r>
                <a:rPr lang="en-US" altLang="zh-CN" sz="1200" dirty="0" smtClean="0">
                  <a:solidFill>
                    <a:srgbClr val="FFFFFF"/>
                  </a:solidFill>
                  <a:latin typeface="Open Sans" charset="0"/>
                  <a:cs typeface="Open Sans" charset="0"/>
                  <a:sym typeface="Open Sans" charset="0"/>
                </a:rPr>
                <a:t>Adobe </a:t>
              </a:r>
              <a:r>
                <a:rPr lang="en-US" altLang="zh-CN" sz="1200" dirty="0">
                  <a:solidFill>
                    <a:srgbClr val="FFFFFF"/>
                  </a:solidFill>
                  <a:latin typeface="Open Sans" charset="0"/>
                  <a:cs typeface="Open Sans" charset="0"/>
                  <a:sym typeface="Open Sans" charset="0"/>
                </a:rPr>
                <a:t>Photoshop</a:t>
              </a:r>
              <a:r>
                <a:rPr lang="zh-CN" altLang="en-US" sz="1200" dirty="0">
                  <a:solidFill>
                    <a:srgbClr val="FFFFFF"/>
                  </a:solidFill>
                  <a:latin typeface="Open Sans" charset="0"/>
                  <a:cs typeface="Open Sans" charset="0"/>
                  <a:sym typeface="Open Sans" charset="0"/>
                </a:rPr>
                <a:t>，简称“</a:t>
              </a:r>
              <a:r>
                <a:rPr lang="en-US" altLang="zh-CN" sz="1200" dirty="0">
                  <a:solidFill>
                    <a:srgbClr val="FFFFFF"/>
                  </a:solidFill>
                  <a:latin typeface="Open Sans" charset="0"/>
                  <a:cs typeface="Open Sans" charset="0"/>
                  <a:sym typeface="Open Sans" charset="0"/>
                </a:rPr>
                <a:t>PS”</a:t>
              </a:r>
              <a:r>
                <a:rPr lang="zh-CN" altLang="en-US" sz="1200" dirty="0">
                  <a:solidFill>
                    <a:srgbClr val="FFFFFF"/>
                  </a:solidFill>
                  <a:latin typeface="Open Sans" charset="0"/>
                  <a:cs typeface="Open Sans" charset="0"/>
                  <a:sym typeface="Open Sans" charset="0"/>
                </a:rPr>
                <a:t>，是由</a:t>
              </a:r>
              <a:r>
                <a:rPr lang="en-US" altLang="zh-CN" sz="1200" dirty="0">
                  <a:solidFill>
                    <a:srgbClr val="FFFFFF"/>
                  </a:solidFill>
                  <a:latin typeface="Open Sans" charset="0"/>
                  <a:cs typeface="Open Sans" charset="0"/>
                  <a:sym typeface="Open Sans" charset="0"/>
                </a:rPr>
                <a:t>Adobe Systems</a:t>
              </a:r>
              <a:r>
                <a:rPr lang="zh-CN" altLang="en-US" sz="1200" dirty="0">
                  <a:solidFill>
                    <a:srgbClr val="FFFFFF"/>
                  </a:solidFill>
                  <a:latin typeface="Open Sans" charset="0"/>
                  <a:cs typeface="Open Sans" charset="0"/>
                  <a:sym typeface="Open Sans" charset="0"/>
                </a:rPr>
                <a:t>开发和发行的图像处理软件。</a:t>
              </a:r>
              <a:r>
                <a:rPr lang="en-US" altLang="zh-CN" sz="1200" dirty="0">
                  <a:solidFill>
                    <a:srgbClr val="FFFFFF"/>
                  </a:solidFill>
                  <a:latin typeface="Open Sans" charset="0"/>
                  <a:cs typeface="Open Sans" charset="0"/>
                  <a:sym typeface="Open Sans" charset="0"/>
                </a:rPr>
                <a:t>Photoshop</a:t>
              </a:r>
              <a:r>
                <a:rPr lang="zh-CN" altLang="en-US" sz="1200" dirty="0">
                  <a:solidFill>
                    <a:srgbClr val="FFFFFF"/>
                  </a:solidFill>
                  <a:latin typeface="Open Sans" charset="0"/>
                  <a:cs typeface="Open Sans" charset="0"/>
                  <a:sym typeface="Open Sans" charset="0"/>
                </a:rPr>
                <a:t>主要处理以像素所构成的数字图像。使用其众多的编修与绘图工具，可以有效地进行图片编辑工作。</a:t>
              </a:r>
              <a:r>
                <a:rPr lang="en-US" altLang="zh-CN" sz="1200" dirty="0">
                  <a:solidFill>
                    <a:srgbClr val="FFFFFF"/>
                  </a:solidFill>
                  <a:latin typeface="Open Sans" charset="0"/>
                  <a:cs typeface="Open Sans" charset="0"/>
                  <a:sym typeface="Open Sans" charset="0"/>
                </a:rPr>
                <a:t>PS</a:t>
              </a:r>
              <a:r>
                <a:rPr lang="zh-CN" altLang="en-US" sz="1200" dirty="0">
                  <a:solidFill>
                    <a:srgbClr val="FFFFFF"/>
                  </a:solidFill>
                  <a:latin typeface="Open Sans" charset="0"/>
                  <a:cs typeface="Open Sans" charset="0"/>
                  <a:sym typeface="Open Sans" charset="0"/>
                </a:rPr>
                <a:t>有很多功能，在图像、图形、文字、视频、出版等各方面都有涉及，如平面设计、照片修复、广告摄影、影像创意、艺术文字、网页制作、建筑效果图后期修饰等。</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2599"/>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761999" y="133350"/>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操作</a:t>
            </a:r>
            <a:r>
              <a:rPr lang="zh-CN" altLang="en-US" sz="2400" dirty="0">
                <a:solidFill>
                  <a:srgbClr val="00B050"/>
                </a:solidFill>
                <a:latin typeface="Open Sans Light" charset="0"/>
                <a:cs typeface="Open Sans Light" charset="0"/>
                <a:sym typeface="Open Sans Light" charset="0"/>
              </a:rPr>
              <a:t>步骤</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658374" y="585789"/>
            <a:ext cx="6123426"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100" dirty="0" smtClean="0">
                <a:solidFill>
                  <a:srgbClr val="4D4D4D"/>
                </a:solidFill>
                <a:latin typeface="Open Sans" charset="0"/>
                <a:cs typeface="Open Sans" charset="0"/>
                <a:sym typeface="Open Sans" charset="0"/>
              </a:rPr>
              <a:t>1</a:t>
            </a:r>
            <a:r>
              <a:rPr lang="zh-CN" altLang="en-US" sz="1100" dirty="0">
                <a:solidFill>
                  <a:srgbClr val="4D4D4D"/>
                </a:solidFill>
                <a:latin typeface="Open Sans" charset="0"/>
                <a:cs typeface="Open Sans" charset="0"/>
                <a:sym typeface="Open Sans" charset="0"/>
              </a:rPr>
              <a:t>、实施思路</a:t>
            </a:r>
            <a:endParaRPr lang="zh-CN" altLang="en-US" sz="1100" dirty="0">
              <a:solidFill>
                <a:srgbClr val="4D4D4D"/>
              </a:solidFill>
              <a:latin typeface="Open Sans" charset="0"/>
              <a:cs typeface="Open Sans" charset="0"/>
              <a:sym typeface="Open Sans" charset="0"/>
            </a:endParaRPr>
          </a:p>
          <a:p>
            <a:pPr algn="l"/>
            <a:r>
              <a:rPr lang="zh-CN" altLang="en-US" sz="1100" dirty="0">
                <a:solidFill>
                  <a:srgbClr val="4D4D4D"/>
                </a:solidFill>
                <a:latin typeface="Open Sans" charset="0"/>
                <a:cs typeface="Open Sans" charset="0"/>
                <a:sym typeface="Open Sans" charset="0"/>
              </a:rPr>
              <a:t>（</a:t>
            </a:r>
            <a:r>
              <a:rPr lang="en-US" altLang="zh-CN" sz="1100" dirty="0">
                <a:solidFill>
                  <a:srgbClr val="4D4D4D"/>
                </a:solidFill>
                <a:latin typeface="Open Sans" charset="0"/>
                <a:cs typeface="Open Sans" charset="0"/>
                <a:sym typeface="Open Sans" charset="0"/>
              </a:rPr>
              <a:t>1</a:t>
            </a:r>
            <a:r>
              <a:rPr lang="zh-CN" altLang="en-US" sz="1100" dirty="0">
                <a:solidFill>
                  <a:srgbClr val="4D4D4D"/>
                </a:solidFill>
                <a:latin typeface="Open Sans" charset="0"/>
                <a:cs typeface="Open Sans" charset="0"/>
                <a:sym typeface="Open Sans" charset="0"/>
              </a:rPr>
              <a:t>）制作页面的</a:t>
            </a:r>
            <a:r>
              <a:rPr lang="en-US" altLang="zh-CN" sz="1100" dirty="0">
                <a:solidFill>
                  <a:srgbClr val="4D4D4D"/>
                </a:solidFill>
                <a:latin typeface="Open Sans" charset="0"/>
                <a:cs typeface="Open Sans" charset="0"/>
                <a:sym typeface="Open Sans" charset="0"/>
              </a:rPr>
              <a:t>Banner</a:t>
            </a:r>
            <a:r>
              <a:rPr lang="zh-CN" altLang="en-US" sz="1100" dirty="0">
                <a:solidFill>
                  <a:srgbClr val="4D4D4D"/>
                </a:solidFill>
                <a:latin typeface="Open Sans" charset="0"/>
                <a:cs typeface="Open Sans" charset="0"/>
                <a:sym typeface="Open Sans" charset="0"/>
              </a:rPr>
              <a:t>图片</a:t>
            </a:r>
            <a:endParaRPr lang="zh-CN" altLang="en-US" sz="1100" dirty="0">
              <a:solidFill>
                <a:srgbClr val="4D4D4D"/>
              </a:solidFill>
              <a:latin typeface="Open Sans" charset="0"/>
              <a:cs typeface="Open Sans" charset="0"/>
              <a:sym typeface="Open Sans" charset="0"/>
            </a:endParaRPr>
          </a:p>
          <a:p>
            <a:pPr algn="l"/>
            <a:r>
              <a:rPr lang="zh-CN" altLang="en-US" sz="1100" dirty="0">
                <a:solidFill>
                  <a:srgbClr val="4D4D4D"/>
                </a:solidFill>
                <a:latin typeface="Open Sans" charset="0"/>
                <a:cs typeface="Open Sans" charset="0"/>
                <a:sym typeface="Open Sans" charset="0"/>
              </a:rPr>
              <a:t>（</a:t>
            </a:r>
            <a:r>
              <a:rPr lang="en-US" altLang="zh-CN" sz="1100" dirty="0">
                <a:solidFill>
                  <a:srgbClr val="4D4D4D"/>
                </a:solidFill>
                <a:latin typeface="Open Sans" charset="0"/>
                <a:cs typeface="Open Sans" charset="0"/>
                <a:sym typeface="Open Sans" charset="0"/>
              </a:rPr>
              <a:t>2</a:t>
            </a:r>
            <a:r>
              <a:rPr lang="zh-CN" altLang="en-US" sz="1100" dirty="0">
                <a:solidFill>
                  <a:srgbClr val="4D4D4D"/>
                </a:solidFill>
                <a:latin typeface="Open Sans" charset="0"/>
                <a:cs typeface="Open Sans" charset="0"/>
                <a:sym typeface="Open Sans" charset="0"/>
              </a:rPr>
              <a:t>）为</a:t>
            </a:r>
            <a:r>
              <a:rPr lang="en-US" altLang="zh-CN" sz="1100" dirty="0">
                <a:solidFill>
                  <a:srgbClr val="4D4D4D"/>
                </a:solidFill>
                <a:latin typeface="Open Sans" charset="0"/>
                <a:cs typeface="Open Sans" charset="0"/>
                <a:sym typeface="Open Sans" charset="0"/>
              </a:rPr>
              <a:t>Banner</a:t>
            </a:r>
            <a:r>
              <a:rPr lang="zh-CN" altLang="en-US" sz="1100" dirty="0">
                <a:solidFill>
                  <a:srgbClr val="4D4D4D"/>
                </a:solidFill>
                <a:latin typeface="Open Sans" charset="0"/>
                <a:cs typeface="Open Sans" charset="0"/>
                <a:sym typeface="Open Sans" charset="0"/>
              </a:rPr>
              <a:t>图片添加文字</a:t>
            </a:r>
            <a:endParaRPr lang="zh-CN" altLang="en-US" sz="1100" dirty="0">
              <a:solidFill>
                <a:srgbClr val="4D4D4D"/>
              </a:solidFill>
              <a:latin typeface="Open Sans" charset="0"/>
              <a:cs typeface="Open Sans" charset="0"/>
              <a:sym typeface="Open Sans" charset="0"/>
            </a:endParaRPr>
          </a:p>
          <a:p>
            <a:pPr algn="l"/>
            <a:r>
              <a:rPr lang="en-US" altLang="zh-CN" sz="1100" dirty="0" smtClean="0">
                <a:solidFill>
                  <a:srgbClr val="4D4D4D"/>
                </a:solidFill>
                <a:latin typeface="Open Sans" charset="0"/>
                <a:cs typeface="Open Sans" charset="0"/>
                <a:sym typeface="Open Sans" charset="0"/>
              </a:rPr>
              <a:t>2</a:t>
            </a:r>
            <a:r>
              <a:rPr lang="zh-CN" altLang="en-US" sz="1100" dirty="0">
                <a:solidFill>
                  <a:srgbClr val="4D4D4D"/>
                </a:solidFill>
                <a:latin typeface="Open Sans" charset="0"/>
                <a:cs typeface="Open Sans" charset="0"/>
                <a:sym typeface="Open Sans" charset="0"/>
              </a:rPr>
              <a:t>、实施过程</a:t>
            </a:r>
            <a:endParaRPr lang="zh-CN" altLang="en-US" sz="1100" dirty="0">
              <a:solidFill>
                <a:srgbClr val="4D4D4D"/>
              </a:solidFill>
              <a:latin typeface="Open Sans" charset="0"/>
              <a:cs typeface="Open Sans" charset="0"/>
              <a:sym typeface="Open Sans" charset="0"/>
            </a:endParaRPr>
          </a:p>
          <a:p>
            <a:pPr algn="l"/>
            <a:endParaRPr lang="en-US" sz="1100" dirty="0">
              <a:solidFill>
                <a:srgbClr val="4D4D4D"/>
              </a:solidFill>
              <a:latin typeface="Open Sans" charset="0"/>
              <a:cs typeface="Open Sans" charset="0"/>
              <a:sym typeface="Open Sans" charset="0"/>
            </a:endParaRPr>
          </a:p>
        </p:txBody>
      </p:sp>
      <p:sp>
        <p:nvSpPr>
          <p:cNvPr id="9" name="标题 1"/>
          <p:cNvSpPr txBox="1"/>
          <p:nvPr/>
        </p:nvSpPr>
        <p:spPr>
          <a:xfrm>
            <a:off x="2103649" y="4933950"/>
            <a:ext cx="5029200" cy="163512"/>
          </a:xfrm>
          <a:prstGeom prst="rect">
            <a:avLst/>
          </a:prstGeom>
        </p:spPr>
        <p:txBody>
          <a:bodyPr lIns="34268" tIns="17134" rIns="34268" bIns="17134"/>
          <a:lst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a:lstStyle>
          <a:p>
            <a:r>
              <a:rPr lang="zh-CN" altLang="en-US" sz="1000" kern="100" dirty="0" smtClean="0">
                <a:solidFill>
                  <a:srgbClr val="000000"/>
                </a:solidFill>
                <a:latin typeface="Times New Roman"/>
                <a:ea typeface="宋体"/>
              </a:rPr>
              <a:t>图</a:t>
            </a:r>
            <a:r>
              <a:rPr lang="en-US" altLang="zh-CN" sz="1000" kern="100" dirty="0" smtClean="0">
                <a:solidFill>
                  <a:srgbClr val="000000"/>
                </a:solidFill>
                <a:latin typeface="Times New Roman"/>
                <a:ea typeface="宋体"/>
              </a:rPr>
              <a:t>5-10  PHOTOSHOP</a:t>
            </a:r>
            <a:r>
              <a:rPr lang="zh-CN" altLang="en-US" sz="1000" kern="100" dirty="0" smtClean="0">
                <a:solidFill>
                  <a:srgbClr val="000000"/>
                </a:solidFill>
                <a:latin typeface="Times New Roman"/>
                <a:ea typeface="宋体"/>
              </a:rPr>
              <a:t>启动界面</a:t>
            </a:r>
            <a:endParaRPr lang="zh-CN" altLang="en-US" sz="1000" kern="100" dirty="0" smtClean="0">
              <a:solidFill>
                <a:srgbClr val="000000"/>
              </a:solidFill>
              <a:latin typeface="Times New Roman"/>
              <a:ea typeface="宋体"/>
            </a:endParaRPr>
          </a:p>
        </p:txBody>
      </p:sp>
      <p:pic>
        <p:nvPicPr>
          <p:cNvPr id="10" name="图片 9" descr="4-50"/>
          <p:cNvPicPr/>
          <p:nvPr/>
        </p:nvPicPr>
        <p:blipFill>
          <a:blip r:embed="rId1">
            <a:extLst>
              <a:ext uri="{28A0092B-C50C-407E-A947-70E740481C1C}">
                <a14:useLocalDpi xmlns:a14="http://schemas.microsoft.com/office/drawing/2010/main" val="0"/>
              </a:ext>
            </a:extLst>
          </a:blip>
          <a:srcRect/>
          <a:stretch>
            <a:fillRect/>
          </a:stretch>
        </p:blipFill>
        <p:spPr bwMode="auto">
          <a:xfrm>
            <a:off x="2431415" y="902060"/>
            <a:ext cx="4959985" cy="4022090"/>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a:solidFill>
                  <a:srgbClr val="00B050"/>
                </a:solidFill>
                <a:latin typeface="Open Sans Light" charset="0"/>
                <a:cs typeface="Open Sans Light" charset="0"/>
                <a:sym typeface="Open Sans Light" charset="0"/>
              </a:rPr>
              <a:t>实战演练</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en-US" altLang="zh-CN" sz="1200" dirty="0" smtClean="0">
                  <a:solidFill>
                    <a:srgbClr val="FFFFFF"/>
                  </a:solidFill>
                  <a:latin typeface="Open Sans" charset="0"/>
                  <a:cs typeface="Open Sans" charset="0"/>
                  <a:sym typeface="Open Sans" charset="0"/>
                </a:rPr>
                <a:t>1</a:t>
              </a:r>
              <a:r>
                <a:rPr lang="zh-CN" altLang="en-US" sz="1200" dirty="0">
                  <a:solidFill>
                    <a:srgbClr val="FFFFFF"/>
                  </a:solidFill>
                  <a:latin typeface="Open Sans" charset="0"/>
                  <a:cs typeface="Open Sans" charset="0"/>
                  <a:sym typeface="Open Sans" charset="0"/>
                </a:rPr>
                <a:t>、学会了美图秀秀这款图像处理软件后，请试着将自己的图片进行美容美化处理。</a:t>
              </a:r>
              <a:endParaRPr lang="zh-CN" altLang="en-US" sz="1200" dirty="0">
                <a:solidFill>
                  <a:srgbClr val="FFFFFF"/>
                </a:solidFill>
                <a:latin typeface="Open Sans" charset="0"/>
                <a:cs typeface="Open Sans" charset="0"/>
                <a:sym typeface="Open Sans" charset="0"/>
              </a:endParaRPr>
            </a:p>
            <a:p>
              <a:pPr algn="l">
                <a:lnSpc>
                  <a:spcPct val="110000"/>
                </a:lnSpc>
              </a:pPr>
              <a:r>
                <a:rPr lang="en-US" altLang="zh-CN" sz="1200" dirty="0">
                  <a:solidFill>
                    <a:srgbClr val="FFFFFF"/>
                  </a:solidFill>
                  <a:latin typeface="Open Sans" charset="0"/>
                  <a:cs typeface="Open Sans" charset="0"/>
                  <a:sym typeface="Open Sans" charset="0"/>
                </a:rPr>
                <a:t>2</a:t>
              </a:r>
              <a:r>
                <a:rPr lang="zh-CN" altLang="en-US" sz="1200" dirty="0">
                  <a:solidFill>
                    <a:srgbClr val="FFFFFF"/>
                  </a:solidFill>
                  <a:latin typeface="Open Sans" charset="0"/>
                  <a:cs typeface="Open Sans" charset="0"/>
                  <a:sym typeface="Open Sans" charset="0"/>
                </a:rPr>
                <a:t>、对一组图片（至少</a:t>
              </a:r>
              <a:r>
                <a:rPr lang="en-US" altLang="zh-CN" sz="1200" dirty="0">
                  <a:solidFill>
                    <a:srgbClr val="FFFFFF"/>
                  </a:solidFill>
                  <a:latin typeface="Open Sans" charset="0"/>
                  <a:cs typeface="Open Sans" charset="0"/>
                  <a:sym typeface="Open Sans" charset="0"/>
                </a:rPr>
                <a:t>5</a:t>
              </a:r>
              <a:r>
                <a:rPr lang="zh-CN" altLang="en-US" sz="1200" dirty="0">
                  <a:solidFill>
                    <a:srgbClr val="FFFFFF"/>
                  </a:solidFill>
                  <a:latin typeface="Open Sans" charset="0"/>
                  <a:cs typeface="Open Sans" charset="0"/>
                  <a:sym typeface="Open Sans" charset="0"/>
                </a:rPr>
                <a:t>张以上）添加饰品、文字，进行艺术化处理。</a:t>
              </a:r>
              <a:endParaRPr lang="zh-CN" altLang="en-US" sz="1200" dirty="0">
                <a:solidFill>
                  <a:srgbClr val="FFFFFF"/>
                </a:solidFill>
                <a:latin typeface="Open Sans" charset="0"/>
                <a:cs typeface="Open Sans" charset="0"/>
                <a:sym typeface="Open Sans" charset="0"/>
              </a:endParaRPr>
            </a:p>
            <a:p>
              <a:pPr algn="l">
                <a:lnSpc>
                  <a:spcPct val="110000"/>
                </a:lnSpc>
              </a:pPr>
              <a:r>
                <a:rPr lang="en-US" altLang="zh-CN" sz="1200" dirty="0">
                  <a:solidFill>
                    <a:srgbClr val="FFFFFF"/>
                  </a:solidFill>
                  <a:latin typeface="Open Sans" charset="0"/>
                  <a:cs typeface="Open Sans" charset="0"/>
                  <a:sym typeface="Open Sans" charset="0"/>
                </a:rPr>
                <a:t>3</a:t>
              </a:r>
              <a:r>
                <a:rPr lang="zh-CN" altLang="en-US" sz="1200" dirty="0">
                  <a:solidFill>
                    <a:srgbClr val="FFFFFF"/>
                  </a:solidFill>
                  <a:latin typeface="Open Sans" charset="0"/>
                  <a:cs typeface="Open Sans" charset="0"/>
                  <a:sym typeface="Open Sans" charset="0"/>
                </a:rPr>
                <a:t>、对一组图片（至少</a:t>
              </a:r>
              <a:r>
                <a:rPr lang="en-US" altLang="zh-CN" sz="1200" dirty="0">
                  <a:solidFill>
                    <a:srgbClr val="FFFFFF"/>
                  </a:solidFill>
                  <a:latin typeface="Open Sans" charset="0"/>
                  <a:cs typeface="Open Sans" charset="0"/>
                  <a:sym typeface="Open Sans" charset="0"/>
                </a:rPr>
                <a:t>5</a:t>
              </a:r>
              <a:r>
                <a:rPr lang="zh-CN" altLang="en-US" sz="1200" dirty="0">
                  <a:solidFill>
                    <a:srgbClr val="FFFFFF"/>
                  </a:solidFill>
                  <a:latin typeface="Open Sans" charset="0"/>
                  <a:cs typeface="Open Sans" charset="0"/>
                  <a:sym typeface="Open Sans" charset="0"/>
                </a:rPr>
                <a:t>张以上）设计不同的边框效果。</a:t>
              </a:r>
              <a:endParaRPr lang="zh-CN" altLang="en-US" sz="1200" dirty="0">
                <a:solidFill>
                  <a:srgbClr val="FFFFFF"/>
                </a:solidFill>
                <a:latin typeface="Open Sans" charset="0"/>
                <a:cs typeface="Open Sans" charset="0"/>
                <a:sym typeface="Open Sans" charset="0"/>
              </a:endParaRPr>
            </a:p>
            <a:p>
              <a:pPr algn="l">
                <a:lnSpc>
                  <a:spcPct val="110000"/>
                </a:lnSpc>
              </a:pPr>
              <a:r>
                <a:rPr lang="en-US" altLang="zh-CN" sz="1200" dirty="0">
                  <a:solidFill>
                    <a:srgbClr val="FFFFFF"/>
                  </a:solidFill>
                  <a:latin typeface="Open Sans" charset="0"/>
                  <a:cs typeface="Open Sans" charset="0"/>
                  <a:sym typeface="Open Sans" charset="0"/>
                </a:rPr>
                <a:t>4</a:t>
              </a:r>
              <a:r>
                <a:rPr lang="zh-CN" altLang="en-US" sz="1200" dirty="0">
                  <a:solidFill>
                    <a:srgbClr val="FFFFFF"/>
                  </a:solidFill>
                  <a:latin typeface="Open Sans" charset="0"/>
                  <a:cs typeface="Open Sans" charset="0"/>
                  <a:sym typeface="Open Sans" charset="0"/>
                </a:rPr>
                <a:t>、对一组图片（至少</a:t>
              </a:r>
              <a:r>
                <a:rPr lang="en-US" altLang="zh-CN" sz="1200" dirty="0">
                  <a:solidFill>
                    <a:srgbClr val="FFFFFF"/>
                  </a:solidFill>
                  <a:latin typeface="Open Sans" charset="0"/>
                  <a:cs typeface="Open Sans" charset="0"/>
                  <a:sym typeface="Open Sans" charset="0"/>
                </a:rPr>
                <a:t>3</a:t>
              </a:r>
              <a:r>
                <a:rPr lang="zh-CN" altLang="en-US" sz="1200" dirty="0">
                  <a:solidFill>
                    <a:srgbClr val="FFFFFF"/>
                  </a:solidFill>
                  <a:latin typeface="Open Sans" charset="0"/>
                  <a:cs typeface="Open Sans" charset="0"/>
                  <a:sym typeface="Open Sans" charset="0"/>
                </a:rPr>
                <a:t>张以上）进行不同场景的变换。</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a:solidFill>
                  <a:srgbClr val="00B050"/>
                </a:solidFill>
                <a:latin typeface="Open Sans Light" charset="0"/>
                <a:cs typeface="Open Sans Light" charset="0"/>
                <a:sym typeface="Open Sans Light" charset="0"/>
              </a:rPr>
              <a:t>拓展</a:t>
            </a:r>
            <a:r>
              <a:rPr lang="zh-CN" altLang="en-US" sz="2400" dirty="0" smtClean="0">
                <a:solidFill>
                  <a:srgbClr val="00B050"/>
                </a:solidFill>
                <a:latin typeface="Open Sans Light" charset="0"/>
                <a:cs typeface="Open Sans Light" charset="0"/>
                <a:sym typeface="Open Sans Light" charset="0"/>
              </a:rPr>
              <a:t>训练</a:t>
            </a:r>
            <a:endParaRPr lang="en-US" sz="2400" dirty="0">
              <a:solidFill>
                <a:srgbClr val="00B050"/>
              </a:solidFill>
              <a:latin typeface="Open Sans Light" charset="0"/>
              <a:cs typeface="Open Sans Light" charset="0"/>
              <a:sym typeface="Open Sans Light" charset="0"/>
            </a:endParaRPr>
          </a:p>
        </p:txBody>
      </p:sp>
      <p:grpSp>
        <p:nvGrpSpPr>
          <p:cNvPr id="6" name="Group 14"/>
          <p:cNvGrpSpPr/>
          <p:nvPr/>
        </p:nvGrpSpPr>
        <p:grpSpPr bwMode="auto">
          <a:xfrm>
            <a:off x="1151932" y="1581150"/>
            <a:ext cx="6087068" cy="2514600"/>
            <a:chOff x="0" y="0"/>
            <a:chExt cx="3660" cy="1274"/>
          </a:xfrm>
        </p:grpSpPr>
        <p:sp>
          <p:nvSpPr>
            <p:cNvPr id="7" name="AutoShape 11"/>
            <p:cNvSpPr/>
            <p:nvPr/>
          </p:nvSpPr>
          <p:spPr bwMode="auto">
            <a:xfrm>
              <a:off x="0" y="0"/>
              <a:ext cx="3660" cy="1274"/>
            </a:xfrm>
            <a:custGeom>
              <a:avLst/>
              <a:gdLst>
                <a:gd name="T0" fmla="*/ 0 w 21600"/>
                <a:gd name="T1" fmla="*/ 127 h 21600"/>
                <a:gd name="T2" fmla="*/ 92 w 21600"/>
                <a:gd name="T3" fmla="*/ 0 h 21600"/>
                <a:gd name="T4" fmla="*/ 3569 w 21600"/>
                <a:gd name="T5" fmla="*/ 0 h 21600"/>
                <a:gd name="T6" fmla="*/ 3660 w 21600"/>
                <a:gd name="T7" fmla="*/ 127 h 21600"/>
                <a:gd name="T8" fmla="*/ 3660 w 21600"/>
                <a:gd name="T9" fmla="*/ 1147 h 21600"/>
                <a:gd name="T10" fmla="*/ 3569 w 21600"/>
                <a:gd name="T11" fmla="*/ 1274 h 21600"/>
                <a:gd name="T12" fmla="*/ 92 w 21600"/>
                <a:gd name="T13" fmla="*/ 1274 h 21600"/>
                <a:gd name="T14" fmla="*/ 0 w 21600"/>
                <a:gd name="T15" fmla="*/ 1147 h 21600"/>
                <a:gd name="T16" fmla="*/ 0 w 21600"/>
                <a:gd name="T17" fmla="*/ 127 h 21600"/>
                <a:gd name="T18" fmla="*/ 0 w 21600"/>
                <a:gd name="T19" fmla="*/ 12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2160"/>
                  </a:moveTo>
                  <a:cubicBezTo>
                    <a:pt x="0" y="967"/>
                    <a:pt x="242" y="0"/>
                    <a:pt x="540" y="0"/>
                  </a:cubicBezTo>
                  <a:lnTo>
                    <a:pt x="21060" y="0"/>
                  </a:lnTo>
                  <a:cubicBezTo>
                    <a:pt x="21358" y="0"/>
                    <a:pt x="21600" y="967"/>
                    <a:pt x="21600" y="2160"/>
                  </a:cubicBezTo>
                  <a:lnTo>
                    <a:pt x="21600" y="19440"/>
                  </a:lnTo>
                  <a:cubicBezTo>
                    <a:pt x="21600" y="20633"/>
                    <a:pt x="21358" y="21600"/>
                    <a:pt x="21060" y="21600"/>
                  </a:cubicBezTo>
                  <a:lnTo>
                    <a:pt x="540" y="21600"/>
                  </a:lnTo>
                  <a:cubicBezTo>
                    <a:pt x="242" y="21600"/>
                    <a:pt x="0" y="20633"/>
                    <a:pt x="0" y="19440"/>
                  </a:cubicBezTo>
                  <a:cubicBezTo>
                    <a:pt x="0" y="19440"/>
                    <a:pt x="0" y="2160"/>
                    <a:pt x="0" y="2160"/>
                  </a:cubicBezTo>
                  <a:close/>
                  <a:moveTo>
                    <a:pt x="0" y="2160"/>
                  </a:moveTo>
                </a:path>
              </a:pathLst>
            </a:custGeom>
            <a:solidFill>
              <a:srgbClr val="00B050"/>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0" name="Rectangle 13"/>
            <p:cNvSpPr/>
            <p:nvPr/>
          </p:nvSpPr>
          <p:spPr bwMode="auto">
            <a:xfrm>
              <a:off x="278" y="202"/>
              <a:ext cx="3141"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14:hiddenLine>
              </a:ext>
            </a:extLst>
          </p:spPr>
          <p:txBody>
            <a:bodyPr lIns="38100" tIns="38100" rIns="38100" bIns="38100" anchor="ctr"/>
            <a:lstStyle/>
            <a:p>
              <a:pPr algn="l">
                <a:lnSpc>
                  <a:spcPct val="110000"/>
                </a:lnSpc>
              </a:pPr>
              <a:r>
                <a:rPr lang="en-US" altLang="zh-CN" sz="1200" dirty="0">
                  <a:solidFill>
                    <a:srgbClr val="FFFFFF"/>
                  </a:solidFill>
                  <a:latin typeface="Open Sans" charset="0"/>
                  <a:cs typeface="Open Sans" charset="0"/>
                  <a:sym typeface="Open Sans" charset="0"/>
                </a:rPr>
                <a:t>1</a:t>
              </a:r>
              <a:r>
                <a:rPr lang="zh-CN" altLang="en-US" sz="1200" dirty="0">
                  <a:solidFill>
                    <a:srgbClr val="FFFFFF"/>
                  </a:solidFill>
                  <a:latin typeface="Open Sans" charset="0"/>
                  <a:cs typeface="Open Sans" charset="0"/>
                  <a:sym typeface="Open Sans" charset="0"/>
                </a:rPr>
                <a:t>、对一组图片（至少</a:t>
              </a:r>
              <a:r>
                <a:rPr lang="en-US" altLang="zh-CN" sz="1200" dirty="0">
                  <a:solidFill>
                    <a:srgbClr val="FFFFFF"/>
                  </a:solidFill>
                  <a:latin typeface="Open Sans" charset="0"/>
                  <a:cs typeface="Open Sans" charset="0"/>
                  <a:sym typeface="Open Sans" charset="0"/>
                </a:rPr>
                <a:t>3</a:t>
              </a:r>
              <a:r>
                <a:rPr lang="zh-CN" altLang="en-US" sz="1200" dirty="0">
                  <a:solidFill>
                    <a:srgbClr val="FFFFFF"/>
                  </a:solidFill>
                  <a:latin typeface="Open Sans" charset="0"/>
                  <a:cs typeface="Open Sans" charset="0"/>
                  <a:sym typeface="Open Sans" charset="0"/>
                </a:rPr>
                <a:t>张以上）进行美容美化处理，最后利用拼图功能将图片组合起来。</a:t>
              </a:r>
              <a:endParaRPr lang="zh-CN" altLang="en-US" sz="1200" dirty="0">
                <a:solidFill>
                  <a:srgbClr val="FFFFFF"/>
                </a:solidFill>
                <a:latin typeface="Open Sans" charset="0"/>
                <a:cs typeface="Open Sans" charset="0"/>
                <a:sym typeface="Open Sans" charset="0"/>
              </a:endParaRPr>
            </a:p>
            <a:p>
              <a:pPr algn="l">
                <a:lnSpc>
                  <a:spcPct val="110000"/>
                </a:lnSpc>
              </a:pPr>
              <a:r>
                <a:rPr lang="en-US" altLang="zh-CN" sz="1200" dirty="0">
                  <a:solidFill>
                    <a:srgbClr val="FFFFFF"/>
                  </a:solidFill>
                  <a:latin typeface="Open Sans" charset="0"/>
                  <a:cs typeface="Open Sans" charset="0"/>
                  <a:sym typeface="Open Sans" charset="0"/>
                </a:rPr>
                <a:t>2</a:t>
              </a:r>
              <a:r>
                <a:rPr lang="zh-CN" altLang="en-US" sz="1200" dirty="0">
                  <a:solidFill>
                    <a:srgbClr val="FFFFFF"/>
                  </a:solidFill>
                  <a:latin typeface="Open Sans" charset="0"/>
                  <a:cs typeface="Open Sans" charset="0"/>
                  <a:sym typeface="Open Sans" charset="0"/>
                </a:rPr>
                <a:t>、制作世界大学城的个人空间的</a:t>
              </a:r>
              <a:r>
                <a:rPr lang="en-US" altLang="zh-CN" sz="1200" dirty="0">
                  <a:solidFill>
                    <a:srgbClr val="FFFFFF"/>
                  </a:solidFill>
                  <a:latin typeface="Open Sans" charset="0"/>
                  <a:cs typeface="Open Sans" charset="0"/>
                  <a:sym typeface="Open Sans" charset="0"/>
                </a:rPr>
                <a:t>Banner</a:t>
              </a:r>
              <a:r>
                <a:rPr lang="zh-CN" altLang="en-US" sz="1200" dirty="0">
                  <a:solidFill>
                    <a:srgbClr val="FFFFFF"/>
                  </a:solidFill>
                  <a:latin typeface="Open Sans" charset="0"/>
                  <a:cs typeface="Open Sans" charset="0"/>
                  <a:sym typeface="Open Sans" charset="0"/>
                </a:rPr>
                <a:t>，要求特色鲜明，能吸引人的眼球。</a:t>
              </a:r>
              <a:endParaRPr lang="zh-CN" altLang="en-US" sz="1200" dirty="0">
                <a:solidFill>
                  <a:srgbClr val="FFFFFF"/>
                </a:solidFill>
                <a:latin typeface="Open Sans" charset="0"/>
                <a:cs typeface="Open Sans" charset="0"/>
                <a:sym typeface="Open Sans" charset="0"/>
              </a:endParaRPr>
            </a:p>
            <a:p>
              <a:pPr algn="l">
                <a:lnSpc>
                  <a:spcPct val="110000"/>
                </a:lnSpc>
              </a:pPr>
              <a:r>
                <a:rPr lang="en-US" altLang="zh-CN" sz="1200" dirty="0">
                  <a:solidFill>
                    <a:srgbClr val="FFFFFF"/>
                  </a:solidFill>
                  <a:latin typeface="Open Sans" charset="0"/>
                  <a:cs typeface="Open Sans" charset="0"/>
                  <a:sym typeface="Open Sans" charset="0"/>
                </a:rPr>
                <a:t>3</a:t>
              </a:r>
              <a:r>
                <a:rPr lang="zh-CN" altLang="en-US" sz="1200" dirty="0">
                  <a:solidFill>
                    <a:srgbClr val="FFFFFF"/>
                  </a:solidFill>
                  <a:latin typeface="Open Sans" charset="0"/>
                  <a:cs typeface="Open Sans" charset="0"/>
                  <a:sym typeface="Open Sans" charset="0"/>
                </a:rPr>
                <a:t>、设计世界大学城的个人空间首页，要求有创意、突出个性，主题配色与空间页面相符，有助于展示自己的元素。</a:t>
              </a:r>
              <a:endParaRPr lang="zh-CN" altLang="en-US" sz="1200" dirty="0">
                <a:solidFill>
                  <a:srgbClr val="FFFFFF"/>
                </a:solidFill>
                <a:latin typeface="Open Sans" charset="0"/>
                <a:cs typeface="Open Sans" charset="0"/>
                <a:sym typeface="Open Sans" charset="0"/>
              </a:endParaRPr>
            </a:p>
            <a:p>
              <a:pPr algn="l">
                <a:lnSpc>
                  <a:spcPct val="110000"/>
                </a:lnSpc>
              </a:pPr>
              <a:endParaRPr lang="zh-CN" altLang="en-US" sz="1200" dirty="0">
                <a:solidFill>
                  <a:srgbClr val="FFFFFF"/>
                </a:solidFill>
                <a:latin typeface="Open Sans" charset="0"/>
                <a:cs typeface="Open Sans" charset="0"/>
                <a:sym typeface="Open Sans" charset="0"/>
              </a:endParaRPr>
            </a:p>
          </p:txBody>
        </p:sp>
      </p:gr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p:nvPr/>
        </p:nvSpPr>
        <p:spPr bwMode="auto">
          <a:xfrm>
            <a:off x="3033715" y="1947863"/>
            <a:ext cx="4333875"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5400" dirty="0">
                <a:solidFill>
                  <a:srgbClr val="00B050"/>
                </a:solidFill>
                <a:latin typeface="Open Sans Light" charset="0"/>
                <a:cs typeface="Open Sans Light" charset="0"/>
                <a:sym typeface="Open Sans Light" charset="0"/>
              </a:rPr>
              <a:t>Good Bye</a:t>
            </a:r>
            <a:endParaRPr lang="en-US" sz="5400" dirty="0">
              <a:solidFill>
                <a:srgbClr val="00B050"/>
              </a:solidFill>
              <a:latin typeface="Open Sans Light" charset="0"/>
              <a:cs typeface="Open Sans Light" charset="0"/>
              <a:sym typeface="Open Sans Light" charset="0"/>
            </a:endParaRPr>
          </a:p>
        </p:txBody>
      </p:sp>
      <p:sp>
        <p:nvSpPr>
          <p:cNvPr id="9" name="Rectangle 2"/>
          <p:cNvSpPr/>
          <p:nvPr/>
        </p:nvSpPr>
        <p:spPr bwMode="auto">
          <a:xfrm>
            <a:off x="3086101" y="2762250"/>
            <a:ext cx="2490788"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sz="1000" dirty="0">
                <a:solidFill>
                  <a:srgbClr val="4D4D4D"/>
                </a:solidFill>
                <a:latin typeface="Open Sans" charset="0"/>
                <a:cs typeface="Open Sans" charset="0"/>
                <a:sym typeface="Open Sans" charset="0"/>
              </a:rPr>
              <a:t>See you next time, have a nice day!</a:t>
            </a:r>
            <a:endParaRPr lang="en-US" sz="1000" dirty="0">
              <a:solidFill>
                <a:srgbClr val="4D4D4D"/>
              </a:solidFill>
              <a:latin typeface="Open Sans" charset="0"/>
              <a:cs typeface="Open Sans" charset="0"/>
              <a:sym typeface="Open Sans" charset="0"/>
            </a:endParaRPr>
          </a:p>
        </p:txBody>
      </p:sp>
      <p:sp>
        <p:nvSpPr>
          <p:cNvPr id="10" name="Rectangle 3"/>
          <p:cNvSpPr/>
          <p:nvPr/>
        </p:nvSpPr>
        <p:spPr bwMode="auto">
          <a:xfrm rot="-2700000">
            <a:off x="2243733" y="2371923"/>
            <a:ext cx="259556" cy="260151"/>
          </a:xfrm>
          <a:prstGeom prst="rect">
            <a:avLst/>
          </a:prstGeom>
          <a:solidFill>
            <a:srgbClr val="AFDC7E"/>
          </a:solidFill>
          <a:ln w="25400">
            <a:solidFill>
              <a:schemeClr val="tx1">
                <a:alpha val="0"/>
              </a:schemeClr>
            </a:solidFill>
            <a:miter lim="800000"/>
          </a:ln>
        </p:spPr>
        <p:txBody>
          <a:bodyPr lIns="0" tIns="0" rIns="0" bIns="0"/>
          <a:lstStyle/>
          <a:p>
            <a:endParaRPr lang="en-US"/>
          </a:p>
        </p:txBody>
      </p:sp>
      <p:sp>
        <p:nvSpPr>
          <p:cNvPr id="11" name="Rectangle 4"/>
          <p:cNvSpPr/>
          <p:nvPr/>
        </p:nvSpPr>
        <p:spPr bwMode="auto">
          <a:xfrm rot="-2700000">
            <a:off x="2427685" y="2188564"/>
            <a:ext cx="259556" cy="259556"/>
          </a:xfrm>
          <a:prstGeom prst="rect">
            <a:avLst/>
          </a:prstGeom>
          <a:solidFill>
            <a:srgbClr val="005426"/>
          </a:solidFill>
          <a:ln w="25400">
            <a:solidFill>
              <a:schemeClr val="tx1">
                <a:alpha val="0"/>
              </a:schemeClr>
            </a:solidFill>
            <a:miter lim="800000"/>
          </a:ln>
        </p:spPr>
        <p:txBody>
          <a:bodyPr lIns="0" tIns="0" rIns="0" bIns="0"/>
          <a:lstStyle/>
          <a:p>
            <a:endParaRPr lang="en-US"/>
          </a:p>
        </p:txBody>
      </p:sp>
      <p:sp>
        <p:nvSpPr>
          <p:cNvPr id="12" name="Rectangle 5"/>
          <p:cNvSpPr/>
          <p:nvPr/>
        </p:nvSpPr>
        <p:spPr bwMode="auto">
          <a:xfrm rot="-2700000">
            <a:off x="2427685" y="2555872"/>
            <a:ext cx="259556" cy="259556"/>
          </a:xfrm>
          <a:prstGeom prst="rect">
            <a:avLst/>
          </a:prstGeom>
          <a:solidFill>
            <a:srgbClr val="92D050"/>
          </a:solidFill>
          <a:ln w="25400">
            <a:solidFill>
              <a:schemeClr val="accent1">
                <a:lumMod val="60000"/>
                <a:lumOff val="40000"/>
                <a:alpha val="0"/>
              </a:schemeClr>
            </a:solidFill>
            <a:miter lim="800000"/>
          </a:ln>
        </p:spPr>
        <p:txBody>
          <a:bodyPr lIns="0" tIns="0" rIns="0" bIns="0"/>
          <a:lstStyle/>
          <a:p>
            <a:pPr>
              <a:defRPr/>
            </a:pPr>
            <a:endParaRPr lang="en-US"/>
          </a:p>
        </p:txBody>
      </p:sp>
      <p:sp>
        <p:nvSpPr>
          <p:cNvPr id="13" name="Rectangle 6"/>
          <p:cNvSpPr/>
          <p:nvPr/>
        </p:nvSpPr>
        <p:spPr bwMode="auto">
          <a:xfrm rot="-2700000">
            <a:off x="2611041" y="2371923"/>
            <a:ext cx="259556" cy="260151"/>
          </a:xfrm>
          <a:prstGeom prst="rect">
            <a:avLst/>
          </a:prstGeom>
          <a:solidFill>
            <a:srgbClr val="009E47"/>
          </a:solidFill>
          <a:ln w="25400">
            <a:solidFill>
              <a:schemeClr val="tx1">
                <a:alpha val="0"/>
              </a:schemeClr>
            </a:solidFill>
            <a:miter lim="800000"/>
          </a:ln>
        </p:spPr>
        <p:txBody>
          <a:bodyPr lIns="0" tIns="0" rIns="0" bIns="0"/>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600">
        <p14:conveyor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3"/>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2"/>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by="(-#ppt_w*2)" calcmode="lin" valueType="num">
                                      <p:cBhvr rctx="PPT">
                                        <p:cTn id="32" dur="400" autoRev="1" fill="hold">
                                          <p:stCondLst>
                                            <p:cond delay="0"/>
                                          </p:stCondLst>
                                        </p:cTn>
                                        <p:tgtEl>
                                          <p:spTgt spid="8"/>
                                        </p:tgtEl>
                                        <p:attrNameLst>
                                          <p:attrName>ppt_w</p:attrName>
                                        </p:attrNameLst>
                                      </p:cBhvr>
                                    </p:anim>
                                    <p:anim by="(#ppt_w*0.50)" calcmode="lin" valueType="num">
                                      <p:cBhvr>
                                        <p:cTn id="33" dur="400" decel="50000" autoRev="1" fill="hold">
                                          <p:stCondLst>
                                            <p:cond delay="0"/>
                                          </p:stCondLst>
                                        </p:cTn>
                                        <p:tgtEl>
                                          <p:spTgt spid="8"/>
                                        </p:tgtEl>
                                        <p:attrNameLst>
                                          <p:attrName>ppt_x</p:attrName>
                                        </p:attrNameLst>
                                      </p:cBhvr>
                                    </p:anim>
                                    <p:anim from="(-#ppt_h/2)" to="(#ppt_y)" calcmode="lin" valueType="num">
                                      <p:cBhvr>
                                        <p:cTn id="34" dur="800" fill="hold">
                                          <p:stCondLst>
                                            <p:cond delay="0"/>
                                          </p:stCondLst>
                                        </p:cTn>
                                        <p:tgtEl>
                                          <p:spTgt spid="8"/>
                                        </p:tgtEl>
                                        <p:attrNameLst>
                                          <p:attrName>ppt_y</p:attrName>
                                        </p:attrNameLst>
                                      </p:cBhvr>
                                    </p:anim>
                                    <p:animRot by="21600000">
                                      <p:cBhvr>
                                        <p:cTn id="35" dur="800" fill="hold">
                                          <p:stCondLst>
                                            <p:cond delay="0"/>
                                          </p:stCondLst>
                                        </p:cTn>
                                        <p:tgtEl>
                                          <p:spTgt spid="8"/>
                                        </p:tgtEl>
                                        <p:attrNameLst>
                                          <p:attrName>r</p:attrName>
                                        </p:attrNameLst>
                                      </p:cBhvr>
                                    </p:animRot>
                                  </p:childTnLst>
                                </p:cTn>
                              </p:par>
                            </p:childTnLst>
                          </p:cTn>
                        </p:par>
                        <p:par>
                          <p:cTn id="36" fill="hold">
                            <p:stCondLst>
                              <p:cond delay="2360"/>
                            </p:stCondLst>
                            <p:childTnLst>
                              <p:par>
                                <p:cTn id="37" presetID="55"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strVal val="#ppt_w*0.70"/>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Effect transition="in" filter="fade">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引</a:t>
            </a:r>
            <a:r>
              <a:rPr lang="zh-CN" altLang="en-US" sz="2400" dirty="0">
                <a:solidFill>
                  <a:srgbClr val="00B050"/>
                </a:solidFill>
                <a:latin typeface="Open Sans Light" charset="0"/>
                <a:cs typeface="Open Sans Light" charset="0"/>
                <a:sym typeface="Open Sans Light" charset="0"/>
              </a:rPr>
              <a:t>例描述</a:t>
            </a: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1312068"/>
            <a:ext cx="6391273" cy="1259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1400" dirty="0" smtClean="0">
                <a:solidFill>
                  <a:srgbClr val="4D4D4D"/>
                </a:solidFill>
                <a:latin typeface="Open Sans" charset="0"/>
                <a:cs typeface="Open Sans" charset="0"/>
                <a:sym typeface="Open Sans" charset="0"/>
              </a:rPr>
              <a:t>      计算机</a:t>
            </a:r>
            <a:r>
              <a:rPr lang="zh-CN" altLang="en-US" sz="1400" dirty="0">
                <a:solidFill>
                  <a:srgbClr val="4D4D4D"/>
                </a:solidFill>
                <a:latin typeface="Open Sans" charset="0"/>
                <a:cs typeface="Open Sans" charset="0"/>
                <a:sym typeface="Open Sans" charset="0"/>
              </a:rPr>
              <a:t>图像处理技术产生于上个世纪</a:t>
            </a:r>
            <a:r>
              <a:rPr lang="en-US" altLang="zh-CN" sz="1400" dirty="0">
                <a:solidFill>
                  <a:srgbClr val="4D4D4D"/>
                </a:solidFill>
                <a:latin typeface="Open Sans" charset="0"/>
                <a:cs typeface="Open Sans" charset="0"/>
                <a:sym typeface="Open Sans" charset="0"/>
              </a:rPr>
              <a:t>80</a:t>
            </a:r>
            <a:r>
              <a:rPr lang="zh-CN" altLang="en-US" sz="1400" dirty="0">
                <a:solidFill>
                  <a:srgbClr val="4D4D4D"/>
                </a:solidFill>
                <a:latin typeface="Open Sans" charset="0"/>
                <a:cs typeface="Open Sans" charset="0"/>
                <a:sym typeface="Open Sans" charset="0"/>
              </a:rPr>
              <a:t>年代末，经历了</a:t>
            </a:r>
            <a:r>
              <a:rPr lang="en-US" altLang="zh-CN" sz="1400" dirty="0">
                <a:solidFill>
                  <a:srgbClr val="4D4D4D"/>
                </a:solidFill>
                <a:latin typeface="Open Sans" charset="0"/>
                <a:cs typeface="Open Sans" charset="0"/>
                <a:sym typeface="Open Sans" charset="0"/>
              </a:rPr>
              <a:t>30</a:t>
            </a:r>
            <a:r>
              <a:rPr lang="zh-CN" altLang="en-US" sz="1400" dirty="0">
                <a:solidFill>
                  <a:srgbClr val="4D4D4D"/>
                </a:solidFill>
                <a:latin typeface="Open Sans" charset="0"/>
                <a:cs typeface="Open Sans" charset="0"/>
                <a:sym typeface="Open Sans" charset="0"/>
              </a:rPr>
              <a:t>多年的发展过程，计算机图形图像处理技术得到广泛的运用，也变成现代应用科学中最活跃的分支之一。它是一种利用计算机来设计、显示、存储、修改、完善图形图像的技术。在本单元通过</a:t>
            </a:r>
            <a:r>
              <a:rPr lang="en-US" altLang="zh-CN" sz="1400" dirty="0">
                <a:solidFill>
                  <a:srgbClr val="4D4D4D"/>
                </a:solidFill>
                <a:latin typeface="Open Sans" charset="0"/>
                <a:cs typeface="Open Sans" charset="0"/>
                <a:sym typeface="Open Sans" charset="0"/>
              </a:rPr>
              <a:t>3</a:t>
            </a:r>
            <a:r>
              <a:rPr lang="zh-CN" altLang="en-US" sz="1400" dirty="0">
                <a:solidFill>
                  <a:srgbClr val="4D4D4D"/>
                </a:solidFill>
                <a:latin typeface="Open Sans" charset="0"/>
                <a:cs typeface="Open Sans" charset="0"/>
                <a:sym typeface="Open Sans" charset="0"/>
              </a:rPr>
              <a:t>个任务介绍图形图像处理的基本概念、构成原理，掌握图像的获取方法，以及运用美图秀秀、</a:t>
            </a:r>
            <a:r>
              <a:rPr lang="en-US" altLang="zh-CN" sz="1400" dirty="0">
                <a:solidFill>
                  <a:srgbClr val="4D4D4D"/>
                </a:solidFill>
                <a:latin typeface="Open Sans" charset="0"/>
                <a:cs typeface="Open Sans" charset="0"/>
                <a:sym typeface="Open Sans" charset="0"/>
              </a:rPr>
              <a:t>PHOTOSHOP</a:t>
            </a:r>
            <a:r>
              <a:rPr lang="zh-CN" altLang="en-US" sz="1400" dirty="0">
                <a:solidFill>
                  <a:srgbClr val="4D4D4D"/>
                </a:solidFill>
                <a:latin typeface="Open Sans" charset="0"/>
                <a:cs typeface="Open Sans" charset="0"/>
                <a:sym typeface="Open Sans" charset="0"/>
              </a:rPr>
              <a:t>等工具软件对图片进行处理的技巧与技术。</a:t>
            </a:r>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sp>
        <p:nvSpPr>
          <p:cNvPr id="18440" name="Rectangle 8"/>
          <p:cNvSpPr/>
          <p:nvPr/>
        </p:nvSpPr>
        <p:spPr bwMode="auto">
          <a:xfrm>
            <a:off x="1003698" y="3028950"/>
            <a:ext cx="2295525" cy="1166813"/>
          </a:xfrm>
          <a:prstGeom prst="rect">
            <a:avLst/>
          </a:prstGeom>
          <a:solidFill>
            <a:srgbClr val="00B050"/>
          </a:solidFill>
          <a:ln w="25400">
            <a:noFill/>
            <a:miter lim="800000"/>
          </a:ln>
        </p:spPr>
        <p:txBody>
          <a:bodyPr lIns="0" tIns="0" rIns="0" bIns="0"/>
          <a:lstStyle/>
          <a:p>
            <a:endParaRPr lang="en-US"/>
          </a:p>
        </p:txBody>
      </p:sp>
      <p:sp>
        <p:nvSpPr>
          <p:cNvPr id="18441" name="Rectangle 9"/>
          <p:cNvSpPr/>
          <p:nvPr/>
        </p:nvSpPr>
        <p:spPr bwMode="auto">
          <a:xfrm>
            <a:off x="3432574" y="3028950"/>
            <a:ext cx="2295525" cy="1166813"/>
          </a:xfrm>
          <a:prstGeom prst="rect">
            <a:avLst/>
          </a:prstGeom>
          <a:solidFill>
            <a:srgbClr val="00B050"/>
          </a:solidFill>
          <a:ln w="25400">
            <a:noFill/>
            <a:miter lim="800000"/>
          </a:ln>
        </p:spPr>
        <p:txBody>
          <a:bodyPr lIns="0" tIns="0" rIns="0" bIns="0"/>
          <a:lstStyle/>
          <a:p>
            <a:endParaRPr lang="en-US"/>
          </a:p>
        </p:txBody>
      </p:sp>
      <p:sp>
        <p:nvSpPr>
          <p:cNvPr id="18442" name="Rectangle 10"/>
          <p:cNvSpPr/>
          <p:nvPr/>
        </p:nvSpPr>
        <p:spPr bwMode="auto">
          <a:xfrm>
            <a:off x="5861448" y="3028950"/>
            <a:ext cx="2295525" cy="1166813"/>
          </a:xfrm>
          <a:prstGeom prst="rect">
            <a:avLst/>
          </a:prstGeom>
          <a:solidFill>
            <a:srgbClr val="00B050"/>
          </a:solidFill>
          <a:ln w="25400">
            <a:noFill/>
            <a:miter lim="800000"/>
          </a:ln>
        </p:spPr>
        <p:txBody>
          <a:bodyPr lIns="0" tIns="0" rIns="0" bIns="0"/>
          <a:lstStyle/>
          <a:p>
            <a:endParaRPr lang="en-US"/>
          </a:p>
        </p:txBody>
      </p:sp>
      <p:sp>
        <p:nvSpPr>
          <p:cNvPr id="16404" name="AutoShape 12"/>
          <p:cNvSpPr/>
          <p:nvPr/>
        </p:nvSpPr>
        <p:spPr bwMode="auto">
          <a:xfrm>
            <a:off x="1589388" y="3284369"/>
            <a:ext cx="315612" cy="201389"/>
          </a:xfrm>
          <a:custGeom>
            <a:avLst/>
            <a:gdLst>
              <a:gd name="T0" fmla="*/ 433 w 21600"/>
              <a:gd name="T1" fmla="*/ 142 h 21600"/>
              <a:gd name="T2" fmla="*/ 433 w 21600"/>
              <a:gd name="T3" fmla="*/ 138 h 21600"/>
              <a:gd name="T4" fmla="*/ 296 w 21600"/>
              <a:gd name="T5" fmla="*/ 0 h 21600"/>
              <a:gd name="T6" fmla="*/ 173 w 21600"/>
              <a:gd name="T7" fmla="*/ 79 h 21600"/>
              <a:gd name="T8" fmla="*/ 141 w 21600"/>
              <a:gd name="T9" fmla="*/ 71 h 21600"/>
              <a:gd name="T10" fmla="*/ 72 w 21600"/>
              <a:gd name="T11" fmla="*/ 130 h 21600"/>
              <a:gd name="T12" fmla="*/ 0 w 21600"/>
              <a:gd name="T13" fmla="*/ 231 h 21600"/>
              <a:gd name="T14" fmla="*/ 106 w 21600"/>
              <a:gd name="T15" fmla="*/ 338 h 21600"/>
              <a:gd name="T16" fmla="*/ 433 w 21600"/>
              <a:gd name="T17" fmla="*/ 338 h 21600"/>
              <a:gd name="T18" fmla="*/ 433 w 21600"/>
              <a:gd name="T19" fmla="*/ 338 h 21600"/>
              <a:gd name="T20" fmla="*/ 530 w 21600"/>
              <a:gd name="T21" fmla="*/ 240 h 21600"/>
              <a:gd name="T22" fmla="*/ 433 w 21600"/>
              <a:gd name="T23" fmla="*/ 142 h 21600"/>
              <a:gd name="T24" fmla="*/ 433 w 21600"/>
              <a:gd name="T25" fmla="*/ 142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7652" y="9088"/>
                </a:moveTo>
                <a:cubicBezTo>
                  <a:pt x="17653" y="8997"/>
                  <a:pt x="17660" y="8909"/>
                  <a:pt x="17660" y="8818"/>
                </a:cubicBezTo>
                <a:cubicBezTo>
                  <a:pt x="17660" y="3949"/>
                  <a:pt x="15161" y="0"/>
                  <a:pt x="12079" y="0"/>
                </a:cubicBezTo>
                <a:cubicBezTo>
                  <a:pt x="9858" y="0"/>
                  <a:pt x="7946" y="2055"/>
                  <a:pt x="7047" y="5022"/>
                </a:cubicBezTo>
                <a:cubicBezTo>
                  <a:pt x="6658" y="4713"/>
                  <a:pt x="6221" y="4536"/>
                  <a:pt x="5757" y="4536"/>
                </a:cubicBezTo>
                <a:cubicBezTo>
                  <a:pt x="4331" y="4536"/>
                  <a:pt x="3151" y="6174"/>
                  <a:pt x="2920" y="8323"/>
                </a:cubicBezTo>
                <a:cubicBezTo>
                  <a:pt x="1223" y="9242"/>
                  <a:pt x="0" y="11780"/>
                  <a:pt x="0" y="14774"/>
                </a:cubicBezTo>
                <a:cubicBezTo>
                  <a:pt x="0" y="18542"/>
                  <a:pt x="1933" y="21595"/>
                  <a:pt x="4317" y="21600"/>
                </a:cubicBezTo>
                <a:lnTo>
                  <a:pt x="17660" y="21600"/>
                </a:lnTo>
                <a:lnTo>
                  <a:pt x="17660" y="21598"/>
                </a:lnTo>
                <a:cubicBezTo>
                  <a:pt x="19838" y="21580"/>
                  <a:pt x="21600" y="18788"/>
                  <a:pt x="21600" y="15343"/>
                </a:cubicBezTo>
                <a:cubicBezTo>
                  <a:pt x="21600" y="11894"/>
                  <a:pt x="19833" y="9098"/>
                  <a:pt x="17652" y="9088"/>
                </a:cubicBezTo>
                <a:close/>
                <a:moveTo>
                  <a:pt x="17652" y="9088"/>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6402" name="AutoShape 15"/>
          <p:cNvSpPr/>
          <p:nvPr/>
        </p:nvSpPr>
        <p:spPr bwMode="auto">
          <a:xfrm>
            <a:off x="3660578" y="3284369"/>
            <a:ext cx="274439" cy="247268"/>
          </a:xfrm>
          <a:custGeom>
            <a:avLst/>
            <a:gdLst>
              <a:gd name="T0" fmla="*/ 332 w 21600"/>
              <a:gd name="T1" fmla="*/ 0 h 21600"/>
              <a:gd name="T2" fmla="*/ 231 w 21600"/>
              <a:gd name="T3" fmla="*/ 50 h 21600"/>
              <a:gd name="T4" fmla="*/ 129 w 21600"/>
              <a:gd name="T5" fmla="*/ 0 h 21600"/>
              <a:gd name="T6" fmla="*/ 0 w 21600"/>
              <a:gd name="T7" fmla="*/ 129 h 21600"/>
              <a:gd name="T8" fmla="*/ 36 w 21600"/>
              <a:gd name="T9" fmla="*/ 219 h 21600"/>
              <a:gd name="T10" fmla="*/ 217 w 21600"/>
              <a:gd name="T11" fmla="*/ 402 h 21600"/>
              <a:gd name="T12" fmla="*/ 231 w 21600"/>
              <a:gd name="T13" fmla="*/ 415 h 21600"/>
              <a:gd name="T14" fmla="*/ 244 w 21600"/>
              <a:gd name="T15" fmla="*/ 402 h 21600"/>
              <a:gd name="T16" fmla="*/ 422 w 21600"/>
              <a:gd name="T17" fmla="*/ 222 h 21600"/>
              <a:gd name="T18" fmla="*/ 461 w 21600"/>
              <a:gd name="T19" fmla="*/ 129 h 21600"/>
              <a:gd name="T20" fmla="*/ 332 w 21600"/>
              <a:gd name="T21" fmla="*/ 0 h 21600"/>
              <a:gd name="T22" fmla="*/ 332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15569" y="0"/>
                </a:moveTo>
                <a:cubicBezTo>
                  <a:pt x="13669" y="0"/>
                  <a:pt x="11923" y="984"/>
                  <a:pt x="10800" y="2607"/>
                </a:cubicBezTo>
                <a:cubicBezTo>
                  <a:pt x="9676" y="984"/>
                  <a:pt x="7932" y="0"/>
                  <a:pt x="6031" y="0"/>
                </a:cubicBezTo>
                <a:cubicBezTo>
                  <a:pt x="2706" y="0"/>
                  <a:pt x="0" y="3017"/>
                  <a:pt x="0" y="6725"/>
                </a:cubicBezTo>
                <a:cubicBezTo>
                  <a:pt x="0" y="8467"/>
                  <a:pt x="598" y="10122"/>
                  <a:pt x="1682" y="11380"/>
                </a:cubicBezTo>
                <a:lnTo>
                  <a:pt x="10188" y="20915"/>
                </a:lnTo>
                <a:lnTo>
                  <a:pt x="10800" y="21600"/>
                </a:lnTo>
                <a:lnTo>
                  <a:pt x="11412" y="20915"/>
                </a:lnTo>
                <a:lnTo>
                  <a:pt x="19757" y="11562"/>
                </a:lnTo>
                <a:cubicBezTo>
                  <a:pt x="20940" y="10296"/>
                  <a:pt x="21600" y="8573"/>
                  <a:pt x="21600" y="6725"/>
                </a:cubicBezTo>
                <a:cubicBezTo>
                  <a:pt x="21600" y="3017"/>
                  <a:pt x="18895" y="0"/>
                  <a:pt x="15569" y="0"/>
                </a:cubicBezTo>
                <a:close/>
                <a:moveTo>
                  <a:pt x="15569"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
        <p:nvSpPr>
          <p:cNvPr id="16400" name="AutoShape 18"/>
          <p:cNvSpPr/>
          <p:nvPr/>
        </p:nvSpPr>
        <p:spPr bwMode="auto">
          <a:xfrm>
            <a:off x="6138865" y="3255769"/>
            <a:ext cx="279202" cy="279442"/>
          </a:xfrm>
          <a:custGeom>
            <a:avLst/>
            <a:gdLst>
              <a:gd name="T0" fmla="*/ 400 w 21600"/>
              <a:gd name="T1" fmla="*/ 372 h 21600"/>
              <a:gd name="T2" fmla="*/ 296 w 21600"/>
              <a:gd name="T3" fmla="*/ 336 h 21600"/>
              <a:gd name="T4" fmla="*/ 293 w 21600"/>
              <a:gd name="T5" fmla="*/ 324 h 21600"/>
              <a:gd name="T6" fmla="*/ 301 w 21600"/>
              <a:gd name="T7" fmla="*/ 298 h 21600"/>
              <a:gd name="T8" fmla="*/ 311 w 21600"/>
              <a:gd name="T9" fmla="*/ 262 h 21600"/>
              <a:gd name="T10" fmla="*/ 327 w 21600"/>
              <a:gd name="T11" fmla="*/ 225 h 21600"/>
              <a:gd name="T12" fmla="*/ 326 w 21600"/>
              <a:gd name="T13" fmla="*/ 194 h 21600"/>
              <a:gd name="T14" fmla="*/ 325 w 21600"/>
              <a:gd name="T15" fmla="*/ 192 h 21600"/>
              <a:gd name="T16" fmla="*/ 329 w 21600"/>
              <a:gd name="T17" fmla="*/ 148 h 21600"/>
              <a:gd name="T18" fmla="*/ 312 w 21600"/>
              <a:gd name="T19" fmla="*/ 90 h 21600"/>
              <a:gd name="T20" fmla="*/ 246 w 21600"/>
              <a:gd name="T21" fmla="*/ 58 h 21600"/>
              <a:gd name="T22" fmla="*/ 226 w 21600"/>
              <a:gd name="T23" fmla="*/ 58 h 21600"/>
              <a:gd name="T24" fmla="*/ 161 w 21600"/>
              <a:gd name="T25" fmla="*/ 90 h 21600"/>
              <a:gd name="T26" fmla="*/ 144 w 21600"/>
              <a:gd name="T27" fmla="*/ 148 h 21600"/>
              <a:gd name="T28" fmla="*/ 147 w 21600"/>
              <a:gd name="T29" fmla="*/ 192 h 21600"/>
              <a:gd name="T30" fmla="*/ 147 w 21600"/>
              <a:gd name="T31" fmla="*/ 194 h 21600"/>
              <a:gd name="T32" fmla="*/ 146 w 21600"/>
              <a:gd name="T33" fmla="*/ 225 h 21600"/>
              <a:gd name="T34" fmla="*/ 162 w 21600"/>
              <a:gd name="T35" fmla="*/ 262 h 21600"/>
              <a:gd name="T36" fmla="*/ 172 w 21600"/>
              <a:gd name="T37" fmla="*/ 298 h 21600"/>
              <a:gd name="T38" fmla="*/ 176 w 21600"/>
              <a:gd name="T39" fmla="*/ 324 h 21600"/>
              <a:gd name="T40" fmla="*/ 173 w 21600"/>
              <a:gd name="T41" fmla="*/ 336 h 21600"/>
              <a:gd name="T42" fmla="*/ 70 w 21600"/>
              <a:gd name="T43" fmla="*/ 373 h 21600"/>
              <a:gd name="T44" fmla="*/ 20 w 21600"/>
              <a:gd name="T45" fmla="*/ 234 h 21600"/>
              <a:gd name="T46" fmla="*/ 235 w 21600"/>
              <a:gd name="T47" fmla="*/ 20 h 21600"/>
              <a:gd name="T48" fmla="*/ 449 w 21600"/>
              <a:gd name="T49" fmla="*/ 234 h 21600"/>
              <a:gd name="T50" fmla="*/ 400 w 21600"/>
              <a:gd name="T51" fmla="*/ 372 h 21600"/>
              <a:gd name="T52" fmla="*/ 235 w 21600"/>
              <a:gd name="T53" fmla="*/ 0 h 21600"/>
              <a:gd name="T54" fmla="*/ 0 w 21600"/>
              <a:gd name="T55" fmla="*/ 234 h 21600"/>
              <a:gd name="T56" fmla="*/ 235 w 21600"/>
              <a:gd name="T57" fmla="*/ 469 h 21600"/>
              <a:gd name="T58" fmla="*/ 469 w 21600"/>
              <a:gd name="T59" fmla="*/ 234 h 21600"/>
              <a:gd name="T60" fmla="*/ 235 w 21600"/>
              <a:gd name="T61" fmla="*/ 0 h 21600"/>
              <a:gd name="T62" fmla="*/ 235 w 21600"/>
              <a:gd name="T63" fmla="*/ 0 h 216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600" h="21600">
                <a:moveTo>
                  <a:pt x="18412" y="17122"/>
                </a:moveTo>
                <a:cubicBezTo>
                  <a:pt x="17424" y="16710"/>
                  <a:pt x="15094" y="15902"/>
                  <a:pt x="13653" y="15476"/>
                </a:cubicBezTo>
                <a:cubicBezTo>
                  <a:pt x="13529" y="15436"/>
                  <a:pt x="13510" y="15429"/>
                  <a:pt x="13510" y="14918"/>
                </a:cubicBezTo>
                <a:cubicBezTo>
                  <a:pt x="13510" y="14494"/>
                  <a:pt x="13683" y="14070"/>
                  <a:pt x="13853" y="13710"/>
                </a:cubicBezTo>
                <a:cubicBezTo>
                  <a:pt x="14037" y="13318"/>
                  <a:pt x="14255" y="12659"/>
                  <a:pt x="14333" y="12069"/>
                </a:cubicBezTo>
                <a:cubicBezTo>
                  <a:pt x="14553" y="11815"/>
                  <a:pt x="14849" y="11314"/>
                  <a:pt x="15042" y="10359"/>
                </a:cubicBezTo>
                <a:cubicBezTo>
                  <a:pt x="15209" y="9518"/>
                  <a:pt x="15131" y="9211"/>
                  <a:pt x="15020" y="8924"/>
                </a:cubicBezTo>
                <a:cubicBezTo>
                  <a:pt x="15008" y="8893"/>
                  <a:pt x="14996" y="8863"/>
                  <a:pt x="14987" y="8835"/>
                </a:cubicBezTo>
                <a:cubicBezTo>
                  <a:pt x="14944" y="8636"/>
                  <a:pt x="15003" y="7611"/>
                  <a:pt x="15147" y="6815"/>
                </a:cubicBezTo>
                <a:cubicBezTo>
                  <a:pt x="15247" y="6270"/>
                  <a:pt x="15121" y="5108"/>
                  <a:pt x="14371" y="4149"/>
                </a:cubicBezTo>
                <a:cubicBezTo>
                  <a:pt x="13895" y="3542"/>
                  <a:pt x="12987" y="2798"/>
                  <a:pt x="11329" y="2694"/>
                </a:cubicBezTo>
                <a:lnTo>
                  <a:pt x="10419" y="2694"/>
                </a:lnTo>
                <a:cubicBezTo>
                  <a:pt x="8789" y="2798"/>
                  <a:pt x="7881" y="3542"/>
                  <a:pt x="7405" y="4149"/>
                </a:cubicBezTo>
                <a:cubicBezTo>
                  <a:pt x="6654" y="5108"/>
                  <a:pt x="6531" y="6270"/>
                  <a:pt x="6629" y="6815"/>
                </a:cubicBezTo>
                <a:cubicBezTo>
                  <a:pt x="6774" y="7611"/>
                  <a:pt x="6831" y="8636"/>
                  <a:pt x="6790" y="8829"/>
                </a:cubicBezTo>
                <a:cubicBezTo>
                  <a:pt x="6781" y="8863"/>
                  <a:pt x="6768" y="8893"/>
                  <a:pt x="6757" y="8924"/>
                </a:cubicBezTo>
                <a:cubicBezTo>
                  <a:pt x="6646" y="9211"/>
                  <a:pt x="6567" y="9518"/>
                  <a:pt x="6735" y="10359"/>
                </a:cubicBezTo>
                <a:cubicBezTo>
                  <a:pt x="6927" y="11314"/>
                  <a:pt x="7224" y="11815"/>
                  <a:pt x="7443" y="12069"/>
                </a:cubicBezTo>
                <a:cubicBezTo>
                  <a:pt x="7521" y="12659"/>
                  <a:pt x="7740" y="13318"/>
                  <a:pt x="7924" y="13710"/>
                </a:cubicBezTo>
                <a:cubicBezTo>
                  <a:pt x="8058" y="13997"/>
                  <a:pt x="8121" y="14386"/>
                  <a:pt x="8121" y="14937"/>
                </a:cubicBezTo>
                <a:cubicBezTo>
                  <a:pt x="8121" y="15448"/>
                  <a:pt x="8103" y="15456"/>
                  <a:pt x="7987" y="15491"/>
                </a:cubicBezTo>
                <a:cubicBezTo>
                  <a:pt x="6496" y="15931"/>
                  <a:pt x="4121" y="16789"/>
                  <a:pt x="3237" y="17178"/>
                </a:cubicBezTo>
                <a:cubicBezTo>
                  <a:pt x="1781" y="15453"/>
                  <a:pt x="901" y="13227"/>
                  <a:pt x="901" y="10799"/>
                </a:cubicBezTo>
                <a:cubicBezTo>
                  <a:pt x="901" y="5341"/>
                  <a:pt x="5341" y="900"/>
                  <a:pt x="10800" y="900"/>
                </a:cubicBezTo>
                <a:cubicBezTo>
                  <a:pt x="16258" y="900"/>
                  <a:pt x="20699" y="5341"/>
                  <a:pt x="20699" y="10799"/>
                </a:cubicBezTo>
                <a:cubicBezTo>
                  <a:pt x="20699" y="13201"/>
                  <a:pt x="19839" y="15405"/>
                  <a:pt x="18412" y="17122"/>
                </a:cubicBezTo>
                <a:close/>
                <a:moveTo>
                  <a:pt x="10800" y="0"/>
                </a:moveTo>
                <a:cubicBezTo>
                  <a:pt x="4836" y="0"/>
                  <a:pt x="0" y="4834"/>
                  <a:pt x="0" y="10799"/>
                </a:cubicBezTo>
                <a:cubicBezTo>
                  <a:pt x="0" y="16765"/>
                  <a:pt x="4836" y="21600"/>
                  <a:pt x="10800" y="21600"/>
                </a:cubicBezTo>
                <a:cubicBezTo>
                  <a:pt x="16765" y="21600"/>
                  <a:pt x="21600" y="16765"/>
                  <a:pt x="21600" y="10799"/>
                </a:cubicBezTo>
                <a:cubicBezTo>
                  <a:pt x="21600" y="4834"/>
                  <a:pt x="16765" y="0"/>
                  <a:pt x="10800" y="0"/>
                </a:cubicBezTo>
                <a:close/>
                <a:moveTo>
                  <a:pt x="10800"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US"/>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par>
                          <p:cTn id="14" fill="hold">
                            <p:stCondLst>
                              <p:cond delay="10800"/>
                            </p:stCondLst>
                            <p:childTnLst>
                              <p:par>
                                <p:cTn id="15" presetID="53" presetClass="entr" presetSubtype="16" fill="hold" grpId="0" nodeType="afterEffect">
                                  <p:stCondLst>
                                    <p:cond delay="0"/>
                                  </p:stCondLst>
                                  <p:childTnLst>
                                    <p:set>
                                      <p:cBhvr>
                                        <p:cTn id="16" dur="1" fill="hold">
                                          <p:stCondLst>
                                            <p:cond delay="0"/>
                                          </p:stCondLst>
                                        </p:cTn>
                                        <p:tgtEl>
                                          <p:spTgt spid="18440"/>
                                        </p:tgtEl>
                                        <p:attrNameLst>
                                          <p:attrName>style.visibility</p:attrName>
                                        </p:attrNameLst>
                                      </p:cBhvr>
                                      <p:to>
                                        <p:strVal val="visible"/>
                                      </p:to>
                                    </p:set>
                                    <p:anim calcmode="lin" valueType="num">
                                      <p:cBhvr>
                                        <p:cTn id="17" dur="500" fill="hold"/>
                                        <p:tgtEl>
                                          <p:spTgt spid="18440"/>
                                        </p:tgtEl>
                                        <p:attrNameLst>
                                          <p:attrName>ppt_w</p:attrName>
                                        </p:attrNameLst>
                                      </p:cBhvr>
                                      <p:tavLst>
                                        <p:tav tm="0">
                                          <p:val>
                                            <p:fltVal val="0"/>
                                          </p:val>
                                        </p:tav>
                                        <p:tav tm="100000">
                                          <p:val>
                                            <p:strVal val="#ppt_w"/>
                                          </p:val>
                                        </p:tav>
                                      </p:tavLst>
                                    </p:anim>
                                    <p:anim calcmode="lin" valueType="num">
                                      <p:cBhvr>
                                        <p:cTn id="18" dur="500" fill="hold"/>
                                        <p:tgtEl>
                                          <p:spTgt spid="18440"/>
                                        </p:tgtEl>
                                        <p:attrNameLst>
                                          <p:attrName>ppt_h</p:attrName>
                                        </p:attrNameLst>
                                      </p:cBhvr>
                                      <p:tavLst>
                                        <p:tav tm="0">
                                          <p:val>
                                            <p:fltVal val="0"/>
                                          </p:val>
                                        </p:tav>
                                        <p:tav tm="100000">
                                          <p:val>
                                            <p:strVal val="#ppt_h"/>
                                          </p:val>
                                        </p:tav>
                                      </p:tavLst>
                                    </p:anim>
                                    <p:animEffect transition="in" filter="fade">
                                      <p:cBhvr>
                                        <p:cTn id="19" dur="500"/>
                                        <p:tgtEl>
                                          <p:spTgt spid="18440"/>
                                        </p:tgtEl>
                                      </p:cBhvr>
                                    </p:animEffect>
                                  </p:childTnLst>
                                </p:cTn>
                              </p:par>
                            </p:childTnLst>
                          </p:cTn>
                        </p:par>
                        <p:par>
                          <p:cTn id="20" fill="hold">
                            <p:stCondLst>
                              <p:cond delay="11300"/>
                            </p:stCondLst>
                            <p:childTnLst>
                              <p:par>
                                <p:cTn id="21" presetID="53" presetClass="entr" presetSubtype="16" fill="hold" grpId="0" nodeType="afterEffect">
                                  <p:stCondLst>
                                    <p:cond delay="0"/>
                                  </p:stCondLst>
                                  <p:childTnLst>
                                    <p:set>
                                      <p:cBhvr>
                                        <p:cTn id="22" dur="1" fill="hold">
                                          <p:stCondLst>
                                            <p:cond delay="0"/>
                                          </p:stCondLst>
                                        </p:cTn>
                                        <p:tgtEl>
                                          <p:spTgt spid="18441"/>
                                        </p:tgtEl>
                                        <p:attrNameLst>
                                          <p:attrName>style.visibility</p:attrName>
                                        </p:attrNameLst>
                                      </p:cBhvr>
                                      <p:to>
                                        <p:strVal val="visible"/>
                                      </p:to>
                                    </p:set>
                                    <p:anim calcmode="lin" valueType="num">
                                      <p:cBhvr>
                                        <p:cTn id="23" dur="500" fill="hold"/>
                                        <p:tgtEl>
                                          <p:spTgt spid="18441"/>
                                        </p:tgtEl>
                                        <p:attrNameLst>
                                          <p:attrName>ppt_w</p:attrName>
                                        </p:attrNameLst>
                                      </p:cBhvr>
                                      <p:tavLst>
                                        <p:tav tm="0">
                                          <p:val>
                                            <p:fltVal val="0"/>
                                          </p:val>
                                        </p:tav>
                                        <p:tav tm="100000">
                                          <p:val>
                                            <p:strVal val="#ppt_w"/>
                                          </p:val>
                                        </p:tav>
                                      </p:tavLst>
                                    </p:anim>
                                    <p:anim calcmode="lin" valueType="num">
                                      <p:cBhvr>
                                        <p:cTn id="24" dur="500" fill="hold"/>
                                        <p:tgtEl>
                                          <p:spTgt spid="18441"/>
                                        </p:tgtEl>
                                        <p:attrNameLst>
                                          <p:attrName>ppt_h</p:attrName>
                                        </p:attrNameLst>
                                      </p:cBhvr>
                                      <p:tavLst>
                                        <p:tav tm="0">
                                          <p:val>
                                            <p:fltVal val="0"/>
                                          </p:val>
                                        </p:tav>
                                        <p:tav tm="100000">
                                          <p:val>
                                            <p:strVal val="#ppt_h"/>
                                          </p:val>
                                        </p:tav>
                                      </p:tavLst>
                                    </p:anim>
                                    <p:animEffect transition="in" filter="fade">
                                      <p:cBhvr>
                                        <p:cTn id="25" dur="500"/>
                                        <p:tgtEl>
                                          <p:spTgt spid="18441"/>
                                        </p:tgtEl>
                                      </p:cBhvr>
                                    </p:animEffect>
                                  </p:childTnLst>
                                </p:cTn>
                              </p:par>
                            </p:childTnLst>
                          </p:cTn>
                        </p:par>
                        <p:par>
                          <p:cTn id="26" fill="hold">
                            <p:stCondLst>
                              <p:cond delay="11800"/>
                            </p:stCondLst>
                            <p:childTnLst>
                              <p:par>
                                <p:cTn id="27" presetID="53" presetClass="entr" presetSubtype="16" fill="hold" grpId="0" nodeType="afterEffect">
                                  <p:stCondLst>
                                    <p:cond delay="0"/>
                                  </p:stCondLst>
                                  <p:childTnLst>
                                    <p:set>
                                      <p:cBhvr>
                                        <p:cTn id="28" dur="1" fill="hold">
                                          <p:stCondLst>
                                            <p:cond delay="0"/>
                                          </p:stCondLst>
                                        </p:cTn>
                                        <p:tgtEl>
                                          <p:spTgt spid="18442"/>
                                        </p:tgtEl>
                                        <p:attrNameLst>
                                          <p:attrName>style.visibility</p:attrName>
                                        </p:attrNameLst>
                                      </p:cBhvr>
                                      <p:to>
                                        <p:strVal val="visible"/>
                                      </p:to>
                                    </p:set>
                                    <p:anim calcmode="lin" valueType="num">
                                      <p:cBhvr>
                                        <p:cTn id="29" dur="500" fill="hold"/>
                                        <p:tgtEl>
                                          <p:spTgt spid="18442"/>
                                        </p:tgtEl>
                                        <p:attrNameLst>
                                          <p:attrName>ppt_w</p:attrName>
                                        </p:attrNameLst>
                                      </p:cBhvr>
                                      <p:tavLst>
                                        <p:tav tm="0">
                                          <p:val>
                                            <p:fltVal val="0"/>
                                          </p:val>
                                        </p:tav>
                                        <p:tav tm="100000">
                                          <p:val>
                                            <p:strVal val="#ppt_w"/>
                                          </p:val>
                                        </p:tav>
                                      </p:tavLst>
                                    </p:anim>
                                    <p:anim calcmode="lin" valueType="num">
                                      <p:cBhvr>
                                        <p:cTn id="30" dur="500" fill="hold"/>
                                        <p:tgtEl>
                                          <p:spTgt spid="18442"/>
                                        </p:tgtEl>
                                        <p:attrNameLst>
                                          <p:attrName>ppt_h</p:attrName>
                                        </p:attrNameLst>
                                      </p:cBhvr>
                                      <p:tavLst>
                                        <p:tav tm="0">
                                          <p:val>
                                            <p:fltVal val="0"/>
                                          </p:val>
                                        </p:tav>
                                        <p:tav tm="100000">
                                          <p:val>
                                            <p:strVal val="#ppt_h"/>
                                          </p:val>
                                        </p:tav>
                                      </p:tavLst>
                                    </p:anim>
                                    <p:animEffect transition="in" filter="fade">
                                      <p:cBhvr>
                                        <p:cTn id="31" dur="500"/>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P spid="18440" grpId="0" animBg="1"/>
      <p:bldP spid="18441" grpId="0" animBg="1"/>
      <p:bldP spid="184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2" name="Rectangle 2"/>
          <p:cNvSpPr/>
          <p:nvPr/>
        </p:nvSpPr>
        <p:spPr bwMode="auto">
          <a:xfrm>
            <a:off x="1143001" y="1487686"/>
            <a:ext cx="6825158" cy="3141464"/>
          </a:xfrm>
          <a:prstGeom prst="rect">
            <a:avLst/>
          </a:prstGeom>
          <a:solidFill>
            <a:srgbClr val="00B050"/>
          </a:solidFill>
          <a:ln w="25400">
            <a:noFill/>
            <a:miter lim="800000"/>
          </a:ln>
        </p:spPr>
        <p:txBody>
          <a:bodyPr lIns="0" tIns="0" rIns="0" bIns="0"/>
          <a:lstStyle/>
          <a:p>
            <a:pPr>
              <a:defRPr/>
            </a:pPr>
            <a:endParaRPr lang="en-US"/>
          </a:p>
        </p:txBody>
      </p:sp>
      <p:sp>
        <p:nvSpPr>
          <p:cNvPr id="19464" name="Rectangle 8"/>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2400" dirty="0" smtClean="0">
                <a:solidFill>
                  <a:srgbClr val="00B050"/>
                </a:solidFill>
                <a:latin typeface="Open Sans Light" charset="0"/>
                <a:cs typeface="Open Sans Light" charset="0"/>
                <a:sym typeface="Open Sans Light" charset="0"/>
              </a:rPr>
              <a:t>任务</a:t>
            </a:r>
            <a:r>
              <a:rPr lang="en-US" altLang="zh-CN" sz="2400" dirty="0">
                <a:solidFill>
                  <a:srgbClr val="00B050"/>
                </a:solidFill>
                <a:latin typeface="Open Sans Light" charset="0"/>
                <a:cs typeface="Open Sans Light" charset="0"/>
                <a:sym typeface="Open Sans Light" charset="0"/>
              </a:rPr>
              <a:t>1 </a:t>
            </a:r>
            <a:r>
              <a:rPr lang="zh-CN" altLang="en-US" sz="2400" dirty="0">
                <a:solidFill>
                  <a:srgbClr val="00B050"/>
                </a:solidFill>
                <a:latin typeface="Open Sans Light" charset="0"/>
                <a:cs typeface="Open Sans Light" charset="0"/>
                <a:sym typeface="Open Sans Light" charset="0"/>
              </a:rPr>
              <a:t>认识图像</a:t>
            </a:r>
            <a:endParaRPr lang="zh-CN" altLang="en-US" sz="2400" dirty="0">
              <a:solidFill>
                <a:srgbClr val="00B050"/>
              </a:solidFill>
              <a:latin typeface="Open Sans Light" charset="0"/>
              <a:cs typeface="Open Sans Light" charset="0"/>
              <a:sym typeface="Open Sans Light" charset="0"/>
            </a:endParaRPr>
          </a:p>
          <a:p>
            <a:pPr algn="l"/>
            <a:endParaRPr lang="en-US" sz="2400" dirty="0">
              <a:solidFill>
                <a:srgbClr val="00B050"/>
              </a:solidFill>
              <a:latin typeface="Open Sans Light" charset="0"/>
              <a:cs typeface="Open Sans Light" charset="0"/>
              <a:sym typeface="Open Sans Light" charset="0"/>
            </a:endParaRPr>
          </a:p>
        </p:txBody>
      </p:sp>
      <p:sp>
        <p:nvSpPr>
          <p:cNvPr id="19476" name="Rectangle 20"/>
          <p:cNvSpPr/>
          <p:nvPr/>
        </p:nvSpPr>
        <p:spPr bwMode="auto">
          <a:xfrm>
            <a:off x="1447800" y="1581150"/>
            <a:ext cx="6172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pPr marL="228600" algn="l">
              <a:lnSpc>
                <a:spcPct val="150000"/>
              </a:lnSpc>
            </a:pPr>
            <a:r>
              <a:rPr lang="zh-CN" altLang="en-US" sz="1600" b="1" dirty="0" smtClean="0">
                <a:solidFill>
                  <a:srgbClr val="FFFFFF"/>
                </a:solidFill>
                <a:latin typeface="Open Sans" charset="0"/>
                <a:cs typeface="Open Sans" charset="0"/>
                <a:sym typeface="Open Sans" charset="0"/>
              </a:rPr>
              <a:t>任务</a:t>
            </a:r>
            <a:r>
              <a:rPr lang="zh-CN" altLang="en-US" sz="1600" b="1" dirty="0">
                <a:solidFill>
                  <a:srgbClr val="FFFFFF"/>
                </a:solidFill>
                <a:latin typeface="Open Sans" charset="0"/>
                <a:cs typeface="Open Sans" charset="0"/>
                <a:sym typeface="Open Sans" charset="0"/>
              </a:rPr>
              <a:t>目标</a:t>
            </a:r>
            <a:endParaRPr lang="zh-CN" altLang="en-US" sz="1600" b="1"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了解图形图像的构成</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理解图像的分辨率</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掌握图像的各种颜色模式</a:t>
            </a:r>
            <a:endParaRPr lang="zh-CN" altLang="en-US" sz="1000" dirty="0">
              <a:solidFill>
                <a:srgbClr val="FFFFFF"/>
              </a:solidFill>
              <a:latin typeface="Open Sans" charset="0"/>
              <a:cs typeface="Open Sans" charset="0"/>
              <a:sym typeface="Open Sans" charset="0"/>
            </a:endParaRPr>
          </a:p>
          <a:p>
            <a:pPr marL="400050" indent="-171450" algn="l">
              <a:lnSpc>
                <a:spcPct val="150000"/>
              </a:lnSpc>
              <a:buFont typeface="Arial" pitchFamily="34" charset="0"/>
              <a:buChar char="•"/>
            </a:pPr>
            <a:r>
              <a:rPr lang="zh-CN" altLang="en-US" sz="1000" dirty="0">
                <a:solidFill>
                  <a:srgbClr val="FFFFFF"/>
                </a:solidFill>
                <a:latin typeface="Open Sans" charset="0"/>
                <a:cs typeface="Open Sans" charset="0"/>
                <a:sym typeface="Open Sans" charset="0"/>
              </a:rPr>
              <a:t>掌握图像的获取方法</a:t>
            </a:r>
            <a:endParaRPr lang="zh-CN" altLang="en-US" sz="1000" dirty="0">
              <a:solidFill>
                <a:srgbClr val="FFFFFF"/>
              </a:solidFill>
              <a:latin typeface="Open Sans" charset="0"/>
              <a:cs typeface="Open Sans" charset="0"/>
              <a:sym typeface="Open Sans" charset="0"/>
            </a:endParaRPr>
          </a:p>
          <a:p>
            <a:pPr marL="228600" algn="l">
              <a:lnSpc>
                <a:spcPct val="150000"/>
              </a:lnSpc>
            </a:pPr>
            <a:r>
              <a:rPr lang="zh-CN" altLang="en-US" sz="1600" b="1" dirty="0" smtClean="0">
                <a:solidFill>
                  <a:srgbClr val="FFFFFF"/>
                </a:solidFill>
                <a:latin typeface="Open Sans" charset="0"/>
                <a:cs typeface="Open Sans" charset="0"/>
                <a:sym typeface="Open Sans" charset="0"/>
              </a:rPr>
              <a:t>任务陈述</a:t>
            </a:r>
            <a:endParaRPr lang="zh-CN" altLang="en-US" sz="1600" b="1" dirty="0" smtClean="0">
              <a:solidFill>
                <a:srgbClr val="FFFFFF"/>
              </a:solidFill>
              <a:latin typeface="Open Sans" charset="0"/>
              <a:cs typeface="Open Sans" charset="0"/>
              <a:sym typeface="Open Sans" charset="0"/>
            </a:endParaRPr>
          </a:p>
          <a:p>
            <a:pPr marL="228600" algn="l">
              <a:lnSpc>
                <a:spcPct val="150000"/>
              </a:lnSpc>
            </a:pPr>
            <a:r>
              <a:rPr lang="en-US" altLang="zh-CN" sz="1000" dirty="0" smtClean="0">
                <a:solidFill>
                  <a:srgbClr val="FFFFFF"/>
                </a:solidFill>
                <a:latin typeface="Open Sans" charset="0"/>
                <a:cs typeface="Open Sans" charset="0"/>
                <a:sym typeface="Open Sans" charset="0"/>
              </a:rPr>
              <a:t>        </a:t>
            </a:r>
            <a:r>
              <a:rPr lang="zh-CN" altLang="en-US" sz="1000" dirty="0" smtClean="0">
                <a:solidFill>
                  <a:srgbClr val="FFFFFF"/>
                </a:solidFill>
                <a:latin typeface="Open Sans" charset="0"/>
                <a:cs typeface="Open Sans" charset="0"/>
                <a:sym typeface="Open Sans" charset="0"/>
              </a:rPr>
              <a:t>图形图像包含的信息具有直观、易于理解、信息量大等特点。在多媒体制作中，图像也是最常用的媒体，它不仅能使用户界面赏心悦目，也用于多媒体作品内容的表达，在某些场合图像可以表达文字、声音等媒体所无法表达的含义。因此，合理、适当地运用图形图像是制作多媒体作品的关键，而图形图像素材的制作与处理也就成了一项非常重要的工作。本节将介绍图形图像的基本概念、图像的颜色模式及图像的获取方法。</a:t>
            </a:r>
            <a:endParaRPr lang="zh-CN" altLang="en-US" sz="1000" dirty="0" smtClean="0">
              <a:solidFill>
                <a:srgbClr val="FFFFFF"/>
              </a:solidFill>
              <a:latin typeface="Open Sans" charset="0"/>
              <a:cs typeface="Open Sans" charset="0"/>
              <a:sym typeface="Open Sans" charset="0"/>
            </a:endParaRPr>
          </a:p>
          <a:p>
            <a:pPr marL="228600" algn="l">
              <a:lnSpc>
                <a:spcPct val="150000"/>
              </a:lnSpc>
            </a:pPr>
            <a:endParaRPr lang="en-US" sz="7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wipe(left)">
                                      <p:cBhvr>
                                        <p:cTn id="7" dur="1000"/>
                                        <p:tgtEl>
                                          <p:spTgt spid="1946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9476"/>
                                        </p:tgtEl>
                                        <p:attrNameLst>
                                          <p:attrName>style.visibility</p:attrName>
                                        </p:attrNameLst>
                                      </p:cBhvr>
                                      <p:to>
                                        <p:strVal val="visible"/>
                                      </p:to>
                                    </p:set>
                                    <p:animEffect transition="in" filter="fade">
                                      <p:cBhvr>
                                        <p:cTn id="11" dur="5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194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895350"/>
            <a:ext cx="6391273" cy="1259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5.1 </a:t>
            </a:r>
            <a:r>
              <a:rPr lang="zh-CN" altLang="en-US" sz="1400" dirty="0" smtClean="0">
                <a:solidFill>
                  <a:srgbClr val="4D4D4D"/>
                </a:solidFill>
                <a:latin typeface="Open Sans" charset="0"/>
                <a:cs typeface="Open Sans" charset="0"/>
                <a:sym typeface="Open Sans" charset="0"/>
              </a:rPr>
              <a:t>图像的基本概念</a:t>
            </a:r>
            <a:endParaRPr lang="zh-CN" altLang="en-US" sz="1400" dirty="0" smtClean="0">
              <a:solidFill>
                <a:srgbClr val="4D4D4D"/>
              </a:solidFill>
              <a:latin typeface="Open Sans" charset="0"/>
              <a:cs typeface="Open Sans" charset="0"/>
              <a:sym typeface="Open Sans" charset="0"/>
            </a:endParaRPr>
          </a:p>
          <a:p>
            <a:pPr algn="l"/>
            <a:r>
              <a:rPr lang="en-US" altLang="zh-CN" sz="1400" dirty="0" smtClean="0">
                <a:solidFill>
                  <a:srgbClr val="4D4D4D"/>
                </a:solidFill>
                <a:latin typeface="Open Sans" charset="0"/>
                <a:cs typeface="Open Sans" charset="0"/>
                <a:sym typeface="Open Sans" charset="0"/>
              </a:rPr>
              <a:t>5.1.1 </a:t>
            </a:r>
            <a:r>
              <a:rPr lang="zh-CN" altLang="en-US" sz="1400" dirty="0">
                <a:solidFill>
                  <a:srgbClr val="4D4D4D"/>
                </a:solidFill>
                <a:latin typeface="Open Sans" charset="0"/>
                <a:cs typeface="Open Sans" charset="0"/>
                <a:sym typeface="Open Sans" charset="0"/>
              </a:rPr>
              <a:t>像素</a:t>
            </a:r>
            <a:endParaRPr lang="zh-CN" altLang="en-US" sz="1400" dirty="0">
              <a:solidFill>
                <a:srgbClr val="4D4D4D"/>
              </a:solidFill>
              <a:latin typeface="Open Sans" charset="0"/>
              <a:cs typeface="Open Sans" charset="0"/>
              <a:sym typeface="Open Sans" charset="0"/>
            </a:endParaRPr>
          </a:p>
          <a:p>
            <a:pPr algn="l"/>
            <a:r>
              <a:rPr lang="en-US" altLang="zh-CN" sz="1400" dirty="0">
                <a:solidFill>
                  <a:srgbClr val="4D4D4D"/>
                </a:solidFill>
                <a:latin typeface="Open Sans" charset="0"/>
                <a:cs typeface="Open Sans" charset="0"/>
                <a:sym typeface="Open Sans" charset="0"/>
              </a:rPr>
              <a:t>5.1.2 </a:t>
            </a:r>
            <a:r>
              <a:rPr lang="zh-CN" altLang="en-US" sz="1400" dirty="0">
                <a:solidFill>
                  <a:srgbClr val="4D4D4D"/>
                </a:solidFill>
                <a:latin typeface="Open Sans" charset="0"/>
                <a:cs typeface="Open Sans" charset="0"/>
                <a:sym typeface="Open Sans" charset="0"/>
              </a:rPr>
              <a:t>位图和矢量图</a:t>
            </a:r>
            <a:endParaRPr lang="zh-CN" altLang="en-US"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pic>
        <p:nvPicPr>
          <p:cNvPr id="15" name="图片 14" descr="1"/>
          <p:cNvPicPr/>
          <p:nvPr/>
        </p:nvPicPr>
        <p:blipFill>
          <a:blip r:embed="rId1">
            <a:extLst>
              <a:ext uri="{28A0092B-C50C-407E-A947-70E740481C1C}">
                <a14:useLocalDpi xmlns:a14="http://schemas.microsoft.com/office/drawing/2010/main" val="0"/>
              </a:ext>
            </a:extLst>
          </a:blip>
          <a:srcRect/>
          <a:stretch>
            <a:fillRect/>
          </a:stretch>
        </p:blipFill>
        <p:spPr bwMode="auto">
          <a:xfrm>
            <a:off x="856297" y="2114550"/>
            <a:ext cx="2477135" cy="1863725"/>
          </a:xfrm>
          <a:prstGeom prst="rect">
            <a:avLst/>
          </a:prstGeom>
          <a:noFill/>
          <a:ln>
            <a:noFill/>
          </a:ln>
        </p:spPr>
      </p:pic>
      <p:pic>
        <p:nvPicPr>
          <p:cNvPr id="16" name="图片 15" descr="2"/>
          <p:cNvPicPr/>
          <p:nvPr/>
        </p:nvPicPr>
        <p:blipFill>
          <a:blip r:embed="rId2">
            <a:extLst>
              <a:ext uri="{28A0092B-C50C-407E-A947-70E740481C1C}">
                <a14:useLocalDpi xmlns:a14="http://schemas.microsoft.com/office/drawing/2010/main" val="0"/>
              </a:ext>
            </a:extLst>
          </a:blip>
          <a:srcRect/>
          <a:stretch>
            <a:fillRect/>
          </a:stretch>
        </p:blipFill>
        <p:spPr bwMode="auto">
          <a:xfrm>
            <a:off x="3886200" y="2103010"/>
            <a:ext cx="2621915" cy="1875155"/>
          </a:xfrm>
          <a:prstGeom prst="rect">
            <a:avLst/>
          </a:prstGeom>
          <a:noFill/>
          <a:ln>
            <a:noFill/>
          </a:ln>
        </p:spPr>
      </p:pic>
      <p:sp>
        <p:nvSpPr>
          <p:cNvPr id="20" name="标题 1"/>
          <p:cNvSpPr txBox="1"/>
          <p:nvPr/>
        </p:nvSpPr>
        <p:spPr>
          <a:xfrm>
            <a:off x="2743200" y="2952750"/>
            <a:ext cx="5548311" cy="276340"/>
          </a:xfrm>
          <a:prstGeom prst="rect">
            <a:avLst/>
          </a:prstGeom>
        </p:spPr>
        <p:txBody>
          <a:bodyPr lIns="34268" tIns="17134" rIns="34268" bIns="17134"/>
          <a:lstStyle>
            <a:lvl1pPr algn="ctr" rtl="0" eaLnBrk="0" fontAlgn="base" hangingPunct="0">
              <a:spcBef>
                <a:spcPct val="0"/>
              </a:spcBef>
              <a:spcAft>
                <a:spcPct val="0"/>
              </a:spcAft>
              <a:defRPr sz="4400">
                <a:solidFill>
                  <a:schemeClr val="tx1"/>
                </a:solidFill>
                <a:latin typeface="+mj-lt"/>
                <a:ea typeface="+mj-ea"/>
                <a:cs typeface="+mj-cs"/>
                <a:sym typeface="Gill Sans" charset="0"/>
              </a:defRPr>
            </a:lvl1pPr>
            <a:lvl2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5pPr>
            <a:lvl6pPr marL="17145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6pPr>
            <a:lvl7pPr marL="342900"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7pPr>
            <a:lvl8pPr marL="51371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8pPr>
            <a:lvl9pPr marL="685165" algn="ctr" rtl="0" fontAlgn="base">
              <a:spcBef>
                <a:spcPct val="0"/>
              </a:spcBef>
              <a:spcAft>
                <a:spcPct val="0"/>
              </a:spcAft>
              <a:defRPr sz="4400">
                <a:solidFill>
                  <a:schemeClr val="tx1"/>
                </a:solidFill>
                <a:latin typeface="Gill Sans" charset="0"/>
                <a:ea typeface="ヒラギノ角ゴ ProN W3" charset="0"/>
                <a:cs typeface="ヒラギノ角ゴ ProN W3" charset="0"/>
                <a:sym typeface="Gill Sans" charset="0"/>
              </a:defRPr>
            </a:lvl9pPr>
          </a:lstStyle>
          <a:p>
            <a:r>
              <a:rPr lang="zh-CN" altLang="en-US" sz="1000" kern="100" smtClean="0">
                <a:solidFill>
                  <a:srgbClr val="000000"/>
                </a:solidFill>
                <a:latin typeface="Times New Roman"/>
                <a:ea typeface="宋体"/>
              </a:rPr>
              <a:t>图</a:t>
            </a:r>
            <a:r>
              <a:rPr lang="en-US" altLang="zh-CN" sz="1000" kern="100" smtClean="0">
                <a:solidFill>
                  <a:srgbClr val="000000"/>
                </a:solidFill>
                <a:latin typeface="Times New Roman"/>
                <a:ea typeface="宋体"/>
              </a:rPr>
              <a:t>5-2 </a:t>
            </a:r>
            <a:r>
              <a:rPr lang="zh-CN" altLang="en-US" sz="1000" kern="100" smtClean="0">
                <a:solidFill>
                  <a:srgbClr val="000000"/>
                </a:solidFill>
                <a:latin typeface="Times New Roman"/>
                <a:ea typeface="宋体"/>
              </a:rPr>
              <a:t>矢量图文件放大前后对比</a:t>
            </a:r>
            <a:endParaRPr lang="zh-CN" altLang="en-US" sz="1000" kern="100" dirty="0" smtClean="0">
              <a:solidFill>
                <a:srgbClr val="000000"/>
              </a:solidFill>
              <a:latin typeface="Times New Roman"/>
              <a:ea typeface="宋体"/>
            </a:endParaRPr>
          </a:p>
        </p:txBody>
      </p:sp>
      <p:sp>
        <p:nvSpPr>
          <p:cNvPr id="21" name="标题 1"/>
          <p:cNvSpPr>
            <a:spLocks noGrp="1"/>
          </p:cNvSpPr>
          <p:nvPr>
            <p:ph type="title"/>
          </p:nvPr>
        </p:nvSpPr>
        <p:spPr>
          <a:xfrm>
            <a:off x="1676401" y="4476750"/>
            <a:ext cx="4572000" cy="276340"/>
          </a:xfrm>
        </p:spPr>
        <p:txBody>
          <a:bodyPr/>
          <a:lstStyle/>
          <a:p>
            <a:pPr marR="0" rtl="0"/>
            <a:r>
              <a:rPr lang="zh-CN" altLang="en-US" sz="1000" b="0" i="0" u="none" strike="noStrike" kern="100" baseline="0" dirty="0" smtClean="0">
                <a:solidFill>
                  <a:srgbClr val="000000"/>
                </a:solidFill>
                <a:latin typeface="Times New Roman"/>
                <a:ea typeface="宋体"/>
              </a:rPr>
              <a:t>图</a:t>
            </a:r>
            <a:r>
              <a:rPr lang="en-US" altLang="zh-CN" sz="1000" b="0" i="0" u="none" strike="noStrike" kern="100" baseline="0" dirty="0" smtClean="0">
                <a:solidFill>
                  <a:srgbClr val="000000"/>
                </a:solidFill>
                <a:latin typeface="Times New Roman"/>
                <a:ea typeface="宋体"/>
              </a:rPr>
              <a:t>5-1 </a:t>
            </a:r>
            <a:r>
              <a:rPr lang="zh-CN" altLang="en-US" sz="1000" kern="100" dirty="0">
                <a:solidFill>
                  <a:srgbClr val="000000"/>
                </a:solidFill>
                <a:latin typeface="Times New Roman"/>
                <a:ea typeface="宋体"/>
              </a:rPr>
              <a:t>位</a:t>
            </a:r>
            <a:r>
              <a:rPr lang="zh-CN" altLang="en-US" sz="1000" b="0" i="0" u="none" strike="noStrike" kern="100" baseline="0" dirty="0" smtClean="0">
                <a:solidFill>
                  <a:srgbClr val="000000"/>
                </a:solidFill>
                <a:latin typeface="Times New Roman"/>
                <a:ea typeface="宋体"/>
              </a:rPr>
              <a:t>图文件放大前后对比</a:t>
            </a:r>
            <a:endParaRPr lang="zh-CN" altLang="en-US" sz="1000" b="0" i="0" u="none" strike="noStrike" kern="100" baseline="0" dirty="0" smtClean="0">
              <a:solidFill>
                <a:srgbClr val="000000"/>
              </a:solidFill>
              <a:latin typeface="Times New Roman"/>
              <a:ea typeface="宋体"/>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p:nvPr/>
        </p:nvSpPr>
        <p:spPr bwMode="auto">
          <a:xfrm>
            <a:off x="962027" y="359569"/>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defRPr/>
            </a:pPr>
            <a:r>
              <a:rPr lang="zh-CN" altLang="en-US" sz="2400" dirty="0" smtClean="0">
                <a:solidFill>
                  <a:srgbClr val="00B050"/>
                </a:solidFill>
                <a:latin typeface="Open Sans Light" charset="0"/>
                <a:cs typeface="Open Sans Light" charset="0"/>
                <a:sym typeface="Open Sans Light" charset="0"/>
              </a:rPr>
              <a:t>知识</a:t>
            </a:r>
            <a:r>
              <a:rPr lang="zh-CN" altLang="en-US" sz="2400" dirty="0">
                <a:solidFill>
                  <a:srgbClr val="00B050"/>
                </a:solidFill>
                <a:latin typeface="Open Sans Light" charset="0"/>
                <a:cs typeface="Open Sans Light" charset="0"/>
                <a:sym typeface="Open Sans Light" charset="0"/>
              </a:rPr>
              <a:t>准备</a:t>
            </a:r>
            <a:endParaRPr lang="zh-CN" altLang="en-US" sz="2400" dirty="0">
              <a:solidFill>
                <a:srgbClr val="00B050"/>
              </a:solidFill>
              <a:latin typeface="Open Sans Light" charset="0"/>
              <a:cs typeface="Open Sans Light" charset="0"/>
              <a:sym typeface="Open Sans Light" charset="0"/>
            </a:endParaRPr>
          </a:p>
          <a:p>
            <a:pPr algn="l">
              <a:defRPr/>
            </a:pPr>
            <a:endParaRPr lang="zh-CN" altLang="en-US" sz="2400" dirty="0">
              <a:solidFill>
                <a:srgbClr val="00B050"/>
              </a:solidFill>
              <a:latin typeface="Open Sans Light" charset="0"/>
              <a:cs typeface="Open Sans Light" charset="0"/>
              <a:sym typeface="Open Sans Light" charset="0"/>
            </a:endParaRPr>
          </a:p>
          <a:p>
            <a:pPr algn="l">
              <a:defRPr/>
            </a:pPr>
            <a:endParaRPr lang="en-US" sz="2400" dirty="0">
              <a:solidFill>
                <a:srgbClr val="00B050"/>
              </a:solidFill>
              <a:latin typeface="Open Sans Light" charset="0"/>
              <a:cs typeface="Open Sans Light" charset="0"/>
              <a:sym typeface="Open Sans Light" charset="0"/>
            </a:endParaRPr>
          </a:p>
        </p:txBody>
      </p:sp>
      <p:sp>
        <p:nvSpPr>
          <p:cNvPr id="18439" name="Rectangle 7"/>
          <p:cNvSpPr/>
          <p:nvPr/>
        </p:nvSpPr>
        <p:spPr bwMode="auto">
          <a:xfrm>
            <a:off x="1000127" y="971550"/>
            <a:ext cx="6391273" cy="1259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rgbClr val="4D4D4D"/>
                </a:solidFill>
                <a:latin typeface="Open Sans" charset="0"/>
                <a:cs typeface="Open Sans" charset="0"/>
                <a:sym typeface="Open Sans" charset="0"/>
              </a:rPr>
              <a:t>5.1.2 </a:t>
            </a:r>
            <a:r>
              <a:rPr lang="zh-CN" altLang="en-US" sz="1400" dirty="0">
                <a:solidFill>
                  <a:srgbClr val="4D4D4D"/>
                </a:solidFill>
                <a:latin typeface="Open Sans" charset="0"/>
                <a:cs typeface="Open Sans" charset="0"/>
                <a:sym typeface="Open Sans" charset="0"/>
              </a:rPr>
              <a:t>位图和矢量图</a:t>
            </a:r>
            <a:endParaRPr lang="zh-CN" altLang="en-US" sz="1400" dirty="0">
              <a:solidFill>
                <a:srgbClr val="4D4D4D"/>
              </a:solidFill>
              <a:latin typeface="Open Sans" charset="0"/>
              <a:cs typeface="Open Sans" charset="0"/>
              <a:sym typeface="Open Sans" charset="0"/>
            </a:endParaRPr>
          </a:p>
          <a:p>
            <a:pPr algn="l"/>
            <a:endParaRPr lang="zh-CN" altLang="en-US" sz="1400" dirty="0">
              <a:solidFill>
                <a:srgbClr val="4D4D4D"/>
              </a:solidFill>
              <a:latin typeface="Open Sans" charset="0"/>
              <a:cs typeface="Open Sans" charset="0"/>
              <a:sym typeface="Open Sans" charset="0"/>
            </a:endParaRPr>
          </a:p>
          <a:p>
            <a:pPr algn="l"/>
            <a:endParaRPr lang="en-US" sz="1400" dirty="0">
              <a:solidFill>
                <a:srgbClr val="4D4D4D"/>
              </a:solidFill>
              <a:latin typeface="Open Sans" charset="0"/>
              <a:cs typeface="Open Sans" charset="0"/>
              <a:sym typeface="Open Sans" charset="0"/>
            </a:endParaRPr>
          </a:p>
        </p:txBody>
      </p:sp>
      <p:sp>
        <p:nvSpPr>
          <p:cNvPr id="18" name="标题 1"/>
          <p:cNvSpPr>
            <a:spLocks noGrp="1"/>
          </p:cNvSpPr>
          <p:nvPr>
            <p:ph type="title"/>
          </p:nvPr>
        </p:nvSpPr>
        <p:spPr>
          <a:xfrm>
            <a:off x="1676401" y="4476750"/>
            <a:ext cx="4572000" cy="276340"/>
          </a:xfrm>
        </p:spPr>
        <p:txBody>
          <a:bodyPr/>
          <a:lstStyle/>
          <a:p>
            <a:pPr marR="0" rtl="0"/>
            <a:r>
              <a:rPr lang="zh-CN" altLang="en-US" sz="1000" b="0" i="0" u="none" strike="noStrike" kern="100" baseline="0" dirty="0" smtClean="0">
                <a:solidFill>
                  <a:srgbClr val="000000"/>
                </a:solidFill>
                <a:latin typeface="Times New Roman"/>
                <a:ea typeface="宋体"/>
              </a:rPr>
              <a:t>图</a:t>
            </a:r>
            <a:r>
              <a:rPr lang="en-US" altLang="zh-CN" sz="1000" b="0" i="0" u="none" strike="noStrike" kern="100" baseline="0" dirty="0" smtClean="0">
                <a:solidFill>
                  <a:srgbClr val="000000"/>
                </a:solidFill>
                <a:latin typeface="Times New Roman"/>
                <a:ea typeface="宋体"/>
              </a:rPr>
              <a:t>5-2 </a:t>
            </a:r>
            <a:r>
              <a:rPr lang="zh-CN" altLang="en-US" sz="1000" b="0" i="0" u="none" strike="noStrike" kern="100" baseline="0" dirty="0" smtClean="0">
                <a:solidFill>
                  <a:srgbClr val="000000"/>
                </a:solidFill>
                <a:latin typeface="Times New Roman"/>
                <a:ea typeface="宋体"/>
              </a:rPr>
              <a:t>矢量图文件放大前后对比</a:t>
            </a:r>
            <a:endParaRPr lang="zh-CN" altLang="en-US" sz="1000" b="0" i="0" u="none" strike="noStrike" kern="100" baseline="0" dirty="0" smtClean="0">
              <a:solidFill>
                <a:srgbClr val="000000"/>
              </a:solidFill>
              <a:latin typeface="Times New Roman"/>
              <a:ea typeface="宋体"/>
            </a:endParaRPr>
          </a:p>
        </p:txBody>
      </p:sp>
      <p:pic>
        <p:nvPicPr>
          <p:cNvPr id="12" name="图片 11" descr="3"/>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22109" y="1941909"/>
            <a:ext cx="1516380" cy="1788160"/>
          </a:xfrm>
          <a:prstGeom prst="rect">
            <a:avLst/>
          </a:prstGeom>
          <a:noFill/>
          <a:ln>
            <a:noFill/>
          </a:ln>
        </p:spPr>
      </p:pic>
      <p:pic>
        <p:nvPicPr>
          <p:cNvPr id="13" name="图片 12" descr="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5763" y="1901269"/>
            <a:ext cx="1458595" cy="1828800"/>
          </a:xfrm>
          <a:prstGeom prst="rect">
            <a:avLst/>
          </a:prstGeom>
          <a:noFill/>
          <a:ln>
            <a:noFill/>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wipe(left)">
                                      <p:cBhvr>
                                        <p:cTn id="7" dur="1000"/>
                                        <p:tgtEl>
                                          <p:spTgt spid="18438"/>
                                        </p:tgtEl>
                                      </p:cBhvr>
                                    </p:animEffect>
                                  </p:childTnLst>
                                </p:cTn>
                              </p:par>
                            </p:childTnLst>
                          </p:cTn>
                        </p:par>
                        <p:par>
                          <p:cTn id="8" fill="hold">
                            <p:stCondLst>
                              <p:cond delay="1000"/>
                            </p:stCondLst>
                            <p:childTnLst>
                              <p:par>
                                <p:cTn id="9" presetID="55" presetClass="entr" presetSubtype="0" fill="hold" grpId="0" nodeType="afterEffect">
                                  <p:stCondLst>
                                    <p:cond delay="0"/>
                                  </p:stCondLst>
                                  <p:iterate type="wd">
                                    <p:tmPct val="10000"/>
                                  </p:iterate>
                                  <p:childTnLst>
                                    <p:set>
                                      <p:cBhvr>
                                        <p:cTn id="10" dur="1" fill="hold">
                                          <p:stCondLst>
                                            <p:cond delay="0"/>
                                          </p:stCondLst>
                                        </p:cTn>
                                        <p:tgtEl>
                                          <p:spTgt spid="18439"/>
                                        </p:tgtEl>
                                        <p:attrNameLst>
                                          <p:attrName>style.visibility</p:attrName>
                                        </p:attrNameLst>
                                      </p:cBhvr>
                                      <p:to>
                                        <p:strVal val="visible"/>
                                      </p:to>
                                    </p:set>
                                    <p:anim calcmode="lin" valueType="num">
                                      <p:cBhvr>
                                        <p:cTn id="11" dur="500" fill="hold"/>
                                        <p:tgtEl>
                                          <p:spTgt spid="18439"/>
                                        </p:tgtEl>
                                        <p:attrNameLst>
                                          <p:attrName>ppt_w</p:attrName>
                                        </p:attrNameLst>
                                      </p:cBhvr>
                                      <p:tavLst>
                                        <p:tav tm="0">
                                          <p:val>
                                            <p:strVal val="#ppt_w*0.70"/>
                                          </p:val>
                                        </p:tav>
                                        <p:tav tm="100000">
                                          <p:val>
                                            <p:strVal val="#ppt_w"/>
                                          </p:val>
                                        </p:tav>
                                      </p:tavLst>
                                    </p:anim>
                                    <p:anim calcmode="lin" valueType="num">
                                      <p:cBhvr>
                                        <p:cTn id="12" dur="500" fill="hold"/>
                                        <p:tgtEl>
                                          <p:spTgt spid="18439"/>
                                        </p:tgtEl>
                                        <p:attrNameLst>
                                          <p:attrName>ppt_h</p:attrName>
                                        </p:attrNameLst>
                                      </p:cBhvr>
                                      <p:tavLst>
                                        <p:tav tm="0">
                                          <p:val>
                                            <p:strVal val="#ppt_h"/>
                                          </p:val>
                                        </p:tav>
                                        <p:tav tm="100000">
                                          <p:val>
                                            <p:strVal val="#ppt_h"/>
                                          </p:val>
                                        </p:tav>
                                      </p:tavLst>
                                    </p:anim>
                                    <p:animEffect transition="in" filter="fade">
                                      <p:cBhvr>
                                        <p:cTn id="13"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39429" y="1733550"/>
            <a:ext cx="7013971" cy="2286000"/>
            <a:chOff x="2681288" y="5148263"/>
            <a:chExt cx="9209087" cy="3289300"/>
          </a:xfrm>
        </p:grpSpPr>
        <p:sp>
          <p:nvSpPr>
            <p:cNvPr id="36906" name="Rectangle 7"/>
            <p:cNvSpPr/>
            <p:nvPr/>
          </p:nvSpPr>
          <p:spPr bwMode="auto">
            <a:xfrm>
              <a:off x="2681288" y="5148263"/>
              <a:ext cx="9209087" cy="3289300"/>
            </a:xfrm>
            <a:prstGeom prst="rect">
              <a:avLst/>
            </a:prstGeom>
            <a:solidFill>
              <a:srgbClr val="00B050"/>
            </a:solidFill>
            <a:ln w="25400">
              <a:solidFill>
                <a:schemeClr val="tx1">
                  <a:alpha val="0"/>
                </a:schemeClr>
              </a:solidFill>
              <a:miter lim="800000"/>
            </a:ln>
          </p:spPr>
          <p:txBody>
            <a:bodyPr lIns="0" tIns="0" rIns="0" bIns="0"/>
            <a:lstStyle/>
            <a:p>
              <a:endParaRPr lang="en-US"/>
            </a:p>
          </p:txBody>
        </p:sp>
        <p:sp>
          <p:nvSpPr>
            <p:cNvPr id="44" name="Rectangle 43"/>
            <p:cNvSpPr/>
            <p:nvPr/>
          </p:nvSpPr>
          <p:spPr bwMode="auto">
            <a:xfrm>
              <a:off x="2681288" y="5148263"/>
              <a:ext cx="1903468" cy="183038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342900"/>
              <a:endParaRPr lang="en-US"/>
            </a:p>
          </p:txBody>
        </p:sp>
      </p:grpSp>
      <p:sp>
        <p:nvSpPr>
          <p:cNvPr id="38913" name="Rectangle 1"/>
          <p:cNvSpPr/>
          <p:nvPr/>
        </p:nvSpPr>
        <p:spPr bwMode="auto">
          <a:xfrm>
            <a:off x="959384" y="596511"/>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chemeClr val="tx1"/>
                </a:solidFill>
                <a:latin typeface="Open Sans Light" charset="0"/>
                <a:cs typeface="Open Sans Light" charset="0"/>
                <a:sym typeface="Open Sans Light" charset="0"/>
              </a:rPr>
              <a:t>5.1.3  </a:t>
            </a:r>
            <a:r>
              <a:rPr lang="zh-CN" altLang="en-US" sz="1400" dirty="0">
                <a:solidFill>
                  <a:schemeClr val="tx1"/>
                </a:solidFill>
                <a:latin typeface="Open Sans Light" charset="0"/>
                <a:cs typeface="Open Sans Light" charset="0"/>
                <a:sym typeface="Open Sans Light" charset="0"/>
              </a:rPr>
              <a:t>图像分辨率</a:t>
            </a:r>
            <a:endParaRPr lang="zh-CN" altLang="en-US" sz="1400" dirty="0">
              <a:solidFill>
                <a:schemeClr val="tx1"/>
              </a:solidFill>
              <a:latin typeface="Open Sans Light" charset="0"/>
              <a:cs typeface="Open Sans Light" charset="0"/>
              <a:sym typeface="Open Sans Light" charset="0"/>
            </a:endParaRPr>
          </a:p>
          <a:p>
            <a:pPr algn="l"/>
            <a:endParaRPr lang="en-US" sz="1400" dirty="0">
              <a:solidFill>
                <a:schemeClr val="tx1"/>
              </a:solidFill>
              <a:latin typeface="Open Sans Light" charset="0"/>
              <a:cs typeface="Open Sans Light" charset="0"/>
              <a:sym typeface="Open Sans Light" charset="0"/>
            </a:endParaRPr>
          </a:p>
        </p:txBody>
      </p:sp>
      <p:sp>
        <p:nvSpPr>
          <p:cNvPr id="36901" name="Rectangle 10"/>
          <p:cNvSpPr/>
          <p:nvPr/>
        </p:nvSpPr>
        <p:spPr bwMode="auto">
          <a:xfrm>
            <a:off x="2743200" y="1657350"/>
            <a:ext cx="5029200" cy="145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nchor="b"/>
          <a:lstStyle/>
          <a:p>
            <a:pPr algn="l">
              <a:lnSpc>
                <a:spcPct val="150000"/>
              </a:lnSpc>
            </a:pPr>
            <a:r>
              <a:rPr lang="en-US" altLang="zh-CN" sz="1100" dirty="0">
                <a:solidFill>
                  <a:srgbClr val="FFFFFF"/>
                </a:solidFill>
                <a:latin typeface="Open Sans" charset="0"/>
                <a:cs typeface="Open Sans" charset="0"/>
                <a:sym typeface="Open Sans" charset="0"/>
              </a:rPr>
              <a:t> </a:t>
            </a:r>
            <a:r>
              <a:rPr lang="en-US" altLang="zh-CN" sz="1100" dirty="0" smtClean="0">
                <a:solidFill>
                  <a:srgbClr val="FFFFFF"/>
                </a:solidFill>
                <a:latin typeface="Open Sans" charset="0"/>
                <a:cs typeface="Open Sans" charset="0"/>
                <a:sym typeface="Open Sans" charset="0"/>
              </a:rPr>
              <a:t>      </a:t>
            </a:r>
            <a:r>
              <a:rPr lang="zh-CN" altLang="en-US" sz="1100" dirty="0" smtClean="0">
                <a:solidFill>
                  <a:srgbClr val="FFFFFF"/>
                </a:solidFill>
                <a:latin typeface="Open Sans" charset="0"/>
                <a:cs typeface="Open Sans" charset="0"/>
                <a:sym typeface="Open Sans" charset="0"/>
              </a:rPr>
              <a:t>图像</a:t>
            </a:r>
            <a:r>
              <a:rPr lang="zh-CN" altLang="en-US" sz="1100" dirty="0">
                <a:solidFill>
                  <a:srgbClr val="FFFFFF"/>
                </a:solidFill>
                <a:latin typeface="Open Sans" charset="0"/>
                <a:cs typeface="Open Sans" charset="0"/>
                <a:sym typeface="Open Sans" charset="0"/>
              </a:rPr>
              <a:t>分辨率的单位是</a:t>
            </a:r>
            <a:r>
              <a:rPr lang="en-US" altLang="zh-CN" sz="1100" dirty="0" err="1">
                <a:solidFill>
                  <a:srgbClr val="FFFFFF"/>
                </a:solidFill>
                <a:latin typeface="Open Sans" charset="0"/>
                <a:cs typeface="Open Sans" charset="0"/>
                <a:sym typeface="Open Sans" charset="0"/>
              </a:rPr>
              <a:t>ppi</a:t>
            </a:r>
            <a:r>
              <a:rPr lang="zh-CN" altLang="en-US" sz="1100" dirty="0">
                <a:solidFill>
                  <a:srgbClr val="FFFFFF"/>
                </a:solidFill>
                <a:latin typeface="Open Sans" charset="0"/>
                <a:cs typeface="Open Sans" charset="0"/>
                <a:sym typeface="Open Sans" charset="0"/>
              </a:rPr>
              <a:t>，即每英寸所包含的像素数。如果图像分辨率是</a:t>
            </a:r>
            <a:r>
              <a:rPr lang="en-US" altLang="zh-CN" sz="1100" dirty="0">
                <a:solidFill>
                  <a:srgbClr val="FFFFFF"/>
                </a:solidFill>
                <a:latin typeface="Open Sans" charset="0"/>
                <a:cs typeface="Open Sans" charset="0"/>
                <a:sym typeface="Open Sans" charset="0"/>
              </a:rPr>
              <a:t>300ppi</a:t>
            </a:r>
            <a:r>
              <a:rPr lang="zh-CN" altLang="en-US" sz="1100" dirty="0">
                <a:solidFill>
                  <a:srgbClr val="FFFFFF"/>
                </a:solidFill>
                <a:latin typeface="Open Sans" charset="0"/>
                <a:cs typeface="Open Sans" charset="0"/>
                <a:sym typeface="Open Sans" charset="0"/>
              </a:rPr>
              <a:t>，就表示在每英寸长度内包含</a:t>
            </a:r>
            <a:r>
              <a:rPr lang="en-US" altLang="zh-CN" sz="1100" dirty="0">
                <a:solidFill>
                  <a:srgbClr val="FFFFFF"/>
                </a:solidFill>
                <a:latin typeface="Open Sans" charset="0"/>
                <a:cs typeface="Open Sans" charset="0"/>
                <a:sym typeface="Open Sans" charset="0"/>
              </a:rPr>
              <a:t>300</a:t>
            </a:r>
            <a:r>
              <a:rPr lang="zh-CN" altLang="en-US" sz="1100" dirty="0">
                <a:solidFill>
                  <a:srgbClr val="FFFFFF"/>
                </a:solidFill>
                <a:latin typeface="Open Sans" charset="0"/>
                <a:cs typeface="Open Sans" charset="0"/>
                <a:sym typeface="Open Sans" charset="0"/>
              </a:rPr>
              <a:t>个像素。图像分辨率越高，意味着每英寸所包含的像素越多，图像细节越丰富，颜色过渡越平滑。</a:t>
            </a:r>
            <a:endParaRPr lang="zh-CN" altLang="en-US" sz="1100" dirty="0">
              <a:solidFill>
                <a:srgbClr val="FFFFFF"/>
              </a:solidFill>
              <a:latin typeface="Open Sans" charset="0"/>
              <a:cs typeface="Open Sans" charset="0"/>
              <a:sym typeface="Open Sans" charset="0"/>
            </a:endParaRPr>
          </a:p>
          <a:p>
            <a:pPr algn="l">
              <a:lnSpc>
                <a:spcPct val="150000"/>
              </a:lnSpc>
            </a:pPr>
            <a:r>
              <a:rPr lang="zh-CN" altLang="en-US" sz="1100" dirty="0">
                <a:solidFill>
                  <a:srgbClr val="FFFFFF"/>
                </a:solidFill>
                <a:latin typeface="Open Sans" charset="0"/>
                <a:cs typeface="Open Sans" charset="0"/>
                <a:sym typeface="Open Sans" charset="0"/>
              </a:rPr>
              <a:t>图像分辨率和图像大小之间关系密切。图像分辨率越高，所包含的像素越多，图像的信息量越大，因而文件也就越大，反之文件就越小。</a:t>
            </a:r>
            <a:endParaRPr lang="zh-CN" altLang="en-US" sz="1100" dirty="0">
              <a:solidFill>
                <a:srgbClr val="FFFFFF"/>
              </a:solidFill>
              <a:latin typeface="Open Sans" charset="0"/>
              <a:cs typeface="Open Sans" charset="0"/>
              <a:sym typeface="Open Sans"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dir="d"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wipe(left)">
                                      <p:cBhvr>
                                        <p:cTn id="7" dur="1000"/>
                                        <p:tgtEl>
                                          <p:spTgt spid="3891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066801" y="1657350"/>
            <a:ext cx="7165075" cy="2286000"/>
            <a:chOff x="12627063" y="5148263"/>
            <a:chExt cx="9214258" cy="3289300"/>
          </a:xfrm>
        </p:grpSpPr>
        <p:sp>
          <p:nvSpPr>
            <p:cNvPr id="36899" name="Rectangle 16"/>
            <p:cNvSpPr/>
            <p:nvPr/>
          </p:nvSpPr>
          <p:spPr bwMode="auto">
            <a:xfrm>
              <a:off x="12632235" y="5148263"/>
              <a:ext cx="9209086" cy="3289300"/>
            </a:xfrm>
            <a:prstGeom prst="rect">
              <a:avLst/>
            </a:prstGeom>
            <a:solidFill>
              <a:srgbClr val="00B050"/>
            </a:solidFill>
            <a:ln w="25400">
              <a:solidFill>
                <a:schemeClr val="tx1">
                  <a:alpha val="0"/>
                </a:schemeClr>
              </a:solidFill>
              <a:miter lim="800000"/>
            </a:ln>
          </p:spPr>
          <p:txBody>
            <a:bodyPr lIns="0" tIns="0" rIns="0" bIns="0"/>
            <a:lstStyle/>
            <a:p>
              <a:pPr>
                <a:defRPr/>
              </a:pPr>
              <a:endParaRPr lang="en-US"/>
            </a:p>
          </p:txBody>
        </p:sp>
        <p:sp>
          <p:nvSpPr>
            <p:cNvPr id="47" name="Rectangle 46"/>
            <p:cNvSpPr/>
            <p:nvPr/>
          </p:nvSpPr>
          <p:spPr bwMode="auto">
            <a:xfrm>
              <a:off x="12627063" y="5148263"/>
              <a:ext cx="1903468" cy="1830389"/>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342900"/>
              <a:endParaRPr lang="en-US"/>
            </a:p>
          </p:txBody>
        </p:sp>
      </p:grpSp>
      <p:sp>
        <p:nvSpPr>
          <p:cNvPr id="38913" name="Rectangle 1"/>
          <p:cNvSpPr/>
          <p:nvPr/>
        </p:nvSpPr>
        <p:spPr bwMode="auto">
          <a:xfrm>
            <a:off x="962026" y="666750"/>
            <a:ext cx="43529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en-US" altLang="zh-CN" sz="1400" dirty="0" smtClean="0">
                <a:solidFill>
                  <a:schemeClr val="tx1"/>
                </a:solidFill>
                <a:latin typeface="Open Sans Light" charset="0"/>
                <a:cs typeface="Open Sans Light" charset="0"/>
                <a:sym typeface="Open Sans Light" charset="0"/>
              </a:rPr>
              <a:t>5.1.4  </a:t>
            </a:r>
            <a:r>
              <a:rPr lang="zh-CN" altLang="en-US" sz="1400" dirty="0">
                <a:solidFill>
                  <a:schemeClr val="tx1"/>
                </a:solidFill>
                <a:latin typeface="Open Sans Light" charset="0"/>
                <a:cs typeface="Open Sans Light" charset="0"/>
                <a:sym typeface="Open Sans Light" charset="0"/>
              </a:rPr>
              <a:t>颜色模式</a:t>
            </a:r>
            <a:endParaRPr lang="zh-CN" altLang="en-US" sz="1400" dirty="0">
              <a:solidFill>
                <a:schemeClr val="tx1"/>
              </a:solidFill>
              <a:latin typeface="Open Sans Light" charset="0"/>
              <a:cs typeface="Open Sans Light" charset="0"/>
              <a:sym typeface="Open Sans Light" charset="0"/>
            </a:endParaRPr>
          </a:p>
          <a:p>
            <a:pPr algn="l"/>
            <a:endParaRPr lang="en-US" sz="1400" dirty="0">
              <a:solidFill>
                <a:schemeClr val="tx1"/>
              </a:solidFill>
              <a:latin typeface="Open Sans Light" charset="0"/>
              <a:cs typeface="Open Sans Light" charset="0"/>
              <a:sym typeface="Open Sans Light" charset="0"/>
            </a:endParaRPr>
          </a:p>
        </p:txBody>
      </p:sp>
      <p:grpSp>
        <p:nvGrpSpPr>
          <p:cNvPr id="38936" name="Group 24"/>
          <p:cNvGrpSpPr/>
          <p:nvPr/>
        </p:nvGrpSpPr>
        <p:grpSpPr bwMode="auto">
          <a:xfrm>
            <a:off x="2961723" y="2647950"/>
            <a:ext cx="4600262" cy="1161255"/>
            <a:chOff x="343" y="232"/>
            <a:chExt cx="3766" cy="1151"/>
          </a:xfrm>
        </p:grpSpPr>
        <p:sp>
          <p:nvSpPr>
            <p:cNvPr id="36894" name="Rectangle 19"/>
            <p:cNvSpPr/>
            <p:nvPr/>
          </p:nvSpPr>
          <p:spPr bwMode="auto">
            <a:xfrm>
              <a:off x="343" y="232"/>
              <a:ext cx="3736" cy="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nchor="b"/>
            <a:lstStyle/>
            <a:p>
              <a:pPr algn="l">
                <a:lnSpc>
                  <a:spcPct val="150000"/>
                </a:lnSpc>
              </a:pPr>
              <a:r>
                <a:rPr lang="zh-CN" altLang="en-US" sz="1100" dirty="0" smtClean="0">
                  <a:solidFill>
                    <a:srgbClr val="FFFFFF"/>
                  </a:solidFill>
                  <a:latin typeface="Open Sans" charset="0"/>
                  <a:cs typeface="Open Sans" charset="0"/>
                  <a:sym typeface="Open Sans" charset="0"/>
                </a:rPr>
                <a:t>       颜色</a:t>
              </a:r>
              <a:r>
                <a:rPr lang="zh-CN" altLang="en-US" sz="1100" dirty="0">
                  <a:solidFill>
                    <a:srgbClr val="FFFFFF"/>
                  </a:solidFill>
                  <a:latin typeface="Open Sans" charset="0"/>
                  <a:cs typeface="Open Sans" charset="0"/>
                  <a:sym typeface="Open Sans" charset="0"/>
                </a:rPr>
                <a:t>模式就是把色彩分解成几个颜色组件，然后根据颜色组件的组成不同，定义出各种不同的颜色。对颜色组件进行不同的分类，就形成了不同的颜色模式。颜色模式可决定用来显示和打印的文件色彩模型。</a:t>
              </a:r>
              <a:r>
                <a:rPr lang="en-US" altLang="zh-CN" sz="1100" dirty="0">
                  <a:solidFill>
                    <a:srgbClr val="FFFFFF"/>
                  </a:solidFill>
                  <a:latin typeface="Open Sans" charset="0"/>
                  <a:cs typeface="Open Sans" charset="0"/>
                  <a:sym typeface="Open Sans" charset="0"/>
                </a:rPr>
                <a:t>Photoshop</a:t>
              </a:r>
              <a:r>
                <a:rPr lang="zh-CN" altLang="en-US" sz="1100" dirty="0">
                  <a:solidFill>
                    <a:srgbClr val="FFFFFF"/>
                  </a:solidFill>
                  <a:latin typeface="Open Sans" charset="0"/>
                  <a:cs typeface="Open Sans" charset="0"/>
                  <a:sym typeface="Open Sans" charset="0"/>
                </a:rPr>
                <a:t>的颜色模式以创建好的描述和重现色彩的模型为基础。</a:t>
              </a:r>
              <a:endParaRPr lang="zh-CN" altLang="en-US" sz="1100" dirty="0">
                <a:solidFill>
                  <a:srgbClr val="FFFFFF"/>
                </a:solidFill>
                <a:latin typeface="Open Sans" charset="0"/>
                <a:cs typeface="Open Sans" charset="0"/>
                <a:sym typeface="Open Sans" charset="0"/>
              </a:endParaRPr>
            </a:p>
            <a:p>
              <a:pPr algn="l">
                <a:lnSpc>
                  <a:spcPct val="150000"/>
                </a:lnSpc>
              </a:pPr>
              <a:r>
                <a:rPr lang="zh-CN" altLang="en-US" sz="1100" dirty="0" smtClean="0">
                  <a:solidFill>
                    <a:srgbClr val="FFFFFF"/>
                  </a:solidFill>
                  <a:latin typeface="Open Sans" charset="0"/>
                  <a:cs typeface="Open Sans" charset="0"/>
                  <a:sym typeface="Open Sans" charset="0"/>
                </a:rPr>
                <a:t>       常见</a:t>
              </a:r>
              <a:r>
                <a:rPr lang="zh-CN" altLang="en-US" sz="1100" dirty="0">
                  <a:solidFill>
                    <a:srgbClr val="FFFFFF"/>
                  </a:solidFill>
                  <a:latin typeface="Open Sans" charset="0"/>
                  <a:cs typeface="Open Sans" charset="0"/>
                  <a:sym typeface="Open Sans" charset="0"/>
                </a:rPr>
                <a:t>的色彩模式有：</a:t>
              </a:r>
              <a:r>
                <a:rPr lang="en-US" altLang="zh-CN" sz="1100" dirty="0">
                  <a:solidFill>
                    <a:srgbClr val="FFFFFF"/>
                  </a:solidFill>
                  <a:latin typeface="Open Sans" charset="0"/>
                  <a:cs typeface="Open Sans" charset="0"/>
                  <a:sym typeface="Open Sans" charset="0"/>
                </a:rPr>
                <a:t>RGB</a:t>
              </a:r>
              <a:r>
                <a:rPr lang="zh-CN" altLang="en-US" sz="1100" dirty="0">
                  <a:solidFill>
                    <a:srgbClr val="FFFFFF"/>
                  </a:solidFill>
                  <a:latin typeface="Open Sans" charset="0"/>
                  <a:cs typeface="Open Sans" charset="0"/>
                  <a:sym typeface="Open Sans" charset="0"/>
                </a:rPr>
                <a:t>，</a:t>
              </a:r>
              <a:r>
                <a:rPr lang="en-US" altLang="zh-CN" sz="1100" dirty="0">
                  <a:solidFill>
                    <a:srgbClr val="FFFFFF"/>
                  </a:solidFill>
                  <a:latin typeface="Open Sans" charset="0"/>
                  <a:cs typeface="Open Sans" charset="0"/>
                  <a:sym typeface="Open Sans" charset="0"/>
                </a:rPr>
                <a:t>CMYK</a:t>
              </a:r>
              <a:r>
                <a:rPr lang="zh-CN" altLang="en-US" sz="1100" dirty="0">
                  <a:solidFill>
                    <a:srgbClr val="FFFFFF"/>
                  </a:solidFill>
                  <a:latin typeface="Open Sans" charset="0"/>
                  <a:cs typeface="Open Sans" charset="0"/>
                  <a:sym typeface="Open Sans" charset="0"/>
                </a:rPr>
                <a:t>，</a:t>
              </a:r>
              <a:r>
                <a:rPr lang="en-US" altLang="zh-CN" sz="1100" dirty="0">
                  <a:solidFill>
                    <a:srgbClr val="FFFFFF"/>
                  </a:solidFill>
                  <a:latin typeface="Open Sans" charset="0"/>
                  <a:cs typeface="Open Sans" charset="0"/>
                  <a:sym typeface="Open Sans" charset="0"/>
                </a:rPr>
                <a:t>HSB</a:t>
              </a:r>
              <a:r>
                <a:rPr lang="zh-CN" altLang="en-US" sz="1100" dirty="0">
                  <a:solidFill>
                    <a:srgbClr val="FFFFFF"/>
                  </a:solidFill>
                  <a:latin typeface="Open Sans" charset="0"/>
                  <a:cs typeface="Open Sans" charset="0"/>
                  <a:sym typeface="Open Sans" charset="0"/>
                </a:rPr>
                <a:t>，</a:t>
              </a:r>
              <a:r>
                <a:rPr lang="en-US" altLang="zh-CN" sz="1100" dirty="0">
                  <a:solidFill>
                    <a:srgbClr val="FFFFFF"/>
                  </a:solidFill>
                  <a:latin typeface="Open Sans" charset="0"/>
                  <a:cs typeface="Open Sans" charset="0"/>
                  <a:sym typeface="Open Sans" charset="0"/>
                </a:rPr>
                <a:t>LAB</a:t>
              </a:r>
              <a:r>
                <a:rPr lang="zh-CN" altLang="en-US" sz="1100" dirty="0">
                  <a:solidFill>
                    <a:srgbClr val="FFFFFF"/>
                  </a:solidFill>
                  <a:latin typeface="Open Sans" charset="0"/>
                  <a:cs typeface="Open Sans" charset="0"/>
                  <a:sym typeface="Open Sans" charset="0"/>
                </a:rPr>
                <a:t>，灰度模式，位图模式等。</a:t>
              </a:r>
              <a:endParaRPr lang="zh-CN" altLang="en-US" sz="1100" dirty="0">
                <a:solidFill>
                  <a:srgbClr val="FFFFFF"/>
                </a:solidFill>
                <a:latin typeface="Open Sans" charset="0"/>
                <a:cs typeface="Open Sans" charset="0"/>
                <a:sym typeface="Open Sans" charset="0"/>
              </a:endParaRPr>
            </a:p>
            <a:p>
              <a:pPr algn="l">
                <a:lnSpc>
                  <a:spcPct val="150000"/>
                </a:lnSpc>
              </a:pPr>
              <a:endParaRPr lang="en-US" sz="700" dirty="0">
                <a:solidFill>
                  <a:srgbClr val="FFFFFF"/>
                </a:solidFill>
                <a:latin typeface="Open Sans" charset="0"/>
                <a:cs typeface="Open Sans" charset="0"/>
                <a:sym typeface="Open Sans" charset="0"/>
              </a:endParaRPr>
            </a:p>
          </p:txBody>
        </p:sp>
        <p:sp>
          <p:nvSpPr>
            <p:cNvPr id="36895" name="Rectangle 20"/>
            <p:cNvSpPr/>
            <p:nvPr/>
          </p:nvSpPr>
          <p:spPr bwMode="auto">
            <a:xfrm>
              <a:off x="675" y="983"/>
              <a:ext cx="3434"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38100" tIns="38100" rIns="38100" bIns="38100" anchor="b"/>
            <a:lstStyle/>
            <a:p>
              <a:pPr algn="l"/>
              <a:endParaRPr lang="en-US" sz="700" dirty="0">
                <a:solidFill>
                  <a:srgbClr val="FFFFFF"/>
                </a:solidFill>
                <a:latin typeface="Open Sans" charset="0"/>
                <a:cs typeface="Open Sans" charset="0"/>
                <a:sym typeface="Open Sans"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dir="d"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wipe(left)">
                                      <p:cBhvr>
                                        <p:cTn id="7" dur="1000"/>
                                        <p:tgtEl>
                                          <p:spTgt spid="3891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8936"/>
                                        </p:tgtEl>
                                        <p:attrNameLst>
                                          <p:attrName>style.visibility</p:attrName>
                                        </p:attrNameLst>
                                      </p:cBhvr>
                                      <p:to>
                                        <p:strVal val="visible"/>
                                      </p:to>
                                    </p:set>
                                    <p:animEffect transition="in" filter="fade">
                                      <p:cBhvr>
                                        <p:cTn id="17" dur="500"/>
                                        <p:tgtEl>
                                          <p:spTgt spid="38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DA531"/>
      </a:accent1>
      <a:accent2>
        <a:srgbClr val="333399"/>
      </a:accent2>
      <a:accent3>
        <a:srgbClr val="FFFFFF"/>
      </a:accent3>
      <a:accent4>
        <a:srgbClr val="000000"/>
      </a:accent4>
      <a:accent5>
        <a:srgbClr val="FECFAD"/>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AE00F0"/>
      </a:accent1>
      <a:accent2>
        <a:srgbClr val="333399"/>
      </a:accent2>
      <a:accent3>
        <a:srgbClr val="FFFFFF"/>
      </a:accent3>
      <a:accent4>
        <a:srgbClr val="000000"/>
      </a:accent4>
      <a:accent5>
        <a:srgbClr val="D3AAF6"/>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5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4437</Words>
  <Application>WPS 演示</Application>
  <PresentationFormat>全屏显示(16:9)</PresentationFormat>
  <Paragraphs>339</Paragraphs>
  <Slides>34</Slides>
  <Notes>34</Notes>
  <HiddenSlides>0</HiddenSlides>
  <MMClips>0</MMClips>
  <ScaleCrop>false</ScaleCrop>
  <HeadingPairs>
    <vt:vector size="4" baseType="variant">
      <vt:variant>
        <vt:lpstr>主题</vt:lpstr>
      </vt:variant>
      <vt:variant>
        <vt:i4>14</vt:i4>
      </vt:variant>
      <vt:variant>
        <vt:lpstr>幻灯片标题</vt:lpstr>
      </vt:variant>
      <vt:variant>
        <vt:i4>34</vt:i4>
      </vt:variant>
    </vt:vector>
  </HeadingPairs>
  <TitlesOfParts>
    <vt:vector size="48" baseType="lpstr">
      <vt:lpstr>Title &amp; Bullets</vt:lpstr>
      <vt:lpstr>Title &amp; Subtitle</vt:lpstr>
      <vt:lpstr>Title - Center</vt:lpstr>
      <vt:lpstr>Bullets</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PowerPoint 演示文稿</vt:lpstr>
      <vt:lpstr>PowerPoint 演示文稿</vt:lpstr>
      <vt:lpstr>PowerPoint 演示文稿</vt:lpstr>
      <vt:lpstr>PowerPoint 演示文稿</vt:lpstr>
      <vt:lpstr>PowerPoint 演示文稿</vt:lpstr>
      <vt:lpstr>图5-1 位图文件放大前后对比</vt:lpstr>
      <vt:lpstr>图5-2 矢量图文件放大前后对比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图5-4 美图看看界面</vt:lpstr>
      <vt:lpstr>图5-5 ACDSEE浏览界面</vt:lpstr>
      <vt:lpstr>PowerPoint 演示文稿</vt:lpstr>
      <vt:lpstr>PowerPoint 演示文稿</vt:lpstr>
      <vt:lpstr>图5-6 百度识图界面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metro style powerpoint light</dc:title>
  <dc:creator>Muda</dc:creator>
  <cp:lastModifiedBy>fy</cp:lastModifiedBy>
  <cp:revision>207</cp:revision>
  <dcterms:created xsi:type="dcterms:W3CDTF">2016-05-05T01:20:06Z</dcterms:created>
  <dcterms:modified xsi:type="dcterms:W3CDTF">2016-05-05T01:29:12Z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