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4.5  </a:t>
            </a:r>
            <a:r>
              <a:rPr lang="zh-CN" altLang="zh-CN" sz="4000" b="1" dirty="0"/>
              <a:t>“新建查询”对话框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48016"/>
            <a:ext cx="5760640" cy="4248472"/>
          </a:xfrm>
          <a:prstGeom prst="rect">
            <a:avLst/>
          </a:prstGeom>
        </p:spPr>
      </p:pic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4.6  </a:t>
            </a:r>
            <a:r>
              <a:rPr lang="zh-CN" altLang="zh-CN" sz="4000" b="1" dirty="0"/>
              <a:t>“简单查询向导”对话框</a:t>
            </a:r>
            <a:r>
              <a:rPr lang="en-US" altLang="zh-CN" sz="4000" b="1" dirty="0"/>
              <a:t>1</a:t>
            </a:r>
            <a:endParaRPr lang="zh-CN" altLang="en-US" sz="4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661345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4.7  </a:t>
            </a:r>
            <a:r>
              <a:rPr lang="zh-CN" altLang="zh-CN" sz="4000" b="1" dirty="0" smtClean="0"/>
              <a:t>确定</a:t>
            </a:r>
            <a:r>
              <a:rPr lang="zh-CN" altLang="zh-CN" sz="4000" b="1" dirty="0"/>
              <a:t>查询数据源及选定字段</a:t>
            </a:r>
            <a:endParaRPr lang="zh-CN" altLang="en-US" sz="4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16" y="1412776"/>
            <a:ext cx="691276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4.8  </a:t>
            </a:r>
            <a:r>
              <a:rPr lang="zh-CN" altLang="zh-CN" sz="4000" b="1" dirty="0"/>
              <a:t>“简单查询向导”对话框</a:t>
            </a:r>
            <a:r>
              <a:rPr lang="en-US" altLang="zh-CN" sz="4000" b="1" dirty="0"/>
              <a:t>2</a:t>
            </a:r>
            <a:endParaRPr lang="zh-CN" altLang="en-US" sz="4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682947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4.9  </a:t>
            </a:r>
            <a:r>
              <a:rPr lang="zh-CN" altLang="zh-CN" sz="4000" b="1" dirty="0"/>
              <a:t>“简单查询向导”</a:t>
            </a:r>
            <a:r>
              <a:rPr lang="zh-CN" altLang="zh-CN" sz="4000" b="1" dirty="0" smtClean="0"/>
              <a:t>对话框</a:t>
            </a:r>
            <a:r>
              <a:rPr lang="en-US" altLang="zh-CN" sz="4000" b="1" dirty="0"/>
              <a:t>3</a:t>
            </a:r>
            <a:endParaRPr lang="zh-CN" altLang="en-US" sz="4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84076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4.10  </a:t>
            </a:r>
            <a:r>
              <a:rPr lang="zh-CN" altLang="zh-CN" sz="4000" b="1" dirty="0" smtClean="0"/>
              <a:t>查询</a:t>
            </a:r>
            <a:r>
              <a:rPr lang="zh-CN" altLang="zh-CN" sz="4000" b="1" dirty="0"/>
              <a:t>结果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024" y="1628800"/>
            <a:ext cx="468052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29</TotalTime>
  <Words>31</Words>
  <Application>Microsoft Office PowerPoint</Application>
  <PresentationFormat>全屏显示(4:3)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相邻</vt:lpstr>
      <vt:lpstr>图4.5  “新建查询”对话框</vt:lpstr>
      <vt:lpstr>图4.6  “简单查询向导”对话框1</vt:lpstr>
      <vt:lpstr>图4.7  确定查询数据源及选定字段</vt:lpstr>
      <vt:lpstr>图4.8  “简单查询向导”对话框2</vt:lpstr>
      <vt:lpstr>图4.9  “简单查询向导”对话框3</vt:lpstr>
      <vt:lpstr>图4.10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98</cp:revision>
  <dcterms:modified xsi:type="dcterms:W3CDTF">2014-03-04T14:29:02Z</dcterms:modified>
</cp:coreProperties>
</file>