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5.77 </a:t>
            </a:r>
            <a:r>
              <a:rPr lang="zh-CN" altLang="zh-CN" sz="4100" b="1" dirty="0"/>
              <a:t>“对齐”下拉列表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916832"/>
            <a:ext cx="2880320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40</TotalTime>
  <Words>6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图5.77 “对齐”下拉列表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150</cp:revision>
  <dcterms:modified xsi:type="dcterms:W3CDTF">2014-03-06T08:47:59Z</dcterms:modified>
</cp:coreProperties>
</file>