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2.6 Access</a:t>
            </a:r>
            <a:r>
              <a:rPr lang="zh-CN" altLang="en-US" sz="4000" b="1" dirty="0" smtClean="0"/>
              <a:t>选项对话框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68760"/>
            <a:ext cx="7920880" cy="537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图2.6 Access选项对话框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15</cp:revision>
  <dcterms:modified xsi:type="dcterms:W3CDTF">2014-02-21T03:23:30Z</dcterms:modified>
</cp:coreProperties>
</file>