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6" r:id="rId1"/>
  </p:sldMasterIdLst>
  <p:notesMasterIdLst>
    <p:notesMasterId r:id="rId53"/>
  </p:notesMasterIdLst>
  <p:sldIdLst>
    <p:sldId id="296" r:id="rId2"/>
    <p:sldId id="318" r:id="rId3"/>
    <p:sldId id="257" r:id="rId4"/>
    <p:sldId id="319" r:id="rId5"/>
    <p:sldId id="320" r:id="rId6"/>
    <p:sldId id="258" r:id="rId7"/>
    <p:sldId id="321" r:id="rId8"/>
    <p:sldId id="322" r:id="rId9"/>
    <p:sldId id="323" r:id="rId10"/>
    <p:sldId id="324" r:id="rId11"/>
    <p:sldId id="260" r:id="rId12"/>
    <p:sldId id="325" r:id="rId13"/>
    <p:sldId id="326" r:id="rId14"/>
    <p:sldId id="327" r:id="rId15"/>
    <p:sldId id="328" r:id="rId16"/>
    <p:sldId id="329" r:id="rId17"/>
    <p:sldId id="330" r:id="rId18"/>
    <p:sldId id="331" r:id="rId19"/>
    <p:sldId id="332" r:id="rId20"/>
    <p:sldId id="333" r:id="rId21"/>
    <p:sldId id="334" r:id="rId22"/>
    <p:sldId id="335" r:id="rId23"/>
    <p:sldId id="337" r:id="rId24"/>
    <p:sldId id="338" r:id="rId25"/>
    <p:sldId id="339" r:id="rId26"/>
    <p:sldId id="340" r:id="rId27"/>
    <p:sldId id="341" r:id="rId28"/>
    <p:sldId id="342" r:id="rId29"/>
    <p:sldId id="343" r:id="rId30"/>
    <p:sldId id="344" r:id="rId31"/>
    <p:sldId id="345" r:id="rId32"/>
    <p:sldId id="346" r:id="rId33"/>
    <p:sldId id="347" r:id="rId34"/>
    <p:sldId id="348" r:id="rId35"/>
    <p:sldId id="349" r:id="rId36"/>
    <p:sldId id="350" r:id="rId37"/>
    <p:sldId id="352" r:id="rId38"/>
    <p:sldId id="353" r:id="rId39"/>
    <p:sldId id="354" r:id="rId40"/>
    <p:sldId id="355" r:id="rId41"/>
    <p:sldId id="356" r:id="rId42"/>
    <p:sldId id="357" r:id="rId43"/>
    <p:sldId id="358" r:id="rId44"/>
    <p:sldId id="359" r:id="rId45"/>
    <p:sldId id="360" r:id="rId46"/>
    <p:sldId id="361" r:id="rId47"/>
    <p:sldId id="362" r:id="rId48"/>
    <p:sldId id="363" r:id="rId49"/>
    <p:sldId id="364" r:id="rId50"/>
    <p:sldId id="365" r:id="rId51"/>
    <p:sldId id="366" r:id="rId5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7" d="100"/>
          <a:sy n="67" d="100"/>
        </p:scale>
        <p:origin x="-125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4E5AEC-6691-44CF-8172-896DCCB4A99A}" type="datetimeFigureOut">
              <a:rPr lang="zh-CN" altLang="en-US" smtClean="0"/>
              <a:t>2014-12-19</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13FABF-ED2D-4084-9AEE-AF997EF79983}" type="slidenum">
              <a:rPr lang="zh-CN" altLang="en-US" smtClean="0"/>
              <a:t>‹#›</a:t>
            </a:fld>
            <a:endParaRPr lang="zh-CN" altLang="en-US"/>
          </a:p>
        </p:txBody>
      </p:sp>
    </p:spTree>
    <p:extLst>
      <p:ext uri="{BB962C8B-B14F-4D97-AF65-F5344CB8AC3E}">
        <p14:creationId xmlns:p14="http://schemas.microsoft.com/office/powerpoint/2010/main" val="34555711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13FABF-ED2D-4084-9AEE-AF997EF79983}" type="slidenum">
              <a:rPr lang="zh-CN" altLang="en-US" smtClean="0"/>
              <a:t>2</a:t>
            </a:fld>
            <a:endParaRPr lang="zh-CN" altLang="en-US"/>
          </a:p>
        </p:txBody>
      </p:sp>
    </p:spTree>
    <p:extLst>
      <p:ext uri="{BB962C8B-B14F-4D97-AF65-F5344CB8AC3E}">
        <p14:creationId xmlns:p14="http://schemas.microsoft.com/office/powerpoint/2010/main" val="4430451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3075" name="Rectangle 3"/>
          <p:cNvSpPr>
            <a:spLocks noGrp="1" noChangeArrowheads="1"/>
          </p:cNvSpPr>
          <p:nvPr>
            <p:ph type="ctrTitle"/>
          </p:nvPr>
        </p:nvSpPr>
        <p:spPr>
          <a:xfrm>
            <a:off x="685800" y="2130425"/>
            <a:ext cx="7772400" cy="1470025"/>
          </a:xfrm>
        </p:spPr>
        <p:txBody>
          <a:bodyPr/>
          <a:lstStyle>
            <a:lvl1pPr>
              <a:defRPr sz="4400">
                <a:latin typeface="迷你简启体" pitchFamily="1" charset="-122"/>
                <a:ea typeface="迷你简启体" pitchFamily="1" charset="-122"/>
              </a:defRPr>
            </a:lvl1pPr>
          </a:lstStyle>
          <a:p>
            <a:pPr lvl="0"/>
            <a:r>
              <a:rPr lang="zh-CN" altLang="en-US" noProof="0" smtClean="0"/>
              <a:t>单击此处编辑母版标题样式</a:t>
            </a:r>
          </a:p>
        </p:txBody>
      </p:sp>
      <p:sp>
        <p:nvSpPr>
          <p:cNvPr id="3076" name="Rectangle 4"/>
          <p:cNvSpPr>
            <a:spLocks noGrp="1" noChangeArrowheads="1"/>
          </p:cNvSpPr>
          <p:nvPr>
            <p:ph type="subTitle" idx="1"/>
          </p:nvPr>
        </p:nvSpPr>
        <p:spPr>
          <a:xfrm>
            <a:off x="1371600" y="3886200"/>
            <a:ext cx="6400800" cy="1055688"/>
          </a:xfrm>
        </p:spPr>
        <p:txBody>
          <a:bodyPr/>
          <a:lstStyle>
            <a:lvl1pPr marL="0" indent="0" algn="ctr">
              <a:buFontTx/>
              <a:buNone/>
              <a:defRPr sz="2400"/>
            </a:lvl1pPr>
          </a:lstStyle>
          <a:p>
            <a:pPr lvl="0"/>
            <a:r>
              <a:rPr lang="zh-CN" altLang="en-US" noProof="0" smtClean="0"/>
              <a:t>单击此处编辑母版副标题样式</a:t>
            </a:r>
          </a:p>
        </p:txBody>
      </p:sp>
      <p:sp>
        <p:nvSpPr>
          <p:cNvPr id="3077" name="Rectangle 5"/>
          <p:cNvSpPr>
            <a:spLocks noChangeArrowheads="1"/>
          </p:cNvSpPr>
          <p:nvPr userDrawn="1"/>
        </p:nvSpPr>
        <p:spPr bwMode="auto">
          <a:xfrm>
            <a:off x="0" y="71438"/>
            <a:ext cx="9144000" cy="836612"/>
          </a:xfrm>
          <a:prstGeom prst="rect">
            <a:avLst/>
          </a:prstGeom>
          <a:noFill/>
          <a:ln>
            <a:noFill/>
          </a:ln>
          <a:effectLst/>
          <a:extLst>
            <a:ext uri="{909E8E84-426E-40DD-AFC4-6F175D3DCCD1}">
              <a14:hiddenFill xmlns:a14="http://schemas.microsoft.com/office/drawing/2010/main">
                <a:solidFill>
                  <a:srgbClr val="00E2D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anose="020B0604020202020204" pitchFamily="34" charset="0"/>
              <a:buNone/>
            </a:pPr>
            <a:endParaRPr lang="zh-CN" altLang="en-US" sz="2400" smtClean="0">
              <a:solidFill>
                <a:srgbClr val="000000"/>
              </a:solidFill>
              <a:latin typeface="Times New Roman" panose="02020603050405020304" pitchFamily="18" charset="0"/>
              <a:ea typeface="华文细黑"/>
            </a:endParaRPr>
          </a:p>
        </p:txBody>
      </p:sp>
      <p:sp>
        <p:nvSpPr>
          <p:cNvPr id="3078" name="Rectangle 6"/>
          <p:cNvSpPr>
            <a:spLocks noGrp="1" noChangeArrowheads="1"/>
          </p:cNvSpPr>
          <p:nvPr>
            <p:ph type="sldNum" sz="quarter" idx="4"/>
          </p:nvPr>
        </p:nvSpPr>
        <p:spPr>
          <a:xfrm>
            <a:off x="6553200" y="6245225"/>
            <a:ext cx="2133600" cy="476250"/>
          </a:xfrm>
        </p:spPr>
        <p:txBody>
          <a:bodyPr/>
          <a:lstStyle>
            <a:lvl1pPr>
              <a:defRPr>
                <a:latin typeface="Times New Roman" panose="02020603050405020304" pitchFamily="18" charset="0"/>
                <a:ea typeface="宋体" panose="02010600030101010101" pitchFamily="2" charset="-122"/>
              </a:defRPr>
            </a:lvl1pPr>
          </a:lstStyle>
          <a:p>
            <a:fld id="{7D2F3BDA-879B-42C1-9E8F-5F1BB71A71EB}" type="slidenum">
              <a:rPr lang="zh-CN" altLang="en-US"/>
              <a:pPr/>
              <a:t>‹#›</a:t>
            </a:fld>
            <a:endParaRPr lang="en-US" altLang="zh-CN"/>
          </a:p>
        </p:txBody>
      </p:sp>
      <p:sp>
        <p:nvSpPr>
          <p:cNvPr id="3079" name="Line 7"/>
          <p:cNvSpPr>
            <a:spLocks noChangeShapeType="1"/>
          </p:cNvSpPr>
          <p:nvPr userDrawn="1"/>
        </p:nvSpPr>
        <p:spPr bwMode="auto">
          <a:xfrm>
            <a:off x="395288" y="5876925"/>
            <a:ext cx="8280400" cy="0"/>
          </a:xfrm>
          <a:prstGeom prst="line">
            <a:avLst/>
          </a:prstGeom>
          <a:noFill/>
          <a:ln w="57150" cmpd="thickThin">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buFont typeface="Arial" panose="020B0604020202020204" pitchFamily="34" charset="0"/>
              <a:buNone/>
            </a:pPr>
            <a:endParaRPr lang="zh-CN" altLang="en-US" sz="2400" smtClean="0">
              <a:solidFill>
                <a:srgbClr val="000000"/>
              </a:solidFill>
              <a:latin typeface="Times New Roman" panose="02020603050405020304" pitchFamily="18" charset="0"/>
              <a:ea typeface="华文细黑"/>
            </a:endParaRPr>
          </a:p>
        </p:txBody>
      </p:sp>
      <p:sp>
        <p:nvSpPr>
          <p:cNvPr id="3080" name="Line 8"/>
          <p:cNvSpPr>
            <a:spLocks noChangeShapeType="1"/>
          </p:cNvSpPr>
          <p:nvPr userDrawn="1"/>
        </p:nvSpPr>
        <p:spPr bwMode="auto">
          <a:xfrm>
            <a:off x="0" y="908050"/>
            <a:ext cx="9144000" cy="0"/>
          </a:xfrm>
          <a:prstGeom prst="line">
            <a:avLst/>
          </a:prstGeom>
          <a:noFill/>
          <a:ln w="38100" cmpd="sng">
            <a:solidFill>
              <a:srgbClr val="003366"/>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buFont typeface="Arial" panose="020B0604020202020204" pitchFamily="34" charset="0"/>
              <a:buNone/>
            </a:pPr>
            <a:endParaRPr lang="zh-CN" altLang="en-US" sz="2400" smtClean="0">
              <a:solidFill>
                <a:srgbClr val="000000"/>
              </a:solidFill>
              <a:latin typeface="Times New Roman" panose="02020603050405020304" pitchFamily="18" charset="0"/>
              <a:ea typeface="华文细黑"/>
            </a:endParaRPr>
          </a:p>
        </p:txBody>
      </p:sp>
      <p:sp>
        <p:nvSpPr>
          <p:cNvPr id="3081" name="Line 9"/>
          <p:cNvSpPr>
            <a:spLocks noChangeShapeType="1"/>
          </p:cNvSpPr>
          <p:nvPr userDrawn="1"/>
        </p:nvSpPr>
        <p:spPr bwMode="auto">
          <a:xfrm>
            <a:off x="0" y="31750"/>
            <a:ext cx="9144000" cy="0"/>
          </a:xfrm>
          <a:prstGeom prst="line">
            <a:avLst/>
          </a:prstGeom>
          <a:noFill/>
          <a:ln w="76200" cmpd="sng">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buFont typeface="Arial" panose="020B0604020202020204" pitchFamily="34" charset="0"/>
              <a:buNone/>
            </a:pPr>
            <a:endParaRPr lang="zh-CN" altLang="en-US" sz="2400" smtClean="0">
              <a:solidFill>
                <a:srgbClr val="000000"/>
              </a:solidFill>
              <a:latin typeface="Times New Roman" panose="02020603050405020304" pitchFamily="18" charset="0"/>
              <a:ea typeface="华文细黑"/>
            </a:endParaRPr>
          </a:p>
        </p:txBody>
      </p:sp>
    </p:spTree>
    <p:extLst>
      <p:ext uri="{BB962C8B-B14F-4D97-AF65-F5344CB8AC3E}">
        <p14:creationId xmlns:p14="http://schemas.microsoft.com/office/powerpoint/2010/main" val="2285563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lstStyle>
            <a:lvl1pPr>
              <a:defRPr/>
            </a:lvl1pPr>
          </a:lstStyle>
          <a:p>
            <a:fld id="{6ECF0E26-FED3-447E-9509-58F243C6C048}" type="slidenum">
              <a:rPr lang="zh-CN" altLang="en-US"/>
              <a:pPr/>
              <a:t>‹#›</a:t>
            </a:fld>
            <a:endParaRPr lang="en-US" altLang="zh-CN"/>
          </a:p>
        </p:txBody>
      </p:sp>
    </p:spTree>
    <p:extLst>
      <p:ext uri="{BB962C8B-B14F-4D97-AF65-F5344CB8AC3E}">
        <p14:creationId xmlns:p14="http://schemas.microsoft.com/office/powerpoint/2010/main" val="12004314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9"/>
          <p:cNvSpPr>
            <a:spLocks noGrp="1"/>
          </p:cNvSpPr>
          <p:nvPr>
            <p:ph type="dt" sz="half" idx="10"/>
          </p:nvPr>
        </p:nvSpPr>
        <p:spPr>
          <a:xfrm>
            <a:off x="457200" y="6356350"/>
            <a:ext cx="2133600" cy="365125"/>
          </a:xfrm>
          <a:prstGeom prst="rect">
            <a:avLst/>
          </a:prstGeom>
        </p:spPr>
        <p:txBody>
          <a:bodyPr/>
          <a:lstStyle>
            <a:lvl1pPr>
              <a:defRPr/>
            </a:lvl1pPr>
          </a:lstStyle>
          <a:p>
            <a:pPr>
              <a:defRPr/>
            </a:pPr>
            <a:fld id="{DEA5C282-C898-4137-9564-D1EE600646CC}" type="datetimeFigureOut">
              <a:rPr lang="zh-CN" altLang="en-US"/>
              <a:pPr>
                <a:defRPr/>
              </a:pPr>
              <a:t>2014-12-19</a:t>
            </a:fld>
            <a:endParaRPr lang="zh-CN" altLang="en-US"/>
          </a:p>
        </p:txBody>
      </p:sp>
      <p:sp>
        <p:nvSpPr>
          <p:cNvPr id="3" name="页脚占位符 21"/>
          <p:cNvSpPr>
            <a:spLocks noGrp="1"/>
          </p:cNvSpPr>
          <p:nvPr>
            <p:ph type="ftr" sz="quarter" idx="11"/>
          </p:nvPr>
        </p:nvSpPr>
        <p:spPr>
          <a:xfrm>
            <a:off x="2667000" y="6356350"/>
            <a:ext cx="3352800" cy="365125"/>
          </a:xfrm>
          <a:prstGeom prst="rect">
            <a:avLst/>
          </a:prstGeom>
        </p:spPr>
        <p:txBody>
          <a:bodyPr/>
          <a:lstStyle>
            <a:lvl1pPr>
              <a:defRPr/>
            </a:lvl1pPr>
          </a:lstStyle>
          <a:p>
            <a:pPr>
              <a:defRPr/>
            </a:pPr>
            <a:endParaRPr lang="zh-CN" altLang="en-US"/>
          </a:p>
        </p:txBody>
      </p:sp>
      <p:sp>
        <p:nvSpPr>
          <p:cNvPr id="4" name="灯片编号占位符 17"/>
          <p:cNvSpPr>
            <a:spLocks noGrp="1"/>
          </p:cNvSpPr>
          <p:nvPr>
            <p:ph type="sldNum" sz="quarter" idx="12"/>
          </p:nvPr>
        </p:nvSpPr>
        <p:spPr/>
        <p:txBody>
          <a:bodyPr/>
          <a:lstStyle>
            <a:lvl1pPr>
              <a:defRPr/>
            </a:lvl1pPr>
          </a:lstStyle>
          <a:p>
            <a:fld id="{F02C2682-D34A-4A82-8307-A6B3ED35CAE7}" type="slidenum">
              <a:rPr lang="zh-CN" altLang="en-US"/>
              <a:pPr/>
              <a:t>‹#›</a:t>
            </a:fld>
            <a:endParaRPr lang="en-US" altLang="zh-CN"/>
          </a:p>
        </p:txBody>
      </p:sp>
    </p:spTree>
    <p:extLst>
      <p:ext uri="{BB962C8B-B14F-4D97-AF65-F5344CB8AC3E}">
        <p14:creationId xmlns:p14="http://schemas.microsoft.com/office/powerpoint/2010/main" val="50192229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107950" y="885825"/>
            <a:ext cx="8821738" cy="576263"/>
          </a:xfrm>
          <a:prstGeom prst="rect">
            <a:avLst/>
          </a:prstGeom>
          <a:noFill/>
          <a:ln>
            <a:noFill/>
          </a:ln>
          <a:effectLst/>
          <a:extLst>
            <a:ext uri="{909E8E84-426E-40DD-AFC4-6F175D3DCCD1}">
              <a14:hiddenFill xmlns:a14="http://schemas.microsoft.com/office/drawing/2010/main">
                <a:solidFill>
                  <a:srgbClr val="D4D4D4"/>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2051" name="Rectangle 3"/>
          <p:cNvSpPr>
            <a:spLocks noGrp="1" noChangeArrowheads="1"/>
          </p:cNvSpPr>
          <p:nvPr>
            <p:ph type="body" idx="1"/>
          </p:nvPr>
        </p:nvSpPr>
        <p:spPr bwMode="auto">
          <a:xfrm>
            <a:off x="179388" y="1557338"/>
            <a:ext cx="8785225" cy="4824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 which wrap to more than one line</a:t>
            </a:r>
          </a:p>
          <a:p>
            <a:pPr lvl="0"/>
            <a:r>
              <a:rPr lang="en-US" altLang="zh-CN" smtClean="0"/>
              <a:t>And then some</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2052" name="Rectangle 4"/>
          <p:cNvSpPr>
            <a:spLocks noGrp="1" noChangeArrowheads="1"/>
          </p:cNvSpPr>
          <p:nvPr>
            <p:ph type="sldNum" sz="quarter" idx="4"/>
          </p:nvPr>
        </p:nvSpPr>
        <p:spPr bwMode="auto">
          <a:xfrm>
            <a:off x="3419475" y="6453188"/>
            <a:ext cx="1450975"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800" b="1">
                <a:solidFill>
                  <a:srgbClr val="214E91"/>
                </a:solidFill>
                <a:effectLst>
                  <a:outerShdw blurRad="38100" dist="38100" dir="2700000" algn="tl">
                    <a:srgbClr val="C0C0C0"/>
                  </a:outerShdw>
                </a:effectLst>
                <a:latin typeface="+mn-lt"/>
                <a:ea typeface="+mn-ea"/>
              </a:defRPr>
            </a:lvl1pPr>
          </a:lstStyle>
          <a:p>
            <a:pPr>
              <a:buFont typeface="Arial" panose="020B0604020202020204" pitchFamily="34" charset="0"/>
              <a:buNone/>
            </a:pPr>
            <a:fld id="{9F3992E8-404C-4897-9B1F-BA0B7E0E231C}" type="slidenum">
              <a:rPr lang="zh-CN" altLang="en-US" smtClean="0"/>
              <a:pPr>
                <a:buFont typeface="Arial" panose="020B0604020202020204" pitchFamily="34" charset="0"/>
                <a:buNone/>
              </a:pPr>
              <a:t>‹#›</a:t>
            </a:fld>
            <a:endParaRPr lang="en-US" altLang="zh-CN" smtClean="0"/>
          </a:p>
        </p:txBody>
      </p:sp>
      <p:sp>
        <p:nvSpPr>
          <p:cNvPr id="2053" name="Rectangle 5"/>
          <p:cNvSpPr>
            <a:spLocks noChangeArrowheads="1"/>
          </p:cNvSpPr>
          <p:nvPr userDrawn="1"/>
        </p:nvSpPr>
        <p:spPr bwMode="auto">
          <a:xfrm>
            <a:off x="0" y="71438"/>
            <a:ext cx="9144000" cy="836612"/>
          </a:xfrm>
          <a:prstGeom prst="rect">
            <a:avLst/>
          </a:prstGeom>
          <a:noFill/>
          <a:ln>
            <a:noFill/>
          </a:ln>
          <a:effectLst/>
          <a:extLst>
            <a:ext uri="{909E8E84-426E-40DD-AFC4-6F175D3DCCD1}">
              <a14:hiddenFill xmlns:a14="http://schemas.microsoft.com/office/drawing/2010/main">
                <a:solidFill>
                  <a:srgbClr val="00FFF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anose="020B0604020202020204" pitchFamily="34" charset="0"/>
              <a:buNone/>
            </a:pPr>
            <a:endParaRPr lang="zh-CN" altLang="en-US" sz="2400" smtClean="0">
              <a:solidFill>
                <a:srgbClr val="000000"/>
              </a:solidFill>
              <a:latin typeface="Times New Roman" panose="02020603050405020304" pitchFamily="18" charset="0"/>
              <a:ea typeface="华文细黑"/>
            </a:endParaRPr>
          </a:p>
        </p:txBody>
      </p:sp>
      <p:sp>
        <p:nvSpPr>
          <p:cNvPr id="2054" name="Rectangle 6"/>
          <p:cNvSpPr>
            <a:spLocks noChangeArrowheads="1"/>
          </p:cNvSpPr>
          <p:nvPr userDrawn="1"/>
        </p:nvSpPr>
        <p:spPr bwMode="auto">
          <a:xfrm>
            <a:off x="0" y="0"/>
            <a:ext cx="9144000" cy="115888"/>
          </a:xfrm>
          <a:prstGeom prst="rect">
            <a:avLst/>
          </a:prstGeom>
          <a:solidFill>
            <a:srgbClr val="214E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anose="020B0604020202020204" pitchFamily="34" charset="0"/>
              <a:buNone/>
            </a:pPr>
            <a:endParaRPr lang="zh-CN" altLang="en-US" sz="2400" smtClean="0">
              <a:solidFill>
                <a:srgbClr val="000000"/>
              </a:solidFill>
              <a:latin typeface="Times New Roman" panose="02020603050405020304" pitchFamily="18" charset="0"/>
              <a:ea typeface="华文细黑"/>
            </a:endParaRPr>
          </a:p>
        </p:txBody>
      </p:sp>
      <p:sp>
        <p:nvSpPr>
          <p:cNvPr id="2055" name="Line 7"/>
          <p:cNvSpPr>
            <a:spLocks noChangeShapeType="1"/>
          </p:cNvSpPr>
          <p:nvPr userDrawn="1"/>
        </p:nvSpPr>
        <p:spPr bwMode="auto">
          <a:xfrm>
            <a:off x="0" y="908050"/>
            <a:ext cx="9144000" cy="0"/>
          </a:xfrm>
          <a:prstGeom prst="line">
            <a:avLst/>
          </a:prstGeom>
          <a:noFill/>
          <a:ln w="38100" cmpd="sng">
            <a:solidFill>
              <a:srgbClr val="003366"/>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buFont typeface="Arial" panose="020B0604020202020204" pitchFamily="34" charset="0"/>
              <a:buNone/>
            </a:pPr>
            <a:endParaRPr lang="zh-CN" altLang="en-US" sz="2400" smtClean="0">
              <a:solidFill>
                <a:srgbClr val="000000"/>
              </a:solidFill>
              <a:latin typeface="Times New Roman" panose="02020603050405020304" pitchFamily="18" charset="0"/>
              <a:ea typeface="华文细黑"/>
            </a:endParaRPr>
          </a:p>
        </p:txBody>
      </p:sp>
    </p:spTree>
    <p:extLst>
      <p:ext uri="{BB962C8B-B14F-4D97-AF65-F5344CB8AC3E}">
        <p14:creationId xmlns:p14="http://schemas.microsoft.com/office/powerpoint/2010/main" val="1782151353"/>
      </p:ext>
    </p:extLst>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Lst>
  <p:txStyles>
    <p:titleStyle>
      <a:lvl1pPr algn="ctr" rtl="0" fontAlgn="base">
        <a:spcBef>
          <a:spcPct val="0"/>
        </a:spcBef>
        <a:spcAft>
          <a:spcPct val="0"/>
        </a:spcAft>
        <a:defRPr sz="3200" b="1" kern="1200">
          <a:solidFill>
            <a:srgbClr val="003366"/>
          </a:solidFill>
          <a:effectLst>
            <a:outerShdw blurRad="38100" dist="38100" dir="2700000" algn="tl">
              <a:srgbClr val="C0C0C0"/>
            </a:outerShdw>
          </a:effectLst>
          <a:latin typeface="+mj-lt"/>
          <a:ea typeface="+mj-ea"/>
          <a:cs typeface="+mj-cs"/>
        </a:defRPr>
      </a:lvl1pPr>
      <a:lvl2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2pPr>
      <a:lvl3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3pPr>
      <a:lvl4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4pPr>
      <a:lvl5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5pPr>
      <a:lvl6pPr marL="4572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6pPr>
      <a:lvl7pPr marL="9144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7pPr>
      <a:lvl8pPr marL="13716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8pPr>
      <a:lvl9pPr marL="18288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9pPr>
    </p:titleStyle>
    <p:bodyStyle>
      <a:lvl1pPr marL="342900" indent="-342900" algn="l" rtl="0" fontAlgn="base">
        <a:spcBef>
          <a:spcPct val="50000"/>
        </a:spcBef>
        <a:spcAft>
          <a:spcPct val="0"/>
        </a:spcAft>
        <a:buChar char="•"/>
        <a:defRPr sz="2200" b="1" kern="1200">
          <a:solidFill>
            <a:srgbClr val="003366"/>
          </a:solidFill>
          <a:effectLst>
            <a:outerShdw blurRad="38100" dist="38100" dir="2700000" algn="tl">
              <a:srgbClr val="C0C0C0"/>
            </a:outerShdw>
          </a:effectLst>
          <a:latin typeface="+mn-lt"/>
          <a:ea typeface="+mn-ea"/>
          <a:cs typeface="+mn-cs"/>
        </a:defRPr>
      </a:lvl1pPr>
      <a:lvl2pPr marL="742950" indent="-285750" algn="l" rtl="0" fontAlgn="base">
        <a:spcBef>
          <a:spcPct val="20000"/>
        </a:spcBef>
        <a:spcAft>
          <a:spcPct val="0"/>
        </a:spcAft>
        <a:buChar char="–"/>
        <a:defRPr sz="2200" kern="1200">
          <a:solidFill>
            <a:srgbClr val="003366"/>
          </a:solidFill>
          <a:latin typeface="+mn-lt"/>
          <a:ea typeface="+mn-ea"/>
          <a:cs typeface="+mn-cs"/>
        </a:defRPr>
      </a:lvl2pPr>
      <a:lvl3pPr marL="1143000" indent="-228600" algn="l" rtl="0" fontAlgn="base">
        <a:spcBef>
          <a:spcPct val="20000"/>
        </a:spcBef>
        <a:spcAft>
          <a:spcPct val="0"/>
        </a:spcAft>
        <a:buChar char="•"/>
        <a:defRPr sz="2200" kern="1200">
          <a:solidFill>
            <a:srgbClr val="003366"/>
          </a:solidFill>
          <a:latin typeface="+mn-lt"/>
          <a:ea typeface="+mn-ea"/>
          <a:cs typeface="+mn-cs"/>
        </a:defRPr>
      </a:lvl3pPr>
      <a:lvl4pPr marL="1600200" indent="-228600" algn="l" rtl="0" fontAlgn="base">
        <a:spcBef>
          <a:spcPct val="20000"/>
        </a:spcBef>
        <a:spcAft>
          <a:spcPct val="0"/>
        </a:spcAft>
        <a:buChar char="–"/>
        <a:defRPr sz="2200" kern="1200">
          <a:solidFill>
            <a:srgbClr val="003366"/>
          </a:solidFill>
          <a:latin typeface="+mn-lt"/>
          <a:ea typeface="+mn-ea"/>
          <a:cs typeface="+mn-cs"/>
        </a:defRPr>
      </a:lvl4pPr>
      <a:lvl5pPr marL="2057400" indent="-228600" algn="l" rtl="0" fontAlgn="base">
        <a:spcBef>
          <a:spcPct val="20000"/>
        </a:spcBef>
        <a:spcAft>
          <a:spcPct val="0"/>
        </a:spcAft>
        <a:buChar char="»"/>
        <a:defRPr sz="2200" kern="1200">
          <a:solidFill>
            <a:srgbClr val="00336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内容占位符 2"/>
          <p:cNvSpPr>
            <a:spLocks noGrp="1"/>
          </p:cNvSpPr>
          <p:nvPr>
            <p:ph type="subTitle" idx="1"/>
          </p:nvPr>
        </p:nvSpPr>
        <p:spPr>
          <a:xfrm>
            <a:off x="3779912" y="2696146"/>
            <a:ext cx="4960640" cy="1452934"/>
          </a:xfrm>
        </p:spPr>
        <p:txBody>
          <a:bodyPr/>
          <a:lstStyle/>
          <a:p>
            <a:pPr algn="l"/>
            <a:r>
              <a:rPr lang="zh-CN" altLang="en-US" sz="3200" b="1" dirty="0" smtClean="0">
                <a:latin typeface="Times New Roman" panose="02020603050405020304" pitchFamily="18" charset="0"/>
                <a:ea typeface="楷体" panose="02010609060101010101" pitchFamily="49" charset="-122"/>
              </a:rPr>
              <a:t>主    </a:t>
            </a:r>
            <a:r>
              <a:rPr lang="zh-CN" altLang="en-US" sz="3200" b="1" dirty="0" smtClean="0">
                <a:latin typeface="Times New Roman" panose="02020603050405020304" pitchFamily="18" charset="0"/>
                <a:ea typeface="楷体" panose="02010609060101010101" pitchFamily="49" charset="-122"/>
              </a:rPr>
              <a:t>编：张    湛   武春岭</a:t>
            </a:r>
            <a:endParaRPr lang="en-US" altLang="zh-CN" sz="3200" b="1" dirty="0" smtClean="0">
              <a:latin typeface="Times New Roman" panose="02020603050405020304" pitchFamily="18" charset="0"/>
              <a:ea typeface="楷体" panose="02010609060101010101" pitchFamily="49" charset="-122"/>
            </a:endParaRPr>
          </a:p>
          <a:p>
            <a:pPr algn="l"/>
            <a:r>
              <a:rPr lang="zh-CN" altLang="en-US" sz="3200" b="1" dirty="0" smtClean="0">
                <a:latin typeface="Times New Roman" panose="02020603050405020304" pitchFamily="18" charset="0"/>
                <a:ea typeface="楷体" panose="02010609060101010101" pitchFamily="49" charset="-122"/>
              </a:rPr>
              <a:t>副主编：瞿    芳   邓     </a:t>
            </a:r>
            <a:r>
              <a:rPr lang="zh-CN" altLang="en-US" sz="3200" dirty="0" smtClean="0">
                <a:latin typeface="Times New Roman" panose="02020603050405020304" pitchFamily="18" charset="0"/>
                <a:ea typeface="楷体" panose="02010609060101010101" pitchFamily="49" charset="-122"/>
              </a:rPr>
              <a:t>晶</a:t>
            </a:r>
            <a:endParaRPr lang="zh-CN" altLang="en-US" sz="3200" b="1" dirty="0" smtClean="0">
              <a:latin typeface="Times New Roman" panose="02020603050405020304" pitchFamily="18" charset="0"/>
              <a:ea typeface="楷体" panose="02010609060101010101" pitchFamily="49" charset="-122"/>
            </a:endParaRPr>
          </a:p>
        </p:txBody>
      </p:sp>
      <p:sp>
        <p:nvSpPr>
          <p:cNvPr id="2" name="矩形 1"/>
          <p:cNvSpPr/>
          <p:nvPr/>
        </p:nvSpPr>
        <p:spPr>
          <a:xfrm>
            <a:off x="323528" y="1556792"/>
            <a:ext cx="8533105" cy="923330"/>
          </a:xfrm>
          <a:prstGeom prst="rect">
            <a:avLst/>
          </a:prstGeom>
        </p:spPr>
        <p:txBody>
          <a:bodyPr wrap="none">
            <a:spAutoFit/>
          </a:bodyPr>
          <a:lstStyle/>
          <a:p>
            <a:r>
              <a:rPr lang="en-US" altLang="zh-CN" sz="5400" b="1" dirty="0">
                <a:solidFill>
                  <a:srgbClr val="003366"/>
                </a:solidFill>
                <a:effectLst>
                  <a:outerShdw blurRad="38100" dist="38100" dir="2700000" algn="tl">
                    <a:srgbClr val="C0C0C0"/>
                  </a:outerShdw>
                </a:effectLst>
                <a:latin typeface="Times New Roman" panose="02020603050405020304" pitchFamily="18" charset="0"/>
                <a:ea typeface="楷体" panose="02010609060101010101" pitchFamily="49" charset="-122"/>
                <a:cs typeface="+mj-cs"/>
              </a:rPr>
              <a:t>《</a:t>
            </a:r>
            <a:r>
              <a:rPr lang="zh-CN" altLang="en-US" sz="5400" b="1" dirty="0">
                <a:solidFill>
                  <a:srgbClr val="003366"/>
                </a:solidFill>
                <a:effectLst>
                  <a:outerShdw blurRad="38100" dist="38100" dir="2700000" algn="tl">
                    <a:srgbClr val="C0C0C0"/>
                  </a:outerShdw>
                </a:effectLst>
                <a:latin typeface="Times New Roman" panose="02020603050405020304" pitchFamily="18" charset="0"/>
                <a:ea typeface="楷体" panose="02010609060101010101" pitchFamily="49" charset="-122"/>
                <a:cs typeface="+mj-cs"/>
              </a:rPr>
              <a:t>计算机取证与司法鉴定</a:t>
            </a:r>
            <a:r>
              <a:rPr lang="en-US" altLang="zh-CN" sz="5400" b="1" dirty="0">
                <a:solidFill>
                  <a:srgbClr val="003366"/>
                </a:solidFill>
                <a:effectLst>
                  <a:outerShdw blurRad="38100" dist="38100" dir="2700000" algn="tl">
                    <a:srgbClr val="C0C0C0"/>
                  </a:outerShdw>
                </a:effectLst>
                <a:latin typeface="Times New Roman" panose="02020603050405020304" pitchFamily="18" charset="0"/>
                <a:ea typeface="楷体" panose="02010609060101010101" pitchFamily="49" charset="-122"/>
                <a:cs typeface="+mj-cs"/>
              </a:rPr>
              <a:t>》</a:t>
            </a:r>
          </a:p>
        </p:txBody>
      </p:sp>
      <p:sp>
        <p:nvSpPr>
          <p:cNvPr id="6" name="标题 1"/>
          <p:cNvSpPr txBox="1">
            <a:spLocks/>
          </p:cNvSpPr>
          <p:nvPr/>
        </p:nvSpPr>
        <p:spPr bwMode="auto">
          <a:xfrm>
            <a:off x="107504" y="188640"/>
            <a:ext cx="2808312" cy="576263"/>
          </a:xfrm>
          <a:prstGeom prst="rect">
            <a:avLst/>
          </a:prstGeom>
          <a:noFill/>
          <a:ln>
            <a:noFill/>
          </a:ln>
          <a:effectLst/>
          <a:extLst>
            <a:ext uri="{909E8E84-426E-40DD-AFC4-6F175D3DCCD1}">
              <a14:hiddenFill xmlns:a14="http://schemas.microsoft.com/office/drawing/2010/main">
                <a:solidFill>
                  <a:srgbClr val="D4D4D4"/>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b="1" kern="1200">
                <a:solidFill>
                  <a:srgbClr val="003366"/>
                </a:solidFill>
                <a:effectLst>
                  <a:outerShdw blurRad="38100" dist="38100" dir="2700000" algn="tl">
                    <a:srgbClr val="C0C0C0"/>
                  </a:outerShdw>
                </a:effectLst>
                <a:latin typeface="迷你简启体" pitchFamily="1" charset="-122"/>
                <a:ea typeface="迷你简启体" pitchFamily="1" charset="-122"/>
                <a:cs typeface="+mj-cs"/>
              </a:defRPr>
            </a:lvl1pPr>
            <a:lvl2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2pPr>
            <a:lvl3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3pPr>
            <a:lvl4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4pPr>
            <a:lvl5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5pPr>
            <a:lvl6pPr marL="4572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6pPr>
            <a:lvl7pPr marL="9144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7pPr>
            <a:lvl8pPr marL="13716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8pPr>
            <a:lvl9pPr marL="18288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9pPr>
          </a:lstStyle>
          <a:p>
            <a:pPr algn="l"/>
            <a:endParaRPr lang="zh-CN" altLang="en-US" sz="5000" dirty="0">
              <a:solidFill>
                <a:srgbClr val="FF0000"/>
              </a:solidFill>
              <a:latin typeface="Times New Roman" panose="02020603050405020304" pitchFamily="18" charset="0"/>
              <a:ea typeface="楷体" panose="02010609060101010101" pitchFamily="49" charset="-122"/>
              <a:cs typeface="+mn-cs"/>
            </a:endParaRPr>
          </a:p>
        </p:txBody>
      </p:sp>
      <p:sp>
        <p:nvSpPr>
          <p:cNvPr id="3" name="TextBox 2"/>
          <p:cNvSpPr txBox="1"/>
          <p:nvPr/>
        </p:nvSpPr>
        <p:spPr>
          <a:xfrm>
            <a:off x="2411760" y="5301208"/>
            <a:ext cx="4248472" cy="584775"/>
          </a:xfrm>
          <a:prstGeom prst="rect">
            <a:avLst/>
          </a:prstGeom>
          <a:noFill/>
        </p:spPr>
        <p:txBody>
          <a:bodyPr wrap="square" rtlCol="0">
            <a:spAutoFit/>
          </a:bodyPr>
          <a:lstStyle/>
          <a:p>
            <a:r>
              <a:rPr lang="zh-CN" altLang="en-US" sz="3200" b="1" dirty="0" smtClean="0">
                <a:solidFill>
                  <a:srgbClr val="003366"/>
                </a:solidFill>
                <a:effectLst>
                  <a:outerShdw blurRad="38100" dist="38100" dir="2700000" algn="tl">
                    <a:srgbClr val="C0C0C0"/>
                  </a:outerShdw>
                </a:effectLst>
                <a:latin typeface="Times New Roman" panose="02020603050405020304" pitchFamily="18" charset="0"/>
                <a:ea typeface="楷体" panose="02010609060101010101" pitchFamily="49" charset="-122"/>
              </a:rPr>
              <a:t>中国水利</a:t>
            </a:r>
            <a:r>
              <a:rPr lang="zh-CN" altLang="en-US" sz="3200" b="1" dirty="0">
                <a:solidFill>
                  <a:srgbClr val="003366"/>
                </a:solidFill>
                <a:effectLst>
                  <a:outerShdw blurRad="38100" dist="38100" dir="2700000" algn="tl">
                    <a:srgbClr val="C0C0C0"/>
                  </a:outerShdw>
                </a:effectLst>
                <a:latin typeface="Times New Roman" panose="02020603050405020304" pitchFamily="18" charset="0"/>
                <a:ea typeface="楷体" panose="02010609060101010101" pitchFamily="49" charset="-122"/>
              </a:rPr>
              <a:t>水电出版社</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a:xfrm>
            <a:off x="107950" y="908720"/>
            <a:ext cx="8821738" cy="792287"/>
          </a:xfrm>
        </p:spPr>
        <p:txBody>
          <a:bodyPr/>
          <a:lstStyle/>
          <a:p>
            <a:pPr indent="792000" algn="l" eaLnBrk="1" hangingPunct="1"/>
            <a:r>
              <a:rPr lang="zh-CN" altLang="zh-CN" dirty="0" smtClean="0">
                <a:latin typeface="Times New Roman" panose="02020603050405020304" pitchFamily="18" charset="0"/>
                <a:ea typeface="楷体" panose="02010609060101010101" pitchFamily="49" charset="-122"/>
              </a:rPr>
              <a:t>计算机</a:t>
            </a:r>
            <a:r>
              <a:rPr lang="zh-CN" altLang="zh-CN" dirty="0">
                <a:latin typeface="Times New Roman" panose="02020603050405020304" pitchFamily="18" charset="0"/>
                <a:ea typeface="楷体" panose="02010609060101010101" pitchFamily="49" charset="-122"/>
              </a:rPr>
              <a:t>取证和鉴定的原则应包括</a:t>
            </a:r>
            <a:endParaRPr lang="en-US" altLang="zh-CN" dirty="0">
              <a:latin typeface="Times New Roman" panose="02020603050405020304" pitchFamily="18" charset="0"/>
              <a:ea typeface="楷体" panose="02010609060101010101" pitchFamily="49" charset="-122"/>
            </a:endParaRPr>
          </a:p>
        </p:txBody>
      </p:sp>
      <p:sp>
        <p:nvSpPr>
          <p:cNvPr id="10243" name="内容占位符 2"/>
          <p:cNvSpPr>
            <a:spLocks noGrp="1"/>
          </p:cNvSpPr>
          <p:nvPr>
            <p:ph idx="1"/>
          </p:nvPr>
        </p:nvSpPr>
        <p:spPr>
          <a:xfrm>
            <a:off x="457200" y="1700808"/>
            <a:ext cx="8229600" cy="3968620"/>
          </a:xfrm>
        </p:spPr>
        <p:txBody>
          <a:bodyPr/>
          <a:lstStyle/>
          <a:p>
            <a:pPr lvl="0">
              <a:buFont typeface="Wingdings" panose="05000000000000000000" pitchFamily="2" charset="2"/>
              <a:buChar char="l"/>
            </a:pPr>
            <a:r>
              <a:rPr lang="zh-CN" altLang="zh-CN" sz="2800" dirty="0" smtClean="0">
                <a:latin typeface="Times New Roman" panose="02020603050405020304" pitchFamily="18" charset="0"/>
                <a:ea typeface="楷体" panose="02010609060101010101" pitchFamily="49" charset="-122"/>
              </a:rPr>
              <a:t>合法原则</a:t>
            </a:r>
            <a:endParaRPr lang="zh-CN" altLang="zh-CN" sz="2800" dirty="0">
              <a:latin typeface="Times New Roman" panose="02020603050405020304" pitchFamily="18" charset="0"/>
              <a:ea typeface="楷体" panose="02010609060101010101" pitchFamily="49" charset="-122"/>
            </a:endParaRPr>
          </a:p>
          <a:p>
            <a:pPr marL="612000" lvl="0">
              <a:buFont typeface="Wingdings" panose="05000000000000000000" pitchFamily="2" charset="2"/>
              <a:buChar char="ü"/>
            </a:pPr>
            <a:r>
              <a:rPr lang="zh-CN" altLang="zh-CN" sz="2800" dirty="0" smtClean="0">
                <a:latin typeface="Times New Roman" panose="02020603050405020304" pitchFamily="18" charset="0"/>
                <a:ea typeface="楷体" panose="02010609060101010101" pitchFamily="49" charset="-122"/>
              </a:rPr>
              <a:t>主体</a:t>
            </a:r>
            <a:r>
              <a:rPr lang="zh-CN" altLang="zh-CN" sz="2800" dirty="0">
                <a:latin typeface="Times New Roman" panose="02020603050405020304" pitchFamily="18" charset="0"/>
                <a:ea typeface="楷体" panose="02010609060101010101" pitchFamily="49" charset="-122"/>
              </a:rPr>
              <a:t>合法</a:t>
            </a:r>
          </a:p>
          <a:p>
            <a:pPr marL="612000" lvl="0">
              <a:buFont typeface="Wingdings" panose="05000000000000000000" pitchFamily="2" charset="2"/>
              <a:buChar char="ü"/>
            </a:pPr>
            <a:r>
              <a:rPr lang="zh-CN" altLang="zh-CN" sz="2800" dirty="0" smtClean="0">
                <a:latin typeface="Times New Roman" panose="02020603050405020304" pitchFamily="18" charset="0"/>
                <a:ea typeface="楷体" panose="02010609060101010101" pitchFamily="49" charset="-122"/>
              </a:rPr>
              <a:t>对象合法</a:t>
            </a:r>
            <a:endParaRPr lang="zh-CN" altLang="zh-CN" sz="2800" dirty="0">
              <a:latin typeface="Times New Roman" panose="02020603050405020304" pitchFamily="18" charset="0"/>
              <a:ea typeface="楷体" panose="02010609060101010101" pitchFamily="49" charset="-122"/>
            </a:endParaRPr>
          </a:p>
          <a:p>
            <a:pPr marL="612000">
              <a:buFont typeface="Wingdings" panose="05000000000000000000" pitchFamily="2" charset="2"/>
              <a:buChar char="ü"/>
            </a:pPr>
            <a:r>
              <a:rPr lang="zh-CN" altLang="zh-CN" sz="2800" dirty="0" smtClean="0">
                <a:latin typeface="Times New Roman" panose="02020603050405020304" pitchFamily="18" charset="0"/>
                <a:ea typeface="楷体" panose="02010609060101010101" pitchFamily="49" charset="-122"/>
              </a:rPr>
              <a:t>手段合法</a:t>
            </a:r>
            <a:endParaRPr lang="en-US" altLang="zh-CN" sz="2800" dirty="0">
              <a:latin typeface="Times New Roman" panose="02020603050405020304" pitchFamily="18" charset="0"/>
              <a:ea typeface="楷体" panose="02010609060101010101" pitchFamily="49" charset="-122"/>
            </a:endParaRPr>
          </a:p>
          <a:p>
            <a:pPr marL="612000">
              <a:buFont typeface="Wingdings" panose="05000000000000000000" pitchFamily="2" charset="2"/>
              <a:buChar char="ü"/>
            </a:pPr>
            <a:r>
              <a:rPr lang="zh-CN" altLang="zh-CN" sz="2800" dirty="0">
                <a:latin typeface="Times New Roman" panose="02020603050405020304" pitchFamily="18" charset="0"/>
                <a:ea typeface="楷体" panose="02010609060101010101" pitchFamily="49" charset="-122"/>
              </a:rPr>
              <a:t>过程</a:t>
            </a:r>
            <a:r>
              <a:rPr lang="zh-CN" altLang="zh-CN" sz="2800" dirty="0" smtClean="0">
                <a:latin typeface="Times New Roman" panose="02020603050405020304" pitchFamily="18" charset="0"/>
                <a:ea typeface="楷体" panose="02010609060101010101" pitchFamily="49" charset="-122"/>
              </a:rPr>
              <a:t>合法</a:t>
            </a:r>
            <a:endParaRPr lang="en-US" altLang="zh-CN" sz="2800" dirty="0" smtClean="0">
              <a:latin typeface="Times New Roman" panose="02020603050405020304" pitchFamily="18" charset="0"/>
              <a:ea typeface="楷体" panose="02010609060101010101" pitchFamily="49" charset="-122"/>
            </a:endParaRPr>
          </a:p>
          <a:p>
            <a:pPr>
              <a:buFont typeface="Wingdings" panose="05000000000000000000" pitchFamily="2" charset="2"/>
              <a:buChar char="l"/>
            </a:pPr>
            <a:r>
              <a:rPr lang="zh-CN" altLang="zh-CN" sz="2800" dirty="0" smtClean="0">
                <a:latin typeface="Times New Roman" panose="02020603050405020304" pitchFamily="18" charset="0"/>
                <a:ea typeface="楷体" panose="02010609060101010101" pitchFamily="49" charset="-122"/>
              </a:rPr>
              <a:t>无损原则</a:t>
            </a:r>
            <a:endParaRPr lang="en-US" altLang="zh-CN" sz="2800" dirty="0" smtClean="0">
              <a:latin typeface="Times New Roman" panose="02020603050405020304" pitchFamily="18" charset="0"/>
              <a:ea typeface="楷体" panose="02010609060101010101" pitchFamily="49" charset="-122"/>
            </a:endParaRPr>
          </a:p>
          <a:p>
            <a:pPr>
              <a:buFont typeface="Wingdings" panose="05000000000000000000" pitchFamily="2" charset="2"/>
              <a:buChar char="l"/>
            </a:pPr>
            <a:r>
              <a:rPr lang="zh-CN" altLang="zh-CN" sz="2800" dirty="0">
                <a:latin typeface="Times New Roman" panose="02020603050405020304" pitchFamily="18" charset="0"/>
                <a:ea typeface="楷体" panose="02010609060101010101" pitchFamily="49" charset="-122"/>
              </a:rPr>
              <a:t>全面原则</a:t>
            </a:r>
            <a:endParaRPr lang="en-US" altLang="zh-CN" sz="2800" dirty="0">
              <a:latin typeface="Times New Roman" panose="02020603050405020304" pitchFamily="18" charset="0"/>
              <a:ea typeface="楷体" panose="02010609060101010101" pitchFamily="49" charset="-122"/>
            </a:endParaRPr>
          </a:p>
          <a:p>
            <a:pPr>
              <a:buFont typeface="Wingdings" panose="05000000000000000000" pitchFamily="2" charset="2"/>
              <a:buChar char="l"/>
            </a:pPr>
            <a:r>
              <a:rPr lang="zh-CN" altLang="zh-CN" sz="2800" dirty="0">
                <a:latin typeface="Times New Roman" panose="02020603050405020304" pitchFamily="18" charset="0"/>
                <a:ea typeface="楷体" panose="02010609060101010101" pitchFamily="49" charset="-122"/>
              </a:rPr>
              <a:t>及时原则</a:t>
            </a:r>
            <a:endParaRPr lang="zh-CN" altLang="en-US" sz="2800" dirty="0">
              <a:latin typeface="Times New Roman" panose="02020603050405020304" pitchFamily="18" charset="0"/>
              <a:ea typeface="楷体" panose="02010609060101010101" pitchFamily="49" charset="-122"/>
            </a:endParaRPr>
          </a:p>
        </p:txBody>
      </p:sp>
      <p:sp>
        <p:nvSpPr>
          <p:cNvPr id="4" name="矩形 3"/>
          <p:cNvSpPr/>
          <p:nvPr/>
        </p:nvSpPr>
        <p:spPr>
          <a:xfrm>
            <a:off x="-34288"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zh-CN" sz="5000" b="1" dirty="0" smtClean="0">
                <a:solidFill>
                  <a:srgbClr val="FF0000"/>
                </a:solidFill>
                <a:latin typeface="Times New Roman" panose="02020603050405020304" pitchFamily="18" charset="0"/>
                <a:ea typeface="楷体" panose="02010609060101010101" pitchFamily="49" charset="-122"/>
              </a:rPr>
              <a:t>基础</a:t>
            </a:r>
            <a:r>
              <a:rPr lang="zh-CN" altLang="zh-CN" sz="5000" b="1" dirty="0">
                <a:solidFill>
                  <a:srgbClr val="FF0000"/>
                </a:solidFill>
                <a:latin typeface="Times New Roman" panose="02020603050405020304" pitchFamily="18" charset="0"/>
                <a:ea typeface="楷体" panose="02010609060101010101" pitchFamily="49" charset="-122"/>
              </a:rPr>
              <a:t>知识</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28450672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a:lstStyle/>
          <a:p>
            <a:pPr eaLnBrk="1" hangingPunct="1"/>
            <a:r>
              <a:rPr lang="zh-CN" altLang="en-US" dirty="0" smtClean="0">
                <a:ea typeface="楷体" panose="02010609060101010101" pitchFamily="49" charset="-122"/>
              </a:rPr>
              <a:t>计算机</a:t>
            </a:r>
            <a:r>
              <a:rPr lang="zh-CN" altLang="en-US" dirty="0">
                <a:ea typeface="楷体" panose="02010609060101010101" pitchFamily="49" charset="-122"/>
              </a:rPr>
              <a:t>取证的实施过程</a:t>
            </a:r>
            <a:endParaRPr lang="en-US" altLang="zh-CN" dirty="0">
              <a:ea typeface="楷体" panose="02010609060101010101" pitchFamily="49" charset="-122"/>
            </a:endParaRPr>
          </a:p>
        </p:txBody>
      </p:sp>
      <p:sp>
        <p:nvSpPr>
          <p:cNvPr id="11267" name="内容占位符 2"/>
          <p:cNvSpPr>
            <a:spLocks noGrp="1"/>
          </p:cNvSpPr>
          <p:nvPr>
            <p:ph idx="1"/>
          </p:nvPr>
        </p:nvSpPr>
        <p:spPr/>
        <p:txBody>
          <a:bodyPr/>
          <a:lstStyle/>
          <a:p>
            <a:pPr eaLnBrk="1" hangingPunct="1"/>
            <a:r>
              <a:rPr lang="zh-CN" altLang="en-US" sz="2400" dirty="0">
                <a:ea typeface="楷体" panose="02010609060101010101" pitchFamily="49" charset="-122"/>
              </a:rPr>
              <a:t>案件</a:t>
            </a:r>
            <a:r>
              <a:rPr lang="zh-CN" altLang="en-US" sz="2400" dirty="0" smtClean="0">
                <a:ea typeface="楷体" panose="02010609060101010101" pitchFamily="49" charset="-122"/>
              </a:rPr>
              <a:t>受理</a:t>
            </a:r>
            <a:endParaRPr lang="en-US" altLang="zh-CN" sz="2400" b="1" dirty="0" smtClean="0">
              <a:ea typeface="楷体" panose="02010609060101010101" pitchFamily="49" charset="-122"/>
            </a:endParaRPr>
          </a:p>
          <a:p>
            <a:pPr eaLnBrk="1" hangingPunct="1"/>
            <a:r>
              <a:rPr lang="zh-CN" altLang="en-US" sz="2400" dirty="0" smtClean="0">
                <a:ea typeface="楷体" panose="02010609060101010101" pitchFamily="49" charset="-122"/>
              </a:rPr>
              <a:t>取证准备</a:t>
            </a:r>
            <a:endParaRPr lang="en-US" altLang="zh-CN" sz="2400" dirty="0" smtClean="0">
              <a:ea typeface="楷体" panose="02010609060101010101" pitchFamily="49" charset="-122"/>
            </a:endParaRPr>
          </a:p>
          <a:p>
            <a:r>
              <a:rPr lang="zh-CN" altLang="en-US" sz="2400" dirty="0">
                <a:ea typeface="楷体" panose="02010609060101010101" pitchFamily="49" charset="-122"/>
              </a:rPr>
              <a:t>处理现场</a:t>
            </a:r>
            <a:endParaRPr lang="en-US" altLang="zh-CN" sz="2400" dirty="0">
              <a:ea typeface="楷体" panose="02010609060101010101" pitchFamily="49" charset="-122"/>
            </a:endParaRPr>
          </a:p>
          <a:p>
            <a:r>
              <a:rPr lang="zh-CN" altLang="en-US" sz="2400" dirty="0">
                <a:ea typeface="楷体" panose="02010609060101010101" pitchFamily="49" charset="-122"/>
              </a:rPr>
              <a:t>搜集和固定证据</a:t>
            </a:r>
            <a:endParaRPr lang="en-US" altLang="zh-CN" sz="2400" dirty="0">
              <a:ea typeface="楷体" panose="02010609060101010101" pitchFamily="49" charset="-122"/>
            </a:endParaRPr>
          </a:p>
          <a:p>
            <a:r>
              <a:rPr lang="zh-CN" altLang="en-US" sz="2400" dirty="0">
                <a:ea typeface="楷体" panose="02010609060101010101" pitchFamily="49" charset="-122"/>
              </a:rPr>
              <a:t>证据保存</a:t>
            </a:r>
            <a:endParaRPr lang="en-US" altLang="zh-CN" sz="2400" dirty="0">
              <a:ea typeface="楷体" panose="02010609060101010101" pitchFamily="49" charset="-122"/>
            </a:endParaRPr>
          </a:p>
          <a:p>
            <a:r>
              <a:rPr lang="zh-CN" altLang="en-US" sz="2400" dirty="0">
                <a:ea typeface="楷体" panose="02010609060101010101" pitchFamily="49" charset="-122"/>
              </a:rPr>
              <a:t>证据分析</a:t>
            </a:r>
            <a:endParaRPr lang="en-US" altLang="zh-CN" sz="2400" dirty="0">
              <a:ea typeface="楷体" panose="02010609060101010101" pitchFamily="49" charset="-122"/>
            </a:endParaRPr>
          </a:p>
          <a:p>
            <a:r>
              <a:rPr lang="zh-CN" altLang="en-US" sz="2400" dirty="0">
                <a:ea typeface="楷体" panose="02010609060101010101" pitchFamily="49" charset="-122"/>
              </a:rPr>
              <a:t>报告生成</a:t>
            </a:r>
            <a:endParaRPr lang="en-US" altLang="zh-CN" sz="2400" dirty="0">
              <a:ea typeface="楷体" panose="02010609060101010101" pitchFamily="49" charset="-122"/>
            </a:endParaRPr>
          </a:p>
          <a:p>
            <a:r>
              <a:rPr lang="zh-CN" altLang="en-US" sz="2400" dirty="0">
                <a:ea typeface="楷体" panose="02010609060101010101" pitchFamily="49" charset="-122"/>
              </a:rPr>
              <a:t>证据归档</a:t>
            </a:r>
            <a:endParaRPr lang="en-US" altLang="zh-CN" sz="2400" dirty="0">
              <a:ea typeface="楷体" panose="02010609060101010101" pitchFamily="49" charset="-122"/>
            </a:endParaRPr>
          </a:p>
          <a:p>
            <a:r>
              <a:rPr lang="zh-CN" altLang="en-US" sz="2400" dirty="0">
                <a:ea typeface="楷体" panose="02010609060101010101" pitchFamily="49" charset="-122"/>
              </a:rPr>
              <a:t>证据显示与质证</a:t>
            </a:r>
          </a:p>
        </p:txBody>
      </p:sp>
      <p:sp>
        <p:nvSpPr>
          <p:cNvPr id="5" name="矩形 4"/>
          <p:cNvSpPr/>
          <p:nvPr/>
        </p:nvSpPr>
        <p:spPr>
          <a:xfrm>
            <a:off x="9505"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zh-CN" sz="5000" b="1" dirty="0" smtClean="0">
                <a:solidFill>
                  <a:srgbClr val="FF0000"/>
                </a:solidFill>
                <a:latin typeface="Times New Roman" panose="02020603050405020304" pitchFamily="18" charset="0"/>
                <a:ea typeface="楷体" panose="02010609060101010101" pitchFamily="49" charset="-122"/>
              </a:rPr>
              <a:t>基础</a:t>
            </a:r>
            <a:r>
              <a:rPr lang="zh-CN" altLang="zh-CN" sz="5000" b="1" dirty="0">
                <a:solidFill>
                  <a:srgbClr val="FF0000"/>
                </a:solidFill>
                <a:latin typeface="Times New Roman" panose="02020603050405020304" pitchFamily="18" charset="0"/>
                <a:ea typeface="楷体" panose="02010609060101010101" pitchFamily="49" charset="-122"/>
              </a:rPr>
              <a:t>知识</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1267">
                                            <p:txEl>
                                              <p:pRg st="1" end="1"/>
                                            </p:txEl>
                                          </p:spTgt>
                                        </p:tgtEl>
                                        <p:attrNameLst>
                                          <p:attrName>style.visibility</p:attrName>
                                        </p:attrNameLst>
                                      </p:cBhvr>
                                      <p:to>
                                        <p:strVal val="visible"/>
                                      </p:to>
                                    </p:set>
                                    <p:anim calcmode="lin" valueType="num">
                                      <p:cBhvr additive="base">
                                        <p:cTn id="7" dur="500" fill="hold"/>
                                        <p:tgtEl>
                                          <p:spTgt spid="1126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267">
                                            <p:txEl>
                                              <p:pRg st="2" end="2"/>
                                            </p:txEl>
                                          </p:spTgt>
                                        </p:tgtEl>
                                        <p:attrNameLst>
                                          <p:attrName>style.visibility</p:attrName>
                                        </p:attrNameLst>
                                      </p:cBhvr>
                                      <p:to>
                                        <p:strVal val="visible"/>
                                      </p:to>
                                    </p:set>
                                    <p:anim calcmode="lin" valueType="num">
                                      <p:cBhvr additive="base">
                                        <p:cTn id="13" dur="500" fill="hold"/>
                                        <p:tgtEl>
                                          <p:spTgt spid="11267">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26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267">
                                            <p:txEl>
                                              <p:pRg st="3" end="3"/>
                                            </p:txEl>
                                          </p:spTgt>
                                        </p:tgtEl>
                                        <p:attrNameLst>
                                          <p:attrName>style.visibility</p:attrName>
                                        </p:attrNameLst>
                                      </p:cBhvr>
                                      <p:to>
                                        <p:strVal val="visible"/>
                                      </p:to>
                                    </p:set>
                                    <p:anim calcmode="lin" valueType="num">
                                      <p:cBhvr additive="base">
                                        <p:cTn id="19" dur="500" fill="hold"/>
                                        <p:tgtEl>
                                          <p:spTgt spid="1126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26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267">
                                            <p:txEl>
                                              <p:pRg st="4" end="4"/>
                                            </p:txEl>
                                          </p:spTgt>
                                        </p:tgtEl>
                                        <p:attrNameLst>
                                          <p:attrName>style.visibility</p:attrName>
                                        </p:attrNameLst>
                                      </p:cBhvr>
                                      <p:to>
                                        <p:strVal val="visible"/>
                                      </p:to>
                                    </p:set>
                                    <p:anim calcmode="lin" valueType="num">
                                      <p:cBhvr additive="base">
                                        <p:cTn id="25" dur="500" fill="hold"/>
                                        <p:tgtEl>
                                          <p:spTgt spid="11267">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26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1267">
                                            <p:txEl>
                                              <p:pRg st="5" end="5"/>
                                            </p:txEl>
                                          </p:spTgt>
                                        </p:tgtEl>
                                        <p:attrNameLst>
                                          <p:attrName>style.visibility</p:attrName>
                                        </p:attrNameLst>
                                      </p:cBhvr>
                                      <p:to>
                                        <p:strVal val="visible"/>
                                      </p:to>
                                    </p:set>
                                    <p:anim calcmode="lin" valueType="num">
                                      <p:cBhvr additive="base">
                                        <p:cTn id="31" dur="500" fill="hold"/>
                                        <p:tgtEl>
                                          <p:spTgt spid="11267">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26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1267">
                                            <p:txEl>
                                              <p:pRg st="6" end="6"/>
                                            </p:txEl>
                                          </p:spTgt>
                                        </p:tgtEl>
                                        <p:attrNameLst>
                                          <p:attrName>style.visibility</p:attrName>
                                        </p:attrNameLst>
                                      </p:cBhvr>
                                      <p:to>
                                        <p:strVal val="visible"/>
                                      </p:to>
                                    </p:set>
                                    <p:anim calcmode="lin" valueType="num">
                                      <p:cBhvr additive="base">
                                        <p:cTn id="37" dur="500" fill="hold"/>
                                        <p:tgtEl>
                                          <p:spTgt spid="11267">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1267">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1267">
                                            <p:txEl>
                                              <p:pRg st="7" end="7"/>
                                            </p:txEl>
                                          </p:spTgt>
                                        </p:tgtEl>
                                        <p:attrNameLst>
                                          <p:attrName>style.visibility</p:attrName>
                                        </p:attrNameLst>
                                      </p:cBhvr>
                                      <p:to>
                                        <p:strVal val="visible"/>
                                      </p:to>
                                    </p:set>
                                    <p:anim calcmode="lin" valueType="num">
                                      <p:cBhvr additive="base">
                                        <p:cTn id="43" dur="500" fill="hold"/>
                                        <p:tgtEl>
                                          <p:spTgt spid="11267">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1267">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1267">
                                            <p:txEl>
                                              <p:pRg st="8" end="8"/>
                                            </p:txEl>
                                          </p:spTgt>
                                        </p:tgtEl>
                                        <p:attrNameLst>
                                          <p:attrName>style.visibility</p:attrName>
                                        </p:attrNameLst>
                                      </p:cBhvr>
                                      <p:to>
                                        <p:strVal val="visible"/>
                                      </p:to>
                                    </p:set>
                                    <p:anim calcmode="lin" valueType="num">
                                      <p:cBhvr additive="base">
                                        <p:cTn id="49" dur="500" fill="hold"/>
                                        <p:tgtEl>
                                          <p:spTgt spid="11267">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1267">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a:lstStyle/>
          <a:p>
            <a:pPr eaLnBrk="1" hangingPunct="1"/>
            <a:r>
              <a:rPr lang="zh-CN" altLang="en-US" dirty="0" smtClean="0">
                <a:ea typeface="楷体" panose="02010609060101010101" pitchFamily="49" charset="-122"/>
              </a:rPr>
              <a:t>鉴定人</a:t>
            </a:r>
            <a:r>
              <a:rPr lang="zh-CN" altLang="en-US" dirty="0">
                <a:ea typeface="楷体" panose="02010609060101010101" pitchFamily="49" charset="-122"/>
              </a:rPr>
              <a:t>的职业资格证书</a:t>
            </a:r>
            <a:endParaRPr lang="en-US" altLang="zh-CN" dirty="0">
              <a:ea typeface="楷体" panose="02010609060101010101" pitchFamily="49" charset="-122"/>
            </a:endParaRPr>
          </a:p>
        </p:txBody>
      </p:sp>
      <p:sp>
        <p:nvSpPr>
          <p:cNvPr id="11267" name="内容占位符 2"/>
          <p:cNvSpPr>
            <a:spLocks noGrp="1"/>
          </p:cNvSpPr>
          <p:nvPr>
            <p:ph idx="1"/>
          </p:nvPr>
        </p:nvSpPr>
        <p:spPr/>
        <p:txBody>
          <a:bodyPr/>
          <a:lstStyle/>
          <a:p>
            <a:pPr eaLnBrk="1" hangingPunct="1"/>
            <a:r>
              <a:rPr lang="zh-CN" altLang="en-US" sz="2400" dirty="0" smtClean="0">
                <a:ea typeface="楷体" panose="02010609060101010101" pitchFamily="49" charset="-122"/>
              </a:rPr>
              <a:t>具备</a:t>
            </a:r>
            <a:r>
              <a:rPr lang="zh-CN" altLang="en-US" sz="2400" dirty="0">
                <a:ea typeface="楷体" panose="02010609060101010101" pitchFamily="49" charset="-122"/>
              </a:rPr>
              <a:t>下列条件之一的人员，可以申请登记从事司法鉴定业务：</a:t>
            </a:r>
            <a:endParaRPr lang="en-US" altLang="zh-CN" sz="2400" dirty="0">
              <a:ea typeface="楷体" panose="02010609060101010101" pitchFamily="49" charset="-122"/>
            </a:endParaRPr>
          </a:p>
          <a:p>
            <a:pPr marL="612000" eaLnBrk="1" hangingPunct="1">
              <a:buFont typeface="Wingdings" panose="05000000000000000000" pitchFamily="2" charset="2"/>
              <a:buChar char="ü"/>
            </a:pPr>
            <a:r>
              <a:rPr lang="zh-CN" altLang="en-US" sz="2400" dirty="0">
                <a:latin typeface="Times New Roman" panose="02020603050405020304" pitchFamily="18" charset="0"/>
                <a:ea typeface="楷体" panose="02010609060101010101" pitchFamily="49" charset="-122"/>
              </a:rPr>
              <a:t>具有与所申请从事的司法鉴定业务相关的高级专业技术职称；</a:t>
            </a:r>
            <a:endParaRPr lang="en-US" altLang="zh-CN" sz="2400" dirty="0">
              <a:latin typeface="Times New Roman" panose="02020603050405020304" pitchFamily="18" charset="0"/>
              <a:ea typeface="楷体" panose="02010609060101010101" pitchFamily="49" charset="-122"/>
            </a:endParaRPr>
          </a:p>
          <a:p>
            <a:pPr marL="612000">
              <a:buFont typeface="Wingdings" panose="05000000000000000000" pitchFamily="2" charset="2"/>
              <a:buChar char="ü"/>
            </a:pPr>
            <a:r>
              <a:rPr lang="zh-CN" altLang="en-US" sz="2400" dirty="0">
                <a:latin typeface="Times New Roman" panose="02020603050405020304" pitchFamily="18" charset="0"/>
                <a:ea typeface="楷体" panose="02010609060101010101" pitchFamily="49" charset="-122"/>
              </a:rPr>
              <a:t>具有与所申请从事的司法鉴定业务相关的专业执业资格或者高等院校相关专业本科以上学历，从事相关工作五年以上；</a:t>
            </a:r>
            <a:endParaRPr lang="en-US" altLang="zh-CN" sz="2400" dirty="0">
              <a:latin typeface="Times New Roman" panose="02020603050405020304" pitchFamily="18" charset="0"/>
              <a:ea typeface="楷体" panose="02010609060101010101" pitchFamily="49" charset="-122"/>
            </a:endParaRPr>
          </a:p>
          <a:p>
            <a:pPr marL="612000">
              <a:buFont typeface="Wingdings" panose="05000000000000000000" pitchFamily="2" charset="2"/>
              <a:buChar char="ü"/>
            </a:pPr>
            <a:r>
              <a:rPr lang="zh-CN" altLang="en-US" sz="2400" dirty="0">
                <a:latin typeface="Times New Roman" panose="02020603050405020304" pitchFamily="18" charset="0"/>
                <a:ea typeface="楷体" panose="02010609060101010101" pitchFamily="49" charset="-122"/>
              </a:rPr>
              <a:t>具有与所申请从事的司法鉴定业务相关工作十年以上经历，具有较强的专业技能。</a:t>
            </a:r>
            <a:endParaRPr lang="en-US" altLang="zh-CN" sz="2400" dirty="0">
              <a:latin typeface="Times New Roman" panose="02020603050405020304" pitchFamily="18" charset="0"/>
              <a:ea typeface="楷体" panose="02010609060101010101" pitchFamily="49" charset="-122"/>
            </a:endParaRPr>
          </a:p>
          <a:p>
            <a:pPr marL="612000">
              <a:buFont typeface="Wingdings" panose="05000000000000000000" pitchFamily="2" charset="2"/>
              <a:buChar char="ü"/>
            </a:pPr>
            <a:r>
              <a:rPr lang="zh-CN" altLang="en-US" sz="2400" dirty="0">
                <a:latin typeface="Times New Roman" panose="02020603050405020304" pitchFamily="18" charset="0"/>
                <a:ea typeface="楷体" panose="02010609060101010101" pitchFamily="49" charset="-122"/>
              </a:rPr>
              <a:t>因故意犯罪或者职务过失犯罪受过刑事处罚的，受过开除公职处分的，以及被撤销鉴定人登记的人员，不得从事司法鉴定业务。</a:t>
            </a:r>
          </a:p>
        </p:txBody>
      </p:sp>
      <p:sp>
        <p:nvSpPr>
          <p:cNvPr id="5" name="矩形 4"/>
          <p:cNvSpPr/>
          <p:nvPr/>
        </p:nvSpPr>
        <p:spPr>
          <a:xfrm>
            <a:off x="9505"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zh-CN" sz="5000" b="1" dirty="0" smtClean="0">
                <a:solidFill>
                  <a:srgbClr val="FF0000"/>
                </a:solidFill>
                <a:latin typeface="Times New Roman" panose="02020603050405020304" pitchFamily="18" charset="0"/>
                <a:ea typeface="楷体" panose="02010609060101010101" pitchFamily="49" charset="-122"/>
              </a:rPr>
              <a:t>基础</a:t>
            </a:r>
            <a:r>
              <a:rPr lang="zh-CN" altLang="zh-CN" sz="5000" b="1" dirty="0">
                <a:solidFill>
                  <a:srgbClr val="FF0000"/>
                </a:solidFill>
                <a:latin typeface="Times New Roman" panose="02020603050405020304" pitchFamily="18" charset="0"/>
                <a:ea typeface="楷体" panose="02010609060101010101" pitchFamily="49" charset="-122"/>
              </a:rPr>
              <a:t>知识</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2269757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267">
                                            <p:txEl>
                                              <p:pRg st="1" end="1"/>
                                            </p:txEl>
                                          </p:spTgt>
                                        </p:tgtEl>
                                        <p:attrNameLst>
                                          <p:attrName>style.visibility</p:attrName>
                                        </p:attrNameLst>
                                      </p:cBhvr>
                                      <p:to>
                                        <p:strVal val="visible"/>
                                      </p:to>
                                    </p:set>
                                    <p:anim calcmode="lin" valueType="num">
                                      <p:cBhvr additive="base">
                                        <p:cTn id="7" dur="500" fill="hold"/>
                                        <p:tgtEl>
                                          <p:spTgt spid="1126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267">
                                            <p:txEl>
                                              <p:pRg st="2" end="2"/>
                                            </p:txEl>
                                          </p:spTgt>
                                        </p:tgtEl>
                                        <p:attrNameLst>
                                          <p:attrName>style.visibility</p:attrName>
                                        </p:attrNameLst>
                                      </p:cBhvr>
                                      <p:to>
                                        <p:strVal val="visible"/>
                                      </p:to>
                                    </p:set>
                                    <p:anim calcmode="lin" valueType="num">
                                      <p:cBhvr additive="base">
                                        <p:cTn id="13" dur="500" fill="hold"/>
                                        <p:tgtEl>
                                          <p:spTgt spid="11267">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26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267">
                                            <p:txEl>
                                              <p:pRg st="3" end="3"/>
                                            </p:txEl>
                                          </p:spTgt>
                                        </p:tgtEl>
                                        <p:attrNameLst>
                                          <p:attrName>style.visibility</p:attrName>
                                        </p:attrNameLst>
                                      </p:cBhvr>
                                      <p:to>
                                        <p:strVal val="visible"/>
                                      </p:to>
                                    </p:set>
                                    <p:anim calcmode="lin" valueType="num">
                                      <p:cBhvr additive="base">
                                        <p:cTn id="19" dur="500" fill="hold"/>
                                        <p:tgtEl>
                                          <p:spTgt spid="1126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26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267">
                                            <p:txEl>
                                              <p:pRg st="4" end="4"/>
                                            </p:txEl>
                                          </p:spTgt>
                                        </p:tgtEl>
                                        <p:attrNameLst>
                                          <p:attrName>style.visibility</p:attrName>
                                        </p:attrNameLst>
                                      </p:cBhvr>
                                      <p:to>
                                        <p:strVal val="visible"/>
                                      </p:to>
                                    </p:set>
                                    <p:anim calcmode="lin" valueType="num">
                                      <p:cBhvr additive="base">
                                        <p:cTn id="25" dur="500" fill="hold"/>
                                        <p:tgtEl>
                                          <p:spTgt spid="11267">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26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a:lstStyle/>
          <a:p>
            <a:pPr eaLnBrk="1" hangingPunct="1"/>
            <a:r>
              <a:rPr lang="zh-CN" altLang="en-US" dirty="0" smtClean="0">
                <a:ea typeface="楷体" panose="02010609060101010101" pitchFamily="49" charset="-122"/>
              </a:rPr>
              <a:t>司法</a:t>
            </a:r>
            <a:r>
              <a:rPr lang="zh-CN" altLang="en-US" dirty="0">
                <a:ea typeface="楷体" panose="02010609060101010101" pitchFamily="49" charset="-122"/>
              </a:rPr>
              <a:t>鉴定人的法律责任</a:t>
            </a:r>
            <a:endParaRPr lang="en-US" altLang="zh-CN" dirty="0">
              <a:ea typeface="楷体" panose="02010609060101010101" pitchFamily="49" charset="-122"/>
            </a:endParaRPr>
          </a:p>
        </p:txBody>
      </p:sp>
      <p:sp>
        <p:nvSpPr>
          <p:cNvPr id="11267" name="内容占位符 2"/>
          <p:cNvSpPr>
            <a:spLocks noGrp="1"/>
          </p:cNvSpPr>
          <p:nvPr>
            <p:ph idx="1"/>
          </p:nvPr>
        </p:nvSpPr>
        <p:spPr/>
        <p:txBody>
          <a:bodyPr/>
          <a:lstStyle/>
          <a:p>
            <a:pPr eaLnBrk="1" hangingPunct="1"/>
            <a:r>
              <a:rPr lang="zh-CN" altLang="en-US" sz="2800" dirty="0" smtClean="0">
                <a:ea typeface="楷体" panose="02010609060101010101" pitchFamily="49" charset="-122"/>
              </a:rPr>
              <a:t>刑事责任</a:t>
            </a:r>
            <a:endParaRPr lang="en-US" altLang="zh-CN" sz="2800" dirty="0" smtClean="0">
              <a:ea typeface="楷体" panose="02010609060101010101" pitchFamily="49" charset="-122"/>
            </a:endParaRPr>
          </a:p>
          <a:p>
            <a:pPr eaLnBrk="1" hangingPunct="1"/>
            <a:endParaRPr lang="en-US" altLang="zh-CN" sz="2800" dirty="0">
              <a:latin typeface="Times New Roman" panose="02020603050405020304" pitchFamily="18" charset="0"/>
              <a:ea typeface="楷体" panose="02010609060101010101" pitchFamily="49" charset="-122"/>
            </a:endParaRPr>
          </a:p>
          <a:p>
            <a:r>
              <a:rPr lang="zh-CN" altLang="en-US" sz="2800" dirty="0">
                <a:ea typeface="楷体" panose="02010609060101010101" pitchFamily="49" charset="-122"/>
              </a:rPr>
              <a:t>民事责任</a:t>
            </a:r>
            <a:endParaRPr lang="en-US" altLang="zh-CN" sz="2800" dirty="0">
              <a:ea typeface="楷体" panose="02010609060101010101" pitchFamily="49" charset="-122"/>
            </a:endParaRPr>
          </a:p>
          <a:p>
            <a:endParaRPr lang="en-US" altLang="zh-CN" sz="2800" dirty="0">
              <a:ea typeface="楷体" panose="02010609060101010101" pitchFamily="49" charset="-122"/>
            </a:endParaRPr>
          </a:p>
          <a:p>
            <a:r>
              <a:rPr lang="zh-CN" altLang="en-US" sz="2800" dirty="0">
                <a:ea typeface="楷体" panose="02010609060101010101" pitchFamily="49" charset="-122"/>
              </a:rPr>
              <a:t>行政责任</a:t>
            </a:r>
          </a:p>
        </p:txBody>
      </p:sp>
      <p:sp>
        <p:nvSpPr>
          <p:cNvPr id="5" name="矩形 4"/>
          <p:cNvSpPr/>
          <p:nvPr/>
        </p:nvSpPr>
        <p:spPr>
          <a:xfrm>
            <a:off x="9505"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zh-CN" sz="5000" b="1" dirty="0" smtClean="0">
                <a:solidFill>
                  <a:srgbClr val="FF0000"/>
                </a:solidFill>
                <a:latin typeface="Times New Roman" panose="02020603050405020304" pitchFamily="18" charset="0"/>
                <a:ea typeface="楷体" panose="02010609060101010101" pitchFamily="49" charset="-122"/>
              </a:rPr>
              <a:t>基础</a:t>
            </a:r>
            <a:r>
              <a:rPr lang="zh-CN" altLang="zh-CN" sz="5000" b="1" dirty="0">
                <a:solidFill>
                  <a:srgbClr val="FF0000"/>
                </a:solidFill>
                <a:latin typeface="Times New Roman" panose="02020603050405020304" pitchFamily="18" charset="0"/>
                <a:ea typeface="楷体" panose="02010609060101010101" pitchFamily="49" charset="-122"/>
              </a:rPr>
              <a:t>知识</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25337005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a:lstStyle/>
          <a:p>
            <a:pPr eaLnBrk="1" hangingPunct="1"/>
            <a:r>
              <a:rPr lang="zh-CN" altLang="en-US" dirty="0" smtClean="0">
                <a:ea typeface="楷体" panose="02010609060101010101" pitchFamily="49" charset="-122"/>
              </a:rPr>
              <a:t>电子</a:t>
            </a:r>
            <a:r>
              <a:rPr lang="zh-CN" altLang="en-US" dirty="0">
                <a:ea typeface="楷体" panose="02010609060101010101" pitchFamily="49" charset="-122"/>
              </a:rPr>
              <a:t>取证相关工作基本程序</a:t>
            </a:r>
            <a:endParaRPr lang="en-US" altLang="zh-CN" dirty="0">
              <a:ea typeface="楷体" panose="02010609060101010101" pitchFamily="49" charset="-122"/>
            </a:endParaRPr>
          </a:p>
        </p:txBody>
      </p:sp>
      <p:sp>
        <p:nvSpPr>
          <p:cNvPr id="11267" name="内容占位符 2"/>
          <p:cNvSpPr>
            <a:spLocks noGrp="1"/>
          </p:cNvSpPr>
          <p:nvPr>
            <p:ph idx="1"/>
          </p:nvPr>
        </p:nvSpPr>
        <p:spPr/>
        <p:txBody>
          <a:bodyPr/>
          <a:lstStyle/>
          <a:p>
            <a:pPr eaLnBrk="1" hangingPunct="1"/>
            <a:r>
              <a:rPr lang="zh-CN" altLang="en-US" sz="2800" dirty="0" smtClean="0">
                <a:ea typeface="楷体" panose="02010609060101010101" pitchFamily="49" charset="-122"/>
              </a:rPr>
              <a:t>电子</a:t>
            </a:r>
            <a:r>
              <a:rPr lang="zh-CN" altLang="en-US" sz="2800" dirty="0">
                <a:ea typeface="楷体" panose="02010609060101010101" pitchFamily="49" charset="-122"/>
              </a:rPr>
              <a:t>取证的基本程序</a:t>
            </a:r>
            <a:endParaRPr lang="en-US" altLang="zh-CN" sz="2800" dirty="0">
              <a:ea typeface="楷体" panose="02010609060101010101" pitchFamily="49" charset="-122"/>
            </a:endParaRPr>
          </a:p>
          <a:p>
            <a:pPr eaLnBrk="1" hangingPunct="1"/>
            <a:endParaRPr lang="en-US" altLang="zh-CN" sz="2800" dirty="0">
              <a:latin typeface="Times New Roman" panose="02020603050405020304" pitchFamily="18" charset="0"/>
              <a:ea typeface="楷体" panose="02010609060101010101" pitchFamily="49" charset="-122"/>
            </a:endParaRPr>
          </a:p>
          <a:p>
            <a:r>
              <a:rPr lang="zh-CN" altLang="en-US" sz="2800" dirty="0" smtClean="0">
                <a:ea typeface="楷体" panose="02010609060101010101" pitchFamily="49" charset="-122"/>
              </a:rPr>
              <a:t>计算机</a:t>
            </a:r>
            <a:r>
              <a:rPr lang="zh-CN" altLang="en-US" sz="2800" dirty="0">
                <a:ea typeface="楷体" panose="02010609060101010101" pitchFamily="49" charset="-122"/>
              </a:rPr>
              <a:t>调查的程序</a:t>
            </a:r>
            <a:endParaRPr lang="en-US" altLang="zh-CN" sz="2800" dirty="0">
              <a:ea typeface="楷体" panose="02010609060101010101" pitchFamily="49" charset="-122"/>
            </a:endParaRPr>
          </a:p>
          <a:p>
            <a:endParaRPr lang="en-US" altLang="zh-CN" sz="2800" dirty="0">
              <a:ea typeface="楷体" panose="02010609060101010101" pitchFamily="49" charset="-122"/>
            </a:endParaRPr>
          </a:p>
          <a:p>
            <a:r>
              <a:rPr lang="zh-CN" altLang="en-US" sz="2800" dirty="0" smtClean="0">
                <a:ea typeface="楷体" panose="02010609060101010101" pitchFamily="49" charset="-122"/>
              </a:rPr>
              <a:t>计算机</a:t>
            </a:r>
            <a:r>
              <a:rPr lang="zh-CN" altLang="en-US" sz="2800" dirty="0">
                <a:ea typeface="楷体" panose="02010609060101010101" pitchFamily="49" charset="-122"/>
              </a:rPr>
              <a:t>现场勘验的程序</a:t>
            </a:r>
          </a:p>
        </p:txBody>
      </p:sp>
      <p:sp>
        <p:nvSpPr>
          <p:cNvPr id="5" name="矩形 4"/>
          <p:cNvSpPr/>
          <p:nvPr/>
        </p:nvSpPr>
        <p:spPr>
          <a:xfrm>
            <a:off x="9505"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zh-CN" sz="5000" b="1" dirty="0" smtClean="0">
                <a:solidFill>
                  <a:srgbClr val="FF0000"/>
                </a:solidFill>
                <a:latin typeface="Times New Roman" panose="02020603050405020304" pitchFamily="18" charset="0"/>
                <a:ea typeface="楷体" panose="02010609060101010101" pitchFamily="49" charset="-122"/>
              </a:rPr>
              <a:t>基础</a:t>
            </a:r>
            <a:r>
              <a:rPr lang="zh-CN" altLang="zh-CN" sz="5000" b="1" dirty="0">
                <a:solidFill>
                  <a:srgbClr val="FF0000"/>
                </a:solidFill>
                <a:latin typeface="Times New Roman" panose="02020603050405020304" pitchFamily="18" charset="0"/>
                <a:ea typeface="楷体" panose="02010609060101010101" pitchFamily="49" charset="-122"/>
              </a:rPr>
              <a:t>知识</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406649664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内容占位符 2"/>
          <p:cNvSpPr>
            <a:spLocks noGrp="1"/>
          </p:cNvSpPr>
          <p:nvPr>
            <p:ph idx="1"/>
          </p:nvPr>
        </p:nvSpPr>
        <p:spPr>
          <a:xfrm>
            <a:off x="179388" y="1196752"/>
            <a:ext cx="8785225" cy="5184998"/>
          </a:xfrm>
        </p:spPr>
        <p:txBody>
          <a:bodyPr/>
          <a:lstStyle/>
          <a:p>
            <a:pPr eaLnBrk="1" hangingPunct="1"/>
            <a:r>
              <a:rPr lang="zh-CN" altLang="en-US" sz="2800" dirty="0" smtClean="0">
                <a:ea typeface="楷体" panose="02010609060101010101" pitchFamily="49" charset="-122"/>
              </a:rPr>
              <a:t>这样</a:t>
            </a:r>
            <a:r>
              <a:rPr lang="zh-CN" altLang="en-US" sz="2800" dirty="0">
                <a:ea typeface="楷体" panose="02010609060101010101" pitchFamily="49" charset="-122"/>
              </a:rPr>
              <a:t>的取证调查应当是针对企业内部的调查</a:t>
            </a:r>
            <a:endParaRPr lang="en-US" altLang="zh-CN" sz="2800" dirty="0">
              <a:ea typeface="楷体" panose="02010609060101010101" pitchFamily="49" charset="-122"/>
            </a:endParaRPr>
          </a:p>
          <a:p>
            <a:pPr eaLnBrk="1" hangingPunct="1"/>
            <a:endParaRPr lang="en-US" altLang="zh-CN" sz="2800" dirty="0">
              <a:latin typeface="Times New Roman" panose="02020603050405020304" pitchFamily="18" charset="0"/>
              <a:ea typeface="楷体" panose="02010609060101010101" pitchFamily="49" charset="-122"/>
            </a:endParaRPr>
          </a:p>
          <a:p>
            <a:r>
              <a:rPr lang="zh-CN" altLang="en-US" sz="2800" dirty="0" smtClean="0">
                <a:ea typeface="楷体" panose="02010609060101010101" pitchFamily="49" charset="-122"/>
              </a:rPr>
              <a:t>当</a:t>
            </a:r>
            <a:r>
              <a:rPr lang="en-US" altLang="zh-CN" sz="2800" dirty="0">
                <a:ea typeface="楷体" panose="02010609060101010101" pitchFamily="49" charset="-122"/>
              </a:rPr>
              <a:t>Alice </a:t>
            </a:r>
            <a:r>
              <a:rPr lang="zh-CN" altLang="en-US" sz="2800" dirty="0">
                <a:ea typeface="楷体" panose="02010609060101010101" pitchFamily="49" charset="-122"/>
              </a:rPr>
              <a:t>决定对</a:t>
            </a:r>
            <a:r>
              <a:rPr lang="en-US" altLang="zh-CN" sz="2800" dirty="0">
                <a:ea typeface="楷体" panose="02010609060101010101" pitchFamily="49" charset="-122"/>
              </a:rPr>
              <a:t>Adam </a:t>
            </a:r>
            <a:r>
              <a:rPr lang="zh-CN" altLang="en-US" sz="2800" dirty="0">
                <a:ea typeface="楷体" panose="02010609060101010101" pitchFamily="49" charset="-122"/>
              </a:rPr>
              <a:t>和</a:t>
            </a:r>
            <a:r>
              <a:rPr lang="en-US" altLang="zh-CN" sz="2800" dirty="0">
                <a:ea typeface="楷体" panose="02010609060101010101" pitchFamily="49" charset="-122"/>
              </a:rPr>
              <a:t>Bob </a:t>
            </a:r>
            <a:r>
              <a:rPr lang="zh-CN" altLang="en-US" sz="2800" dirty="0">
                <a:ea typeface="楷体" panose="02010609060101010101" pitchFamily="49" charset="-122"/>
              </a:rPr>
              <a:t>的侵权嫌疑进行调查时，必须首先明确这样的调查是否合法</a:t>
            </a:r>
            <a:r>
              <a:rPr lang="zh-CN" altLang="en-US" sz="2800" dirty="0" smtClean="0">
                <a:ea typeface="楷体" panose="02010609060101010101" pitchFamily="49" charset="-122"/>
              </a:rPr>
              <a:t>，是否</a:t>
            </a:r>
            <a:r>
              <a:rPr lang="zh-CN" altLang="en-US" sz="2800" dirty="0">
                <a:ea typeface="楷体" panose="02010609060101010101" pitchFamily="49" charset="-122"/>
              </a:rPr>
              <a:t>会侵犯</a:t>
            </a:r>
            <a:r>
              <a:rPr lang="en-US" altLang="zh-CN" sz="2800" dirty="0">
                <a:ea typeface="楷体" panose="02010609060101010101" pitchFamily="49" charset="-122"/>
              </a:rPr>
              <a:t>Adam </a:t>
            </a:r>
            <a:r>
              <a:rPr lang="zh-CN" altLang="en-US" sz="2800" dirty="0">
                <a:ea typeface="楷体" panose="02010609060101010101" pitchFamily="49" charset="-122"/>
              </a:rPr>
              <a:t>和</a:t>
            </a:r>
            <a:r>
              <a:rPr lang="en-US" altLang="zh-CN" sz="2800" dirty="0">
                <a:ea typeface="楷体" panose="02010609060101010101" pitchFamily="49" charset="-122"/>
              </a:rPr>
              <a:t>Bob </a:t>
            </a:r>
            <a:r>
              <a:rPr lang="zh-CN" altLang="en-US" sz="2800" dirty="0">
                <a:ea typeface="楷体" panose="02010609060101010101" pitchFamily="49" charset="-122"/>
              </a:rPr>
              <a:t>的隐私权。</a:t>
            </a:r>
            <a:endParaRPr lang="en-US" altLang="zh-CN" sz="2800" dirty="0">
              <a:ea typeface="楷体" panose="02010609060101010101" pitchFamily="49" charset="-122"/>
            </a:endParaRPr>
          </a:p>
          <a:p>
            <a:endParaRPr lang="en-US" altLang="zh-CN" sz="2800" dirty="0">
              <a:ea typeface="楷体" panose="02010609060101010101" pitchFamily="49" charset="-122"/>
            </a:endParaRPr>
          </a:p>
          <a:p>
            <a:r>
              <a:rPr lang="zh-CN" altLang="en-US" sz="2800" dirty="0" smtClean="0">
                <a:ea typeface="楷体" panose="02010609060101010101" pitchFamily="49" charset="-122"/>
              </a:rPr>
              <a:t>当</a:t>
            </a:r>
            <a:r>
              <a:rPr lang="en-US" altLang="zh-CN" sz="2800" dirty="0">
                <a:ea typeface="楷体" panose="02010609060101010101" pitchFamily="49" charset="-122"/>
              </a:rPr>
              <a:t>Alice </a:t>
            </a:r>
            <a:r>
              <a:rPr lang="zh-CN" altLang="en-US" sz="2800" dirty="0">
                <a:ea typeface="楷体" panose="02010609060101010101" pitchFamily="49" charset="-122"/>
              </a:rPr>
              <a:t>主管的公司</a:t>
            </a:r>
            <a:r>
              <a:rPr lang="zh-CN" altLang="en-US" sz="2800" dirty="0" smtClean="0">
                <a:ea typeface="楷体" panose="02010609060101010101" pitchFamily="49" charset="-122"/>
              </a:rPr>
              <a:t>具有相应规章制度</a:t>
            </a:r>
            <a:r>
              <a:rPr lang="zh-CN" altLang="en-US" sz="2800" dirty="0">
                <a:ea typeface="楷体" panose="02010609060101010101" pitchFamily="49" charset="-122"/>
              </a:rPr>
              <a:t>和明确的警示标语，同时</a:t>
            </a:r>
            <a:r>
              <a:rPr lang="en-US" altLang="zh-CN" sz="2800" dirty="0">
                <a:ea typeface="楷体" panose="02010609060101010101" pitchFamily="49" charset="-122"/>
              </a:rPr>
              <a:t>Alice </a:t>
            </a:r>
            <a:r>
              <a:rPr lang="zh-CN" altLang="en-US" sz="2800" dirty="0">
                <a:ea typeface="楷体" panose="02010609060101010101" pitchFamily="49" charset="-122"/>
              </a:rPr>
              <a:t>咨询公司法务</a:t>
            </a:r>
            <a:r>
              <a:rPr lang="zh-CN" altLang="en-US" sz="2800" dirty="0" smtClean="0">
                <a:ea typeface="楷体" panose="02010609060101010101" pitchFamily="49" charset="-122"/>
              </a:rPr>
              <a:t>部门</a:t>
            </a:r>
            <a:r>
              <a:rPr lang="zh-CN" altLang="en-US" sz="2800" dirty="0">
                <a:ea typeface="楷体" panose="02010609060101010101" pitchFamily="49" charset="-122"/>
              </a:rPr>
              <a:t>，确定可以在这个必要的时候行使这样的权利，即确定对于</a:t>
            </a:r>
            <a:r>
              <a:rPr lang="en-US" altLang="zh-CN" sz="2800" dirty="0">
                <a:ea typeface="楷体" panose="02010609060101010101" pitchFamily="49" charset="-122"/>
              </a:rPr>
              <a:t>Adam </a:t>
            </a:r>
            <a:r>
              <a:rPr lang="zh-CN" altLang="en-US" sz="2800" dirty="0">
                <a:ea typeface="楷体" panose="02010609060101010101" pitchFamily="49" charset="-122"/>
              </a:rPr>
              <a:t>和</a:t>
            </a:r>
            <a:r>
              <a:rPr lang="en-US" altLang="zh-CN" sz="2800" dirty="0">
                <a:ea typeface="楷体" panose="02010609060101010101" pitchFamily="49" charset="-122"/>
              </a:rPr>
              <a:t>Bob </a:t>
            </a:r>
            <a:r>
              <a:rPr lang="zh-CN" altLang="en-US" sz="2800" dirty="0">
                <a:ea typeface="楷体" panose="02010609060101010101" pitchFamily="49" charset="-122"/>
              </a:rPr>
              <a:t>的侵权嫌疑</a:t>
            </a:r>
            <a:r>
              <a:rPr lang="zh-CN" altLang="en-US" sz="2800" dirty="0" smtClean="0">
                <a:ea typeface="楷体" panose="02010609060101010101" pitchFamily="49" charset="-122"/>
              </a:rPr>
              <a:t>进行调查</a:t>
            </a:r>
            <a:r>
              <a:rPr lang="zh-CN" altLang="en-US" sz="2800" dirty="0">
                <a:ea typeface="楷体" panose="02010609060101010101" pitchFamily="49" charset="-122"/>
              </a:rPr>
              <a:t>是合法的时，</a:t>
            </a:r>
            <a:r>
              <a:rPr lang="zh-CN" altLang="en-US" sz="2800" dirty="0" smtClean="0">
                <a:ea typeface="楷体" panose="02010609060101010101" pitchFamily="49" charset="-122"/>
              </a:rPr>
              <a:t>可以进行</a:t>
            </a:r>
            <a:r>
              <a:rPr lang="zh-CN" altLang="en-US" sz="2800" dirty="0">
                <a:ea typeface="楷体" panose="02010609060101010101" pitchFamily="49" charset="-122"/>
              </a:rPr>
              <a:t>调查</a:t>
            </a:r>
          </a:p>
        </p:txBody>
      </p:sp>
      <p:sp>
        <p:nvSpPr>
          <p:cNvPr id="5" name="矩形 4"/>
          <p:cNvSpPr/>
          <p:nvPr/>
        </p:nvSpPr>
        <p:spPr>
          <a:xfrm>
            <a:off x="9505"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5000" b="1" dirty="0" smtClean="0">
                <a:solidFill>
                  <a:srgbClr val="FF0000"/>
                </a:solidFill>
                <a:latin typeface="Times New Roman" panose="02020603050405020304" pitchFamily="18" charset="0"/>
                <a:ea typeface="楷体" panose="02010609060101010101" pitchFamily="49" charset="-122"/>
              </a:rPr>
              <a:t>项目分析</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34149000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a:lstStyle/>
          <a:p>
            <a:pPr eaLnBrk="1" hangingPunct="1"/>
            <a:r>
              <a:rPr lang="zh-CN" altLang="en-US" dirty="0" smtClean="0">
                <a:ea typeface="楷体" panose="02010609060101010101" pitchFamily="49" charset="-122"/>
              </a:rPr>
              <a:t>任务</a:t>
            </a:r>
            <a:r>
              <a:rPr lang="zh-CN" altLang="en-US" dirty="0">
                <a:ea typeface="楷体" panose="02010609060101010101" pitchFamily="49" charset="-122"/>
              </a:rPr>
              <a:t>一：计算机取证的程序和文档准备</a:t>
            </a:r>
            <a:endParaRPr lang="en-US" altLang="zh-CN" dirty="0">
              <a:ea typeface="楷体" panose="02010609060101010101" pitchFamily="49" charset="-122"/>
            </a:endParaRPr>
          </a:p>
        </p:txBody>
      </p:sp>
      <p:sp>
        <p:nvSpPr>
          <p:cNvPr id="11267" name="内容占位符 2"/>
          <p:cNvSpPr>
            <a:spLocks noGrp="1"/>
          </p:cNvSpPr>
          <p:nvPr>
            <p:ph idx="1"/>
          </p:nvPr>
        </p:nvSpPr>
        <p:spPr/>
        <p:txBody>
          <a:bodyPr/>
          <a:lstStyle/>
          <a:p>
            <a:pPr eaLnBrk="1" hangingPunct="1"/>
            <a:r>
              <a:rPr lang="zh-CN" altLang="en-US" sz="2800" dirty="0" smtClean="0">
                <a:ea typeface="楷体" panose="02010609060101010101" pitchFamily="49" charset="-122"/>
              </a:rPr>
              <a:t>计算机</a:t>
            </a:r>
            <a:r>
              <a:rPr lang="zh-CN" altLang="en-US" sz="2800" dirty="0">
                <a:ea typeface="楷体" panose="02010609060101010101" pitchFamily="49" charset="-122"/>
              </a:rPr>
              <a:t>取证调查授权</a:t>
            </a:r>
            <a:r>
              <a:rPr lang="zh-CN" altLang="en-US" sz="2800" dirty="0" smtClean="0">
                <a:ea typeface="楷体" panose="02010609060101010101" pitchFamily="49" charset="-122"/>
              </a:rPr>
              <a:t>书必须</a:t>
            </a:r>
            <a:r>
              <a:rPr lang="zh-CN" altLang="en-US" sz="2800" dirty="0">
                <a:ea typeface="楷体" panose="02010609060101010101" pitchFamily="49" charset="-122"/>
              </a:rPr>
              <a:t>至少明确以下内容：</a:t>
            </a:r>
            <a:endParaRPr lang="en-US" altLang="zh-CN" sz="2800" dirty="0">
              <a:ea typeface="楷体" panose="02010609060101010101" pitchFamily="49" charset="-122"/>
            </a:endParaRPr>
          </a:p>
          <a:p>
            <a:pPr marL="612000">
              <a:buFont typeface="Wingdings" panose="05000000000000000000" pitchFamily="2" charset="2"/>
              <a:buChar char="ü"/>
            </a:pPr>
            <a:r>
              <a:rPr lang="zh-CN" altLang="en-US" sz="2800" dirty="0">
                <a:latin typeface="Times New Roman" panose="02020603050405020304" pitchFamily="18" charset="0"/>
                <a:ea typeface="楷体" panose="02010609060101010101" pitchFamily="49" charset="-122"/>
              </a:rPr>
              <a:t>委托人（法人）（签章）</a:t>
            </a:r>
          </a:p>
          <a:p>
            <a:pPr marL="612000">
              <a:buFont typeface="Wingdings" panose="05000000000000000000" pitchFamily="2" charset="2"/>
              <a:buChar char="ü"/>
            </a:pPr>
            <a:r>
              <a:rPr lang="zh-CN" altLang="en-US" sz="2800" dirty="0" smtClean="0">
                <a:latin typeface="Times New Roman" panose="02020603050405020304" pitchFamily="18" charset="0"/>
                <a:ea typeface="楷体" panose="02010609060101010101" pitchFamily="49" charset="-122"/>
              </a:rPr>
              <a:t> </a:t>
            </a:r>
            <a:r>
              <a:rPr lang="zh-CN" altLang="en-US" sz="2800" dirty="0">
                <a:latin typeface="Times New Roman" panose="02020603050405020304" pitchFamily="18" charset="0"/>
                <a:ea typeface="楷体" panose="02010609060101010101" pitchFamily="49" charset="-122"/>
              </a:rPr>
              <a:t>委托人代表（签字）</a:t>
            </a:r>
          </a:p>
          <a:p>
            <a:pPr marL="612000">
              <a:buFont typeface="Wingdings" panose="05000000000000000000" pitchFamily="2" charset="2"/>
              <a:buChar char="ü"/>
            </a:pPr>
            <a:r>
              <a:rPr lang="zh-CN" altLang="en-US" sz="2800" dirty="0" smtClean="0">
                <a:latin typeface="Times New Roman" panose="02020603050405020304" pitchFamily="18" charset="0"/>
                <a:ea typeface="楷体" panose="02010609060101010101" pitchFamily="49" charset="-122"/>
              </a:rPr>
              <a:t> </a:t>
            </a:r>
            <a:r>
              <a:rPr lang="zh-CN" altLang="en-US" sz="2800" dirty="0">
                <a:latin typeface="Times New Roman" panose="02020603050405020304" pitchFamily="18" charset="0"/>
                <a:ea typeface="楷体" panose="02010609060101010101" pitchFamily="49" charset="-122"/>
              </a:rPr>
              <a:t>受托人（法人或个人）（签章）</a:t>
            </a:r>
          </a:p>
          <a:p>
            <a:pPr marL="612000">
              <a:buFont typeface="Wingdings" panose="05000000000000000000" pitchFamily="2" charset="2"/>
              <a:buChar char="ü"/>
            </a:pPr>
            <a:r>
              <a:rPr lang="zh-CN" altLang="en-US" sz="2800" dirty="0" smtClean="0">
                <a:latin typeface="Times New Roman" panose="02020603050405020304" pitchFamily="18" charset="0"/>
                <a:ea typeface="楷体" panose="02010609060101010101" pitchFamily="49" charset="-122"/>
              </a:rPr>
              <a:t> </a:t>
            </a:r>
            <a:r>
              <a:rPr lang="zh-CN" altLang="en-US" sz="2800" dirty="0">
                <a:latin typeface="Times New Roman" panose="02020603050405020304" pitchFamily="18" charset="0"/>
                <a:ea typeface="楷体" panose="02010609060101010101" pitchFamily="49" charset="-122"/>
              </a:rPr>
              <a:t>调查对象（范围）</a:t>
            </a:r>
          </a:p>
          <a:p>
            <a:pPr marL="612000">
              <a:buFont typeface="Wingdings" panose="05000000000000000000" pitchFamily="2" charset="2"/>
              <a:buChar char="ü"/>
            </a:pPr>
            <a:r>
              <a:rPr lang="zh-CN" altLang="en-US" sz="2800" dirty="0" smtClean="0">
                <a:latin typeface="Times New Roman" panose="02020603050405020304" pitchFamily="18" charset="0"/>
                <a:ea typeface="楷体" panose="02010609060101010101" pitchFamily="49" charset="-122"/>
              </a:rPr>
              <a:t> </a:t>
            </a:r>
            <a:r>
              <a:rPr lang="zh-CN" altLang="en-US" sz="2800" dirty="0">
                <a:latin typeface="Times New Roman" panose="02020603050405020304" pitchFamily="18" charset="0"/>
                <a:ea typeface="楷体" panose="02010609060101010101" pitchFamily="49" charset="-122"/>
              </a:rPr>
              <a:t>调查目的</a:t>
            </a:r>
          </a:p>
          <a:p>
            <a:pPr marL="612000">
              <a:buFont typeface="Wingdings" panose="05000000000000000000" pitchFamily="2" charset="2"/>
              <a:buChar char="ü"/>
            </a:pPr>
            <a:r>
              <a:rPr lang="zh-CN" altLang="en-US" sz="2800" dirty="0" smtClean="0">
                <a:latin typeface="Times New Roman" panose="02020603050405020304" pitchFamily="18" charset="0"/>
                <a:ea typeface="楷体" panose="02010609060101010101" pitchFamily="49" charset="-122"/>
              </a:rPr>
              <a:t> </a:t>
            </a:r>
            <a:r>
              <a:rPr lang="zh-CN" altLang="en-US" sz="2800" dirty="0">
                <a:latin typeface="Times New Roman" panose="02020603050405020304" pitchFamily="18" charset="0"/>
                <a:ea typeface="楷体" panose="02010609060101010101" pitchFamily="49" charset="-122"/>
              </a:rPr>
              <a:t>调查时间</a:t>
            </a:r>
            <a:endParaRPr lang="en-US" altLang="zh-CN" sz="2800" dirty="0">
              <a:latin typeface="Times New Roman" panose="02020603050405020304" pitchFamily="18" charset="0"/>
              <a:ea typeface="楷体" panose="02010609060101010101" pitchFamily="49" charset="-122"/>
            </a:endParaRPr>
          </a:p>
        </p:txBody>
      </p:sp>
      <p:sp>
        <p:nvSpPr>
          <p:cNvPr id="5" name="矩形 4"/>
          <p:cNvSpPr/>
          <p:nvPr/>
        </p:nvSpPr>
        <p:spPr>
          <a:xfrm>
            <a:off x="9505"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5000" b="1" dirty="0" smtClean="0">
                <a:solidFill>
                  <a:srgbClr val="FF0000"/>
                </a:solidFill>
                <a:latin typeface="Times New Roman" panose="02020603050405020304" pitchFamily="18" charset="0"/>
                <a:ea typeface="楷体" panose="02010609060101010101" pitchFamily="49" charset="-122"/>
              </a:rPr>
              <a:t>项目</a:t>
            </a:r>
            <a:r>
              <a:rPr lang="zh-CN" altLang="en-US" sz="5000" b="1" dirty="0">
                <a:solidFill>
                  <a:srgbClr val="FF0000"/>
                </a:solidFill>
                <a:latin typeface="Times New Roman" panose="02020603050405020304" pitchFamily="18" charset="0"/>
                <a:ea typeface="楷体" panose="02010609060101010101" pitchFamily="49" charset="-122"/>
              </a:rPr>
              <a:t>实施</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322526817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a:lstStyle/>
          <a:p>
            <a:pPr eaLnBrk="1" hangingPunct="1"/>
            <a:r>
              <a:rPr lang="zh-CN" altLang="en-US" dirty="0" smtClean="0">
                <a:ea typeface="楷体" panose="02010609060101010101" pitchFamily="49" charset="-122"/>
              </a:rPr>
              <a:t>任务</a:t>
            </a:r>
            <a:r>
              <a:rPr lang="zh-CN" altLang="en-US" dirty="0">
                <a:ea typeface="楷体" panose="02010609060101010101" pitchFamily="49" charset="-122"/>
              </a:rPr>
              <a:t>一：计算机取证的程序和文档准备</a:t>
            </a:r>
            <a:endParaRPr lang="en-US" altLang="zh-CN" dirty="0">
              <a:ea typeface="楷体" panose="02010609060101010101" pitchFamily="49" charset="-122"/>
            </a:endParaRPr>
          </a:p>
        </p:txBody>
      </p:sp>
      <p:sp>
        <p:nvSpPr>
          <p:cNvPr id="11267" name="内容占位符 2"/>
          <p:cNvSpPr>
            <a:spLocks noGrp="1"/>
          </p:cNvSpPr>
          <p:nvPr>
            <p:ph idx="1"/>
          </p:nvPr>
        </p:nvSpPr>
        <p:spPr>
          <a:xfrm>
            <a:off x="179388" y="1484784"/>
            <a:ext cx="8785225" cy="4824412"/>
          </a:xfrm>
        </p:spPr>
        <p:txBody>
          <a:bodyPr/>
          <a:lstStyle/>
          <a:p>
            <a:pPr eaLnBrk="1" hangingPunct="1"/>
            <a:r>
              <a:rPr lang="zh-CN" altLang="en-US" sz="2800" dirty="0" smtClean="0">
                <a:ea typeface="楷体" panose="02010609060101010101" pitchFamily="49" charset="-122"/>
              </a:rPr>
              <a:t>评估</a:t>
            </a:r>
            <a:r>
              <a:rPr lang="zh-CN" altLang="en-US" sz="2800" dirty="0">
                <a:ea typeface="楷体" panose="02010609060101010101" pitchFamily="49" charset="-122"/>
              </a:rPr>
              <a:t>案件的性质</a:t>
            </a:r>
            <a:endParaRPr lang="en-US" altLang="zh-CN" sz="2800" dirty="0">
              <a:ea typeface="楷体" panose="02010609060101010101" pitchFamily="49" charset="-122"/>
            </a:endParaRPr>
          </a:p>
          <a:p>
            <a:pPr marL="612000">
              <a:buFont typeface="Wingdings" panose="05000000000000000000" pitchFamily="2" charset="2"/>
              <a:buChar char="ü"/>
            </a:pPr>
            <a:r>
              <a:rPr lang="zh-CN" altLang="en-US" sz="2800" dirty="0">
                <a:latin typeface="Times New Roman" panose="02020603050405020304" pitchFamily="18" charset="0"/>
                <a:ea typeface="楷体" panose="02010609060101010101" pitchFamily="49" charset="-122"/>
              </a:rPr>
              <a:t>案情：雇员利用公司计算机和其他资源开办个人公司；</a:t>
            </a:r>
          </a:p>
          <a:p>
            <a:pPr marL="612000">
              <a:buFont typeface="Wingdings" panose="05000000000000000000" pitchFamily="2" charset="2"/>
              <a:buChar char="ü"/>
            </a:pPr>
            <a:r>
              <a:rPr lang="zh-CN" altLang="en-US" sz="2800" dirty="0">
                <a:latin typeface="Times New Roman" panose="02020603050405020304" pitchFamily="18" charset="0"/>
                <a:ea typeface="楷体" panose="02010609060101010101" pitchFamily="49" charset="-122"/>
              </a:rPr>
              <a:t>案件性质：雇员滥用公司资源侵权案件；</a:t>
            </a:r>
          </a:p>
          <a:p>
            <a:pPr marL="612000">
              <a:buFont typeface="Wingdings" panose="05000000000000000000" pitchFamily="2" charset="2"/>
              <a:buChar char="ü"/>
            </a:pPr>
            <a:r>
              <a:rPr lang="zh-CN" altLang="en-US" sz="2800" dirty="0">
                <a:latin typeface="Times New Roman" panose="02020603050405020304" pitchFamily="18" charset="0"/>
                <a:ea typeface="楷体" panose="02010609060101010101" pitchFamily="49" charset="-122"/>
              </a:rPr>
              <a:t>详细的案件描述</a:t>
            </a:r>
          </a:p>
          <a:p>
            <a:pPr marL="612000">
              <a:buFont typeface="Wingdings" panose="05000000000000000000" pitchFamily="2" charset="2"/>
              <a:buChar char="ü"/>
            </a:pPr>
            <a:r>
              <a:rPr lang="zh-CN" altLang="en-US" sz="2800" dirty="0">
                <a:latin typeface="Times New Roman" panose="02020603050405020304" pitchFamily="18" charset="0"/>
                <a:ea typeface="楷体" panose="02010609060101010101" pitchFamily="49" charset="-122"/>
              </a:rPr>
              <a:t>证据类型</a:t>
            </a:r>
          </a:p>
          <a:p>
            <a:pPr marL="612000">
              <a:buFont typeface="Wingdings" panose="05000000000000000000" pitchFamily="2" charset="2"/>
              <a:buChar char="ü"/>
            </a:pPr>
            <a:r>
              <a:rPr lang="zh-CN" altLang="en-US" sz="2800" dirty="0">
                <a:latin typeface="Times New Roman" panose="02020603050405020304" pitchFamily="18" charset="0"/>
                <a:ea typeface="楷体" panose="02010609060101010101" pitchFamily="49" charset="-122"/>
              </a:rPr>
              <a:t>操作系统</a:t>
            </a:r>
            <a:endParaRPr lang="en-US" altLang="zh-CN" sz="2800" dirty="0">
              <a:latin typeface="Times New Roman" panose="02020603050405020304" pitchFamily="18" charset="0"/>
              <a:ea typeface="楷体" panose="02010609060101010101" pitchFamily="49" charset="-122"/>
            </a:endParaRPr>
          </a:p>
          <a:p>
            <a:pPr marL="612000">
              <a:buFont typeface="Wingdings" panose="05000000000000000000" pitchFamily="2" charset="2"/>
              <a:buChar char="ü"/>
            </a:pPr>
            <a:r>
              <a:rPr lang="zh-CN" altLang="en-US" sz="2800" dirty="0">
                <a:latin typeface="Times New Roman" panose="02020603050405020304" pitchFamily="18" charset="0"/>
                <a:ea typeface="楷体" panose="02010609060101010101" pitchFamily="49" charset="-122"/>
              </a:rPr>
              <a:t>已知磁盘存储格式</a:t>
            </a:r>
            <a:endParaRPr lang="en-US" altLang="zh-CN" sz="2800" dirty="0">
              <a:latin typeface="Times New Roman" panose="02020603050405020304" pitchFamily="18" charset="0"/>
              <a:ea typeface="楷体" panose="02010609060101010101" pitchFamily="49" charset="-122"/>
            </a:endParaRPr>
          </a:p>
          <a:p>
            <a:pPr marL="612000">
              <a:buFont typeface="Wingdings" panose="05000000000000000000" pitchFamily="2" charset="2"/>
              <a:buChar char="ü"/>
            </a:pPr>
            <a:r>
              <a:rPr lang="zh-CN" altLang="en-US" sz="2800" dirty="0">
                <a:latin typeface="Times New Roman" panose="02020603050405020304" pitchFamily="18" charset="0"/>
                <a:ea typeface="楷体" panose="02010609060101010101" pitchFamily="49" charset="-122"/>
              </a:rPr>
              <a:t>证据所在位置</a:t>
            </a:r>
            <a:endParaRPr lang="en-US" altLang="zh-CN" sz="2800" dirty="0">
              <a:latin typeface="Times New Roman" panose="02020603050405020304" pitchFamily="18" charset="0"/>
              <a:ea typeface="楷体" panose="02010609060101010101" pitchFamily="49" charset="-122"/>
            </a:endParaRPr>
          </a:p>
        </p:txBody>
      </p:sp>
      <p:sp>
        <p:nvSpPr>
          <p:cNvPr id="5" name="矩形 4"/>
          <p:cNvSpPr/>
          <p:nvPr/>
        </p:nvSpPr>
        <p:spPr>
          <a:xfrm>
            <a:off x="9505"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5000" b="1" dirty="0" smtClean="0">
                <a:solidFill>
                  <a:srgbClr val="FF0000"/>
                </a:solidFill>
                <a:latin typeface="Times New Roman" panose="02020603050405020304" pitchFamily="18" charset="0"/>
                <a:ea typeface="楷体" panose="02010609060101010101" pitchFamily="49" charset="-122"/>
              </a:rPr>
              <a:t>项目</a:t>
            </a:r>
            <a:r>
              <a:rPr lang="zh-CN" altLang="en-US" sz="5000" b="1" dirty="0">
                <a:solidFill>
                  <a:srgbClr val="FF0000"/>
                </a:solidFill>
                <a:latin typeface="Times New Roman" panose="02020603050405020304" pitchFamily="18" charset="0"/>
                <a:ea typeface="楷体" panose="02010609060101010101" pitchFamily="49" charset="-122"/>
              </a:rPr>
              <a:t>实施</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272333574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a:lstStyle/>
          <a:p>
            <a:pPr eaLnBrk="1" hangingPunct="1"/>
            <a:r>
              <a:rPr lang="zh-CN" altLang="en-US" dirty="0" smtClean="0">
                <a:ea typeface="楷体" panose="02010609060101010101" pitchFamily="49" charset="-122"/>
              </a:rPr>
              <a:t>任务</a:t>
            </a:r>
            <a:r>
              <a:rPr lang="zh-CN" altLang="en-US" dirty="0">
                <a:ea typeface="楷体" panose="02010609060101010101" pitchFamily="49" charset="-122"/>
              </a:rPr>
              <a:t>一：计算机取证的程序和文档准备</a:t>
            </a:r>
            <a:endParaRPr lang="en-US" altLang="zh-CN" dirty="0">
              <a:ea typeface="楷体" panose="02010609060101010101" pitchFamily="49" charset="-122"/>
            </a:endParaRPr>
          </a:p>
        </p:txBody>
      </p:sp>
      <p:sp>
        <p:nvSpPr>
          <p:cNvPr id="11267" name="内容占位符 2"/>
          <p:cNvSpPr>
            <a:spLocks noGrp="1"/>
          </p:cNvSpPr>
          <p:nvPr>
            <p:ph idx="1"/>
          </p:nvPr>
        </p:nvSpPr>
        <p:spPr>
          <a:xfrm>
            <a:off x="179388" y="1484784"/>
            <a:ext cx="8785225" cy="4824412"/>
          </a:xfrm>
        </p:spPr>
        <p:txBody>
          <a:bodyPr/>
          <a:lstStyle/>
          <a:p>
            <a:pPr eaLnBrk="1" hangingPunct="1"/>
            <a:r>
              <a:rPr lang="zh-CN" altLang="en-US" sz="2800" dirty="0" smtClean="0">
                <a:ea typeface="楷体" panose="02010609060101010101" pitchFamily="49" charset="-122"/>
              </a:rPr>
              <a:t>确定</a:t>
            </a:r>
            <a:r>
              <a:rPr lang="zh-CN" altLang="en-US" sz="2800" dirty="0">
                <a:ea typeface="楷体" panose="02010609060101010101" pitchFamily="49" charset="-122"/>
              </a:rPr>
              <a:t>计算机取证调查的边界</a:t>
            </a:r>
            <a:endParaRPr lang="en-US" altLang="zh-CN" sz="2800" dirty="0">
              <a:ea typeface="楷体" panose="02010609060101010101" pitchFamily="49" charset="-122"/>
            </a:endParaRPr>
          </a:p>
          <a:p>
            <a:pPr marL="612000">
              <a:buFont typeface="Wingdings" panose="05000000000000000000" pitchFamily="2" charset="2"/>
              <a:buChar char="ü"/>
            </a:pPr>
            <a:r>
              <a:rPr lang="zh-CN" altLang="en-US" sz="2800" dirty="0" smtClean="0">
                <a:latin typeface="Times New Roman" panose="02020603050405020304" pitchFamily="18" charset="0"/>
                <a:ea typeface="楷体" panose="02010609060101010101" pitchFamily="49" charset="-122"/>
              </a:rPr>
              <a:t>这</a:t>
            </a:r>
            <a:r>
              <a:rPr lang="zh-CN" altLang="en-US" sz="2800" dirty="0">
                <a:latin typeface="Times New Roman" panose="02020603050405020304" pitchFamily="18" charset="0"/>
                <a:ea typeface="楷体" panose="02010609060101010101" pitchFamily="49" charset="-122"/>
              </a:rPr>
              <a:t>次攻击的目标机是哪一台？</a:t>
            </a:r>
          </a:p>
          <a:p>
            <a:pPr marL="612000">
              <a:buFont typeface="Wingdings" panose="05000000000000000000" pitchFamily="2" charset="2"/>
              <a:buChar char="ü"/>
            </a:pPr>
            <a:r>
              <a:rPr lang="zh-CN" altLang="en-US" sz="2800" dirty="0" smtClean="0">
                <a:latin typeface="Times New Roman" panose="02020603050405020304" pitchFamily="18" charset="0"/>
                <a:ea typeface="楷体" panose="02010609060101010101" pitchFamily="49" charset="-122"/>
              </a:rPr>
              <a:t> </a:t>
            </a:r>
            <a:r>
              <a:rPr lang="zh-CN" altLang="en-US" sz="2800" dirty="0">
                <a:latin typeface="Times New Roman" panose="02020603050405020304" pitchFamily="18" charset="0"/>
                <a:ea typeface="楷体" panose="02010609060101010101" pitchFamily="49" charset="-122"/>
              </a:rPr>
              <a:t>发动这次攻击或做坏事的嫌疑人在哪里？</a:t>
            </a:r>
          </a:p>
          <a:p>
            <a:pPr marL="612000">
              <a:buFont typeface="Wingdings" panose="05000000000000000000" pitchFamily="2" charset="2"/>
              <a:buChar char="ü"/>
            </a:pPr>
            <a:r>
              <a:rPr lang="zh-CN" altLang="en-US" sz="2800" dirty="0" smtClean="0">
                <a:latin typeface="Times New Roman" panose="02020603050405020304" pitchFamily="18" charset="0"/>
                <a:ea typeface="楷体" panose="02010609060101010101" pitchFamily="49" charset="-122"/>
              </a:rPr>
              <a:t> </a:t>
            </a:r>
            <a:r>
              <a:rPr lang="zh-CN" altLang="en-US" sz="2800" dirty="0">
                <a:latin typeface="Times New Roman" panose="02020603050405020304" pitchFamily="18" charset="0"/>
                <a:ea typeface="楷体" panose="02010609060101010101" pitchFamily="49" charset="-122"/>
              </a:rPr>
              <a:t>访问数据存放在哪里？</a:t>
            </a:r>
          </a:p>
          <a:p>
            <a:pPr marL="612000">
              <a:buFont typeface="Wingdings" panose="05000000000000000000" pitchFamily="2" charset="2"/>
              <a:buChar char="ü"/>
            </a:pPr>
            <a:r>
              <a:rPr lang="zh-CN" altLang="en-US" sz="2800" dirty="0" smtClean="0">
                <a:latin typeface="Times New Roman" panose="02020603050405020304" pitchFamily="18" charset="0"/>
                <a:ea typeface="楷体" panose="02010609060101010101" pitchFamily="49" charset="-122"/>
              </a:rPr>
              <a:t> </a:t>
            </a:r>
            <a:r>
              <a:rPr lang="zh-CN" altLang="en-US" sz="2800" dirty="0">
                <a:latin typeface="Times New Roman" panose="02020603050405020304" pitchFamily="18" charset="0"/>
                <a:ea typeface="楷体" panose="02010609060101010101" pitchFamily="49" charset="-122"/>
              </a:rPr>
              <a:t>嫌疑人访问过哪些路由器／防火墙／交换机？</a:t>
            </a:r>
          </a:p>
          <a:p>
            <a:pPr marL="612000">
              <a:buFont typeface="Wingdings" panose="05000000000000000000" pitchFamily="2" charset="2"/>
              <a:buChar char="ü"/>
            </a:pPr>
            <a:r>
              <a:rPr lang="zh-CN" altLang="en-US" sz="2800" dirty="0" smtClean="0">
                <a:latin typeface="Times New Roman" panose="02020603050405020304" pitchFamily="18" charset="0"/>
                <a:ea typeface="楷体" panose="02010609060101010101" pitchFamily="49" charset="-122"/>
              </a:rPr>
              <a:t> </a:t>
            </a:r>
            <a:r>
              <a:rPr lang="zh-CN" altLang="en-US" sz="2800" dirty="0">
                <a:latin typeface="Times New Roman" panose="02020603050405020304" pitchFamily="18" charset="0"/>
                <a:ea typeface="楷体" panose="02010609060101010101" pitchFamily="49" charset="-122"/>
              </a:rPr>
              <a:t>嫌疑人使用过哪些打印机？</a:t>
            </a:r>
          </a:p>
          <a:p>
            <a:pPr marL="612000">
              <a:buFont typeface="Wingdings" panose="05000000000000000000" pitchFamily="2" charset="2"/>
              <a:buChar char="ü"/>
            </a:pPr>
            <a:r>
              <a:rPr lang="zh-CN" altLang="en-US" sz="2800" dirty="0" smtClean="0">
                <a:latin typeface="Times New Roman" panose="02020603050405020304" pitchFamily="18" charset="0"/>
                <a:ea typeface="楷体" panose="02010609060101010101" pitchFamily="49" charset="-122"/>
              </a:rPr>
              <a:t> </a:t>
            </a:r>
            <a:r>
              <a:rPr lang="zh-CN" altLang="en-US" sz="2800" dirty="0">
                <a:latin typeface="Times New Roman" panose="02020603050405020304" pitchFamily="18" charset="0"/>
                <a:ea typeface="楷体" panose="02010609060101010101" pitchFamily="49" charset="-122"/>
              </a:rPr>
              <a:t>嫌疑人使用过哪些文件服务器</a:t>
            </a:r>
            <a:r>
              <a:rPr lang="zh-CN" altLang="en-US" sz="2800" dirty="0" smtClean="0">
                <a:latin typeface="Times New Roman" panose="02020603050405020304" pitchFamily="18" charset="0"/>
                <a:ea typeface="楷体" panose="02010609060101010101" pitchFamily="49" charset="-122"/>
              </a:rPr>
              <a:t>？</a:t>
            </a:r>
            <a:endParaRPr lang="zh-CN" altLang="en-US" sz="2800" dirty="0">
              <a:latin typeface="Times New Roman" panose="02020603050405020304" pitchFamily="18" charset="0"/>
              <a:ea typeface="楷体" panose="02010609060101010101" pitchFamily="49" charset="-122"/>
            </a:endParaRPr>
          </a:p>
        </p:txBody>
      </p:sp>
      <p:sp>
        <p:nvSpPr>
          <p:cNvPr id="5" name="矩形 4"/>
          <p:cNvSpPr/>
          <p:nvPr/>
        </p:nvSpPr>
        <p:spPr>
          <a:xfrm>
            <a:off x="9505"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5000" b="1" dirty="0" smtClean="0">
                <a:solidFill>
                  <a:srgbClr val="FF0000"/>
                </a:solidFill>
                <a:latin typeface="Times New Roman" panose="02020603050405020304" pitchFamily="18" charset="0"/>
                <a:ea typeface="楷体" panose="02010609060101010101" pitchFamily="49" charset="-122"/>
              </a:rPr>
              <a:t>项目</a:t>
            </a:r>
            <a:r>
              <a:rPr lang="zh-CN" altLang="en-US" sz="5000" b="1" dirty="0">
                <a:solidFill>
                  <a:srgbClr val="FF0000"/>
                </a:solidFill>
                <a:latin typeface="Times New Roman" panose="02020603050405020304" pitchFamily="18" charset="0"/>
                <a:ea typeface="楷体" panose="02010609060101010101" pitchFamily="49" charset="-122"/>
              </a:rPr>
              <a:t>实施</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91493341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a:lstStyle/>
          <a:p>
            <a:pPr eaLnBrk="1" hangingPunct="1"/>
            <a:r>
              <a:rPr lang="zh-CN" altLang="en-US" dirty="0" smtClean="0">
                <a:ea typeface="楷体" panose="02010609060101010101" pitchFamily="49" charset="-122"/>
              </a:rPr>
              <a:t>任务</a:t>
            </a:r>
            <a:r>
              <a:rPr lang="zh-CN" altLang="en-US" dirty="0">
                <a:ea typeface="楷体" panose="02010609060101010101" pitchFamily="49" charset="-122"/>
              </a:rPr>
              <a:t>一：计算机取证的程序和文档准备</a:t>
            </a:r>
            <a:endParaRPr lang="en-US" altLang="zh-CN" dirty="0">
              <a:ea typeface="楷体" panose="02010609060101010101" pitchFamily="49" charset="-122"/>
            </a:endParaRPr>
          </a:p>
        </p:txBody>
      </p:sp>
      <p:sp>
        <p:nvSpPr>
          <p:cNvPr id="11267" name="内容占位符 2"/>
          <p:cNvSpPr>
            <a:spLocks noGrp="1"/>
          </p:cNvSpPr>
          <p:nvPr>
            <p:ph idx="1"/>
          </p:nvPr>
        </p:nvSpPr>
        <p:spPr>
          <a:xfrm>
            <a:off x="179388" y="1484784"/>
            <a:ext cx="8785225" cy="4824412"/>
          </a:xfrm>
        </p:spPr>
        <p:txBody>
          <a:bodyPr/>
          <a:lstStyle/>
          <a:p>
            <a:pPr eaLnBrk="1" hangingPunct="1"/>
            <a:r>
              <a:rPr lang="zh-CN" altLang="en-US" sz="2800" dirty="0" smtClean="0">
                <a:ea typeface="楷体" panose="02010609060101010101" pitchFamily="49" charset="-122"/>
              </a:rPr>
              <a:t>确定</a:t>
            </a:r>
            <a:r>
              <a:rPr lang="zh-CN" altLang="en-US" sz="2800" dirty="0">
                <a:ea typeface="楷体" panose="02010609060101010101" pitchFamily="49" charset="-122"/>
              </a:rPr>
              <a:t>计算机取证调查的边界</a:t>
            </a:r>
            <a:endParaRPr lang="en-US" altLang="zh-CN" sz="2800" dirty="0">
              <a:ea typeface="楷体" panose="02010609060101010101" pitchFamily="49" charset="-122"/>
            </a:endParaRPr>
          </a:p>
          <a:p>
            <a:pPr marL="612000">
              <a:buFont typeface="Wingdings" panose="05000000000000000000" pitchFamily="2" charset="2"/>
              <a:buChar char="ü"/>
            </a:pPr>
            <a:r>
              <a:rPr lang="zh-CN" altLang="en-US" sz="2800" dirty="0" smtClean="0">
                <a:latin typeface="Times New Roman" panose="02020603050405020304" pitchFamily="18" charset="0"/>
                <a:ea typeface="楷体" panose="02010609060101010101" pitchFamily="49" charset="-122"/>
              </a:rPr>
              <a:t> </a:t>
            </a:r>
            <a:r>
              <a:rPr lang="zh-CN" altLang="en-US" sz="2800" dirty="0">
                <a:latin typeface="Times New Roman" panose="02020603050405020304" pitchFamily="18" charset="0"/>
                <a:ea typeface="楷体" panose="02010609060101010101" pitchFamily="49" charset="-122"/>
              </a:rPr>
              <a:t>嫌疑人使用过哪些</a:t>
            </a:r>
            <a:r>
              <a:rPr lang="en-US" altLang="zh-CN" sz="2800" dirty="0">
                <a:latin typeface="Times New Roman" panose="02020603050405020304" pitchFamily="18" charset="0"/>
                <a:ea typeface="楷体" panose="02010609060101010101" pitchFamily="49" charset="-122"/>
              </a:rPr>
              <a:t>FTP </a:t>
            </a:r>
            <a:r>
              <a:rPr lang="zh-CN" altLang="en-US" sz="2800" dirty="0">
                <a:latin typeface="Times New Roman" panose="02020603050405020304" pitchFamily="18" charset="0"/>
                <a:ea typeface="楷体" panose="02010609060101010101" pitchFamily="49" charset="-122"/>
              </a:rPr>
              <a:t>服务器？</a:t>
            </a:r>
          </a:p>
          <a:p>
            <a:pPr marL="612000">
              <a:buFont typeface="Wingdings" panose="05000000000000000000" pitchFamily="2" charset="2"/>
              <a:buChar char="ü"/>
            </a:pPr>
            <a:r>
              <a:rPr lang="zh-CN" altLang="en-US" sz="2800" dirty="0" smtClean="0">
                <a:latin typeface="Times New Roman" panose="02020603050405020304" pitchFamily="18" charset="0"/>
                <a:ea typeface="楷体" panose="02010609060101010101" pitchFamily="49" charset="-122"/>
              </a:rPr>
              <a:t> </a:t>
            </a:r>
            <a:r>
              <a:rPr lang="zh-CN" altLang="en-US" sz="2800" dirty="0">
                <a:latin typeface="Times New Roman" panose="02020603050405020304" pitchFamily="18" charset="0"/>
                <a:ea typeface="楷体" panose="02010609060101010101" pitchFamily="49" charset="-122"/>
              </a:rPr>
              <a:t>嫌疑人有一台以上的计算机吗？它们都放在哪里？</a:t>
            </a:r>
          </a:p>
          <a:p>
            <a:pPr marL="612000">
              <a:buFont typeface="Wingdings" panose="05000000000000000000" pitchFamily="2" charset="2"/>
              <a:buChar char="ü"/>
            </a:pPr>
            <a:r>
              <a:rPr lang="zh-CN" altLang="en-US" sz="2800" dirty="0" smtClean="0">
                <a:latin typeface="Times New Roman" panose="02020603050405020304" pitchFamily="18" charset="0"/>
                <a:ea typeface="楷体" panose="02010609060101010101" pitchFamily="49" charset="-122"/>
              </a:rPr>
              <a:t> </a:t>
            </a:r>
            <a:r>
              <a:rPr lang="zh-CN" altLang="en-US" sz="2800" dirty="0">
                <a:latin typeface="Times New Roman" panose="02020603050405020304" pitchFamily="18" charset="0"/>
                <a:ea typeface="楷体" panose="02010609060101010101" pitchFamily="49" charset="-122"/>
              </a:rPr>
              <a:t>嫌疑人是否使用了代理服务器？</a:t>
            </a:r>
          </a:p>
          <a:p>
            <a:pPr marL="612000">
              <a:buFont typeface="Wingdings" panose="05000000000000000000" pitchFamily="2" charset="2"/>
              <a:buChar char="ü"/>
            </a:pPr>
            <a:r>
              <a:rPr lang="zh-CN" altLang="en-US" sz="2800" dirty="0" smtClean="0">
                <a:latin typeface="Times New Roman" panose="02020603050405020304" pitchFamily="18" charset="0"/>
                <a:ea typeface="楷体" panose="02010609060101010101" pitchFamily="49" charset="-122"/>
              </a:rPr>
              <a:t> </a:t>
            </a:r>
            <a:r>
              <a:rPr lang="zh-CN" altLang="en-US" sz="2800" dirty="0">
                <a:latin typeface="Times New Roman" panose="02020603050405020304" pitchFamily="18" charset="0"/>
                <a:ea typeface="楷体" panose="02010609060101010101" pitchFamily="49" charset="-122"/>
              </a:rPr>
              <a:t>嫌疑人是否使用了</a:t>
            </a:r>
            <a:r>
              <a:rPr lang="en-US" altLang="zh-CN" sz="2800" dirty="0">
                <a:latin typeface="Times New Roman" panose="02020603050405020304" pitchFamily="18" charset="0"/>
                <a:ea typeface="楷体" panose="02010609060101010101" pitchFamily="49" charset="-122"/>
              </a:rPr>
              <a:t>DHCP </a:t>
            </a:r>
            <a:r>
              <a:rPr lang="zh-CN" altLang="en-US" sz="2800" dirty="0">
                <a:latin typeface="Times New Roman" panose="02020603050405020304" pitchFamily="18" charset="0"/>
                <a:ea typeface="楷体" panose="02010609060101010101" pitchFamily="49" charset="-122"/>
              </a:rPr>
              <a:t>服务器？</a:t>
            </a:r>
          </a:p>
          <a:p>
            <a:pPr marL="612000">
              <a:buFont typeface="Wingdings" panose="05000000000000000000" pitchFamily="2" charset="2"/>
              <a:buChar char="ü"/>
            </a:pPr>
            <a:r>
              <a:rPr lang="zh-CN" altLang="en-US" sz="2800" dirty="0" smtClean="0">
                <a:latin typeface="Times New Roman" panose="02020603050405020304" pitchFamily="18" charset="0"/>
                <a:ea typeface="楷体" panose="02010609060101010101" pitchFamily="49" charset="-122"/>
              </a:rPr>
              <a:t> </a:t>
            </a:r>
            <a:r>
              <a:rPr lang="zh-CN" altLang="en-US" sz="2800" dirty="0">
                <a:latin typeface="Times New Roman" panose="02020603050405020304" pitchFamily="18" charset="0"/>
                <a:ea typeface="楷体" panose="02010609060101010101" pitchFamily="49" charset="-122"/>
              </a:rPr>
              <a:t>嫌疑人是否还有外围设备（</a:t>
            </a:r>
            <a:r>
              <a:rPr lang="en-US" altLang="zh-CN" sz="2800" dirty="0">
                <a:latin typeface="Times New Roman" panose="02020603050405020304" pitchFamily="18" charset="0"/>
                <a:ea typeface="楷体" panose="02010609060101010101" pitchFamily="49" charset="-122"/>
              </a:rPr>
              <a:t>PDA</a:t>
            </a:r>
            <a:r>
              <a:rPr lang="zh-CN" altLang="en-US" sz="2800" dirty="0">
                <a:latin typeface="Times New Roman" panose="02020603050405020304" pitchFamily="18" charset="0"/>
                <a:ea typeface="楷体" panose="02010609060101010101" pitchFamily="49" charset="-122"/>
              </a:rPr>
              <a:t>、</a:t>
            </a:r>
            <a:r>
              <a:rPr lang="en-US" altLang="zh-CN" sz="2800" dirty="0" err="1">
                <a:latin typeface="Times New Roman" panose="02020603050405020304" pitchFamily="18" charset="0"/>
                <a:ea typeface="楷体" panose="02010609060101010101" pitchFamily="49" charset="-122"/>
              </a:rPr>
              <a:t>ipad</a:t>
            </a:r>
            <a:r>
              <a:rPr lang="zh-CN" altLang="en-US" sz="2800" dirty="0">
                <a:latin typeface="Times New Roman" panose="02020603050405020304" pitchFamily="18" charset="0"/>
                <a:ea typeface="楷体" panose="02010609060101010101" pitchFamily="49" charset="-122"/>
              </a:rPr>
              <a:t>、手机、数码相机或者</a:t>
            </a:r>
            <a:r>
              <a:rPr lang="en-US" altLang="zh-CN" sz="2800" dirty="0">
                <a:latin typeface="Times New Roman" panose="02020603050405020304" pitchFamily="18" charset="0"/>
                <a:ea typeface="楷体" panose="02010609060101010101" pitchFamily="49" charset="-122"/>
              </a:rPr>
              <a:t>USB </a:t>
            </a:r>
            <a:r>
              <a:rPr lang="zh-CN" altLang="en-US" sz="2800" dirty="0">
                <a:latin typeface="Times New Roman" panose="02020603050405020304" pitchFamily="18" charset="0"/>
                <a:ea typeface="楷体" panose="02010609060101010101" pitchFamily="49" charset="-122"/>
              </a:rPr>
              <a:t>盘等）？</a:t>
            </a:r>
            <a:endParaRPr lang="en-US" altLang="zh-CN" sz="2800" dirty="0">
              <a:latin typeface="Times New Roman" panose="02020603050405020304" pitchFamily="18" charset="0"/>
              <a:ea typeface="楷体" panose="02010609060101010101" pitchFamily="49" charset="-122"/>
            </a:endParaRPr>
          </a:p>
        </p:txBody>
      </p:sp>
      <p:sp>
        <p:nvSpPr>
          <p:cNvPr id="5" name="矩形 4"/>
          <p:cNvSpPr/>
          <p:nvPr/>
        </p:nvSpPr>
        <p:spPr>
          <a:xfrm>
            <a:off x="9505"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5000" b="1" dirty="0" smtClean="0">
                <a:solidFill>
                  <a:srgbClr val="FF0000"/>
                </a:solidFill>
                <a:latin typeface="Times New Roman" panose="02020603050405020304" pitchFamily="18" charset="0"/>
                <a:ea typeface="楷体" panose="02010609060101010101" pitchFamily="49" charset="-122"/>
              </a:rPr>
              <a:t>项目</a:t>
            </a:r>
            <a:r>
              <a:rPr lang="zh-CN" altLang="en-US" sz="5000" b="1" dirty="0">
                <a:solidFill>
                  <a:srgbClr val="FF0000"/>
                </a:solidFill>
                <a:latin typeface="Times New Roman" panose="02020603050405020304" pitchFamily="18" charset="0"/>
                <a:ea typeface="楷体" panose="02010609060101010101" pitchFamily="49" charset="-122"/>
              </a:rPr>
              <a:t>实施</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22990953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95536" y="1196752"/>
            <a:ext cx="8568952" cy="3024336"/>
          </a:xfrm>
          <a:ln>
            <a:miter lim="800000"/>
            <a:headEnd/>
            <a:tailEnd/>
          </a:ln>
        </p:spPr>
        <p:txBody>
          <a:bodyPr>
            <a:noAutofit/>
          </a:bodyPr>
          <a:lstStyle/>
          <a:p>
            <a:pPr algn="ctr" eaLnBrk="1" fontAlgn="auto" hangingPunct="1">
              <a:spcAft>
                <a:spcPts val="0"/>
              </a:spcAft>
              <a:defRPr/>
            </a:pPr>
            <a:r>
              <a:rPr lang="zh-CN" altLang="en-US" sz="5400" dirty="0" smtClean="0">
                <a:latin typeface="华文新魏" panose="02010800040101010101" pitchFamily="2" charset="-122"/>
                <a:ea typeface="华文新魏" panose="02010800040101010101" pitchFamily="2" charset="-122"/>
                <a:cs typeface="+mn-cs"/>
              </a:rPr>
              <a:t>项目</a:t>
            </a:r>
            <a:r>
              <a:rPr lang="zh-CN" altLang="en-US" sz="5400" dirty="0">
                <a:latin typeface="华文新魏" panose="02010800040101010101" pitchFamily="2" charset="-122"/>
                <a:ea typeface="华文新魏" panose="02010800040101010101" pitchFamily="2" charset="-122"/>
                <a:cs typeface="+mn-cs"/>
              </a:rPr>
              <a:t>一</a:t>
            </a:r>
            <a:r>
              <a:rPr lang="en-US" altLang="zh-CN" sz="5400" dirty="0">
                <a:latin typeface="华文新魏" panose="02010800040101010101" pitchFamily="2" charset="-122"/>
                <a:ea typeface="华文新魏" panose="02010800040101010101" pitchFamily="2" charset="-122"/>
                <a:cs typeface="+mn-cs"/>
              </a:rPr>
              <a:t/>
            </a:r>
            <a:br>
              <a:rPr lang="en-US" altLang="zh-CN" sz="5400" dirty="0">
                <a:latin typeface="华文新魏" panose="02010800040101010101" pitchFamily="2" charset="-122"/>
                <a:ea typeface="华文新魏" panose="02010800040101010101" pitchFamily="2" charset="-122"/>
                <a:cs typeface="+mn-cs"/>
              </a:rPr>
            </a:br>
            <a:r>
              <a:rPr lang="en-US" altLang="zh-CN" sz="5400" dirty="0">
                <a:latin typeface="华文新魏" panose="02010800040101010101" pitchFamily="2" charset="-122"/>
                <a:ea typeface="华文新魏" panose="02010800040101010101" pitchFamily="2" charset="-122"/>
                <a:cs typeface="+mn-cs"/>
              </a:rPr>
              <a:t/>
            </a:r>
            <a:br>
              <a:rPr lang="en-US" altLang="zh-CN" sz="5400" dirty="0">
                <a:latin typeface="华文新魏" panose="02010800040101010101" pitchFamily="2" charset="-122"/>
                <a:ea typeface="华文新魏" panose="02010800040101010101" pitchFamily="2" charset="-122"/>
                <a:cs typeface="+mn-cs"/>
              </a:rPr>
            </a:br>
            <a:r>
              <a:rPr lang="zh-CN" altLang="zh-CN" sz="5400" dirty="0">
                <a:latin typeface="华文新魏" panose="02010800040101010101" pitchFamily="2" charset="-122"/>
                <a:ea typeface="华文新魏" panose="02010800040101010101" pitchFamily="2" charset="-122"/>
                <a:cs typeface="+mn-cs"/>
              </a:rPr>
              <a:t>计算机取证准备和现场处理</a:t>
            </a:r>
            <a:endParaRPr lang="zh-CN" altLang="en-US" sz="5400" dirty="0">
              <a:latin typeface="华文新魏" panose="02010800040101010101" pitchFamily="2" charset="-122"/>
              <a:ea typeface="华文新魏" panose="02010800040101010101" pitchFamily="2" charset="-122"/>
              <a:cs typeface="+mn-cs"/>
            </a:endParaRPr>
          </a:p>
        </p:txBody>
      </p:sp>
    </p:spTree>
    <p:extLst>
      <p:ext uri="{BB962C8B-B14F-4D97-AF65-F5344CB8AC3E}">
        <p14:creationId xmlns:p14="http://schemas.microsoft.com/office/powerpoint/2010/main" val="212105793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a:lstStyle/>
          <a:p>
            <a:pPr eaLnBrk="1" hangingPunct="1"/>
            <a:r>
              <a:rPr lang="zh-CN" altLang="en-US" dirty="0" smtClean="0">
                <a:ea typeface="楷体" panose="02010609060101010101" pitchFamily="49" charset="-122"/>
              </a:rPr>
              <a:t>任务</a:t>
            </a:r>
            <a:r>
              <a:rPr lang="zh-CN" altLang="en-US" dirty="0">
                <a:ea typeface="楷体" panose="02010609060101010101" pitchFamily="49" charset="-122"/>
              </a:rPr>
              <a:t>一：计算机取证的程序和文档准备</a:t>
            </a:r>
            <a:endParaRPr lang="en-US" altLang="zh-CN" dirty="0">
              <a:ea typeface="楷体" panose="02010609060101010101" pitchFamily="49" charset="-122"/>
            </a:endParaRPr>
          </a:p>
        </p:txBody>
      </p:sp>
      <p:sp>
        <p:nvSpPr>
          <p:cNvPr id="11267" name="内容占位符 2"/>
          <p:cNvSpPr>
            <a:spLocks noGrp="1"/>
          </p:cNvSpPr>
          <p:nvPr>
            <p:ph idx="1"/>
          </p:nvPr>
        </p:nvSpPr>
        <p:spPr>
          <a:xfrm>
            <a:off x="179388" y="1484784"/>
            <a:ext cx="8785225" cy="4824412"/>
          </a:xfrm>
        </p:spPr>
        <p:txBody>
          <a:bodyPr/>
          <a:lstStyle/>
          <a:p>
            <a:pPr eaLnBrk="1" hangingPunct="1"/>
            <a:r>
              <a:rPr lang="zh-CN" altLang="en-US" sz="2800" dirty="0" smtClean="0">
                <a:ea typeface="楷体" panose="02010609060101010101" pitchFamily="49" charset="-122"/>
              </a:rPr>
              <a:t>计算机</a:t>
            </a:r>
            <a:r>
              <a:rPr lang="zh-CN" altLang="en-US" sz="2800" dirty="0">
                <a:ea typeface="楷体" panose="02010609060101010101" pitchFamily="49" charset="-122"/>
              </a:rPr>
              <a:t>取证的证据管理表</a:t>
            </a:r>
            <a:r>
              <a:rPr lang="zh-CN" altLang="en-US" sz="2800" dirty="0" smtClean="0">
                <a:ea typeface="楷体" panose="02010609060101010101" pitchFamily="49" charset="-122"/>
              </a:rPr>
              <a:t>单至少</a:t>
            </a:r>
            <a:r>
              <a:rPr lang="zh-CN" altLang="en-US" sz="2800" dirty="0">
                <a:ea typeface="楷体" panose="02010609060101010101" pitchFamily="49" charset="-122"/>
              </a:rPr>
              <a:t>应当包含以下内容</a:t>
            </a:r>
            <a:endParaRPr lang="en-US" altLang="zh-CN" sz="2800" dirty="0">
              <a:ea typeface="楷体" panose="02010609060101010101" pitchFamily="49" charset="-122"/>
            </a:endParaRPr>
          </a:p>
          <a:p>
            <a:pPr marL="612000">
              <a:buFont typeface="Wingdings" panose="05000000000000000000" pitchFamily="2" charset="2"/>
              <a:buChar char="ü"/>
            </a:pPr>
            <a:r>
              <a:rPr lang="zh-CN" altLang="en-US" sz="2800" dirty="0" smtClean="0">
                <a:latin typeface="Times New Roman" panose="02020603050405020304" pitchFamily="18" charset="0"/>
                <a:ea typeface="楷体" panose="02010609060101010101" pitchFamily="49" charset="-122"/>
              </a:rPr>
              <a:t>表题；</a:t>
            </a:r>
            <a:endParaRPr lang="zh-CN" altLang="en-US" sz="2800" dirty="0">
              <a:latin typeface="Times New Roman" panose="02020603050405020304" pitchFamily="18" charset="0"/>
              <a:ea typeface="楷体" panose="02010609060101010101" pitchFamily="49" charset="-122"/>
            </a:endParaRPr>
          </a:p>
          <a:p>
            <a:pPr marL="612000">
              <a:buFont typeface="Wingdings" panose="05000000000000000000" pitchFamily="2" charset="2"/>
              <a:buChar char="ü"/>
            </a:pPr>
            <a:r>
              <a:rPr lang="zh-CN" altLang="en-US" sz="2800" dirty="0" smtClean="0">
                <a:latin typeface="Times New Roman" panose="02020603050405020304" pitchFamily="18" charset="0"/>
                <a:ea typeface="楷体" panose="02010609060101010101" pitchFamily="49" charset="-122"/>
              </a:rPr>
              <a:t>案件</a:t>
            </a:r>
            <a:r>
              <a:rPr lang="zh-CN" altLang="en-US" sz="2800" dirty="0">
                <a:latin typeface="Times New Roman" panose="02020603050405020304" pitchFamily="18" charset="0"/>
                <a:ea typeface="楷体" panose="02010609060101010101" pitchFamily="49" charset="-122"/>
              </a:rPr>
              <a:t>编号；</a:t>
            </a:r>
          </a:p>
          <a:p>
            <a:pPr marL="612000">
              <a:buFont typeface="Wingdings" panose="05000000000000000000" pitchFamily="2" charset="2"/>
              <a:buChar char="ü"/>
            </a:pPr>
            <a:r>
              <a:rPr lang="zh-CN" altLang="en-US" sz="2800" dirty="0" smtClean="0">
                <a:latin typeface="Times New Roman" panose="02020603050405020304" pitchFamily="18" charset="0"/>
                <a:ea typeface="楷体" panose="02010609060101010101" pitchFamily="49" charset="-122"/>
              </a:rPr>
              <a:t>调查</a:t>
            </a:r>
            <a:r>
              <a:rPr lang="zh-CN" altLang="en-US" sz="2800" dirty="0">
                <a:latin typeface="Times New Roman" panose="02020603050405020304" pitchFamily="18" charset="0"/>
                <a:ea typeface="楷体" panose="02010609060101010101" pitchFamily="49" charset="-122"/>
              </a:rPr>
              <a:t>机构；</a:t>
            </a:r>
          </a:p>
          <a:p>
            <a:pPr marL="612000">
              <a:buFont typeface="Wingdings" panose="05000000000000000000" pitchFamily="2" charset="2"/>
              <a:buChar char="ü"/>
            </a:pPr>
            <a:r>
              <a:rPr lang="zh-CN" altLang="en-US" sz="2800" dirty="0" smtClean="0">
                <a:latin typeface="Times New Roman" panose="02020603050405020304" pitchFamily="18" charset="0"/>
                <a:ea typeface="楷体" panose="02010609060101010101" pitchFamily="49" charset="-122"/>
              </a:rPr>
              <a:t>调查</a:t>
            </a:r>
            <a:r>
              <a:rPr lang="zh-CN" altLang="en-US" sz="2800" dirty="0">
                <a:latin typeface="Times New Roman" panose="02020603050405020304" pitchFamily="18" charset="0"/>
                <a:ea typeface="楷体" panose="02010609060101010101" pitchFamily="49" charset="-122"/>
              </a:rPr>
              <a:t>员（签字）；</a:t>
            </a:r>
          </a:p>
          <a:p>
            <a:pPr marL="612000">
              <a:buFont typeface="Wingdings" panose="05000000000000000000" pitchFamily="2" charset="2"/>
              <a:buChar char="ü"/>
            </a:pPr>
            <a:r>
              <a:rPr lang="zh-CN" altLang="en-US" sz="2800" dirty="0" smtClean="0">
                <a:latin typeface="Times New Roman" panose="02020603050405020304" pitchFamily="18" charset="0"/>
                <a:ea typeface="楷体" panose="02010609060101010101" pitchFamily="49" charset="-122"/>
              </a:rPr>
              <a:t>案件</a:t>
            </a:r>
            <a:r>
              <a:rPr lang="zh-CN" altLang="en-US" sz="2800" dirty="0">
                <a:latin typeface="Times New Roman" panose="02020603050405020304" pitchFamily="18" charset="0"/>
                <a:ea typeface="楷体" panose="02010609060101010101" pitchFamily="49" charset="-122"/>
              </a:rPr>
              <a:t>性质；</a:t>
            </a:r>
          </a:p>
          <a:p>
            <a:pPr marL="612000">
              <a:buFont typeface="Wingdings" panose="05000000000000000000" pitchFamily="2" charset="2"/>
              <a:buChar char="ü"/>
            </a:pPr>
            <a:r>
              <a:rPr lang="zh-CN" altLang="en-US" sz="2800" dirty="0" smtClean="0">
                <a:latin typeface="Times New Roman" panose="02020603050405020304" pitchFamily="18" charset="0"/>
                <a:ea typeface="楷体" panose="02010609060101010101" pitchFamily="49" charset="-122"/>
              </a:rPr>
              <a:t>每个</a:t>
            </a:r>
            <a:r>
              <a:rPr lang="zh-CN" altLang="en-US" sz="2800" dirty="0">
                <a:latin typeface="Times New Roman" panose="02020603050405020304" pitchFamily="18" charset="0"/>
                <a:ea typeface="楷体" panose="02010609060101010101" pitchFamily="49" charset="-122"/>
              </a:rPr>
              <a:t>证据的获取细节</a:t>
            </a:r>
            <a:r>
              <a:rPr lang="zh-CN" altLang="en-US" sz="2800" dirty="0" smtClean="0">
                <a:latin typeface="Times New Roman" panose="02020603050405020304" pitchFamily="18" charset="0"/>
                <a:ea typeface="楷体" panose="02010609060101010101" pitchFamily="49" charset="-122"/>
              </a:rPr>
              <a:t>；</a:t>
            </a:r>
            <a:endParaRPr lang="en-US" altLang="zh-CN" sz="2800" dirty="0" smtClean="0">
              <a:latin typeface="Times New Roman" panose="02020603050405020304" pitchFamily="18" charset="0"/>
              <a:ea typeface="楷体" panose="02010609060101010101" pitchFamily="49" charset="-122"/>
            </a:endParaRPr>
          </a:p>
          <a:p>
            <a:pPr marL="612000">
              <a:buFont typeface="Wingdings" panose="05000000000000000000" pitchFamily="2" charset="2"/>
              <a:buChar char="ü"/>
            </a:pPr>
            <a:r>
              <a:rPr lang="zh-CN" altLang="en-US" sz="2800" dirty="0">
                <a:latin typeface="Times New Roman" panose="02020603050405020304" pitchFamily="18" charset="0"/>
                <a:ea typeface="楷体" panose="02010609060101010101" pitchFamily="49" charset="-122"/>
              </a:rPr>
              <a:t>证据调查取用处理细节；</a:t>
            </a:r>
            <a:endParaRPr lang="en-US" altLang="zh-CN" sz="2800" dirty="0">
              <a:latin typeface="Times New Roman" panose="02020603050405020304" pitchFamily="18" charset="0"/>
              <a:ea typeface="楷体" panose="02010609060101010101" pitchFamily="49" charset="-122"/>
            </a:endParaRPr>
          </a:p>
        </p:txBody>
      </p:sp>
      <p:sp>
        <p:nvSpPr>
          <p:cNvPr id="5" name="矩形 4"/>
          <p:cNvSpPr/>
          <p:nvPr/>
        </p:nvSpPr>
        <p:spPr>
          <a:xfrm>
            <a:off x="9505"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5000" b="1" dirty="0" smtClean="0">
                <a:solidFill>
                  <a:srgbClr val="FF0000"/>
                </a:solidFill>
                <a:latin typeface="Times New Roman" panose="02020603050405020304" pitchFamily="18" charset="0"/>
                <a:ea typeface="楷体" panose="02010609060101010101" pitchFamily="49" charset="-122"/>
              </a:rPr>
              <a:t>项目</a:t>
            </a:r>
            <a:r>
              <a:rPr lang="zh-CN" altLang="en-US" sz="5000" b="1" dirty="0">
                <a:solidFill>
                  <a:srgbClr val="FF0000"/>
                </a:solidFill>
                <a:latin typeface="Times New Roman" panose="02020603050405020304" pitchFamily="18" charset="0"/>
                <a:ea typeface="楷体" panose="02010609060101010101" pitchFamily="49" charset="-122"/>
              </a:rPr>
              <a:t>实施</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196547098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a:lstStyle/>
          <a:p>
            <a:pPr eaLnBrk="1" hangingPunct="1"/>
            <a:r>
              <a:rPr lang="zh-CN" altLang="en-US" dirty="0" smtClean="0">
                <a:ea typeface="楷体" panose="02010609060101010101" pitchFamily="49" charset="-122"/>
              </a:rPr>
              <a:t>任务</a:t>
            </a:r>
            <a:r>
              <a:rPr lang="zh-CN" altLang="en-US" dirty="0">
                <a:ea typeface="楷体" panose="02010609060101010101" pitchFamily="49" charset="-122"/>
              </a:rPr>
              <a:t>二：计算机取证的硬软件准备</a:t>
            </a:r>
            <a:endParaRPr lang="en-US" altLang="zh-CN" dirty="0">
              <a:ea typeface="楷体" panose="02010609060101010101" pitchFamily="49" charset="-122"/>
            </a:endParaRPr>
          </a:p>
        </p:txBody>
      </p:sp>
      <p:sp>
        <p:nvSpPr>
          <p:cNvPr id="11267" name="内容占位符 2"/>
          <p:cNvSpPr>
            <a:spLocks noGrp="1"/>
          </p:cNvSpPr>
          <p:nvPr>
            <p:ph idx="1"/>
          </p:nvPr>
        </p:nvSpPr>
        <p:spPr>
          <a:xfrm>
            <a:off x="179388" y="1484784"/>
            <a:ext cx="8785225" cy="4824412"/>
          </a:xfrm>
        </p:spPr>
        <p:txBody>
          <a:bodyPr/>
          <a:lstStyle/>
          <a:p>
            <a:pPr eaLnBrk="1" hangingPunct="1"/>
            <a:r>
              <a:rPr lang="zh-CN" altLang="en-US" sz="2800" dirty="0" smtClean="0">
                <a:ea typeface="楷体" panose="02010609060101010101" pitchFamily="49" charset="-122"/>
              </a:rPr>
              <a:t>了解</a:t>
            </a:r>
            <a:r>
              <a:rPr lang="zh-CN" altLang="en-US" sz="2800" dirty="0">
                <a:ea typeface="楷体" panose="02010609060101010101" pitchFamily="49" charset="-122"/>
              </a:rPr>
              <a:t>取证案件的需求</a:t>
            </a:r>
            <a:endParaRPr lang="en-US" altLang="zh-CN" sz="2800" dirty="0">
              <a:ea typeface="楷体" panose="02010609060101010101" pitchFamily="49" charset="-122"/>
            </a:endParaRPr>
          </a:p>
          <a:p>
            <a:pPr marL="612000">
              <a:buFont typeface="Wingdings" panose="05000000000000000000" pitchFamily="2" charset="2"/>
              <a:buChar char="ü"/>
            </a:pPr>
            <a:r>
              <a:rPr lang="zh-CN" altLang="en-US" sz="2800" dirty="0" smtClean="0">
                <a:latin typeface="Times New Roman" panose="02020603050405020304" pitchFamily="18" charset="0"/>
                <a:ea typeface="楷体" panose="02010609060101010101" pitchFamily="49" charset="-122"/>
              </a:rPr>
              <a:t>受托</a:t>
            </a:r>
            <a:r>
              <a:rPr lang="zh-CN" altLang="en-US" sz="2800" dirty="0">
                <a:latin typeface="Times New Roman" panose="02020603050405020304" pitchFamily="18" charset="0"/>
                <a:ea typeface="楷体" panose="02010609060101010101" pitchFamily="49" charset="-122"/>
              </a:rPr>
              <a:t>案件的性质；</a:t>
            </a:r>
          </a:p>
          <a:p>
            <a:pPr marL="612000">
              <a:buFont typeface="Wingdings" panose="05000000000000000000" pitchFamily="2" charset="2"/>
              <a:buChar char="ü"/>
            </a:pPr>
            <a:r>
              <a:rPr lang="zh-CN" altLang="en-US" sz="2800" dirty="0" smtClean="0">
                <a:latin typeface="Times New Roman" panose="02020603050405020304" pitchFamily="18" charset="0"/>
                <a:ea typeface="楷体" panose="02010609060101010101" pitchFamily="49" charset="-122"/>
              </a:rPr>
              <a:t>受托</a:t>
            </a:r>
            <a:r>
              <a:rPr lang="zh-CN" altLang="en-US" sz="2800" dirty="0">
                <a:latin typeface="Times New Roman" panose="02020603050405020304" pitchFamily="18" charset="0"/>
                <a:ea typeface="楷体" panose="02010609060101010101" pitchFamily="49" charset="-122"/>
              </a:rPr>
              <a:t>案件的取证范围；</a:t>
            </a:r>
          </a:p>
          <a:p>
            <a:pPr marL="612000">
              <a:buFont typeface="Wingdings" panose="05000000000000000000" pitchFamily="2" charset="2"/>
              <a:buChar char="ü"/>
            </a:pPr>
            <a:r>
              <a:rPr lang="zh-CN" altLang="en-US" sz="2800" dirty="0" smtClean="0">
                <a:latin typeface="Times New Roman" panose="02020603050405020304" pitchFamily="18" charset="0"/>
                <a:ea typeface="楷体" panose="02010609060101010101" pitchFamily="49" charset="-122"/>
              </a:rPr>
              <a:t>调查</a:t>
            </a:r>
            <a:r>
              <a:rPr lang="zh-CN" altLang="en-US" sz="2800" dirty="0">
                <a:latin typeface="Times New Roman" panose="02020603050405020304" pitchFamily="18" charset="0"/>
                <a:ea typeface="楷体" panose="02010609060101010101" pitchFamily="49" charset="-122"/>
              </a:rPr>
              <a:t>的目的；</a:t>
            </a:r>
          </a:p>
          <a:p>
            <a:pPr marL="612000">
              <a:buFont typeface="Wingdings" panose="05000000000000000000" pitchFamily="2" charset="2"/>
              <a:buChar char="ü"/>
            </a:pPr>
            <a:r>
              <a:rPr lang="zh-CN" altLang="en-US" sz="2800" dirty="0">
                <a:latin typeface="Times New Roman" panose="02020603050405020304" pitchFamily="18" charset="0"/>
                <a:ea typeface="楷体" panose="02010609060101010101" pitchFamily="49" charset="-122"/>
              </a:rPr>
              <a:t>被调查者的个人信息、专业方向、技术程度、工作甚至生活习惯；</a:t>
            </a:r>
          </a:p>
          <a:p>
            <a:pPr marL="612000">
              <a:buFont typeface="Wingdings" panose="05000000000000000000" pitchFamily="2" charset="2"/>
              <a:buChar char="ü"/>
            </a:pPr>
            <a:r>
              <a:rPr lang="zh-CN" altLang="en-US" sz="2800" dirty="0">
                <a:latin typeface="Times New Roman" panose="02020603050405020304" pitchFamily="18" charset="0"/>
                <a:ea typeface="楷体" panose="02010609060101010101" pitchFamily="49" charset="-122"/>
              </a:rPr>
              <a:t>取证对象是主机取证还是网络取证；</a:t>
            </a:r>
          </a:p>
          <a:p>
            <a:pPr marL="612000">
              <a:buFont typeface="Wingdings" panose="05000000000000000000" pitchFamily="2" charset="2"/>
              <a:buChar char="ü"/>
            </a:pPr>
            <a:r>
              <a:rPr lang="zh-CN" altLang="en-US" sz="2800" dirty="0">
                <a:latin typeface="Times New Roman" panose="02020603050405020304" pitchFamily="18" charset="0"/>
                <a:ea typeface="楷体" panose="02010609060101010101" pitchFamily="49" charset="-122"/>
              </a:rPr>
              <a:t>被取证计算机的操作系统环境；</a:t>
            </a:r>
            <a:endParaRPr lang="en-US" altLang="zh-CN" sz="2800" dirty="0">
              <a:latin typeface="Times New Roman" panose="02020603050405020304" pitchFamily="18" charset="0"/>
              <a:ea typeface="楷体" panose="02010609060101010101" pitchFamily="49" charset="-122"/>
            </a:endParaRPr>
          </a:p>
          <a:p>
            <a:pPr marL="612000">
              <a:buFont typeface="Wingdings" panose="05000000000000000000" pitchFamily="2" charset="2"/>
              <a:buChar char="ü"/>
            </a:pPr>
            <a:r>
              <a:rPr lang="zh-CN" altLang="en-US" sz="2800" dirty="0">
                <a:latin typeface="Times New Roman" panose="02020603050405020304" pitchFamily="18" charset="0"/>
                <a:ea typeface="楷体" panose="02010609060101010101" pitchFamily="49" charset="-122"/>
              </a:rPr>
              <a:t>被取证存储设备的文件格式；</a:t>
            </a:r>
            <a:endParaRPr lang="en-US" altLang="zh-CN" sz="2800" dirty="0">
              <a:latin typeface="Times New Roman" panose="02020603050405020304" pitchFamily="18" charset="0"/>
              <a:ea typeface="楷体" panose="02010609060101010101" pitchFamily="49" charset="-122"/>
            </a:endParaRPr>
          </a:p>
        </p:txBody>
      </p:sp>
      <p:sp>
        <p:nvSpPr>
          <p:cNvPr id="5" name="矩形 4"/>
          <p:cNvSpPr/>
          <p:nvPr/>
        </p:nvSpPr>
        <p:spPr>
          <a:xfrm>
            <a:off x="9505"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5000" b="1" dirty="0" smtClean="0">
                <a:solidFill>
                  <a:srgbClr val="FF0000"/>
                </a:solidFill>
                <a:latin typeface="Times New Roman" panose="02020603050405020304" pitchFamily="18" charset="0"/>
                <a:ea typeface="楷体" panose="02010609060101010101" pitchFamily="49" charset="-122"/>
              </a:rPr>
              <a:t>项目</a:t>
            </a:r>
            <a:r>
              <a:rPr lang="zh-CN" altLang="en-US" sz="5000" b="1" dirty="0">
                <a:solidFill>
                  <a:srgbClr val="FF0000"/>
                </a:solidFill>
                <a:latin typeface="Times New Roman" panose="02020603050405020304" pitchFamily="18" charset="0"/>
                <a:ea typeface="楷体" panose="02010609060101010101" pitchFamily="49" charset="-122"/>
              </a:rPr>
              <a:t>实施</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352900660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a:lstStyle/>
          <a:p>
            <a:pPr eaLnBrk="1" hangingPunct="1"/>
            <a:r>
              <a:rPr lang="zh-CN" altLang="en-US" dirty="0" smtClean="0">
                <a:ea typeface="楷体" panose="02010609060101010101" pitchFamily="49" charset="-122"/>
              </a:rPr>
              <a:t>任务</a:t>
            </a:r>
            <a:r>
              <a:rPr lang="zh-CN" altLang="en-US" dirty="0">
                <a:ea typeface="楷体" panose="02010609060101010101" pitchFamily="49" charset="-122"/>
              </a:rPr>
              <a:t>二：计算机取证的硬软件准备</a:t>
            </a:r>
            <a:endParaRPr lang="en-US" altLang="zh-CN" dirty="0">
              <a:ea typeface="楷体" panose="02010609060101010101" pitchFamily="49" charset="-122"/>
            </a:endParaRPr>
          </a:p>
        </p:txBody>
      </p:sp>
      <p:sp>
        <p:nvSpPr>
          <p:cNvPr id="11267" name="内容占位符 2"/>
          <p:cNvSpPr>
            <a:spLocks noGrp="1"/>
          </p:cNvSpPr>
          <p:nvPr>
            <p:ph idx="1"/>
          </p:nvPr>
        </p:nvSpPr>
        <p:spPr>
          <a:xfrm>
            <a:off x="179388" y="1484784"/>
            <a:ext cx="8785225" cy="4824412"/>
          </a:xfrm>
        </p:spPr>
        <p:txBody>
          <a:bodyPr/>
          <a:lstStyle/>
          <a:p>
            <a:pPr eaLnBrk="1" hangingPunct="1"/>
            <a:r>
              <a:rPr lang="zh-CN" altLang="en-US" sz="2800" dirty="0" smtClean="0">
                <a:ea typeface="楷体" panose="02010609060101010101" pitchFamily="49" charset="-122"/>
              </a:rPr>
              <a:t>规划</a:t>
            </a:r>
            <a:r>
              <a:rPr lang="zh-CN" altLang="en-US" sz="2800" dirty="0">
                <a:ea typeface="楷体" panose="02010609060101010101" pitchFamily="49" charset="-122"/>
              </a:rPr>
              <a:t>取证调查</a:t>
            </a:r>
            <a:endParaRPr lang="en-US" altLang="zh-CN" sz="2800" dirty="0">
              <a:ea typeface="楷体" panose="02010609060101010101" pitchFamily="49" charset="-122"/>
            </a:endParaRPr>
          </a:p>
          <a:p>
            <a:pPr marL="612000">
              <a:buFont typeface="Wingdings" panose="05000000000000000000" pitchFamily="2" charset="2"/>
              <a:buChar char="ü"/>
            </a:pPr>
            <a:r>
              <a:rPr lang="zh-CN" altLang="en-US" sz="2800" dirty="0">
                <a:latin typeface="Times New Roman" panose="02020603050405020304" pitchFamily="18" charset="0"/>
                <a:ea typeface="楷体" panose="02010609060101010101" pitchFamily="49" charset="-122"/>
              </a:rPr>
              <a:t>当</a:t>
            </a:r>
            <a:r>
              <a:rPr lang="en-US" altLang="zh-CN" sz="2800" dirty="0">
                <a:latin typeface="Times New Roman" panose="02020603050405020304" pitchFamily="18" charset="0"/>
                <a:ea typeface="楷体" panose="02010609060101010101" pitchFamily="49" charset="-122"/>
              </a:rPr>
              <a:t>Tom </a:t>
            </a:r>
            <a:r>
              <a:rPr lang="zh-CN" altLang="en-US" sz="2800" dirty="0">
                <a:latin typeface="Times New Roman" panose="02020603050405020304" pitchFamily="18" charset="0"/>
                <a:ea typeface="楷体" panose="02010609060101010101" pitchFamily="49" charset="-122"/>
              </a:rPr>
              <a:t>明确了对受托案件的需求后，就可以对整个取证调查进行规划，并制订调查计划了。</a:t>
            </a:r>
            <a:endParaRPr lang="en-US" altLang="zh-CN" sz="2800" dirty="0">
              <a:latin typeface="Times New Roman" panose="02020603050405020304" pitchFamily="18" charset="0"/>
              <a:ea typeface="楷体" panose="02010609060101010101" pitchFamily="49" charset="-122"/>
            </a:endParaRPr>
          </a:p>
          <a:p>
            <a:pPr marL="612000">
              <a:buFont typeface="Wingdings" panose="05000000000000000000" pitchFamily="2" charset="2"/>
              <a:buChar char="ü"/>
            </a:pPr>
            <a:r>
              <a:rPr lang="en-US" altLang="zh-CN" sz="2800" dirty="0">
                <a:latin typeface="Times New Roman" panose="02020603050405020304" pitchFamily="18" charset="0"/>
                <a:ea typeface="楷体" panose="02010609060101010101" pitchFamily="49" charset="-122"/>
              </a:rPr>
              <a:t>Tom </a:t>
            </a:r>
            <a:r>
              <a:rPr lang="zh-CN" altLang="en-US" sz="2800" dirty="0">
                <a:latin typeface="Times New Roman" panose="02020603050405020304" pitchFamily="18" charset="0"/>
                <a:ea typeface="楷体" panose="02010609060101010101" pitchFamily="49" charset="-122"/>
              </a:rPr>
              <a:t>还确定出了所需证据的类型，现在可以明确一下收集证据、建立证据链以及展开取证分析的详细步骤了。</a:t>
            </a:r>
            <a:endParaRPr lang="en-US" altLang="zh-CN" sz="2800" dirty="0">
              <a:latin typeface="Times New Roman" panose="02020603050405020304" pitchFamily="18" charset="0"/>
              <a:ea typeface="楷体" panose="02010609060101010101" pitchFamily="49" charset="-122"/>
            </a:endParaRPr>
          </a:p>
          <a:p>
            <a:pPr marL="612000">
              <a:buFont typeface="Wingdings" panose="05000000000000000000" pitchFamily="2" charset="2"/>
              <a:buChar char="ü"/>
            </a:pPr>
            <a:r>
              <a:rPr lang="zh-CN" altLang="en-US" sz="2800" dirty="0">
                <a:latin typeface="Times New Roman" panose="02020603050405020304" pitchFamily="18" charset="0"/>
                <a:ea typeface="楷体" panose="02010609060101010101" pitchFamily="49" charset="-122"/>
              </a:rPr>
              <a:t>这些步骤是为调查而制订的最基本的计划，它们说明</a:t>
            </a:r>
            <a:r>
              <a:rPr lang="en-US" altLang="zh-CN" sz="2800" dirty="0">
                <a:latin typeface="Times New Roman" panose="02020603050405020304" pitchFamily="18" charset="0"/>
                <a:ea typeface="楷体" panose="02010609060101010101" pitchFamily="49" charset="-122"/>
              </a:rPr>
              <a:t>Tom </a:t>
            </a:r>
            <a:r>
              <a:rPr lang="zh-CN" altLang="en-US" sz="2800" dirty="0">
                <a:latin typeface="Times New Roman" panose="02020603050405020304" pitchFamily="18" charset="0"/>
                <a:ea typeface="楷体" panose="02010609060101010101" pitchFamily="49" charset="-122"/>
              </a:rPr>
              <a:t>在什么时候应该干什么。</a:t>
            </a:r>
            <a:endParaRPr lang="en-US" altLang="zh-CN" sz="2800" dirty="0">
              <a:latin typeface="Times New Roman" panose="02020603050405020304" pitchFamily="18" charset="0"/>
              <a:ea typeface="楷体" panose="02010609060101010101" pitchFamily="49" charset="-122"/>
            </a:endParaRPr>
          </a:p>
        </p:txBody>
      </p:sp>
      <p:sp>
        <p:nvSpPr>
          <p:cNvPr id="5" name="矩形 4"/>
          <p:cNvSpPr/>
          <p:nvPr/>
        </p:nvSpPr>
        <p:spPr>
          <a:xfrm>
            <a:off x="9505"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5000" b="1" dirty="0" smtClean="0">
                <a:solidFill>
                  <a:srgbClr val="FF0000"/>
                </a:solidFill>
                <a:latin typeface="Times New Roman" panose="02020603050405020304" pitchFamily="18" charset="0"/>
                <a:ea typeface="楷体" panose="02010609060101010101" pitchFamily="49" charset="-122"/>
              </a:rPr>
              <a:t>项目</a:t>
            </a:r>
            <a:r>
              <a:rPr lang="zh-CN" altLang="en-US" sz="5000" b="1" dirty="0">
                <a:solidFill>
                  <a:srgbClr val="FF0000"/>
                </a:solidFill>
                <a:latin typeface="Times New Roman" panose="02020603050405020304" pitchFamily="18" charset="0"/>
                <a:ea typeface="楷体" panose="02010609060101010101" pitchFamily="49" charset="-122"/>
              </a:rPr>
              <a:t>实施</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115227715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p:txBody>
          <a:bodyPr/>
          <a:lstStyle/>
          <a:p>
            <a:pPr eaLnBrk="1" hangingPunct="1"/>
            <a:r>
              <a:rPr lang="en-US" altLang="zh-CN" b="1" smtClean="0">
                <a:latin typeface="Times New Roman" panose="02020603050405020304" pitchFamily="18" charset="0"/>
                <a:ea typeface="楷体" panose="02010609060101010101" pitchFamily="49" charset="-122"/>
              </a:rPr>
              <a:t>WinFE</a:t>
            </a:r>
            <a:r>
              <a:rPr lang="zh-CN" altLang="en-US" b="1" smtClean="0">
                <a:latin typeface="Times New Roman" panose="02020603050405020304" pitchFamily="18" charset="0"/>
                <a:ea typeface="楷体" panose="02010609060101010101" pitchFamily="49" charset="-122"/>
              </a:rPr>
              <a:t>的作用</a:t>
            </a:r>
          </a:p>
        </p:txBody>
      </p:sp>
      <p:sp>
        <p:nvSpPr>
          <p:cNvPr id="10243" name="内容占位符 2"/>
          <p:cNvSpPr>
            <a:spLocks noGrp="1"/>
          </p:cNvSpPr>
          <p:nvPr>
            <p:ph idx="1"/>
          </p:nvPr>
        </p:nvSpPr>
        <p:spPr>
          <a:xfrm>
            <a:off x="457200" y="2135188"/>
            <a:ext cx="8229600" cy="4389437"/>
          </a:xfrm>
        </p:spPr>
        <p:txBody>
          <a:bodyPr/>
          <a:lstStyle/>
          <a:p>
            <a:pPr eaLnBrk="1" hangingPunct="1"/>
            <a:r>
              <a:rPr lang="zh-CN" altLang="en-US" sz="2800" b="1" smtClean="0">
                <a:latin typeface="Times New Roman" panose="02020603050405020304" pitchFamily="18" charset="0"/>
                <a:ea typeface="楷体" panose="02010609060101010101" pitchFamily="49" charset="-122"/>
              </a:rPr>
              <a:t>计算机证据必须满足关联性、合法性和客观性</a:t>
            </a:r>
          </a:p>
          <a:p>
            <a:pPr eaLnBrk="1" hangingPunct="1"/>
            <a:endParaRPr lang="zh-CN" altLang="en-US" sz="2800" b="1" smtClean="0">
              <a:latin typeface="Times New Roman" panose="02020603050405020304" pitchFamily="18" charset="0"/>
              <a:ea typeface="楷体" panose="02010609060101010101" pitchFamily="49" charset="-122"/>
            </a:endParaRPr>
          </a:p>
          <a:p>
            <a:pPr eaLnBrk="1" hangingPunct="1"/>
            <a:r>
              <a:rPr lang="zh-CN" altLang="en-US" sz="2800" b="1" smtClean="0">
                <a:latin typeface="Times New Roman" panose="02020603050405020304" pitchFamily="18" charset="0"/>
                <a:ea typeface="楷体" panose="02010609060101010101" pitchFamily="49" charset="-122"/>
              </a:rPr>
              <a:t>如何保证客观性？</a:t>
            </a:r>
          </a:p>
          <a:p>
            <a:pPr eaLnBrk="1" hangingPunct="1"/>
            <a:endParaRPr lang="zh-CN" altLang="en-US" sz="2800" b="1" smtClean="0">
              <a:latin typeface="Times New Roman" panose="02020603050405020304" pitchFamily="18" charset="0"/>
              <a:ea typeface="楷体" panose="02010609060101010101" pitchFamily="49" charset="-122"/>
            </a:endParaRPr>
          </a:p>
          <a:p>
            <a:pPr eaLnBrk="1" hangingPunct="1"/>
            <a:r>
              <a:rPr lang="zh-CN" altLang="en-US" sz="2800" b="1" smtClean="0">
                <a:latin typeface="Times New Roman" panose="02020603050405020304" pitchFamily="18" charset="0"/>
                <a:ea typeface="楷体" panose="02010609060101010101" pitchFamily="49" charset="-122"/>
              </a:rPr>
              <a:t>正常启动</a:t>
            </a:r>
            <a:r>
              <a:rPr lang="en-US" altLang="zh-CN" sz="2800" b="1" smtClean="0">
                <a:latin typeface="Times New Roman" panose="02020603050405020304" pitchFamily="18" charset="0"/>
                <a:ea typeface="楷体" panose="02010609060101010101" pitchFamily="49" charset="-122"/>
              </a:rPr>
              <a:t>Windows</a:t>
            </a:r>
            <a:r>
              <a:rPr lang="zh-CN" altLang="en-US" sz="2800" b="1" smtClean="0">
                <a:latin typeface="Times New Roman" panose="02020603050405020304" pitchFamily="18" charset="0"/>
                <a:ea typeface="楷体" panose="02010609060101010101" pitchFamily="49" charset="-122"/>
              </a:rPr>
              <a:t>能否保证证据的客观性？</a:t>
            </a:r>
          </a:p>
          <a:p>
            <a:pPr eaLnBrk="1" hangingPunct="1"/>
            <a:endParaRPr lang="en-US" altLang="zh-CN" sz="2800" b="1" smtClean="0">
              <a:latin typeface="Times New Roman" panose="02020603050405020304" pitchFamily="18" charset="0"/>
              <a:ea typeface="楷体" panose="02010609060101010101" pitchFamily="49" charset="-122"/>
            </a:endParaRPr>
          </a:p>
          <a:p>
            <a:pPr eaLnBrk="1" hangingPunct="1"/>
            <a:r>
              <a:rPr lang="en-US" altLang="zh-CN" sz="2800" b="1" smtClean="0">
                <a:latin typeface="Times New Roman" panose="02020603050405020304" pitchFamily="18" charset="0"/>
                <a:ea typeface="楷体" panose="02010609060101010101" pitchFamily="49" charset="-122"/>
              </a:rPr>
              <a:t>WinFE</a:t>
            </a:r>
            <a:r>
              <a:rPr lang="zh-CN" altLang="en-US" sz="2800" b="1" smtClean="0">
                <a:latin typeface="Times New Roman" panose="02020603050405020304" pitchFamily="18" charset="0"/>
                <a:ea typeface="楷体" panose="02010609060101010101" pitchFamily="49" charset="-122"/>
              </a:rPr>
              <a:t>是什么？</a:t>
            </a:r>
          </a:p>
        </p:txBody>
      </p:sp>
      <p:sp>
        <p:nvSpPr>
          <p:cNvPr id="5" name="矩形 4"/>
          <p:cNvSpPr/>
          <p:nvPr/>
        </p:nvSpPr>
        <p:spPr>
          <a:xfrm>
            <a:off x="1" y="54927"/>
            <a:ext cx="5724127" cy="769441"/>
          </a:xfrm>
          <a:prstGeom prst="rect">
            <a:avLst/>
          </a:prstGeom>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dirty="0" smtClean="0">
                <a:solidFill>
                  <a:srgbClr val="FF0000"/>
                </a:solidFill>
                <a:latin typeface="Times New Roman" panose="02020603050405020304" pitchFamily="18" charset="0"/>
                <a:ea typeface="楷体" panose="02010609060101010101" pitchFamily="49" charset="-122"/>
              </a:rPr>
              <a:t>WIN FE</a:t>
            </a:r>
            <a:r>
              <a:rPr lang="zh-CN" altLang="en-US" sz="4400" b="1" dirty="0" smtClean="0">
                <a:solidFill>
                  <a:srgbClr val="FF0000"/>
                </a:solidFill>
                <a:latin typeface="Times New Roman" panose="02020603050405020304" pitchFamily="18" charset="0"/>
                <a:ea typeface="楷体" panose="02010609060101010101" pitchFamily="49" charset="-122"/>
              </a:rPr>
              <a:t>启动盘的制作</a:t>
            </a:r>
            <a:endParaRPr lang="en-US" altLang="zh-CN" sz="44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1737067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0243">
                                            <p:txEl>
                                              <p:pRg st="2" end="2"/>
                                            </p:txEl>
                                          </p:spTgt>
                                        </p:tgtEl>
                                        <p:attrNameLst>
                                          <p:attrName>style.visibility</p:attrName>
                                        </p:attrNameLst>
                                      </p:cBhvr>
                                      <p:to>
                                        <p:strVal val="visible"/>
                                      </p:to>
                                    </p:set>
                                    <p:anim calcmode="lin" valueType="num">
                                      <p:cBhvr additive="base">
                                        <p:cTn id="7" dur="500" fill="hold"/>
                                        <p:tgtEl>
                                          <p:spTgt spid="1024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4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0243">
                                            <p:txEl>
                                              <p:pRg st="4" end="4"/>
                                            </p:txEl>
                                          </p:spTgt>
                                        </p:tgtEl>
                                        <p:attrNameLst>
                                          <p:attrName>style.visibility</p:attrName>
                                        </p:attrNameLst>
                                      </p:cBhvr>
                                      <p:to>
                                        <p:strVal val="visible"/>
                                      </p:to>
                                    </p:set>
                                    <p:anim calcmode="lin" valueType="num">
                                      <p:cBhvr additive="base">
                                        <p:cTn id="13" dur="500" fill="hold"/>
                                        <p:tgtEl>
                                          <p:spTgt spid="1024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24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0243">
                                            <p:txEl>
                                              <p:pRg st="6" end="6"/>
                                            </p:txEl>
                                          </p:spTgt>
                                        </p:tgtEl>
                                        <p:attrNameLst>
                                          <p:attrName>style.visibility</p:attrName>
                                        </p:attrNameLst>
                                      </p:cBhvr>
                                      <p:to>
                                        <p:strVal val="visible"/>
                                      </p:to>
                                    </p:set>
                                    <p:anim calcmode="lin" valueType="num">
                                      <p:cBhvr additive="base">
                                        <p:cTn id="19" dur="500" fill="hold"/>
                                        <p:tgtEl>
                                          <p:spTgt spid="10243">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24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标题 1"/>
          <p:cNvSpPr>
            <a:spLocks noGrp="1"/>
          </p:cNvSpPr>
          <p:nvPr>
            <p:ph type="title" idx="4294967295"/>
          </p:nvPr>
        </p:nvSpPr>
        <p:spPr/>
        <p:txBody>
          <a:bodyPr/>
          <a:lstStyle/>
          <a:p>
            <a:pPr eaLnBrk="1" hangingPunct="1"/>
            <a:r>
              <a:rPr lang="en-US" altLang="zh-CN" b="1" smtClean="0">
                <a:latin typeface="Times New Roman" panose="02020603050405020304" pitchFamily="18" charset="0"/>
                <a:ea typeface="楷体" panose="02010609060101010101" pitchFamily="49" charset="-122"/>
              </a:rPr>
              <a:t>WinFE</a:t>
            </a:r>
            <a:r>
              <a:rPr lang="zh-CN" altLang="en-US" b="1" smtClean="0">
                <a:latin typeface="Times New Roman" panose="02020603050405020304" pitchFamily="18" charset="0"/>
                <a:ea typeface="楷体" panose="02010609060101010101" pitchFamily="49" charset="-122"/>
              </a:rPr>
              <a:t>是什么？</a:t>
            </a:r>
          </a:p>
        </p:txBody>
      </p:sp>
      <p:sp>
        <p:nvSpPr>
          <p:cNvPr id="79875" name="内容占位符 2"/>
          <p:cNvSpPr>
            <a:spLocks noGrp="1"/>
          </p:cNvSpPr>
          <p:nvPr>
            <p:ph idx="4294967295"/>
          </p:nvPr>
        </p:nvSpPr>
        <p:spPr>
          <a:xfrm>
            <a:off x="457200" y="1916832"/>
            <a:ext cx="8229600" cy="4389437"/>
          </a:xfrm>
        </p:spPr>
        <p:txBody>
          <a:bodyPr/>
          <a:lstStyle/>
          <a:p>
            <a:pPr eaLnBrk="1" hangingPunct="1"/>
            <a:r>
              <a:rPr lang="en-US" altLang="zh-CN" sz="2800" b="1" dirty="0" smtClean="0">
                <a:latin typeface="Times New Roman" panose="02020603050405020304" pitchFamily="18" charset="0"/>
                <a:ea typeface="楷体" panose="02010609060101010101" pitchFamily="49" charset="-122"/>
              </a:rPr>
              <a:t>WinPE</a:t>
            </a:r>
            <a:r>
              <a:rPr lang="zh-CN" altLang="en-US" sz="2800" b="1" dirty="0" smtClean="0">
                <a:latin typeface="Times New Roman" panose="02020603050405020304" pitchFamily="18" charset="0"/>
                <a:ea typeface="楷体" panose="02010609060101010101" pitchFamily="49" charset="-122"/>
              </a:rPr>
              <a:t>：</a:t>
            </a:r>
            <a:r>
              <a:rPr lang="en-US" altLang="zh-CN" b="1" dirty="0" smtClean="0"/>
              <a:t>Windows Pre-Installed Environment</a:t>
            </a:r>
            <a:r>
              <a:rPr lang="en-US" altLang="zh-CN" dirty="0" smtClean="0"/>
              <a:t> </a:t>
            </a:r>
            <a:endParaRPr lang="zh-CN" altLang="en-US" sz="2800" b="1" dirty="0" smtClean="0">
              <a:latin typeface="Times New Roman" panose="02020603050405020304" pitchFamily="18" charset="0"/>
              <a:ea typeface="楷体" panose="02010609060101010101" pitchFamily="49" charset="-122"/>
            </a:endParaRPr>
          </a:p>
          <a:p>
            <a:pPr eaLnBrk="1" hangingPunct="1"/>
            <a:endParaRPr lang="zh-CN" altLang="en-US" sz="2800" b="1" dirty="0" smtClean="0">
              <a:latin typeface="Times New Roman" panose="02020603050405020304" pitchFamily="18" charset="0"/>
              <a:ea typeface="楷体" panose="02010609060101010101" pitchFamily="49" charset="-122"/>
            </a:endParaRPr>
          </a:p>
          <a:p>
            <a:pPr eaLnBrk="1" hangingPunct="1"/>
            <a:r>
              <a:rPr lang="en-US" altLang="zh-CN" sz="2800" b="1" dirty="0" err="1" smtClean="0">
                <a:latin typeface="Times New Roman" panose="02020603050405020304" pitchFamily="18" charset="0"/>
                <a:ea typeface="楷体" panose="02010609060101010101" pitchFamily="49" charset="-122"/>
              </a:rPr>
              <a:t>WinFE</a:t>
            </a:r>
            <a:r>
              <a:rPr lang="zh-CN" altLang="en-US" sz="2800" b="1" dirty="0" smtClean="0">
                <a:latin typeface="Times New Roman" panose="02020603050405020304" pitchFamily="18" charset="0"/>
                <a:ea typeface="楷体" panose="02010609060101010101" pitchFamily="49" charset="-122"/>
              </a:rPr>
              <a:t>：</a:t>
            </a:r>
            <a:r>
              <a:rPr lang="en-US" altLang="zh-CN" b="1" dirty="0" smtClean="0"/>
              <a:t>Windows Forensics Environment</a:t>
            </a:r>
            <a:r>
              <a:rPr lang="en-US" altLang="zh-CN" dirty="0" smtClean="0"/>
              <a:t> </a:t>
            </a:r>
            <a:endParaRPr lang="zh-CN" altLang="en-US" sz="2800" b="1" dirty="0" smtClean="0">
              <a:latin typeface="Times New Roman" panose="02020603050405020304" pitchFamily="18" charset="0"/>
              <a:ea typeface="楷体" panose="02010609060101010101" pitchFamily="49" charset="-122"/>
            </a:endParaRPr>
          </a:p>
          <a:p>
            <a:pPr eaLnBrk="1" hangingPunct="1"/>
            <a:endParaRPr lang="zh-CN" altLang="en-US" sz="2800" b="1" dirty="0" smtClean="0">
              <a:latin typeface="Times New Roman" panose="02020603050405020304" pitchFamily="18" charset="0"/>
              <a:ea typeface="楷体" panose="02010609060101010101" pitchFamily="49" charset="-122"/>
            </a:endParaRPr>
          </a:p>
        </p:txBody>
      </p:sp>
      <p:pic>
        <p:nvPicPr>
          <p:cNvPr id="79877" name="Picture 5" descr="Image000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9113" y="3789363"/>
            <a:ext cx="3619500" cy="2867025"/>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1" y="54927"/>
            <a:ext cx="5724127" cy="769441"/>
          </a:xfrm>
          <a:prstGeom prst="rect">
            <a:avLst/>
          </a:prstGeom>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dirty="0" smtClean="0">
                <a:solidFill>
                  <a:srgbClr val="FF0000"/>
                </a:solidFill>
                <a:latin typeface="Times New Roman" panose="02020603050405020304" pitchFamily="18" charset="0"/>
                <a:ea typeface="楷体" panose="02010609060101010101" pitchFamily="49" charset="-122"/>
              </a:rPr>
              <a:t>WIN FE</a:t>
            </a:r>
            <a:r>
              <a:rPr lang="zh-CN" altLang="en-US" sz="4400" b="1" dirty="0" smtClean="0">
                <a:solidFill>
                  <a:srgbClr val="FF0000"/>
                </a:solidFill>
                <a:latin typeface="Times New Roman" panose="02020603050405020304" pitchFamily="18" charset="0"/>
                <a:ea typeface="楷体" panose="02010609060101010101" pitchFamily="49" charset="-122"/>
              </a:rPr>
              <a:t>启动盘的制作</a:t>
            </a:r>
            <a:endParaRPr lang="en-US" altLang="zh-CN" sz="44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289907732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9875">
                                            <p:txEl>
                                              <p:pRg st="2" end="2"/>
                                            </p:txEl>
                                          </p:spTgt>
                                        </p:tgtEl>
                                        <p:attrNameLst>
                                          <p:attrName>style.visibility</p:attrName>
                                        </p:attrNameLst>
                                      </p:cBhvr>
                                      <p:to>
                                        <p:strVal val="visible"/>
                                      </p:to>
                                    </p:set>
                                    <p:anim calcmode="lin" valueType="num">
                                      <p:cBhvr additive="base">
                                        <p:cTn id="7" dur="500" fill="hold"/>
                                        <p:tgtEl>
                                          <p:spTgt spid="7987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987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a:lstStyle/>
          <a:p>
            <a:pPr eaLnBrk="1" hangingPunct="1"/>
            <a:r>
              <a:rPr lang="zh-CN" altLang="en-US" b="1" smtClean="0">
                <a:ea typeface="楷体" panose="02010609060101010101" pitchFamily="49" charset="-122"/>
              </a:rPr>
              <a:t>如何制作</a:t>
            </a:r>
            <a:r>
              <a:rPr lang="en-US" altLang="zh-CN" b="1" smtClean="0">
                <a:ea typeface="楷体" panose="02010609060101010101" pitchFamily="49" charset="-122"/>
              </a:rPr>
              <a:t>WinFE</a:t>
            </a:r>
            <a:r>
              <a:rPr lang="zh-CN" altLang="en-US" b="1" smtClean="0">
                <a:ea typeface="楷体" panose="02010609060101010101" pitchFamily="49" charset="-122"/>
              </a:rPr>
              <a:t>启动光盘？</a:t>
            </a:r>
          </a:p>
        </p:txBody>
      </p:sp>
      <p:sp>
        <p:nvSpPr>
          <p:cNvPr id="11267" name="内容占位符 2"/>
          <p:cNvSpPr>
            <a:spLocks noGrp="1"/>
          </p:cNvSpPr>
          <p:nvPr>
            <p:ph idx="1"/>
          </p:nvPr>
        </p:nvSpPr>
        <p:spPr/>
        <p:txBody>
          <a:bodyPr/>
          <a:lstStyle/>
          <a:p>
            <a:pPr eaLnBrk="1" hangingPunct="1"/>
            <a:r>
              <a:rPr lang="zh-CN" altLang="en-US" sz="2800" b="1" smtClean="0">
                <a:ea typeface="楷体" panose="02010609060101010101" pitchFamily="49" charset="-122"/>
              </a:rPr>
              <a:t>制作</a:t>
            </a:r>
            <a:r>
              <a:rPr lang="en-US" altLang="zh-CN" sz="2800" b="1" smtClean="0">
                <a:ea typeface="楷体" panose="02010609060101010101" pitchFamily="49" charset="-122"/>
              </a:rPr>
              <a:t>WinFE</a:t>
            </a:r>
            <a:r>
              <a:rPr lang="zh-CN" altLang="en-US" sz="2800" b="1" smtClean="0">
                <a:ea typeface="楷体" panose="02010609060101010101" pitchFamily="49" charset="-122"/>
              </a:rPr>
              <a:t>前的准备</a:t>
            </a:r>
          </a:p>
          <a:p>
            <a:pPr eaLnBrk="1" hangingPunct="1"/>
            <a:endParaRPr lang="en-US" altLang="zh-CN" sz="2800" b="1" smtClean="0">
              <a:ea typeface="楷体" panose="02010609060101010101" pitchFamily="49" charset="-122"/>
            </a:endParaRPr>
          </a:p>
          <a:p>
            <a:pPr eaLnBrk="1" hangingPunct="1"/>
            <a:r>
              <a:rPr lang="zh-CN" altLang="en-US" sz="2800" b="1" smtClean="0">
                <a:ea typeface="楷体" panose="02010609060101010101" pitchFamily="49" charset="-122"/>
              </a:rPr>
              <a:t>硬件：</a:t>
            </a:r>
            <a:r>
              <a:rPr lang="en-US" altLang="zh-CN" sz="2800" b="1" smtClean="0">
                <a:ea typeface="楷体" panose="02010609060101010101" pitchFamily="49" charset="-122"/>
              </a:rPr>
              <a:t>CD/DVD</a:t>
            </a:r>
            <a:r>
              <a:rPr lang="zh-CN" altLang="en-US" sz="2800" b="1" smtClean="0">
                <a:ea typeface="楷体" panose="02010609060101010101" pitchFamily="49" charset="-122"/>
              </a:rPr>
              <a:t>刻录机、空白</a:t>
            </a:r>
            <a:r>
              <a:rPr lang="en-US" altLang="zh-CN" sz="2800" b="1" smtClean="0">
                <a:ea typeface="楷体" panose="02010609060101010101" pitchFamily="49" charset="-122"/>
              </a:rPr>
              <a:t>CD/DVD</a:t>
            </a:r>
          </a:p>
          <a:p>
            <a:pPr eaLnBrk="1" hangingPunct="1"/>
            <a:endParaRPr lang="en-US" altLang="zh-CN" sz="2800" b="1" smtClean="0">
              <a:ea typeface="楷体" panose="02010609060101010101" pitchFamily="49" charset="-122"/>
            </a:endParaRPr>
          </a:p>
          <a:p>
            <a:pPr eaLnBrk="1" hangingPunct="1"/>
            <a:r>
              <a:rPr lang="zh-CN" altLang="en-US" sz="2800" b="1" smtClean="0">
                <a:ea typeface="楷体" panose="02010609060101010101" pitchFamily="49" charset="-122"/>
              </a:rPr>
              <a:t>软件：</a:t>
            </a:r>
          </a:p>
          <a:p>
            <a:pPr eaLnBrk="1" hangingPunct="1">
              <a:buFont typeface="Wingdings" panose="05000000000000000000" pitchFamily="2" charset="2"/>
              <a:buChar char="Ø"/>
            </a:pPr>
            <a:endParaRPr lang="en-US" altLang="zh-CN" sz="2400" b="1" smtClean="0"/>
          </a:p>
          <a:p>
            <a:pPr eaLnBrk="1" hangingPunct="1">
              <a:buFont typeface="Wingdings" panose="05000000000000000000" pitchFamily="2" charset="2"/>
              <a:buChar char="Ø"/>
            </a:pPr>
            <a:r>
              <a:rPr lang="en-US" altLang="zh-CN" sz="2400" b="1" smtClean="0"/>
              <a:t>Windows Automated Installation Kit (AIK)</a:t>
            </a:r>
          </a:p>
          <a:p>
            <a:pPr eaLnBrk="1" hangingPunct="1">
              <a:buFont typeface="Wingdings" panose="05000000000000000000" pitchFamily="2" charset="2"/>
              <a:buChar char="Ø"/>
            </a:pPr>
            <a:endParaRPr lang="zh-CN" altLang="en-US" sz="2400" b="1" smtClean="0"/>
          </a:p>
          <a:p>
            <a:pPr eaLnBrk="1" hangingPunct="1">
              <a:buFont typeface="Wingdings" panose="05000000000000000000" pitchFamily="2" charset="2"/>
              <a:buChar char="Ø"/>
            </a:pPr>
            <a:r>
              <a:rPr lang="zh-CN" altLang="en-US" sz="2400" b="1" smtClean="0"/>
              <a:t>取证工具软件</a:t>
            </a:r>
            <a:r>
              <a:rPr lang="zh-CN" altLang="en-US" sz="2400" smtClean="0"/>
              <a:t> </a:t>
            </a:r>
          </a:p>
        </p:txBody>
      </p:sp>
      <p:sp>
        <p:nvSpPr>
          <p:cNvPr id="5" name="矩形 4"/>
          <p:cNvSpPr/>
          <p:nvPr/>
        </p:nvSpPr>
        <p:spPr>
          <a:xfrm>
            <a:off x="1" y="54927"/>
            <a:ext cx="5724127" cy="769441"/>
          </a:xfrm>
          <a:prstGeom prst="rect">
            <a:avLst/>
          </a:prstGeom>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dirty="0" smtClean="0">
                <a:solidFill>
                  <a:srgbClr val="FF0000"/>
                </a:solidFill>
                <a:latin typeface="Times New Roman" panose="02020603050405020304" pitchFamily="18" charset="0"/>
                <a:ea typeface="楷体" panose="02010609060101010101" pitchFamily="49" charset="-122"/>
              </a:rPr>
              <a:t>WIN FE</a:t>
            </a:r>
            <a:r>
              <a:rPr lang="zh-CN" altLang="en-US" sz="4400" b="1" dirty="0" smtClean="0">
                <a:solidFill>
                  <a:srgbClr val="FF0000"/>
                </a:solidFill>
                <a:latin typeface="Times New Roman" panose="02020603050405020304" pitchFamily="18" charset="0"/>
                <a:ea typeface="楷体" panose="02010609060101010101" pitchFamily="49" charset="-122"/>
              </a:rPr>
              <a:t>启动盘的制作</a:t>
            </a:r>
            <a:endParaRPr lang="en-US" altLang="zh-CN" sz="44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273630353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1267">
                                            <p:txEl>
                                              <p:pRg st="2" end="2"/>
                                            </p:txEl>
                                          </p:spTgt>
                                        </p:tgtEl>
                                        <p:attrNameLst>
                                          <p:attrName>style.visibility</p:attrName>
                                        </p:attrNameLst>
                                      </p:cBhvr>
                                      <p:to>
                                        <p:strVal val="visible"/>
                                      </p:to>
                                    </p:set>
                                    <p:anim calcmode="lin" valueType="num">
                                      <p:cBhvr additive="base">
                                        <p:cTn id="7" dur="500" fill="hold"/>
                                        <p:tgtEl>
                                          <p:spTgt spid="11267">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1267">
                                            <p:txEl>
                                              <p:pRg st="4" end="4"/>
                                            </p:txEl>
                                          </p:spTgt>
                                        </p:tgtEl>
                                        <p:attrNameLst>
                                          <p:attrName>style.visibility</p:attrName>
                                        </p:attrNameLst>
                                      </p:cBhvr>
                                      <p:to>
                                        <p:strVal val="visible"/>
                                      </p:to>
                                    </p:set>
                                    <p:anim calcmode="lin" valueType="num">
                                      <p:cBhvr additive="base">
                                        <p:cTn id="13" dur="500" fill="hold"/>
                                        <p:tgtEl>
                                          <p:spTgt spid="11267">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26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1267">
                                            <p:txEl>
                                              <p:pRg st="6" end="6"/>
                                            </p:txEl>
                                          </p:spTgt>
                                        </p:tgtEl>
                                        <p:attrNameLst>
                                          <p:attrName>style.visibility</p:attrName>
                                        </p:attrNameLst>
                                      </p:cBhvr>
                                      <p:to>
                                        <p:strVal val="visible"/>
                                      </p:to>
                                    </p:set>
                                    <p:anim calcmode="lin" valueType="num">
                                      <p:cBhvr additive="base">
                                        <p:cTn id="19" dur="500" fill="hold"/>
                                        <p:tgtEl>
                                          <p:spTgt spid="11267">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267">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1267">
                                            <p:txEl>
                                              <p:pRg st="8" end="8"/>
                                            </p:txEl>
                                          </p:spTgt>
                                        </p:tgtEl>
                                        <p:attrNameLst>
                                          <p:attrName>style.visibility</p:attrName>
                                        </p:attrNameLst>
                                      </p:cBhvr>
                                      <p:to>
                                        <p:strVal val="visible"/>
                                      </p:to>
                                    </p:set>
                                    <p:anim calcmode="lin" valueType="num">
                                      <p:cBhvr additive="base">
                                        <p:cTn id="25" dur="500" fill="hold"/>
                                        <p:tgtEl>
                                          <p:spTgt spid="11267">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267">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标题 1"/>
          <p:cNvSpPr>
            <a:spLocks noGrp="1"/>
          </p:cNvSpPr>
          <p:nvPr>
            <p:ph type="title" idx="4294967295"/>
          </p:nvPr>
        </p:nvSpPr>
        <p:spPr/>
        <p:txBody>
          <a:bodyPr/>
          <a:lstStyle/>
          <a:p>
            <a:pPr eaLnBrk="1" hangingPunct="1"/>
            <a:r>
              <a:rPr lang="zh-CN" altLang="en-US" b="1" smtClean="0">
                <a:ea typeface="楷体" panose="02010609060101010101" pitchFamily="49" charset="-122"/>
              </a:rPr>
              <a:t>如何制作</a:t>
            </a:r>
            <a:r>
              <a:rPr lang="en-US" altLang="zh-CN" b="1" smtClean="0">
                <a:ea typeface="楷体" panose="02010609060101010101" pitchFamily="49" charset="-122"/>
              </a:rPr>
              <a:t>WinFE</a:t>
            </a:r>
            <a:r>
              <a:rPr lang="zh-CN" altLang="en-US" b="1" smtClean="0">
                <a:ea typeface="楷体" panose="02010609060101010101" pitchFamily="49" charset="-122"/>
              </a:rPr>
              <a:t>启动光盘？</a:t>
            </a:r>
          </a:p>
        </p:txBody>
      </p:sp>
      <p:sp>
        <p:nvSpPr>
          <p:cNvPr id="80899" name="内容占位符 2"/>
          <p:cNvSpPr>
            <a:spLocks noGrp="1"/>
          </p:cNvSpPr>
          <p:nvPr>
            <p:ph idx="4294967295"/>
          </p:nvPr>
        </p:nvSpPr>
        <p:spPr/>
        <p:txBody>
          <a:bodyPr/>
          <a:lstStyle/>
          <a:p>
            <a:pPr eaLnBrk="1" hangingPunct="1"/>
            <a:r>
              <a:rPr lang="zh-CN" altLang="en-US" sz="2800" b="1" smtClean="0">
                <a:ea typeface="楷体" panose="02010609060101010101" pitchFamily="49" charset="-122"/>
              </a:rPr>
              <a:t>第一步：拷贝启动文件</a:t>
            </a:r>
          </a:p>
          <a:p>
            <a:pPr eaLnBrk="1" hangingPunct="1"/>
            <a:endParaRPr lang="en-US" altLang="zh-CN" sz="2800" b="1" smtClean="0">
              <a:ea typeface="楷体" panose="02010609060101010101" pitchFamily="49" charset="-122"/>
            </a:endParaRPr>
          </a:p>
          <a:p>
            <a:pPr eaLnBrk="1" hangingPunct="1">
              <a:buFont typeface="Wingdings" panose="05000000000000000000" pitchFamily="2" charset="2"/>
              <a:buChar char="Ø"/>
            </a:pPr>
            <a:r>
              <a:rPr lang="zh-CN" altLang="en-US" b="1" smtClean="0"/>
              <a:t>从</a:t>
            </a:r>
            <a:r>
              <a:rPr lang="en-US" altLang="zh-CN" b="1" smtClean="0"/>
              <a:t>www.microsoft.com</a:t>
            </a:r>
            <a:r>
              <a:rPr lang="zh-CN" altLang="en-US" b="1" smtClean="0"/>
              <a:t>下载安装 </a:t>
            </a:r>
            <a:r>
              <a:rPr lang="en-US" altLang="zh-CN" b="1" smtClean="0"/>
              <a:t>Windows Automated Installation Kit (AIK)</a:t>
            </a:r>
            <a:endParaRPr lang="en-US" altLang="zh-CN" sz="2400" b="1" smtClean="0"/>
          </a:p>
          <a:p>
            <a:pPr eaLnBrk="1" hangingPunct="1">
              <a:buFont typeface="Wingdings" panose="05000000000000000000" pitchFamily="2" charset="2"/>
              <a:buChar char="Ø"/>
            </a:pPr>
            <a:endParaRPr lang="zh-CN" altLang="en-US" sz="2400" b="1" smtClean="0"/>
          </a:p>
          <a:p>
            <a:pPr eaLnBrk="1" hangingPunct="1">
              <a:buFont typeface="Wingdings" panose="05000000000000000000" pitchFamily="2" charset="2"/>
              <a:buChar char="Ø"/>
            </a:pPr>
            <a:r>
              <a:rPr lang="zh-CN" altLang="en-US" b="1" smtClean="0"/>
              <a:t>以管理员身份运行 </a:t>
            </a:r>
            <a:r>
              <a:rPr lang="en-US" altLang="zh-CN" b="1" smtClean="0"/>
              <a:t>AIK command line </a:t>
            </a:r>
            <a:r>
              <a:rPr lang="zh-CN" altLang="en-US" b="1" smtClean="0"/>
              <a:t>拷贝</a:t>
            </a:r>
            <a:r>
              <a:rPr lang="en-US" altLang="zh-CN" b="1" smtClean="0"/>
              <a:t>WinPE </a:t>
            </a:r>
            <a:r>
              <a:rPr lang="zh-CN" altLang="en-US" b="1" smtClean="0"/>
              <a:t>文件到</a:t>
            </a:r>
            <a:r>
              <a:rPr lang="en-US" altLang="zh-CN" b="1" smtClean="0"/>
              <a:t>WinFE</a:t>
            </a:r>
            <a:r>
              <a:rPr lang="zh-CN" altLang="en-US" b="1" smtClean="0"/>
              <a:t>文件夹</a:t>
            </a:r>
            <a:r>
              <a:rPr lang="en-US" altLang="zh-CN" b="1" smtClean="0"/>
              <a:t>:</a:t>
            </a:r>
          </a:p>
          <a:p>
            <a:pPr eaLnBrk="1" hangingPunct="1">
              <a:buFontTx/>
              <a:buChar char="•"/>
            </a:pPr>
            <a:r>
              <a:rPr lang="en-US" altLang="zh-CN" b="1" smtClean="0">
                <a:solidFill>
                  <a:srgbClr val="CC3300"/>
                </a:solidFill>
              </a:rPr>
              <a:t>copype.cmd x86 C:\WinFE</a:t>
            </a:r>
            <a:r>
              <a:rPr lang="en-US" altLang="zh-CN" b="1" smtClean="0"/>
              <a:t/>
            </a:r>
            <a:br>
              <a:rPr lang="en-US" altLang="zh-CN" b="1" smtClean="0"/>
            </a:br>
            <a:r>
              <a:rPr lang="zh-CN" altLang="en-US" b="1" smtClean="0"/>
              <a:t>也可使用</a:t>
            </a:r>
            <a:r>
              <a:rPr lang="en-US" altLang="zh-CN" b="1" smtClean="0">
                <a:solidFill>
                  <a:srgbClr val="CC3300"/>
                </a:solidFill>
              </a:rPr>
              <a:t>amd64</a:t>
            </a:r>
            <a:r>
              <a:rPr lang="zh-CN" altLang="en-US" b="1" smtClean="0"/>
              <a:t>或</a:t>
            </a:r>
            <a:r>
              <a:rPr lang="en-US" altLang="zh-CN" b="1" smtClean="0">
                <a:solidFill>
                  <a:srgbClr val="CC3300"/>
                </a:solidFill>
              </a:rPr>
              <a:t>ia64</a:t>
            </a:r>
            <a:r>
              <a:rPr lang="zh-CN" altLang="en-US" b="1" smtClean="0"/>
              <a:t>替换 </a:t>
            </a:r>
            <a:r>
              <a:rPr lang="en-US" altLang="zh-CN" b="1" smtClean="0">
                <a:solidFill>
                  <a:srgbClr val="CC3300"/>
                </a:solidFill>
              </a:rPr>
              <a:t>x86</a:t>
            </a:r>
            <a:endParaRPr lang="zh-CN" altLang="en-US" b="1" smtClean="0">
              <a:solidFill>
                <a:srgbClr val="CC3300"/>
              </a:solidFill>
            </a:endParaRPr>
          </a:p>
        </p:txBody>
      </p:sp>
      <p:sp>
        <p:nvSpPr>
          <p:cNvPr id="5" name="矩形 4"/>
          <p:cNvSpPr/>
          <p:nvPr/>
        </p:nvSpPr>
        <p:spPr>
          <a:xfrm>
            <a:off x="1" y="54927"/>
            <a:ext cx="5724127" cy="769441"/>
          </a:xfrm>
          <a:prstGeom prst="rect">
            <a:avLst/>
          </a:prstGeom>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dirty="0" smtClean="0">
                <a:solidFill>
                  <a:srgbClr val="FF0000"/>
                </a:solidFill>
                <a:latin typeface="Times New Roman" panose="02020603050405020304" pitchFamily="18" charset="0"/>
                <a:ea typeface="楷体" panose="02010609060101010101" pitchFamily="49" charset="-122"/>
              </a:rPr>
              <a:t>WIN FE</a:t>
            </a:r>
            <a:r>
              <a:rPr lang="zh-CN" altLang="en-US" sz="4400" b="1" dirty="0" smtClean="0">
                <a:solidFill>
                  <a:srgbClr val="FF0000"/>
                </a:solidFill>
                <a:latin typeface="Times New Roman" panose="02020603050405020304" pitchFamily="18" charset="0"/>
                <a:ea typeface="楷体" panose="02010609060101010101" pitchFamily="49" charset="-122"/>
              </a:rPr>
              <a:t>启动盘的制作</a:t>
            </a:r>
            <a:endParaRPr lang="en-US" altLang="zh-CN" sz="44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365247567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80899">
                                            <p:txEl>
                                              <p:pRg st="2" end="2"/>
                                            </p:txEl>
                                          </p:spTgt>
                                        </p:tgtEl>
                                        <p:attrNameLst>
                                          <p:attrName>style.visibility</p:attrName>
                                        </p:attrNameLst>
                                      </p:cBhvr>
                                      <p:to>
                                        <p:strVal val="visible"/>
                                      </p:to>
                                    </p:set>
                                    <p:anim calcmode="lin" valueType="num">
                                      <p:cBhvr additive="base">
                                        <p:cTn id="7" dur="500" fill="hold"/>
                                        <p:tgtEl>
                                          <p:spTgt spid="80899">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089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80899">
                                            <p:txEl>
                                              <p:pRg st="4" end="4"/>
                                            </p:txEl>
                                          </p:spTgt>
                                        </p:tgtEl>
                                        <p:attrNameLst>
                                          <p:attrName>style.visibility</p:attrName>
                                        </p:attrNameLst>
                                      </p:cBhvr>
                                      <p:to>
                                        <p:strVal val="visible"/>
                                      </p:to>
                                    </p:set>
                                    <p:anim calcmode="lin" valueType="num">
                                      <p:cBhvr additive="base">
                                        <p:cTn id="13" dur="500" fill="hold"/>
                                        <p:tgtEl>
                                          <p:spTgt spid="80899">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089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80899">
                                            <p:txEl>
                                              <p:pRg st="5" end="5"/>
                                            </p:txEl>
                                          </p:spTgt>
                                        </p:tgtEl>
                                        <p:attrNameLst>
                                          <p:attrName>style.visibility</p:attrName>
                                        </p:attrNameLst>
                                      </p:cBhvr>
                                      <p:to>
                                        <p:strVal val="visible"/>
                                      </p:to>
                                    </p:set>
                                    <p:anim calcmode="lin" valueType="num">
                                      <p:cBhvr additive="base">
                                        <p:cTn id="19" dur="500" fill="hold"/>
                                        <p:tgtEl>
                                          <p:spTgt spid="80899">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089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标题 1"/>
          <p:cNvSpPr>
            <a:spLocks noGrp="1"/>
          </p:cNvSpPr>
          <p:nvPr>
            <p:ph type="title" idx="4294967295"/>
          </p:nvPr>
        </p:nvSpPr>
        <p:spPr/>
        <p:txBody>
          <a:bodyPr/>
          <a:lstStyle/>
          <a:p>
            <a:pPr eaLnBrk="1" hangingPunct="1"/>
            <a:r>
              <a:rPr lang="zh-CN" altLang="en-US" b="1" smtClean="0">
                <a:ea typeface="楷体" panose="02010609060101010101" pitchFamily="49" charset="-122"/>
              </a:rPr>
              <a:t>如何制作</a:t>
            </a:r>
            <a:r>
              <a:rPr lang="en-US" altLang="zh-CN" b="1" smtClean="0">
                <a:ea typeface="楷体" panose="02010609060101010101" pitchFamily="49" charset="-122"/>
              </a:rPr>
              <a:t>WinFE</a:t>
            </a:r>
            <a:r>
              <a:rPr lang="zh-CN" altLang="en-US" b="1" smtClean="0">
                <a:ea typeface="楷体" panose="02010609060101010101" pitchFamily="49" charset="-122"/>
              </a:rPr>
              <a:t>启动光盘？</a:t>
            </a:r>
          </a:p>
        </p:txBody>
      </p:sp>
      <p:sp>
        <p:nvSpPr>
          <p:cNvPr id="81923" name="内容占位符 2"/>
          <p:cNvSpPr>
            <a:spLocks noGrp="1"/>
          </p:cNvSpPr>
          <p:nvPr>
            <p:ph idx="4294967295"/>
          </p:nvPr>
        </p:nvSpPr>
        <p:spPr>
          <a:xfrm>
            <a:off x="457200" y="1935163"/>
            <a:ext cx="8229600" cy="4589462"/>
          </a:xfrm>
        </p:spPr>
        <p:txBody>
          <a:bodyPr/>
          <a:lstStyle/>
          <a:p>
            <a:pPr eaLnBrk="1" hangingPunct="1"/>
            <a:r>
              <a:rPr lang="zh-CN" altLang="en-US" sz="2800" b="1" smtClean="0">
                <a:ea typeface="楷体" panose="02010609060101010101" pitchFamily="49" charset="-122"/>
              </a:rPr>
              <a:t>第二步：</a:t>
            </a:r>
            <a:r>
              <a:rPr lang="en-US" altLang="zh-CN" b="1" smtClean="0"/>
              <a:t>boot.wim </a:t>
            </a:r>
            <a:r>
              <a:rPr lang="zh-CN" altLang="en-US" b="1" smtClean="0"/>
              <a:t>镜像制作</a:t>
            </a:r>
            <a:endParaRPr lang="en-US" altLang="zh-CN" sz="2800" b="1" smtClean="0">
              <a:ea typeface="楷体" panose="02010609060101010101" pitchFamily="49" charset="-122"/>
            </a:endParaRPr>
          </a:p>
          <a:p>
            <a:pPr eaLnBrk="1" hangingPunct="1">
              <a:buFont typeface="Wingdings" panose="05000000000000000000" pitchFamily="2" charset="2"/>
              <a:buChar char="Ø"/>
            </a:pPr>
            <a:r>
              <a:rPr lang="zh-CN" altLang="en-US" b="1" smtClean="0"/>
              <a:t>在制作 </a:t>
            </a:r>
            <a:r>
              <a:rPr lang="en-US" altLang="zh-CN" b="1" smtClean="0"/>
              <a:t>ISO</a:t>
            </a:r>
            <a:r>
              <a:rPr lang="zh-CN" altLang="en-US" b="1" smtClean="0"/>
              <a:t>镜像之前</a:t>
            </a:r>
            <a:r>
              <a:rPr lang="en-US" altLang="zh-CN" b="1" smtClean="0"/>
              <a:t>,</a:t>
            </a:r>
            <a:r>
              <a:rPr lang="zh-CN" altLang="en-US" b="1" smtClean="0"/>
              <a:t>首先需要修改</a:t>
            </a:r>
            <a:r>
              <a:rPr lang="en-US" altLang="zh-CN" b="1" smtClean="0"/>
              <a:t> </a:t>
            </a:r>
            <a:r>
              <a:rPr lang="en-US" altLang="zh-CN" b="1" smtClean="0">
                <a:solidFill>
                  <a:srgbClr val="CC3300"/>
                </a:solidFill>
              </a:rPr>
              <a:t>.wim</a:t>
            </a:r>
            <a:r>
              <a:rPr lang="zh-CN" altLang="en-US" b="1" smtClean="0"/>
              <a:t>镜像，因此需要两个</a:t>
            </a:r>
            <a:r>
              <a:rPr lang="en-US" altLang="zh-CN" b="1" smtClean="0">
                <a:solidFill>
                  <a:srgbClr val="CC3300"/>
                </a:solidFill>
              </a:rPr>
              <a:t>.wim</a:t>
            </a:r>
            <a:r>
              <a:rPr lang="zh-CN" altLang="en-US" b="1" smtClean="0"/>
              <a:t>镜像文件</a:t>
            </a:r>
          </a:p>
          <a:p>
            <a:pPr eaLnBrk="1" hangingPunct="1">
              <a:buFontTx/>
              <a:buChar char="•"/>
            </a:pPr>
            <a:r>
              <a:rPr lang="en-US" altLang="zh-CN" b="1" smtClean="0"/>
              <a:t>WinFE\ISO\sources\</a:t>
            </a:r>
            <a:r>
              <a:rPr lang="en-US" altLang="zh-CN" b="1" smtClean="0">
                <a:solidFill>
                  <a:srgbClr val="CC3300"/>
                </a:solidFill>
              </a:rPr>
              <a:t>boot.wim</a:t>
            </a:r>
            <a:r>
              <a:rPr lang="en-US" altLang="zh-CN" smtClean="0"/>
              <a:t> </a:t>
            </a:r>
          </a:p>
          <a:p>
            <a:pPr eaLnBrk="1" hangingPunct="1">
              <a:buFontTx/>
              <a:buChar char="•"/>
            </a:pPr>
            <a:r>
              <a:rPr lang="en-US" altLang="zh-CN" b="1" smtClean="0"/>
              <a:t>WinFE\</a:t>
            </a:r>
            <a:r>
              <a:rPr lang="en-US" altLang="zh-CN" b="1" smtClean="0">
                <a:solidFill>
                  <a:srgbClr val="CC3300"/>
                </a:solidFill>
              </a:rPr>
              <a:t>winpe.wim</a:t>
            </a:r>
            <a:r>
              <a:rPr lang="en-US" altLang="zh-CN" smtClean="0"/>
              <a:t> </a:t>
            </a:r>
            <a:endParaRPr lang="zh-CN" altLang="en-US" sz="2400" b="1" smtClean="0"/>
          </a:p>
          <a:p>
            <a:pPr eaLnBrk="1" hangingPunct="1">
              <a:buFont typeface="Wingdings" panose="05000000000000000000" pitchFamily="2" charset="2"/>
              <a:buChar char="Ø"/>
            </a:pPr>
            <a:r>
              <a:rPr lang="en-US" altLang="zh-CN" b="1" smtClean="0">
                <a:solidFill>
                  <a:srgbClr val="CC3300"/>
                </a:solidFill>
              </a:rPr>
              <a:t>boot.wim</a:t>
            </a:r>
            <a:r>
              <a:rPr lang="zh-CN" altLang="en-US" b="1" smtClean="0"/>
              <a:t>是最终制作</a:t>
            </a:r>
            <a:r>
              <a:rPr lang="en-US" altLang="zh-CN" b="1" smtClean="0"/>
              <a:t>ISO</a:t>
            </a:r>
            <a:r>
              <a:rPr lang="zh-CN" altLang="en-US" b="1" smtClean="0"/>
              <a:t>的资源，</a:t>
            </a:r>
            <a:r>
              <a:rPr lang="en-US" altLang="zh-CN" b="1" smtClean="0">
                <a:solidFill>
                  <a:srgbClr val="CC3300"/>
                </a:solidFill>
              </a:rPr>
              <a:t>winpe.wim</a:t>
            </a:r>
            <a:r>
              <a:rPr lang="zh-CN" altLang="en-US" b="1" smtClean="0"/>
              <a:t>和</a:t>
            </a:r>
            <a:r>
              <a:rPr lang="en-US" altLang="zh-CN" b="1" smtClean="0">
                <a:solidFill>
                  <a:srgbClr val="CC3300"/>
                </a:solidFill>
              </a:rPr>
              <a:t>boot.wim</a:t>
            </a:r>
            <a:r>
              <a:rPr lang="zh-CN" altLang="en-US" b="1" smtClean="0"/>
              <a:t>均可以作为最终的</a:t>
            </a:r>
            <a:r>
              <a:rPr lang="en-US" altLang="zh-CN" b="1" smtClean="0"/>
              <a:t>ISO</a:t>
            </a:r>
            <a:r>
              <a:rPr lang="zh-CN" altLang="en-US" b="1" smtClean="0"/>
              <a:t>资源，但是如果要使用</a:t>
            </a:r>
            <a:r>
              <a:rPr lang="en-US" altLang="zh-CN" b="1" smtClean="0">
                <a:solidFill>
                  <a:srgbClr val="CC3300"/>
                </a:solidFill>
              </a:rPr>
              <a:t>winpe.wim</a:t>
            </a:r>
            <a:r>
              <a:rPr lang="zh-CN" altLang="en-US" b="1" smtClean="0"/>
              <a:t>或者没有</a:t>
            </a:r>
            <a:r>
              <a:rPr lang="en-US" altLang="zh-CN" b="1" smtClean="0">
                <a:solidFill>
                  <a:srgbClr val="CC3300"/>
                </a:solidFill>
              </a:rPr>
              <a:t>boot.wim </a:t>
            </a:r>
            <a:r>
              <a:rPr lang="zh-CN" altLang="en-US" b="1" smtClean="0"/>
              <a:t>，那么需要拷贝</a:t>
            </a:r>
            <a:r>
              <a:rPr lang="en-US" altLang="zh-CN" b="1" smtClean="0">
                <a:solidFill>
                  <a:srgbClr val="CC3300"/>
                </a:solidFill>
              </a:rPr>
              <a:t>winpe.wim</a:t>
            </a:r>
            <a:r>
              <a:rPr lang="zh-CN" altLang="en-US" b="1" smtClean="0"/>
              <a:t>到</a:t>
            </a:r>
            <a:r>
              <a:rPr lang="en-US" altLang="zh-CN" b="1" smtClean="0">
                <a:solidFill>
                  <a:srgbClr val="CC3300"/>
                </a:solidFill>
              </a:rPr>
              <a:t>WinFE\ISO\sources\</a:t>
            </a:r>
            <a:r>
              <a:rPr lang="zh-CN" altLang="en-US" b="1" smtClean="0"/>
              <a:t>目录并重命名为</a:t>
            </a:r>
            <a:r>
              <a:rPr lang="en-US" altLang="zh-CN" b="1" smtClean="0">
                <a:solidFill>
                  <a:srgbClr val="CC3300"/>
                </a:solidFill>
              </a:rPr>
              <a:t>boot.wim</a:t>
            </a:r>
            <a:endParaRPr lang="zh-CN" altLang="en-US" b="1" smtClean="0">
              <a:solidFill>
                <a:srgbClr val="CC3300"/>
              </a:solidFill>
            </a:endParaRPr>
          </a:p>
        </p:txBody>
      </p:sp>
      <p:sp>
        <p:nvSpPr>
          <p:cNvPr id="5" name="矩形 4"/>
          <p:cNvSpPr/>
          <p:nvPr/>
        </p:nvSpPr>
        <p:spPr>
          <a:xfrm>
            <a:off x="1" y="54927"/>
            <a:ext cx="5724127" cy="769441"/>
          </a:xfrm>
          <a:prstGeom prst="rect">
            <a:avLst/>
          </a:prstGeom>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dirty="0" smtClean="0">
                <a:solidFill>
                  <a:srgbClr val="FF0000"/>
                </a:solidFill>
                <a:latin typeface="Times New Roman" panose="02020603050405020304" pitchFamily="18" charset="0"/>
                <a:ea typeface="楷体" panose="02010609060101010101" pitchFamily="49" charset="-122"/>
              </a:rPr>
              <a:t>WIN FE</a:t>
            </a:r>
            <a:r>
              <a:rPr lang="zh-CN" altLang="en-US" sz="4400" b="1" dirty="0" smtClean="0">
                <a:solidFill>
                  <a:srgbClr val="FF0000"/>
                </a:solidFill>
                <a:latin typeface="Times New Roman" panose="02020603050405020304" pitchFamily="18" charset="0"/>
                <a:ea typeface="楷体" panose="02010609060101010101" pitchFamily="49" charset="-122"/>
              </a:rPr>
              <a:t>启动盘的制作</a:t>
            </a:r>
            <a:endParaRPr lang="en-US" altLang="zh-CN" sz="44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1333927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81923">
                                            <p:txEl>
                                              <p:pRg st="1" end="1"/>
                                            </p:txEl>
                                          </p:spTgt>
                                        </p:tgtEl>
                                        <p:attrNameLst>
                                          <p:attrName>style.visibility</p:attrName>
                                        </p:attrNameLst>
                                      </p:cBhvr>
                                      <p:to>
                                        <p:strVal val="visible"/>
                                      </p:to>
                                    </p:set>
                                    <p:anim calcmode="lin" valueType="num">
                                      <p:cBhvr additive="base">
                                        <p:cTn id="7" dur="500" fill="hold"/>
                                        <p:tgtEl>
                                          <p:spTgt spid="8192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192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81923">
                                            <p:txEl>
                                              <p:pRg st="2" end="2"/>
                                            </p:txEl>
                                          </p:spTgt>
                                        </p:tgtEl>
                                        <p:attrNameLst>
                                          <p:attrName>style.visibility</p:attrName>
                                        </p:attrNameLst>
                                      </p:cBhvr>
                                      <p:to>
                                        <p:strVal val="visible"/>
                                      </p:to>
                                    </p:set>
                                    <p:anim calcmode="lin" valueType="num">
                                      <p:cBhvr additive="base">
                                        <p:cTn id="13" dur="500" fill="hold"/>
                                        <p:tgtEl>
                                          <p:spTgt spid="8192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192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81923">
                                            <p:txEl>
                                              <p:pRg st="3" end="3"/>
                                            </p:txEl>
                                          </p:spTgt>
                                        </p:tgtEl>
                                        <p:attrNameLst>
                                          <p:attrName>style.visibility</p:attrName>
                                        </p:attrNameLst>
                                      </p:cBhvr>
                                      <p:to>
                                        <p:strVal val="visible"/>
                                      </p:to>
                                    </p:set>
                                    <p:anim calcmode="lin" valueType="num">
                                      <p:cBhvr additive="base">
                                        <p:cTn id="19" dur="500" fill="hold"/>
                                        <p:tgtEl>
                                          <p:spTgt spid="8192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192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81923">
                                            <p:txEl>
                                              <p:pRg st="4" end="4"/>
                                            </p:txEl>
                                          </p:spTgt>
                                        </p:tgtEl>
                                        <p:attrNameLst>
                                          <p:attrName>style.visibility</p:attrName>
                                        </p:attrNameLst>
                                      </p:cBhvr>
                                      <p:to>
                                        <p:strVal val="visible"/>
                                      </p:to>
                                    </p:set>
                                    <p:anim calcmode="lin" valueType="num">
                                      <p:cBhvr additive="base">
                                        <p:cTn id="25" dur="500" fill="hold"/>
                                        <p:tgtEl>
                                          <p:spTgt spid="8192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192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标题 1"/>
          <p:cNvSpPr>
            <a:spLocks noGrp="1"/>
          </p:cNvSpPr>
          <p:nvPr>
            <p:ph type="title" idx="4294967295"/>
          </p:nvPr>
        </p:nvSpPr>
        <p:spPr/>
        <p:txBody>
          <a:bodyPr/>
          <a:lstStyle/>
          <a:p>
            <a:pPr eaLnBrk="1" hangingPunct="1"/>
            <a:r>
              <a:rPr lang="zh-CN" altLang="en-US" b="1" smtClean="0">
                <a:ea typeface="楷体" panose="02010609060101010101" pitchFamily="49" charset="-122"/>
              </a:rPr>
              <a:t>如何制作</a:t>
            </a:r>
            <a:r>
              <a:rPr lang="en-US" altLang="zh-CN" b="1" smtClean="0">
                <a:ea typeface="楷体" panose="02010609060101010101" pitchFamily="49" charset="-122"/>
              </a:rPr>
              <a:t>WinFE</a:t>
            </a:r>
            <a:r>
              <a:rPr lang="zh-CN" altLang="en-US" b="1" smtClean="0">
                <a:ea typeface="楷体" panose="02010609060101010101" pitchFamily="49" charset="-122"/>
              </a:rPr>
              <a:t>启动光盘？</a:t>
            </a:r>
          </a:p>
        </p:txBody>
      </p:sp>
      <p:sp>
        <p:nvSpPr>
          <p:cNvPr id="82947" name="内容占位符 2"/>
          <p:cNvSpPr>
            <a:spLocks noGrp="1"/>
          </p:cNvSpPr>
          <p:nvPr>
            <p:ph idx="4294967295"/>
          </p:nvPr>
        </p:nvSpPr>
        <p:spPr>
          <a:xfrm>
            <a:off x="457200" y="1935163"/>
            <a:ext cx="8229600" cy="4589462"/>
          </a:xfrm>
        </p:spPr>
        <p:txBody>
          <a:bodyPr/>
          <a:lstStyle/>
          <a:p>
            <a:pPr eaLnBrk="1" hangingPunct="1"/>
            <a:r>
              <a:rPr lang="zh-CN" altLang="en-US" sz="2800" b="1" smtClean="0">
                <a:ea typeface="楷体" panose="02010609060101010101" pitchFamily="49" charset="-122"/>
              </a:rPr>
              <a:t>第二步：</a:t>
            </a:r>
            <a:r>
              <a:rPr lang="en-US" altLang="zh-CN" b="1" smtClean="0"/>
              <a:t>boot.wim </a:t>
            </a:r>
            <a:r>
              <a:rPr lang="zh-CN" altLang="en-US" b="1" smtClean="0"/>
              <a:t>镜像制作</a:t>
            </a:r>
            <a:endParaRPr lang="en-US" altLang="zh-CN" sz="2800" b="1" smtClean="0">
              <a:ea typeface="楷体" panose="02010609060101010101" pitchFamily="49" charset="-122"/>
            </a:endParaRPr>
          </a:p>
          <a:p>
            <a:pPr eaLnBrk="1" hangingPunct="1">
              <a:buFont typeface="Wingdings" panose="05000000000000000000" pitchFamily="2" charset="2"/>
              <a:buChar char="Ø"/>
            </a:pPr>
            <a:r>
              <a:rPr lang="zh-CN" altLang="en-US" b="1" smtClean="0"/>
              <a:t>通过</a:t>
            </a:r>
            <a:r>
              <a:rPr lang="en-US" altLang="zh-CN" b="1" smtClean="0"/>
              <a:t>AIK </a:t>
            </a:r>
            <a:r>
              <a:rPr lang="zh-CN" altLang="en-US" b="1" smtClean="0"/>
              <a:t>命令行制作</a:t>
            </a:r>
            <a:r>
              <a:rPr lang="en-US" altLang="zh-CN" b="1" smtClean="0"/>
              <a:t>WinFE</a:t>
            </a:r>
            <a:r>
              <a:rPr lang="zh-CN" altLang="en-US" b="1" smtClean="0"/>
              <a:t>安装镜像</a:t>
            </a:r>
          </a:p>
          <a:p>
            <a:pPr eaLnBrk="1" hangingPunct="1">
              <a:buFontTx/>
              <a:buChar char="•"/>
            </a:pPr>
            <a:r>
              <a:rPr lang="en-US" altLang="zh-CN" sz="2400" b="1" smtClean="0">
                <a:solidFill>
                  <a:srgbClr val="CC3300"/>
                </a:solidFill>
              </a:rPr>
              <a:t>imagex /mountrw C:\winFE\ISO\sources\boot.wim 1 C:\winFE\mount</a:t>
            </a:r>
            <a:r>
              <a:rPr lang="en-US" altLang="zh-CN" sz="2400" smtClean="0"/>
              <a:t>  </a:t>
            </a:r>
          </a:p>
        </p:txBody>
      </p:sp>
      <p:sp>
        <p:nvSpPr>
          <p:cNvPr id="5" name="矩形 4"/>
          <p:cNvSpPr/>
          <p:nvPr/>
        </p:nvSpPr>
        <p:spPr>
          <a:xfrm>
            <a:off x="1" y="54927"/>
            <a:ext cx="5724127" cy="769441"/>
          </a:xfrm>
          <a:prstGeom prst="rect">
            <a:avLst/>
          </a:prstGeom>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dirty="0" smtClean="0">
                <a:solidFill>
                  <a:srgbClr val="FF0000"/>
                </a:solidFill>
                <a:latin typeface="Times New Roman" panose="02020603050405020304" pitchFamily="18" charset="0"/>
                <a:ea typeface="楷体" panose="02010609060101010101" pitchFamily="49" charset="-122"/>
              </a:rPr>
              <a:t>WIN FE</a:t>
            </a:r>
            <a:r>
              <a:rPr lang="zh-CN" altLang="en-US" sz="4400" b="1" dirty="0" smtClean="0">
                <a:solidFill>
                  <a:srgbClr val="FF0000"/>
                </a:solidFill>
                <a:latin typeface="Times New Roman" panose="02020603050405020304" pitchFamily="18" charset="0"/>
                <a:ea typeface="楷体" panose="02010609060101010101" pitchFamily="49" charset="-122"/>
              </a:rPr>
              <a:t>启动盘的制作</a:t>
            </a:r>
            <a:endParaRPr lang="en-US" altLang="zh-CN" sz="44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10197908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82947">
                                            <p:txEl>
                                              <p:pRg st="1" end="1"/>
                                            </p:txEl>
                                          </p:spTgt>
                                        </p:tgtEl>
                                        <p:attrNameLst>
                                          <p:attrName>style.visibility</p:attrName>
                                        </p:attrNameLst>
                                      </p:cBhvr>
                                      <p:to>
                                        <p:strVal val="visible"/>
                                      </p:to>
                                    </p:set>
                                    <p:anim calcmode="lin" valueType="num">
                                      <p:cBhvr additive="base">
                                        <p:cTn id="7" dur="500" fill="hold"/>
                                        <p:tgtEl>
                                          <p:spTgt spid="8294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294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82947">
                                            <p:txEl>
                                              <p:pRg st="2" end="2"/>
                                            </p:txEl>
                                          </p:spTgt>
                                        </p:tgtEl>
                                        <p:attrNameLst>
                                          <p:attrName>style.visibility</p:attrName>
                                        </p:attrNameLst>
                                      </p:cBhvr>
                                      <p:to>
                                        <p:strVal val="visible"/>
                                      </p:to>
                                    </p:set>
                                    <p:anim calcmode="lin" valueType="num">
                                      <p:cBhvr additive="base">
                                        <p:cTn id="13" dur="500" fill="hold"/>
                                        <p:tgtEl>
                                          <p:spTgt spid="82947">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294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标题 1"/>
          <p:cNvSpPr>
            <a:spLocks noGrp="1"/>
          </p:cNvSpPr>
          <p:nvPr>
            <p:ph type="title" idx="4294967295"/>
          </p:nvPr>
        </p:nvSpPr>
        <p:spPr/>
        <p:txBody>
          <a:bodyPr/>
          <a:lstStyle/>
          <a:p>
            <a:pPr eaLnBrk="1" hangingPunct="1"/>
            <a:r>
              <a:rPr lang="zh-CN" altLang="en-US" b="1" smtClean="0">
                <a:ea typeface="楷体" panose="02010609060101010101" pitchFamily="49" charset="-122"/>
              </a:rPr>
              <a:t>如何制作</a:t>
            </a:r>
            <a:r>
              <a:rPr lang="en-US" altLang="zh-CN" b="1" smtClean="0">
                <a:ea typeface="楷体" panose="02010609060101010101" pitchFamily="49" charset="-122"/>
              </a:rPr>
              <a:t>WinFE</a:t>
            </a:r>
            <a:r>
              <a:rPr lang="zh-CN" altLang="en-US" b="1" smtClean="0">
                <a:ea typeface="楷体" panose="02010609060101010101" pitchFamily="49" charset="-122"/>
              </a:rPr>
              <a:t>启动光盘？</a:t>
            </a:r>
          </a:p>
        </p:txBody>
      </p:sp>
      <p:sp>
        <p:nvSpPr>
          <p:cNvPr id="83971" name="内容占位符 2"/>
          <p:cNvSpPr>
            <a:spLocks noGrp="1"/>
          </p:cNvSpPr>
          <p:nvPr>
            <p:ph idx="4294967295"/>
          </p:nvPr>
        </p:nvSpPr>
        <p:spPr>
          <a:xfrm>
            <a:off x="457200" y="1935163"/>
            <a:ext cx="8229600" cy="4589462"/>
          </a:xfrm>
        </p:spPr>
        <p:txBody>
          <a:bodyPr/>
          <a:lstStyle/>
          <a:p>
            <a:pPr eaLnBrk="1" hangingPunct="1"/>
            <a:r>
              <a:rPr lang="zh-CN" altLang="en-US" sz="2800" b="1" smtClean="0">
                <a:ea typeface="楷体" panose="02010609060101010101" pitchFamily="49" charset="-122"/>
              </a:rPr>
              <a:t>第三步：修改镜像安装文件：使用</a:t>
            </a:r>
            <a:r>
              <a:rPr lang="en-US" altLang="zh-CN" sz="2800" b="1" smtClean="0">
                <a:solidFill>
                  <a:srgbClr val="CC3300"/>
                </a:solidFill>
                <a:ea typeface="楷体" panose="02010609060101010101" pitchFamily="49" charset="-122"/>
              </a:rPr>
              <a:t>RegEdit</a:t>
            </a:r>
            <a:r>
              <a:rPr lang="zh-CN" altLang="en-US" sz="2800" b="1" smtClean="0">
                <a:ea typeface="楷体" panose="02010609060101010101" pitchFamily="49" charset="-122"/>
              </a:rPr>
              <a:t>修改</a:t>
            </a:r>
            <a:r>
              <a:rPr lang="en-US" altLang="zh-CN" sz="2800" b="1" smtClean="0">
                <a:ea typeface="楷体" panose="02010609060101010101" pitchFamily="49" charset="-122"/>
              </a:rPr>
              <a:t>WinFE</a:t>
            </a:r>
            <a:r>
              <a:rPr lang="zh-CN" altLang="en-US" sz="2800" b="1" smtClean="0">
                <a:ea typeface="楷体" panose="02010609060101010101" pitchFamily="49" charset="-122"/>
              </a:rPr>
              <a:t>启动方式</a:t>
            </a:r>
            <a:endParaRPr lang="en-US" altLang="zh-CN" sz="2800" b="1" smtClean="0">
              <a:ea typeface="楷体" panose="02010609060101010101" pitchFamily="49" charset="-122"/>
            </a:endParaRPr>
          </a:p>
          <a:p>
            <a:pPr eaLnBrk="1" hangingPunct="1">
              <a:buFont typeface="Wingdings" panose="05000000000000000000" pitchFamily="2" charset="2"/>
              <a:buChar char="Ø"/>
            </a:pPr>
            <a:r>
              <a:rPr lang="zh-CN" altLang="en-US" b="1" smtClean="0"/>
              <a:t>使用</a:t>
            </a:r>
            <a:r>
              <a:rPr lang="en-US" altLang="zh-CN" b="1" smtClean="0">
                <a:solidFill>
                  <a:srgbClr val="CC3300"/>
                </a:solidFill>
              </a:rPr>
              <a:t>RegEdit</a:t>
            </a:r>
            <a:r>
              <a:rPr lang="zh-CN" altLang="en-US" b="1" smtClean="0"/>
              <a:t>加载</a:t>
            </a:r>
            <a:r>
              <a:rPr lang="en-US" altLang="zh-CN" b="1" smtClean="0"/>
              <a:t>WinFE</a:t>
            </a:r>
            <a:r>
              <a:rPr lang="zh-CN" altLang="en-US" b="1" smtClean="0"/>
              <a:t>的</a:t>
            </a:r>
            <a:r>
              <a:rPr lang="en-US" altLang="zh-CN" b="1" smtClean="0"/>
              <a:t>SYSTEM</a:t>
            </a:r>
            <a:r>
              <a:rPr lang="zh-CN" altLang="en-US" b="1" smtClean="0"/>
              <a:t>文件</a:t>
            </a:r>
          </a:p>
          <a:p>
            <a:pPr eaLnBrk="1" hangingPunct="1">
              <a:buFontTx/>
              <a:buChar char="•"/>
            </a:pPr>
            <a:r>
              <a:rPr lang="en-US" altLang="zh-CN" sz="2400" b="1" smtClean="0"/>
              <a:t>C:\winfe\mount\Windows\System32\config\</a:t>
            </a:r>
            <a:r>
              <a:rPr lang="en-US" altLang="zh-CN" sz="2400" b="1" smtClean="0">
                <a:solidFill>
                  <a:srgbClr val="CC3300"/>
                </a:solidFill>
              </a:rPr>
              <a:t>SYSTEM</a:t>
            </a:r>
            <a:r>
              <a:rPr lang="en-US" altLang="zh-CN" sz="2400" smtClean="0"/>
              <a:t> </a:t>
            </a:r>
          </a:p>
          <a:p>
            <a:pPr eaLnBrk="1" hangingPunct="1">
              <a:buFontTx/>
              <a:buChar char="•"/>
            </a:pPr>
            <a:r>
              <a:rPr lang="zh-CN" altLang="en-US" sz="2400" b="1" smtClean="0"/>
              <a:t>加载位置：</a:t>
            </a:r>
            <a:r>
              <a:rPr lang="en-US" altLang="zh-CN" sz="2400" b="1" smtClean="0">
                <a:solidFill>
                  <a:srgbClr val="CC3300"/>
                </a:solidFill>
              </a:rPr>
              <a:t>HKEY_LOCAL_MACHINE</a:t>
            </a:r>
          </a:p>
          <a:p>
            <a:pPr eaLnBrk="1" hangingPunct="1">
              <a:buFontTx/>
              <a:buChar char="•"/>
            </a:pPr>
            <a:r>
              <a:rPr lang="zh-CN" altLang="en-US" sz="2400" b="1" smtClean="0">
                <a:ea typeface="楷体" panose="02010609060101010101" pitchFamily="49" charset="-122"/>
              </a:rPr>
              <a:t>命名为</a:t>
            </a:r>
            <a:r>
              <a:rPr lang="en-US" altLang="zh-CN" sz="2400" b="1" smtClean="0">
                <a:solidFill>
                  <a:srgbClr val="CC3300"/>
                </a:solidFill>
              </a:rPr>
              <a:t>WinFE</a:t>
            </a:r>
            <a:r>
              <a:rPr lang="en-US" altLang="zh-CN" sz="2400" smtClean="0"/>
              <a:t>  </a:t>
            </a:r>
            <a:endParaRPr lang="en-US" altLang="zh-CN" sz="2400" b="1" smtClean="0"/>
          </a:p>
          <a:p>
            <a:pPr eaLnBrk="1" hangingPunct="1">
              <a:buFont typeface="Wingdings" panose="05000000000000000000" pitchFamily="2" charset="2"/>
              <a:buChar char="Ø"/>
            </a:pPr>
            <a:r>
              <a:rPr lang="en-US" altLang="zh-CN" sz="2800" b="1" smtClean="0">
                <a:ea typeface="楷体" panose="02010609060101010101" pitchFamily="49" charset="-122"/>
              </a:rPr>
              <a:t>HKEY_LOCAL_MACHINE\WinFE\ControlSet001\services\mountmgr</a:t>
            </a:r>
            <a:r>
              <a:rPr lang="zh-CN" altLang="en-US" sz="2800" b="1" smtClean="0">
                <a:ea typeface="楷体" panose="02010609060101010101" pitchFamily="49" charset="-122"/>
              </a:rPr>
              <a:t>下创建</a:t>
            </a:r>
            <a:r>
              <a:rPr lang="en-US" altLang="zh-CN" sz="2800" b="1" smtClean="0">
                <a:solidFill>
                  <a:srgbClr val="CC3300"/>
                </a:solidFill>
                <a:ea typeface="楷体" panose="02010609060101010101" pitchFamily="49" charset="-122"/>
              </a:rPr>
              <a:t>DWORD(32)</a:t>
            </a:r>
            <a:r>
              <a:rPr lang="zh-CN" altLang="en-US" sz="2800" b="1" smtClean="0">
                <a:ea typeface="楷体" panose="02010609060101010101" pitchFamily="49" charset="-122"/>
              </a:rPr>
              <a:t>项，命名为</a:t>
            </a:r>
            <a:r>
              <a:rPr lang="en-US" altLang="zh-CN" sz="2800" b="1" smtClean="0">
                <a:solidFill>
                  <a:srgbClr val="CC3300"/>
                </a:solidFill>
                <a:ea typeface="楷体" panose="02010609060101010101" pitchFamily="49" charset="-122"/>
              </a:rPr>
              <a:t>NoAutoMount</a:t>
            </a:r>
            <a:r>
              <a:rPr lang="zh-CN" altLang="en-US" sz="2800" b="1" smtClean="0">
                <a:ea typeface="楷体" panose="02010609060101010101" pitchFamily="49" charset="-122"/>
              </a:rPr>
              <a:t>修改值为</a:t>
            </a:r>
            <a:r>
              <a:rPr lang="en-US" altLang="zh-CN" sz="2800" b="1" smtClean="0">
                <a:solidFill>
                  <a:srgbClr val="CC3300"/>
                </a:solidFill>
                <a:ea typeface="楷体" panose="02010609060101010101" pitchFamily="49" charset="-122"/>
              </a:rPr>
              <a:t>1</a:t>
            </a:r>
          </a:p>
        </p:txBody>
      </p:sp>
      <p:sp>
        <p:nvSpPr>
          <p:cNvPr id="5" name="矩形 4"/>
          <p:cNvSpPr/>
          <p:nvPr/>
        </p:nvSpPr>
        <p:spPr>
          <a:xfrm>
            <a:off x="1" y="54927"/>
            <a:ext cx="5724127" cy="769441"/>
          </a:xfrm>
          <a:prstGeom prst="rect">
            <a:avLst/>
          </a:prstGeom>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dirty="0" smtClean="0">
                <a:solidFill>
                  <a:srgbClr val="FF0000"/>
                </a:solidFill>
                <a:latin typeface="Times New Roman" panose="02020603050405020304" pitchFamily="18" charset="0"/>
                <a:ea typeface="楷体" panose="02010609060101010101" pitchFamily="49" charset="-122"/>
              </a:rPr>
              <a:t>WIN FE</a:t>
            </a:r>
            <a:r>
              <a:rPr lang="zh-CN" altLang="en-US" sz="4400" b="1" dirty="0" smtClean="0">
                <a:solidFill>
                  <a:srgbClr val="FF0000"/>
                </a:solidFill>
                <a:latin typeface="Times New Roman" panose="02020603050405020304" pitchFamily="18" charset="0"/>
                <a:ea typeface="楷体" panose="02010609060101010101" pitchFamily="49" charset="-122"/>
              </a:rPr>
              <a:t>启动盘的制作</a:t>
            </a:r>
            <a:endParaRPr lang="en-US" altLang="zh-CN" sz="44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11644856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83971">
                                            <p:txEl>
                                              <p:pRg st="1" end="1"/>
                                            </p:txEl>
                                          </p:spTgt>
                                        </p:tgtEl>
                                        <p:attrNameLst>
                                          <p:attrName>style.visibility</p:attrName>
                                        </p:attrNameLst>
                                      </p:cBhvr>
                                      <p:to>
                                        <p:strVal val="visible"/>
                                      </p:to>
                                    </p:set>
                                    <p:anim calcmode="lin" valueType="num">
                                      <p:cBhvr additive="base">
                                        <p:cTn id="7" dur="500" fill="hold"/>
                                        <p:tgtEl>
                                          <p:spTgt spid="8397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397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83971">
                                            <p:txEl>
                                              <p:pRg st="2" end="2"/>
                                            </p:txEl>
                                          </p:spTgt>
                                        </p:tgtEl>
                                        <p:attrNameLst>
                                          <p:attrName>style.visibility</p:attrName>
                                        </p:attrNameLst>
                                      </p:cBhvr>
                                      <p:to>
                                        <p:strVal val="visible"/>
                                      </p:to>
                                    </p:set>
                                    <p:anim calcmode="lin" valueType="num">
                                      <p:cBhvr additive="base">
                                        <p:cTn id="13" dur="500" fill="hold"/>
                                        <p:tgtEl>
                                          <p:spTgt spid="83971">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397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83971">
                                            <p:txEl>
                                              <p:pRg st="3" end="3"/>
                                            </p:txEl>
                                          </p:spTgt>
                                        </p:tgtEl>
                                        <p:attrNameLst>
                                          <p:attrName>style.visibility</p:attrName>
                                        </p:attrNameLst>
                                      </p:cBhvr>
                                      <p:to>
                                        <p:strVal val="visible"/>
                                      </p:to>
                                    </p:set>
                                    <p:anim calcmode="lin" valueType="num">
                                      <p:cBhvr additive="base">
                                        <p:cTn id="19" dur="500" fill="hold"/>
                                        <p:tgtEl>
                                          <p:spTgt spid="83971">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397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83971">
                                            <p:txEl>
                                              <p:pRg st="4" end="4"/>
                                            </p:txEl>
                                          </p:spTgt>
                                        </p:tgtEl>
                                        <p:attrNameLst>
                                          <p:attrName>style.visibility</p:attrName>
                                        </p:attrNameLst>
                                      </p:cBhvr>
                                      <p:to>
                                        <p:strVal val="visible"/>
                                      </p:to>
                                    </p:set>
                                    <p:anim calcmode="lin" valueType="num">
                                      <p:cBhvr additive="base">
                                        <p:cTn id="25" dur="500" fill="hold"/>
                                        <p:tgtEl>
                                          <p:spTgt spid="83971">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397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83971">
                                            <p:txEl>
                                              <p:pRg st="5" end="5"/>
                                            </p:txEl>
                                          </p:spTgt>
                                        </p:tgtEl>
                                        <p:attrNameLst>
                                          <p:attrName>style.visibility</p:attrName>
                                        </p:attrNameLst>
                                      </p:cBhvr>
                                      <p:to>
                                        <p:strVal val="visible"/>
                                      </p:to>
                                    </p:set>
                                    <p:anim calcmode="lin" valueType="num">
                                      <p:cBhvr additive="base">
                                        <p:cTn id="31" dur="500" fill="hold"/>
                                        <p:tgtEl>
                                          <p:spTgt spid="83971">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397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内容占位符 2"/>
          <p:cNvSpPr>
            <a:spLocks noGrp="1"/>
          </p:cNvSpPr>
          <p:nvPr>
            <p:ph idx="1"/>
          </p:nvPr>
        </p:nvSpPr>
        <p:spPr>
          <a:xfrm>
            <a:off x="323528" y="1052736"/>
            <a:ext cx="8229600" cy="5688632"/>
          </a:xfrm>
        </p:spPr>
        <p:txBody>
          <a:bodyPr/>
          <a:lstStyle/>
          <a:p>
            <a:pPr lvl="0" eaLnBrk="1" hangingPunct="1"/>
            <a:r>
              <a:rPr lang="zh-CN" altLang="zh-CN" sz="3200" b="1" dirty="0" smtClean="0">
                <a:ea typeface="楷体" panose="02010609060101010101" pitchFamily="49" charset="-122"/>
              </a:rPr>
              <a:t>理解</a:t>
            </a:r>
            <a:r>
              <a:rPr lang="zh-CN" altLang="zh-CN" sz="3200" b="1" dirty="0">
                <a:ea typeface="楷体" panose="02010609060101010101" pitchFamily="49" charset="-122"/>
              </a:rPr>
              <a:t>计算机取证的概念和计算机取证的原则</a:t>
            </a:r>
          </a:p>
          <a:p>
            <a:pPr lvl="0" eaLnBrk="1" hangingPunct="1"/>
            <a:r>
              <a:rPr lang="zh-CN" altLang="zh-CN" sz="3200" b="1" dirty="0">
                <a:ea typeface="楷体" panose="02010609060101010101" pitchFamily="49" charset="-122"/>
              </a:rPr>
              <a:t>了解计算机取证的法律程序</a:t>
            </a:r>
          </a:p>
          <a:p>
            <a:pPr lvl="0" eaLnBrk="1" hangingPunct="1"/>
            <a:r>
              <a:rPr lang="zh-CN" altLang="zh-CN" sz="3200" b="1" dirty="0">
                <a:ea typeface="楷体" panose="02010609060101010101" pitchFamily="49" charset="-122"/>
              </a:rPr>
              <a:t>了解企业内部取证和司法取证的异同</a:t>
            </a:r>
          </a:p>
          <a:p>
            <a:pPr lvl="0" eaLnBrk="1" hangingPunct="1"/>
            <a:r>
              <a:rPr lang="zh-CN" altLang="zh-CN" sz="3200" b="1" dirty="0">
                <a:ea typeface="楷体" panose="02010609060101010101" pitchFamily="49" charset="-122"/>
              </a:rPr>
              <a:t>掌握计算机取证前的程序准备和文档准备的方法</a:t>
            </a:r>
          </a:p>
          <a:p>
            <a:pPr lvl="0" eaLnBrk="1" hangingPunct="1"/>
            <a:r>
              <a:rPr lang="zh-CN" altLang="zh-CN" sz="3200" b="1" dirty="0">
                <a:ea typeface="楷体" panose="02010609060101010101" pitchFamily="49" charset="-122"/>
              </a:rPr>
              <a:t>掌握计算机取证前的取证启动盘和取证工具箱的准备方法</a:t>
            </a:r>
          </a:p>
          <a:p>
            <a:pPr eaLnBrk="1" hangingPunct="1"/>
            <a:r>
              <a:rPr lang="zh-CN" altLang="zh-CN" sz="3200" b="1" dirty="0">
                <a:ea typeface="楷体" panose="02010609060101010101" pitchFamily="49" charset="-122"/>
              </a:rPr>
              <a:t>掌握计算机取证现场的处理方法</a:t>
            </a:r>
            <a:endParaRPr lang="zh-CN" altLang="en-US" sz="3200" b="1" dirty="0">
              <a:ea typeface="楷体" panose="02010609060101010101" pitchFamily="49" charset="-122"/>
            </a:endParaRPr>
          </a:p>
        </p:txBody>
      </p:sp>
      <p:sp>
        <p:nvSpPr>
          <p:cNvPr id="5" name="标题 1"/>
          <p:cNvSpPr>
            <a:spLocks noGrp="1"/>
          </p:cNvSpPr>
          <p:nvPr>
            <p:ph type="title"/>
          </p:nvPr>
        </p:nvSpPr>
        <p:spPr>
          <a:xfrm>
            <a:off x="107504" y="188640"/>
            <a:ext cx="2808312" cy="576263"/>
          </a:xfrm>
        </p:spPr>
        <p:txBody>
          <a:bodyPr/>
          <a:lstStyle/>
          <a:p>
            <a:pPr algn="l" eaLnBrk="1" hangingPunct="1"/>
            <a:r>
              <a:rPr lang="zh-CN" altLang="en-US" sz="5000" dirty="0" smtClean="0">
                <a:solidFill>
                  <a:srgbClr val="FF0000"/>
                </a:solidFill>
                <a:latin typeface="Times New Roman" panose="02020603050405020304" pitchFamily="18" charset="0"/>
                <a:ea typeface="楷体" panose="02010609060101010101" pitchFamily="49" charset="-122"/>
                <a:cs typeface="+mn-cs"/>
              </a:rPr>
              <a:t>学习目标</a:t>
            </a:r>
            <a:endParaRPr lang="zh-CN" altLang="en-US" sz="5000" dirty="0">
              <a:solidFill>
                <a:srgbClr val="FF0000"/>
              </a:solidFill>
              <a:latin typeface="Times New Roman" panose="02020603050405020304" pitchFamily="18" charset="0"/>
              <a:ea typeface="楷体" panose="02010609060101010101" pitchFamily="49" charset="-122"/>
              <a:cs typeface="+mn-cs"/>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标题 1"/>
          <p:cNvSpPr>
            <a:spLocks noGrp="1"/>
          </p:cNvSpPr>
          <p:nvPr>
            <p:ph type="title" idx="4294967295"/>
          </p:nvPr>
        </p:nvSpPr>
        <p:spPr/>
        <p:txBody>
          <a:bodyPr/>
          <a:lstStyle/>
          <a:p>
            <a:pPr eaLnBrk="1" hangingPunct="1"/>
            <a:r>
              <a:rPr lang="zh-CN" altLang="en-US" b="1" smtClean="0">
                <a:ea typeface="楷体" panose="02010609060101010101" pitchFamily="49" charset="-122"/>
              </a:rPr>
              <a:t>如何制作</a:t>
            </a:r>
            <a:r>
              <a:rPr lang="en-US" altLang="zh-CN" b="1" smtClean="0">
                <a:ea typeface="楷体" panose="02010609060101010101" pitchFamily="49" charset="-122"/>
              </a:rPr>
              <a:t>WinFE</a:t>
            </a:r>
            <a:r>
              <a:rPr lang="zh-CN" altLang="en-US" b="1" smtClean="0">
                <a:ea typeface="楷体" panose="02010609060101010101" pitchFamily="49" charset="-122"/>
              </a:rPr>
              <a:t>启动光盘？</a:t>
            </a:r>
          </a:p>
        </p:txBody>
      </p:sp>
      <p:sp>
        <p:nvSpPr>
          <p:cNvPr id="84995" name="内容占位符 2"/>
          <p:cNvSpPr>
            <a:spLocks noGrp="1"/>
          </p:cNvSpPr>
          <p:nvPr>
            <p:ph idx="4294967295"/>
          </p:nvPr>
        </p:nvSpPr>
        <p:spPr>
          <a:xfrm>
            <a:off x="457200" y="1935163"/>
            <a:ext cx="8229600" cy="4589462"/>
          </a:xfrm>
        </p:spPr>
        <p:txBody>
          <a:bodyPr/>
          <a:lstStyle/>
          <a:p>
            <a:pPr eaLnBrk="1" hangingPunct="1"/>
            <a:r>
              <a:rPr lang="zh-CN" altLang="en-US" sz="2800" b="1" smtClean="0">
                <a:ea typeface="楷体" panose="02010609060101010101" pitchFamily="49" charset="-122"/>
              </a:rPr>
              <a:t>第三步：修改镜像安装文件：使用</a:t>
            </a:r>
            <a:r>
              <a:rPr lang="en-US" altLang="zh-CN" sz="2800" b="1" smtClean="0">
                <a:solidFill>
                  <a:srgbClr val="CC3300"/>
                </a:solidFill>
                <a:ea typeface="楷体" panose="02010609060101010101" pitchFamily="49" charset="-122"/>
              </a:rPr>
              <a:t>RegEdit</a:t>
            </a:r>
            <a:r>
              <a:rPr lang="zh-CN" altLang="en-US" sz="2800" b="1" smtClean="0">
                <a:ea typeface="楷体" panose="02010609060101010101" pitchFamily="49" charset="-122"/>
              </a:rPr>
              <a:t>修改</a:t>
            </a:r>
            <a:r>
              <a:rPr lang="en-US" altLang="zh-CN" sz="2800" b="1" smtClean="0">
                <a:ea typeface="楷体" panose="02010609060101010101" pitchFamily="49" charset="-122"/>
              </a:rPr>
              <a:t>WinFE</a:t>
            </a:r>
            <a:r>
              <a:rPr lang="zh-CN" altLang="en-US" sz="2800" b="1" smtClean="0">
                <a:ea typeface="楷体" panose="02010609060101010101" pitchFamily="49" charset="-122"/>
              </a:rPr>
              <a:t>启动方式</a:t>
            </a:r>
            <a:endParaRPr lang="en-US" altLang="zh-CN" sz="2800" b="1" smtClean="0">
              <a:ea typeface="楷体" panose="02010609060101010101" pitchFamily="49" charset="-122"/>
            </a:endParaRPr>
          </a:p>
          <a:p>
            <a:pPr eaLnBrk="1" hangingPunct="1">
              <a:buFont typeface="Wingdings" panose="05000000000000000000" pitchFamily="2" charset="2"/>
              <a:buChar char="Ø"/>
            </a:pPr>
            <a:r>
              <a:rPr lang="en-US" altLang="zh-CN" b="1" smtClean="0"/>
              <a:t>HKEY_LOCAL_MACHINE\WinFE\ControlSet001\services\partmgr\Parameters</a:t>
            </a:r>
            <a:r>
              <a:rPr lang="en-US" altLang="zh-CN" smtClean="0"/>
              <a:t> </a:t>
            </a:r>
            <a:endParaRPr lang="zh-CN" altLang="en-US" b="1" smtClean="0"/>
          </a:p>
          <a:p>
            <a:pPr eaLnBrk="1" hangingPunct="1">
              <a:buFontTx/>
              <a:buChar char="•"/>
            </a:pPr>
            <a:r>
              <a:rPr lang="zh-CN" altLang="en-US" sz="2400" b="1" smtClean="0"/>
              <a:t>修改</a:t>
            </a:r>
            <a:r>
              <a:rPr lang="en-US" altLang="zh-CN" sz="2400" b="1" smtClean="0">
                <a:solidFill>
                  <a:srgbClr val="CC3300"/>
                </a:solidFill>
              </a:rPr>
              <a:t>Sans Policy</a:t>
            </a:r>
            <a:r>
              <a:rPr lang="zh-CN" altLang="en-US" sz="2400" b="1" smtClean="0"/>
              <a:t> 项的</a:t>
            </a:r>
            <a:r>
              <a:rPr lang="en-US" altLang="zh-CN" sz="2400" b="1" smtClean="0">
                <a:solidFill>
                  <a:srgbClr val="CC3300"/>
                </a:solidFill>
              </a:rPr>
              <a:t>DWORD</a:t>
            </a:r>
            <a:r>
              <a:rPr lang="zh-CN" altLang="en-US" sz="2400" b="1" smtClean="0"/>
              <a:t>值为</a:t>
            </a:r>
            <a:r>
              <a:rPr lang="en-US" altLang="zh-CN" sz="2400" b="1" smtClean="0">
                <a:solidFill>
                  <a:srgbClr val="CC3300"/>
                </a:solidFill>
              </a:rPr>
              <a:t>3</a:t>
            </a:r>
            <a:r>
              <a:rPr lang="en-US" altLang="zh-CN" sz="2400" smtClean="0"/>
              <a:t> </a:t>
            </a:r>
            <a:endParaRPr lang="en-US" altLang="zh-CN" sz="2400" b="1" smtClean="0"/>
          </a:p>
          <a:p>
            <a:pPr eaLnBrk="1" hangingPunct="1">
              <a:buFont typeface="Wingdings" panose="05000000000000000000" pitchFamily="2" charset="2"/>
              <a:buChar char="Ø"/>
            </a:pPr>
            <a:r>
              <a:rPr lang="zh-CN" altLang="en-US" sz="2800" b="1" smtClean="0">
                <a:ea typeface="楷体" panose="02010609060101010101" pitchFamily="49" charset="-122"/>
              </a:rPr>
              <a:t>从注册表中卸载</a:t>
            </a:r>
            <a:r>
              <a:rPr lang="en-US" altLang="zh-CN" sz="2800" b="1" smtClean="0">
                <a:ea typeface="楷体" panose="02010609060101010101" pitchFamily="49" charset="-122"/>
              </a:rPr>
              <a:t>WinFE</a:t>
            </a:r>
            <a:r>
              <a:rPr lang="zh-CN" altLang="en-US" sz="2800" b="1" smtClean="0">
                <a:ea typeface="楷体" panose="02010609060101010101" pitchFamily="49" charset="-122"/>
              </a:rPr>
              <a:t>项</a:t>
            </a:r>
            <a:endParaRPr lang="zh-CN" altLang="en-US" sz="2800" b="1" smtClean="0">
              <a:solidFill>
                <a:srgbClr val="CC3300"/>
              </a:solidFill>
              <a:ea typeface="楷体" panose="02010609060101010101" pitchFamily="49" charset="-122"/>
            </a:endParaRPr>
          </a:p>
        </p:txBody>
      </p:sp>
      <p:sp>
        <p:nvSpPr>
          <p:cNvPr id="5" name="矩形 4"/>
          <p:cNvSpPr/>
          <p:nvPr/>
        </p:nvSpPr>
        <p:spPr>
          <a:xfrm>
            <a:off x="1" y="54927"/>
            <a:ext cx="5724127" cy="769441"/>
          </a:xfrm>
          <a:prstGeom prst="rect">
            <a:avLst/>
          </a:prstGeom>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dirty="0" smtClean="0">
                <a:solidFill>
                  <a:srgbClr val="FF0000"/>
                </a:solidFill>
                <a:latin typeface="Times New Roman" panose="02020603050405020304" pitchFamily="18" charset="0"/>
                <a:ea typeface="楷体" panose="02010609060101010101" pitchFamily="49" charset="-122"/>
              </a:rPr>
              <a:t>WIN FE</a:t>
            </a:r>
            <a:r>
              <a:rPr lang="zh-CN" altLang="en-US" sz="4400" b="1" dirty="0" smtClean="0">
                <a:solidFill>
                  <a:srgbClr val="FF0000"/>
                </a:solidFill>
                <a:latin typeface="Times New Roman" panose="02020603050405020304" pitchFamily="18" charset="0"/>
                <a:ea typeface="楷体" panose="02010609060101010101" pitchFamily="49" charset="-122"/>
              </a:rPr>
              <a:t>启动盘的制作</a:t>
            </a:r>
            <a:endParaRPr lang="en-US" altLang="zh-CN" sz="44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179345257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84995">
                                            <p:txEl>
                                              <p:pRg st="1" end="1"/>
                                            </p:txEl>
                                          </p:spTgt>
                                        </p:tgtEl>
                                        <p:attrNameLst>
                                          <p:attrName>style.visibility</p:attrName>
                                        </p:attrNameLst>
                                      </p:cBhvr>
                                      <p:to>
                                        <p:strVal val="visible"/>
                                      </p:to>
                                    </p:set>
                                    <p:anim calcmode="lin" valueType="num">
                                      <p:cBhvr additive="base">
                                        <p:cTn id="7" dur="500" fill="hold"/>
                                        <p:tgtEl>
                                          <p:spTgt spid="8499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499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84995">
                                            <p:txEl>
                                              <p:pRg st="2" end="2"/>
                                            </p:txEl>
                                          </p:spTgt>
                                        </p:tgtEl>
                                        <p:attrNameLst>
                                          <p:attrName>style.visibility</p:attrName>
                                        </p:attrNameLst>
                                      </p:cBhvr>
                                      <p:to>
                                        <p:strVal val="visible"/>
                                      </p:to>
                                    </p:set>
                                    <p:anim calcmode="lin" valueType="num">
                                      <p:cBhvr additive="base">
                                        <p:cTn id="13" dur="500" fill="hold"/>
                                        <p:tgtEl>
                                          <p:spTgt spid="8499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499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84995">
                                            <p:txEl>
                                              <p:pRg st="3" end="3"/>
                                            </p:txEl>
                                          </p:spTgt>
                                        </p:tgtEl>
                                        <p:attrNameLst>
                                          <p:attrName>style.visibility</p:attrName>
                                        </p:attrNameLst>
                                      </p:cBhvr>
                                      <p:to>
                                        <p:strVal val="visible"/>
                                      </p:to>
                                    </p:set>
                                    <p:anim calcmode="lin" valueType="num">
                                      <p:cBhvr additive="base">
                                        <p:cTn id="19" dur="500" fill="hold"/>
                                        <p:tgtEl>
                                          <p:spTgt spid="8499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499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标题 1"/>
          <p:cNvSpPr>
            <a:spLocks noGrp="1"/>
          </p:cNvSpPr>
          <p:nvPr>
            <p:ph type="title" idx="4294967295"/>
          </p:nvPr>
        </p:nvSpPr>
        <p:spPr/>
        <p:txBody>
          <a:bodyPr/>
          <a:lstStyle/>
          <a:p>
            <a:pPr eaLnBrk="1" hangingPunct="1"/>
            <a:r>
              <a:rPr lang="zh-CN" altLang="en-US" b="1" smtClean="0">
                <a:ea typeface="楷体" panose="02010609060101010101" pitchFamily="49" charset="-122"/>
              </a:rPr>
              <a:t>如何制作</a:t>
            </a:r>
            <a:r>
              <a:rPr lang="en-US" altLang="zh-CN" b="1" smtClean="0">
                <a:ea typeface="楷体" panose="02010609060101010101" pitchFamily="49" charset="-122"/>
              </a:rPr>
              <a:t>WinFE</a:t>
            </a:r>
            <a:r>
              <a:rPr lang="zh-CN" altLang="en-US" b="1" smtClean="0">
                <a:ea typeface="楷体" panose="02010609060101010101" pitchFamily="49" charset="-122"/>
              </a:rPr>
              <a:t>启动光盘？</a:t>
            </a:r>
          </a:p>
        </p:txBody>
      </p:sp>
      <p:sp>
        <p:nvSpPr>
          <p:cNvPr id="86019" name="内容占位符 2"/>
          <p:cNvSpPr>
            <a:spLocks noGrp="1"/>
          </p:cNvSpPr>
          <p:nvPr>
            <p:ph idx="4294967295"/>
          </p:nvPr>
        </p:nvSpPr>
        <p:spPr>
          <a:xfrm>
            <a:off x="457200" y="1935163"/>
            <a:ext cx="8229600" cy="4589462"/>
          </a:xfrm>
        </p:spPr>
        <p:txBody>
          <a:bodyPr/>
          <a:lstStyle/>
          <a:p>
            <a:pPr eaLnBrk="1" hangingPunct="1"/>
            <a:r>
              <a:rPr lang="zh-CN" altLang="en-US" sz="2800" b="1" smtClean="0">
                <a:ea typeface="楷体" panose="02010609060101010101" pitchFamily="49" charset="-122"/>
              </a:rPr>
              <a:t>第四步：加载取证工具</a:t>
            </a:r>
            <a:endParaRPr lang="en-US" altLang="zh-CN" sz="2800" b="1" smtClean="0">
              <a:ea typeface="楷体" panose="02010609060101010101" pitchFamily="49" charset="-122"/>
            </a:endParaRPr>
          </a:p>
          <a:p>
            <a:pPr eaLnBrk="1" hangingPunct="1">
              <a:buFont typeface="Wingdings" panose="05000000000000000000" pitchFamily="2" charset="2"/>
              <a:buChar char="Ø"/>
            </a:pPr>
            <a:endParaRPr lang="zh-CN" altLang="en-US" b="1" smtClean="0"/>
          </a:p>
          <a:p>
            <a:pPr eaLnBrk="1" hangingPunct="1">
              <a:buFont typeface="Wingdings" panose="05000000000000000000" pitchFamily="2" charset="2"/>
              <a:buChar char="Ø"/>
            </a:pPr>
            <a:r>
              <a:rPr lang="zh-CN" altLang="en-US" b="1" smtClean="0"/>
              <a:t>将取证所需工具拷贝到</a:t>
            </a:r>
            <a:r>
              <a:rPr lang="en-US" altLang="en-US" b="1" smtClean="0">
                <a:solidFill>
                  <a:srgbClr val="CC3300"/>
                </a:solidFill>
                <a:ea typeface="宋体" panose="02010600030101010101" pitchFamily="2" charset="-122"/>
              </a:rPr>
              <a:t>winfe\mount\Program Files</a:t>
            </a:r>
            <a:r>
              <a:rPr lang="en-US" altLang="zh-CN" smtClean="0"/>
              <a:t> </a:t>
            </a:r>
            <a:endParaRPr lang="zh-CN" altLang="en-US" b="1" smtClean="0"/>
          </a:p>
        </p:txBody>
      </p:sp>
      <p:sp>
        <p:nvSpPr>
          <p:cNvPr id="5" name="矩形 4"/>
          <p:cNvSpPr/>
          <p:nvPr/>
        </p:nvSpPr>
        <p:spPr>
          <a:xfrm>
            <a:off x="1" y="54927"/>
            <a:ext cx="5724127" cy="769441"/>
          </a:xfrm>
          <a:prstGeom prst="rect">
            <a:avLst/>
          </a:prstGeom>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dirty="0" smtClean="0">
                <a:solidFill>
                  <a:srgbClr val="FF0000"/>
                </a:solidFill>
                <a:latin typeface="Times New Roman" panose="02020603050405020304" pitchFamily="18" charset="0"/>
                <a:ea typeface="楷体" panose="02010609060101010101" pitchFamily="49" charset="-122"/>
              </a:rPr>
              <a:t>WIN FE</a:t>
            </a:r>
            <a:r>
              <a:rPr lang="zh-CN" altLang="en-US" sz="4400" b="1" dirty="0" smtClean="0">
                <a:solidFill>
                  <a:srgbClr val="FF0000"/>
                </a:solidFill>
                <a:latin typeface="Times New Roman" panose="02020603050405020304" pitchFamily="18" charset="0"/>
                <a:ea typeface="楷体" panose="02010609060101010101" pitchFamily="49" charset="-122"/>
              </a:rPr>
              <a:t>启动盘的制作</a:t>
            </a:r>
            <a:endParaRPr lang="en-US" altLang="zh-CN" sz="44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32568012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86019">
                                            <p:txEl>
                                              <p:pRg st="2" end="2"/>
                                            </p:txEl>
                                          </p:spTgt>
                                        </p:tgtEl>
                                        <p:attrNameLst>
                                          <p:attrName>style.visibility</p:attrName>
                                        </p:attrNameLst>
                                      </p:cBhvr>
                                      <p:to>
                                        <p:strVal val="visible"/>
                                      </p:to>
                                    </p:set>
                                    <p:anim calcmode="lin" valueType="num">
                                      <p:cBhvr additive="base">
                                        <p:cTn id="7" dur="500" fill="hold"/>
                                        <p:tgtEl>
                                          <p:spTgt spid="86019">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601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标题 1"/>
          <p:cNvSpPr>
            <a:spLocks noGrp="1"/>
          </p:cNvSpPr>
          <p:nvPr>
            <p:ph type="title" idx="4294967295"/>
          </p:nvPr>
        </p:nvSpPr>
        <p:spPr/>
        <p:txBody>
          <a:bodyPr/>
          <a:lstStyle/>
          <a:p>
            <a:pPr eaLnBrk="1" hangingPunct="1"/>
            <a:r>
              <a:rPr lang="zh-CN" altLang="en-US" b="1" smtClean="0">
                <a:ea typeface="楷体" panose="02010609060101010101" pitchFamily="49" charset="-122"/>
              </a:rPr>
              <a:t>如何制作</a:t>
            </a:r>
            <a:r>
              <a:rPr lang="en-US" altLang="zh-CN" b="1" smtClean="0">
                <a:ea typeface="楷体" panose="02010609060101010101" pitchFamily="49" charset="-122"/>
              </a:rPr>
              <a:t>WinFE</a:t>
            </a:r>
            <a:r>
              <a:rPr lang="zh-CN" altLang="en-US" b="1" smtClean="0">
                <a:ea typeface="楷体" panose="02010609060101010101" pitchFamily="49" charset="-122"/>
              </a:rPr>
              <a:t>启动光盘？</a:t>
            </a:r>
          </a:p>
        </p:txBody>
      </p:sp>
      <p:sp>
        <p:nvSpPr>
          <p:cNvPr id="87043" name="内容占位符 2"/>
          <p:cNvSpPr>
            <a:spLocks noGrp="1"/>
          </p:cNvSpPr>
          <p:nvPr>
            <p:ph idx="4294967295"/>
          </p:nvPr>
        </p:nvSpPr>
        <p:spPr>
          <a:xfrm>
            <a:off x="457200" y="1935163"/>
            <a:ext cx="8229600" cy="4589462"/>
          </a:xfrm>
        </p:spPr>
        <p:txBody>
          <a:bodyPr/>
          <a:lstStyle/>
          <a:p>
            <a:pPr eaLnBrk="1" hangingPunct="1"/>
            <a:r>
              <a:rPr lang="zh-CN" altLang="en-US" sz="2800" b="1" smtClean="0">
                <a:ea typeface="楷体" panose="02010609060101010101" pitchFamily="49" charset="-122"/>
              </a:rPr>
              <a:t>第五步：加载特殊驱动程序</a:t>
            </a:r>
            <a:endParaRPr lang="en-US" altLang="zh-CN" sz="2800" b="1" smtClean="0">
              <a:ea typeface="楷体" panose="02010609060101010101" pitchFamily="49" charset="-122"/>
            </a:endParaRPr>
          </a:p>
          <a:p>
            <a:pPr eaLnBrk="1" hangingPunct="1">
              <a:buFont typeface="Wingdings" panose="05000000000000000000" pitchFamily="2" charset="2"/>
              <a:buChar char="Ø"/>
            </a:pPr>
            <a:r>
              <a:rPr lang="zh-CN" altLang="en-US" b="1" smtClean="0"/>
              <a:t>通用设备的驱动在</a:t>
            </a:r>
            <a:r>
              <a:rPr lang="en-US" altLang="zh-CN" b="1" smtClean="0"/>
              <a:t>WinFE</a:t>
            </a:r>
            <a:r>
              <a:rPr lang="zh-CN" altLang="en-US" b="1" smtClean="0"/>
              <a:t>中已经加载，如果需要特殊的取证硬件设备，按照以下方式加载到</a:t>
            </a:r>
            <a:r>
              <a:rPr lang="en-US" altLang="zh-CN" b="1" smtClean="0"/>
              <a:t>WinFE</a:t>
            </a:r>
            <a:r>
              <a:rPr lang="zh-CN" altLang="en-US" b="1" smtClean="0"/>
              <a:t>的启动光盘镜像中</a:t>
            </a:r>
            <a:r>
              <a:rPr lang="en-US" altLang="zh-CN" smtClean="0"/>
              <a:t> </a:t>
            </a:r>
            <a:endParaRPr lang="zh-CN" altLang="en-US" b="1" smtClean="0"/>
          </a:p>
          <a:p>
            <a:pPr eaLnBrk="1" hangingPunct="1">
              <a:buFontTx/>
              <a:buChar char="•"/>
            </a:pPr>
            <a:r>
              <a:rPr lang="en-US" altLang="zh-CN" sz="2400" b="1" smtClean="0"/>
              <a:t>AIK</a:t>
            </a:r>
            <a:r>
              <a:rPr lang="zh-CN" altLang="en-US" sz="2400" b="1" smtClean="0"/>
              <a:t>命令行的当前目录位置修改为</a:t>
            </a:r>
            <a:r>
              <a:rPr lang="en-US" altLang="zh-CN" sz="2400" b="1" smtClean="0"/>
              <a:t>WinFE</a:t>
            </a:r>
            <a:r>
              <a:rPr lang="zh-CN" altLang="en-US" sz="2400" b="1" smtClean="0"/>
              <a:t>，执行以下命令</a:t>
            </a:r>
          </a:p>
          <a:p>
            <a:pPr eaLnBrk="1" hangingPunct="1">
              <a:buFontTx/>
              <a:buChar char="•"/>
            </a:pPr>
            <a:r>
              <a:rPr lang="en-US" altLang="zh-CN" sz="2000" b="1" smtClean="0">
                <a:solidFill>
                  <a:srgbClr val="CC3300"/>
                </a:solidFill>
              </a:rPr>
              <a:t>peimg.exe /inf=C:\drivers\*.inf C:\winFE\mount\Windows</a:t>
            </a:r>
            <a:r>
              <a:rPr lang="en-US" altLang="zh-CN" smtClean="0"/>
              <a:t> </a:t>
            </a:r>
            <a:r>
              <a:rPr lang="en-US" altLang="zh-CN" sz="2400" smtClean="0"/>
              <a:t> </a:t>
            </a:r>
            <a:endParaRPr lang="en-US" altLang="zh-CN" sz="2400" b="1" smtClean="0"/>
          </a:p>
          <a:p>
            <a:pPr eaLnBrk="1" hangingPunct="1">
              <a:buFont typeface="Wingdings" panose="05000000000000000000" pitchFamily="2" charset="2"/>
              <a:buChar char="Ø"/>
            </a:pPr>
            <a:endParaRPr lang="zh-CN" altLang="en-US" sz="2800" b="1" smtClean="0">
              <a:ea typeface="楷体" panose="02010609060101010101" pitchFamily="49" charset="-122"/>
            </a:endParaRPr>
          </a:p>
        </p:txBody>
      </p:sp>
      <p:sp>
        <p:nvSpPr>
          <p:cNvPr id="5" name="矩形 4"/>
          <p:cNvSpPr/>
          <p:nvPr/>
        </p:nvSpPr>
        <p:spPr>
          <a:xfrm>
            <a:off x="1" y="54927"/>
            <a:ext cx="5724127" cy="769441"/>
          </a:xfrm>
          <a:prstGeom prst="rect">
            <a:avLst/>
          </a:prstGeom>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dirty="0" smtClean="0">
                <a:solidFill>
                  <a:srgbClr val="FF0000"/>
                </a:solidFill>
                <a:latin typeface="Times New Roman" panose="02020603050405020304" pitchFamily="18" charset="0"/>
                <a:ea typeface="楷体" panose="02010609060101010101" pitchFamily="49" charset="-122"/>
              </a:rPr>
              <a:t>WIN FE</a:t>
            </a:r>
            <a:r>
              <a:rPr lang="zh-CN" altLang="en-US" sz="4400" b="1" dirty="0" smtClean="0">
                <a:solidFill>
                  <a:srgbClr val="FF0000"/>
                </a:solidFill>
                <a:latin typeface="Times New Roman" panose="02020603050405020304" pitchFamily="18" charset="0"/>
                <a:ea typeface="楷体" panose="02010609060101010101" pitchFamily="49" charset="-122"/>
              </a:rPr>
              <a:t>启动盘的制作</a:t>
            </a:r>
            <a:endParaRPr lang="en-US" altLang="zh-CN" sz="44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12996043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87043">
                                            <p:txEl>
                                              <p:pRg st="1" end="1"/>
                                            </p:txEl>
                                          </p:spTgt>
                                        </p:tgtEl>
                                        <p:attrNameLst>
                                          <p:attrName>style.visibility</p:attrName>
                                        </p:attrNameLst>
                                      </p:cBhvr>
                                      <p:to>
                                        <p:strVal val="visible"/>
                                      </p:to>
                                    </p:set>
                                    <p:anim calcmode="lin" valueType="num">
                                      <p:cBhvr additive="base">
                                        <p:cTn id="7" dur="500" fill="hold"/>
                                        <p:tgtEl>
                                          <p:spTgt spid="8704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704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87043">
                                            <p:txEl>
                                              <p:pRg st="2" end="2"/>
                                            </p:txEl>
                                          </p:spTgt>
                                        </p:tgtEl>
                                        <p:attrNameLst>
                                          <p:attrName>style.visibility</p:attrName>
                                        </p:attrNameLst>
                                      </p:cBhvr>
                                      <p:to>
                                        <p:strVal val="visible"/>
                                      </p:to>
                                    </p:set>
                                    <p:anim calcmode="lin" valueType="num">
                                      <p:cBhvr additive="base">
                                        <p:cTn id="13" dur="500" fill="hold"/>
                                        <p:tgtEl>
                                          <p:spTgt spid="8704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704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87043">
                                            <p:txEl>
                                              <p:pRg st="3" end="3"/>
                                            </p:txEl>
                                          </p:spTgt>
                                        </p:tgtEl>
                                        <p:attrNameLst>
                                          <p:attrName>style.visibility</p:attrName>
                                        </p:attrNameLst>
                                      </p:cBhvr>
                                      <p:to>
                                        <p:strVal val="visible"/>
                                      </p:to>
                                    </p:set>
                                    <p:anim calcmode="lin" valueType="num">
                                      <p:cBhvr additive="base">
                                        <p:cTn id="19" dur="500" fill="hold"/>
                                        <p:tgtEl>
                                          <p:spTgt spid="8704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704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标题 1"/>
          <p:cNvSpPr>
            <a:spLocks noGrp="1"/>
          </p:cNvSpPr>
          <p:nvPr>
            <p:ph type="title" idx="4294967295"/>
          </p:nvPr>
        </p:nvSpPr>
        <p:spPr/>
        <p:txBody>
          <a:bodyPr/>
          <a:lstStyle/>
          <a:p>
            <a:pPr eaLnBrk="1" hangingPunct="1"/>
            <a:r>
              <a:rPr lang="zh-CN" altLang="en-US" b="1" smtClean="0">
                <a:ea typeface="楷体" panose="02010609060101010101" pitchFamily="49" charset="-122"/>
              </a:rPr>
              <a:t>如何制作</a:t>
            </a:r>
            <a:r>
              <a:rPr lang="en-US" altLang="zh-CN" b="1" smtClean="0">
                <a:ea typeface="楷体" panose="02010609060101010101" pitchFamily="49" charset="-122"/>
              </a:rPr>
              <a:t>WinFE</a:t>
            </a:r>
            <a:r>
              <a:rPr lang="zh-CN" altLang="en-US" b="1" smtClean="0">
                <a:ea typeface="楷体" panose="02010609060101010101" pitchFamily="49" charset="-122"/>
              </a:rPr>
              <a:t>启动光盘？</a:t>
            </a:r>
          </a:p>
        </p:txBody>
      </p:sp>
      <p:sp>
        <p:nvSpPr>
          <p:cNvPr id="88067" name="内容占位符 2"/>
          <p:cNvSpPr>
            <a:spLocks noGrp="1"/>
          </p:cNvSpPr>
          <p:nvPr>
            <p:ph idx="4294967295"/>
          </p:nvPr>
        </p:nvSpPr>
        <p:spPr>
          <a:xfrm>
            <a:off x="457200" y="1935163"/>
            <a:ext cx="8229600" cy="4589462"/>
          </a:xfrm>
        </p:spPr>
        <p:txBody>
          <a:bodyPr/>
          <a:lstStyle/>
          <a:p>
            <a:pPr eaLnBrk="1" hangingPunct="1"/>
            <a:r>
              <a:rPr lang="zh-CN" altLang="en-US" sz="2800" b="1" smtClean="0">
                <a:ea typeface="楷体" panose="02010609060101010101" pitchFamily="49" charset="-122"/>
              </a:rPr>
              <a:t>第六步：以上修改加载入</a:t>
            </a:r>
            <a:r>
              <a:rPr lang="en-US" altLang="zh-CN" sz="2800" b="1" smtClean="0">
                <a:ea typeface="楷体" panose="02010609060101010101" pitchFamily="49" charset="-122"/>
              </a:rPr>
              <a:t>WinFE</a:t>
            </a:r>
            <a:r>
              <a:rPr lang="zh-CN" altLang="en-US" sz="2800" b="1" smtClean="0">
                <a:ea typeface="楷体" panose="02010609060101010101" pitchFamily="49" charset="-122"/>
              </a:rPr>
              <a:t>的启动镜像</a:t>
            </a:r>
            <a:r>
              <a:rPr lang="en-US" altLang="zh-CN" sz="2800" b="1" smtClean="0">
                <a:ea typeface="楷体" panose="02010609060101010101" pitchFamily="49" charset="-122"/>
              </a:rPr>
              <a:t>boot.wim</a:t>
            </a:r>
          </a:p>
          <a:p>
            <a:pPr eaLnBrk="1" hangingPunct="1"/>
            <a:endParaRPr lang="en-US" altLang="zh-CN" sz="2800" b="1" smtClean="0">
              <a:ea typeface="楷体" panose="02010609060101010101" pitchFamily="49" charset="-122"/>
            </a:endParaRPr>
          </a:p>
          <a:p>
            <a:pPr eaLnBrk="1" hangingPunct="1">
              <a:buFont typeface="Wingdings" panose="05000000000000000000" pitchFamily="2" charset="2"/>
              <a:buChar char="Ø"/>
            </a:pPr>
            <a:r>
              <a:rPr lang="en-US" altLang="zh-CN" b="1" smtClean="0">
                <a:solidFill>
                  <a:srgbClr val="CC3300"/>
                </a:solidFill>
              </a:rPr>
              <a:t>imagex.exe /unmount /commit C:\winFE\mount</a:t>
            </a:r>
            <a:r>
              <a:rPr lang="en-US" altLang="zh-CN" smtClean="0">
                <a:solidFill>
                  <a:srgbClr val="CC3300"/>
                </a:solidFill>
              </a:rPr>
              <a:t> </a:t>
            </a:r>
            <a:endParaRPr lang="zh-CN" altLang="en-US" b="1" smtClean="0">
              <a:solidFill>
                <a:srgbClr val="CC3300"/>
              </a:solidFill>
            </a:endParaRPr>
          </a:p>
        </p:txBody>
      </p:sp>
      <p:sp>
        <p:nvSpPr>
          <p:cNvPr id="5" name="矩形 4"/>
          <p:cNvSpPr/>
          <p:nvPr/>
        </p:nvSpPr>
        <p:spPr>
          <a:xfrm>
            <a:off x="1" y="54927"/>
            <a:ext cx="5724127" cy="769441"/>
          </a:xfrm>
          <a:prstGeom prst="rect">
            <a:avLst/>
          </a:prstGeom>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dirty="0" smtClean="0">
                <a:solidFill>
                  <a:srgbClr val="FF0000"/>
                </a:solidFill>
                <a:latin typeface="Times New Roman" panose="02020603050405020304" pitchFamily="18" charset="0"/>
                <a:ea typeface="楷体" panose="02010609060101010101" pitchFamily="49" charset="-122"/>
              </a:rPr>
              <a:t>WIN FE</a:t>
            </a:r>
            <a:r>
              <a:rPr lang="zh-CN" altLang="en-US" sz="4400" b="1" dirty="0" smtClean="0">
                <a:solidFill>
                  <a:srgbClr val="FF0000"/>
                </a:solidFill>
                <a:latin typeface="Times New Roman" panose="02020603050405020304" pitchFamily="18" charset="0"/>
                <a:ea typeface="楷体" panose="02010609060101010101" pitchFamily="49" charset="-122"/>
              </a:rPr>
              <a:t>启动盘的制作</a:t>
            </a:r>
            <a:endParaRPr lang="en-US" altLang="zh-CN" sz="44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116675578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88067">
                                            <p:txEl>
                                              <p:pRg st="2" end="2"/>
                                            </p:txEl>
                                          </p:spTgt>
                                        </p:tgtEl>
                                        <p:attrNameLst>
                                          <p:attrName>style.visibility</p:attrName>
                                        </p:attrNameLst>
                                      </p:cBhvr>
                                      <p:to>
                                        <p:strVal val="visible"/>
                                      </p:to>
                                    </p:set>
                                    <p:anim calcmode="lin" valueType="num">
                                      <p:cBhvr additive="base">
                                        <p:cTn id="7" dur="500" fill="hold"/>
                                        <p:tgtEl>
                                          <p:spTgt spid="88067">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806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标题 1"/>
          <p:cNvSpPr>
            <a:spLocks noGrp="1"/>
          </p:cNvSpPr>
          <p:nvPr>
            <p:ph type="title" idx="4294967295"/>
          </p:nvPr>
        </p:nvSpPr>
        <p:spPr/>
        <p:txBody>
          <a:bodyPr/>
          <a:lstStyle/>
          <a:p>
            <a:pPr eaLnBrk="1" hangingPunct="1"/>
            <a:r>
              <a:rPr lang="zh-CN" altLang="en-US" b="1" smtClean="0">
                <a:ea typeface="楷体" panose="02010609060101010101" pitchFamily="49" charset="-122"/>
              </a:rPr>
              <a:t>如何制作</a:t>
            </a:r>
            <a:r>
              <a:rPr lang="en-US" altLang="zh-CN" b="1" smtClean="0">
                <a:ea typeface="楷体" panose="02010609060101010101" pitchFamily="49" charset="-122"/>
              </a:rPr>
              <a:t>WinFE</a:t>
            </a:r>
            <a:r>
              <a:rPr lang="zh-CN" altLang="en-US" b="1" smtClean="0">
                <a:ea typeface="楷体" panose="02010609060101010101" pitchFamily="49" charset="-122"/>
              </a:rPr>
              <a:t>启动光盘？</a:t>
            </a:r>
          </a:p>
        </p:txBody>
      </p:sp>
      <p:sp>
        <p:nvSpPr>
          <p:cNvPr id="89091" name="内容占位符 2"/>
          <p:cNvSpPr>
            <a:spLocks noGrp="1"/>
          </p:cNvSpPr>
          <p:nvPr>
            <p:ph idx="4294967295"/>
          </p:nvPr>
        </p:nvSpPr>
        <p:spPr>
          <a:xfrm>
            <a:off x="457200" y="1935163"/>
            <a:ext cx="8229600" cy="4589462"/>
          </a:xfrm>
        </p:spPr>
        <p:txBody>
          <a:bodyPr/>
          <a:lstStyle/>
          <a:p>
            <a:pPr eaLnBrk="1" hangingPunct="1"/>
            <a:r>
              <a:rPr lang="zh-CN" altLang="en-US" sz="2800" b="1" smtClean="0">
                <a:ea typeface="楷体" panose="02010609060101010101" pitchFamily="49" charset="-122"/>
              </a:rPr>
              <a:t>第七步：在</a:t>
            </a:r>
            <a:r>
              <a:rPr lang="en-US" altLang="zh-CN" b="1" smtClean="0">
                <a:solidFill>
                  <a:srgbClr val="CC3300"/>
                </a:solidFill>
              </a:rPr>
              <a:t>C:\WinFE\ISO\boot</a:t>
            </a:r>
            <a:r>
              <a:rPr lang="zh-CN" altLang="en-US" b="1" smtClean="0"/>
              <a:t>目录中</a:t>
            </a:r>
            <a:r>
              <a:rPr lang="zh-CN" altLang="en-US" sz="2800" b="1" smtClean="0">
                <a:ea typeface="楷体" panose="02010609060101010101" pitchFamily="49" charset="-122"/>
              </a:rPr>
              <a:t>删除</a:t>
            </a:r>
            <a:r>
              <a:rPr lang="en-US" altLang="zh-CN" b="1" smtClean="0">
                <a:solidFill>
                  <a:srgbClr val="CC3300"/>
                </a:solidFill>
              </a:rPr>
              <a:t>bootfix.bin</a:t>
            </a:r>
            <a:r>
              <a:rPr lang="en-US" altLang="zh-CN" b="1" smtClean="0"/>
              <a:t> </a:t>
            </a:r>
            <a:endParaRPr lang="en-US" altLang="zh-CN" sz="2800" b="1" smtClean="0">
              <a:ea typeface="楷体" panose="02010609060101010101" pitchFamily="49" charset="-122"/>
            </a:endParaRPr>
          </a:p>
          <a:p>
            <a:pPr eaLnBrk="1" hangingPunct="1"/>
            <a:endParaRPr lang="en-US" altLang="zh-CN" sz="2800" b="1" smtClean="0">
              <a:ea typeface="楷体" panose="02010609060101010101" pitchFamily="49" charset="-122"/>
            </a:endParaRPr>
          </a:p>
          <a:p>
            <a:pPr eaLnBrk="1" hangingPunct="1">
              <a:buFont typeface="Wingdings" panose="05000000000000000000" pitchFamily="2" charset="2"/>
              <a:buChar char="Ø"/>
            </a:pPr>
            <a:r>
              <a:rPr lang="zh-CN" altLang="en-US" b="1" smtClean="0"/>
              <a:t>目的是防止启动时发出警告信息</a:t>
            </a:r>
            <a:r>
              <a:rPr lang="en-US" altLang="zh-CN" b="1" smtClean="0">
                <a:solidFill>
                  <a:srgbClr val="CC3300"/>
                </a:solidFill>
              </a:rPr>
              <a:t>press any key to boot from cd</a:t>
            </a:r>
            <a:endParaRPr lang="zh-CN" altLang="en-US" b="1" smtClean="0">
              <a:solidFill>
                <a:srgbClr val="CC3300"/>
              </a:solidFill>
            </a:endParaRPr>
          </a:p>
        </p:txBody>
      </p:sp>
      <p:sp>
        <p:nvSpPr>
          <p:cNvPr id="5" name="矩形 4"/>
          <p:cNvSpPr/>
          <p:nvPr/>
        </p:nvSpPr>
        <p:spPr>
          <a:xfrm>
            <a:off x="1" y="54927"/>
            <a:ext cx="5724127" cy="769441"/>
          </a:xfrm>
          <a:prstGeom prst="rect">
            <a:avLst/>
          </a:prstGeom>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dirty="0" smtClean="0">
                <a:solidFill>
                  <a:srgbClr val="FF0000"/>
                </a:solidFill>
                <a:latin typeface="Times New Roman" panose="02020603050405020304" pitchFamily="18" charset="0"/>
                <a:ea typeface="楷体" panose="02010609060101010101" pitchFamily="49" charset="-122"/>
              </a:rPr>
              <a:t>WIN FE</a:t>
            </a:r>
            <a:r>
              <a:rPr lang="zh-CN" altLang="en-US" sz="4400" b="1" dirty="0" smtClean="0">
                <a:solidFill>
                  <a:srgbClr val="FF0000"/>
                </a:solidFill>
                <a:latin typeface="Times New Roman" panose="02020603050405020304" pitchFamily="18" charset="0"/>
                <a:ea typeface="楷体" panose="02010609060101010101" pitchFamily="49" charset="-122"/>
              </a:rPr>
              <a:t>启动盘的制作</a:t>
            </a:r>
            <a:endParaRPr lang="en-US" altLang="zh-CN" sz="44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31270209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89091">
                                            <p:txEl>
                                              <p:pRg st="2" end="2"/>
                                            </p:txEl>
                                          </p:spTgt>
                                        </p:tgtEl>
                                        <p:attrNameLst>
                                          <p:attrName>style.visibility</p:attrName>
                                        </p:attrNameLst>
                                      </p:cBhvr>
                                      <p:to>
                                        <p:strVal val="visible"/>
                                      </p:to>
                                    </p:set>
                                    <p:anim calcmode="lin" valueType="num">
                                      <p:cBhvr additive="base">
                                        <p:cTn id="7" dur="500" fill="hold"/>
                                        <p:tgtEl>
                                          <p:spTgt spid="8909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909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标题 1"/>
          <p:cNvSpPr>
            <a:spLocks noGrp="1"/>
          </p:cNvSpPr>
          <p:nvPr>
            <p:ph type="title" idx="4294967295"/>
          </p:nvPr>
        </p:nvSpPr>
        <p:spPr/>
        <p:txBody>
          <a:bodyPr/>
          <a:lstStyle/>
          <a:p>
            <a:pPr eaLnBrk="1" hangingPunct="1"/>
            <a:r>
              <a:rPr lang="zh-CN" altLang="en-US" b="1" smtClean="0">
                <a:ea typeface="楷体" panose="02010609060101010101" pitchFamily="49" charset="-122"/>
              </a:rPr>
              <a:t>如何制作</a:t>
            </a:r>
            <a:r>
              <a:rPr lang="en-US" altLang="zh-CN" b="1" smtClean="0">
                <a:ea typeface="楷体" panose="02010609060101010101" pitchFamily="49" charset="-122"/>
              </a:rPr>
              <a:t>WinFE</a:t>
            </a:r>
            <a:r>
              <a:rPr lang="zh-CN" altLang="en-US" b="1" smtClean="0">
                <a:ea typeface="楷体" panose="02010609060101010101" pitchFamily="49" charset="-122"/>
              </a:rPr>
              <a:t>启动光盘？</a:t>
            </a:r>
          </a:p>
        </p:txBody>
      </p:sp>
      <p:sp>
        <p:nvSpPr>
          <p:cNvPr id="90115" name="内容占位符 2"/>
          <p:cNvSpPr>
            <a:spLocks noGrp="1"/>
          </p:cNvSpPr>
          <p:nvPr>
            <p:ph idx="4294967295"/>
          </p:nvPr>
        </p:nvSpPr>
        <p:spPr>
          <a:xfrm>
            <a:off x="457200" y="1935163"/>
            <a:ext cx="8229600" cy="4589462"/>
          </a:xfrm>
        </p:spPr>
        <p:txBody>
          <a:bodyPr/>
          <a:lstStyle/>
          <a:p>
            <a:pPr eaLnBrk="1" hangingPunct="1"/>
            <a:r>
              <a:rPr lang="zh-CN" altLang="en-US" sz="2800" b="1" smtClean="0">
                <a:ea typeface="楷体" panose="02010609060101010101" pitchFamily="49" charset="-122"/>
              </a:rPr>
              <a:t>第八步：利用</a:t>
            </a:r>
            <a:r>
              <a:rPr lang="en-US" altLang="zh-CN" sz="2800" b="1" smtClean="0">
                <a:ea typeface="楷体" panose="02010609060101010101" pitchFamily="49" charset="-122"/>
              </a:rPr>
              <a:t>AIK</a:t>
            </a:r>
            <a:r>
              <a:rPr lang="zh-CN" altLang="en-US" sz="2800" b="1" smtClean="0">
                <a:ea typeface="楷体" panose="02010609060101010101" pitchFamily="49" charset="-122"/>
              </a:rPr>
              <a:t>命令行创建</a:t>
            </a:r>
            <a:r>
              <a:rPr lang="en-US" altLang="zh-CN" sz="2800" b="1" smtClean="0">
                <a:ea typeface="楷体" panose="02010609060101010101" pitchFamily="49" charset="-122"/>
              </a:rPr>
              <a:t>ISO</a:t>
            </a:r>
            <a:r>
              <a:rPr lang="zh-CN" altLang="en-US" sz="2800" b="1" smtClean="0">
                <a:ea typeface="楷体" panose="02010609060101010101" pitchFamily="49" charset="-122"/>
              </a:rPr>
              <a:t>镜像</a:t>
            </a:r>
            <a:r>
              <a:rPr lang="zh-CN" altLang="en-US" b="1" smtClean="0"/>
              <a:t> </a:t>
            </a:r>
            <a:endParaRPr lang="zh-CN" altLang="en-US" sz="2800" b="1" smtClean="0">
              <a:ea typeface="楷体" panose="02010609060101010101" pitchFamily="49" charset="-122"/>
            </a:endParaRPr>
          </a:p>
          <a:p>
            <a:pPr eaLnBrk="1" hangingPunct="1"/>
            <a:endParaRPr lang="en-US" altLang="zh-CN" sz="2800" b="1" smtClean="0">
              <a:ea typeface="楷体" panose="02010609060101010101" pitchFamily="49" charset="-122"/>
            </a:endParaRPr>
          </a:p>
          <a:p>
            <a:pPr eaLnBrk="1" hangingPunct="1">
              <a:buFont typeface="Wingdings" panose="05000000000000000000" pitchFamily="2" charset="2"/>
              <a:buChar char="Ø"/>
            </a:pPr>
            <a:r>
              <a:rPr lang="en-US" altLang="zh-CN" sz="2000" b="1" smtClean="0">
                <a:solidFill>
                  <a:srgbClr val="CC3300"/>
                </a:solidFill>
              </a:rPr>
              <a:t>oscdimg -n -m -o –bC:\WinFE\etfsboot.com C:\WinFE\ISO C:\WinFE\WinFE.iso</a:t>
            </a:r>
            <a:r>
              <a:rPr lang="en-US" altLang="zh-CN" sz="2000" smtClean="0">
                <a:solidFill>
                  <a:srgbClr val="CC3300"/>
                </a:solidFill>
              </a:rPr>
              <a:t> </a:t>
            </a:r>
            <a:endParaRPr lang="zh-CN" altLang="en-US" sz="2000" smtClean="0">
              <a:solidFill>
                <a:srgbClr val="CC3300"/>
              </a:solidFill>
            </a:endParaRPr>
          </a:p>
        </p:txBody>
      </p:sp>
      <p:sp>
        <p:nvSpPr>
          <p:cNvPr id="5" name="矩形 4"/>
          <p:cNvSpPr/>
          <p:nvPr/>
        </p:nvSpPr>
        <p:spPr>
          <a:xfrm>
            <a:off x="1" y="54927"/>
            <a:ext cx="5724127" cy="769441"/>
          </a:xfrm>
          <a:prstGeom prst="rect">
            <a:avLst/>
          </a:prstGeom>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dirty="0" smtClean="0">
                <a:solidFill>
                  <a:srgbClr val="FF0000"/>
                </a:solidFill>
                <a:latin typeface="Times New Roman" panose="02020603050405020304" pitchFamily="18" charset="0"/>
                <a:ea typeface="楷体" panose="02010609060101010101" pitchFamily="49" charset="-122"/>
              </a:rPr>
              <a:t>WIN FE</a:t>
            </a:r>
            <a:r>
              <a:rPr lang="zh-CN" altLang="en-US" sz="4400" b="1" dirty="0" smtClean="0">
                <a:solidFill>
                  <a:srgbClr val="FF0000"/>
                </a:solidFill>
                <a:latin typeface="Times New Roman" panose="02020603050405020304" pitchFamily="18" charset="0"/>
                <a:ea typeface="楷体" panose="02010609060101010101" pitchFamily="49" charset="-122"/>
              </a:rPr>
              <a:t>启动盘的制作</a:t>
            </a:r>
            <a:endParaRPr lang="en-US" altLang="zh-CN" sz="44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173687851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90115">
                                            <p:txEl>
                                              <p:pRg st="2" end="2"/>
                                            </p:txEl>
                                          </p:spTgt>
                                        </p:tgtEl>
                                        <p:attrNameLst>
                                          <p:attrName>style.visibility</p:attrName>
                                        </p:attrNameLst>
                                      </p:cBhvr>
                                      <p:to>
                                        <p:strVal val="visible"/>
                                      </p:to>
                                    </p:set>
                                    <p:anim calcmode="lin" valueType="num">
                                      <p:cBhvr additive="base">
                                        <p:cTn id="7" dur="500" fill="hold"/>
                                        <p:tgtEl>
                                          <p:spTgt spid="9011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011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标题 1"/>
          <p:cNvSpPr>
            <a:spLocks noGrp="1"/>
          </p:cNvSpPr>
          <p:nvPr>
            <p:ph type="title" idx="4294967295"/>
          </p:nvPr>
        </p:nvSpPr>
        <p:spPr/>
        <p:txBody>
          <a:bodyPr/>
          <a:lstStyle/>
          <a:p>
            <a:pPr eaLnBrk="1" hangingPunct="1"/>
            <a:r>
              <a:rPr lang="zh-CN" altLang="en-US" b="1" smtClean="0">
                <a:ea typeface="楷体" panose="02010609060101010101" pitchFamily="49" charset="-122"/>
              </a:rPr>
              <a:t>如何制作</a:t>
            </a:r>
            <a:r>
              <a:rPr lang="en-US" altLang="zh-CN" b="1" smtClean="0">
                <a:ea typeface="楷体" panose="02010609060101010101" pitchFamily="49" charset="-122"/>
              </a:rPr>
              <a:t>WinFE</a:t>
            </a:r>
            <a:r>
              <a:rPr lang="zh-CN" altLang="en-US" b="1" smtClean="0">
                <a:ea typeface="楷体" panose="02010609060101010101" pitchFamily="49" charset="-122"/>
              </a:rPr>
              <a:t>启动光盘？</a:t>
            </a:r>
          </a:p>
        </p:txBody>
      </p:sp>
      <p:sp>
        <p:nvSpPr>
          <p:cNvPr id="91139" name="内容占位符 2"/>
          <p:cNvSpPr>
            <a:spLocks noGrp="1"/>
          </p:cNvSpPr>
          <p:nvPr>
            <p:ph idx="4294967295"/>
          </p:nvPr>
        </p:nvSpPr>
        <p:spPr>
          <a:xfrm>
            <a:off x="457200" y="1935163"/>
            <a:ext cx="8229600" cy="4589462"/>
          </a:xfrm>
        </p:spPr>
        <p:txBody>
          <a:bodyPr/>
          <a:lstStyle/>
          <a:p>
            <a:pPr eaLnBrk="1" hangingPunct="1"/>
            <a:r>
              <a:rPr lang="zh-CN" altLang="en-US" sz="2800" b="1" smtClean="0">
                <a:ea typeface="楷体" panose="02010609060101010101" pitchFamily="49" charset="-122"/>
              </a:rPr>
              <a:t>第九步：刻录</a:t>
            </a:r>
            <a:r>
              <a:rPr lang="en-US" altLang="zh-CN" sz="2800" b="1" smtClean="0">
                <a:ea typeface="楷体" panose="02010609060101010101" pitchFamily="49" charset="-122"/>
              </a:rPr>
              <a:t>WinFE</a:t>
            </a:r>
            <a:r>
              <a:rPr lang="zh-CN" altLang="en-US" sz="2800" b="1" smtClean="0">
                <a:ea typeface="楷体" panose="02010609060101010101" pitchFamily="49" charset="-122"/>
              </a:rPr>
              <a:t>启动光盘</a:t>
            </a:r>
            <a:endParaRPr lang="zh-CN" altLang="en-US" sz="2000" smtClean="0">
              <a:solidFill>
                <a:srgbClr val="CC3300"/>
              </a:solidFill>
            </a:endParaRPr>
          </a:p>
        </p:txBody>
      </p:sp>
      <p:sp>
        <p:nvSpPr>
          <p:cNvPr id="5" name="矩形 4"/>
          <p:cNvSpPr/>
          <p:nvPr/>
        </p:nvSpPr>
        <p:spPr>
          <a:xfrm>
            <a:off x="1" y="54927"/>
            <a:ext cx="5724127" cy="769441"/>
          </a:xfrm>
          <a:prstGeom prst="rect">
            <a:avLst/>
          </a:prstGeom>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dirty="0" smtClean="0">
                <a:solidFill>
                  <a:srgbClr val="FF0000"/>
                </a:solidFill>
                <a:latin typeface="Times New Roman" panose="02020603050405020304" pitchFamily="18" charset="0"/>
                <a:ea typeface="楷体" panose="02010609060101010101" pitchFamily="49" charset="-122"/>
              </a:rPr>
              <a:t>WIN FE</a:t>
            </a:r>
            <a:r>
              <a:rPr lang="zh-CN" altLang="en-US" sz="4400" b="1" dirty="0" smtClean="0">
                <a:solidFill>
                  <a:srgbClr val="FF0000"/>
                </a:solidFill>
                <a:latin typeface="Times New Roman" panose="02020603050405020304" pitchFamily="18" charset="0"/>
                <a:ea typeface="楷体" panose="02010609060101010101" pitchFamily="49" charset="-122"/>
              </a:rPr>
              <a:t>启动盘的制作</a:t>
            </a:r>
            <a:endParaRPr lang="en-US" altLang="zh-CN" sz="44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425490139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标题 1"/>
          <p:cNvSpPr>
            <a:spLocks noGrp="1"/>
          </p:cNvSpPr>
          <p:nvPr>
            <p:ph type="title" idx="4294967295"/>
          </p:nvPr>
        </p:nvSpPr>
        <p:spPr/>
        <p:txBody>
          <a:bodyPr/>
          <a:lstStyle/>
          <a:p>
            <a:pPr eaLnBrk="1" hangingPunct="1"/>
            <a:r>
              <a:rPr lang="en-US" altLang="zh-CN" b="1" smtClean="0">
                <a:latin typeface="Times New Roman" panose="02020603050405020304" pitchFamily="18" charset="0"/>
                <a:ea typeface="楷体" panose="02010609060101010101" pitchFamily="49" charset="-122"/>
              </a:rPr>
              <a:t>Paladin</a:t>
            </a:r>
            <a:r>
              <a:rPr lang="zh-CN" altLang="en-US" b="1" smtClean="0">
                <a:latin typeface="Times New Roman" panose="02020603050405020304" pitchFamily="18" charset="0"/>
                <a:ea typeface="楷体" panose="02010609060101010101" pitchFamily="49" charset="-122"/>
              </a:rPr>
              <a:t>是什么？</a:t>
            </a:r>
          </a:p>
        </p:txBody>
      </p:sp>
      <p:sp>
        <p:nvSpPr>
          <p:cNvPr id="79875" name="内容占位符 2"/>
          <p:cNvSpPr>
            <a:spLocks noGrp="1"/>
          </p:cNvSpPr>
          <p:nvPr>
            <p:ph idx="4294967295"/>
          </p:nvPr>
        </p:nvSpPr>
        <p:spPr>
          <a:xfrm>
            <a:off x="457200" y="2135188"/>
            <a:ext cx="8229600" cy="4389437"/>
          </a:xfrm>
        </p:spPr>
        <p:txBody>
          <a:bodyPr/>
          <a:lstStyle/>
          <a:p>
            <a:pPr eaLnBrk="1" hangingPunct="1"/>
            <a:r>
              <a:rPr lang="en-US" altLang="zh-CN" b="1" smtClean="0">
                <a:latin typeface="Times New Roman" panose="02020603050405020304" pitchFamily="18" charset="0"/>
              </a:rPr>
              <a:t>Paladin</a:t>
            </a:r>
            <a:r>
              <a:rPr lang="zh-CN" altLang="en-US" b="1" smtClean="0">
                <a:latin typeface="Times New Roman" panose="02020603050405020304" pitchFamily="18" charset="0"/>
              </a:rPr>
              <a:t>是</a:t>
            </a:r>
            <a:r>
              <a:rPr lang="en-US" altLang="zh-CN" b="1" smtClean="0">
                <a:latin typeface="Times New Roman" panose="02020603050405020304" pitchFamily="18" charset="0"/>
              </a:rPr>
              <a:t>SUMURI</a:t>
            </a:r>
            <a:r>
              <a:rPr lang="zh-CN" altLang="en-US" b="1" smtClean="0">
                <a:latin typeface="Times New Roman" panose="02020603050405020304" pitchFamily="18" charset="0"/>
              </a:rPr>
              <a:t>公司基于</a:t>
            </a:r>
            <a:r>
              <a:rPr lang="en-US" altLang="zh-CN" b="1" smtClean="0">
                <a:latin typeface="Times New Roman" panose="02020603050405020304" pitchFamily="18" charset="0"/>
              </a:rPr>
              <a:t>Ubuntu</a:t>
            </a:r>
            <a:r>
              <a:rPr lang="zh-CN" altLang="en-US" b="1" smtClean="0">
                <a:latin typeface="Times New Roman" panose="02020603050405020304" pitchFamily="18" charset="0"/>
              </a:rPr>
              <a:t>操作系统为计算机取证开发的一个现场取证平台，目前的版本为</a:t>
            </a:r>
            <a:r>
              <a:rPr lang="en-US" altLang="zh-CN" b="1" smtClean="0">
                <a:latin typeface="Times New Roman" panose="02020603050405020304" pitchFamily="18" charset="0"/>
              </a:rPr>
              <a:t>Paladin4</a:t>
            </a:r>
            <a:r>
              <a:rPr lang="en-US" altLang="zh-CN" smtClean="0">
                <a:latin typeface="Times New Roman" panose="02020603050405020304" pitchFamily="18" charset="0"/>
              </a:rPr>
              <a:t> </a:t>
            </a:r>
            <a:endParaRPr lang="zh-CN" altLang="en-US" smtClean="0">
              <a:latin typeface="Times New Roman" panose="02020603050405020304" pitchFamily="18" charset="0"/>
            </a:endParaRPr>
          </a:p>
        </p:txBody>
      </p:sp>
      <p:sp>
        <p:nvSpPr>
          <p:cNvPr id="5" name="矩形 4"/>
          <p:cNvSpPr/>
          <p:nvPr/>
        </p:nvSpPr>
        <p:spPr>
          <a:xfrm>
            <a:off x="1" y="54927"/>
            <a:ext cx="5724127" cy="769441"/>
          </a:xfrm>
          <a:prstGeom prst="rect">
            <a:avLst/>
          </a:prstGeom>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dirty="0" smtClean="0">
                <a:solidFill>
                  <a:srgbClr val="FF0000"/>
                </a:solidFill>
                <a:latin typeface="Times New Roman" panose="02020603050405020304" pitchFamily="18" charset="0"/>
                <a:ea typeface="楷体" panose="02010609060101010101" pitchFamily="49" charset="-122"/>
              </a:rPr>
              <a:t>Paladin</a:t>
            </a:r>
            <a:r>
              <a:rPr lang="zh-CN" altLang="en-US" sz="4400" b="1" dirty="0" smtClean="0">
                <a:solidFill>
                  <a:srgbClr val="FF0000"/>
                </a:solidFill>
                <a:latin typeface="Times New Roman" panose="02020603050405020304" pitchFamily="18" charset="0"/>
                <a:ea typeface="楷体" panose="02010609060101010101" pitchFamily="49" charset="-122"/>
              </a:rPr>
              <a:t>启动盘的制作</a:t>
            </a:r>
            <a:endParaRPr lang="en-US" altLang="zh-CN" sz="44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205852302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a:lstStyle/>
          <a:p>
            <a:pPr eaLnBrk="1" hangingPunct="1"/>
            <a:r>
              <a:rPr lang="zh-CN" altLang="en-US" b="1" smtClean="0">
                <a:ea typeface="楷体" panose="02010609060101010101" pitchFamily="49" charset="-122"/>
              </a:rPr>
              <a:t>如何制作</a:t>
            </a:r>
            <a:r>
              <a:rPr lang="en-US" altLang="zh-CN" b="1" smtClean="0">
                <a:ea typeface="楷体" panose="02010609060101010101" pitchFamily="49" charset="-122"/>
              </a:rPr>
              <a:t>Paladin</a:t>
            </a:r>
            <a:r>
              <a:rPr lang="zh-CN" altLang="en-US" b="1" smtClean="0">
                <a:ea typeface="楷体" panose="02010609060101010101" pitchFamily="49" charset="-122"/>
              </a:rPr>
              <a:t>启动</a:t>
            </a:r>
            <a:r>
              <a:rPr lang="en-US" altLang="zh-CN" b="1" smtClean="0">
                <a:ea typeface="楷体" panose="02010609060101010101" pitchFamily="49" charset="-122"/>
              </a:rPr>
              <a:t>U</a:t>
            </a:r>
            <a:r>
              <a:rPr lang="zh-CN" altLang="en-US" b="1" smtClean="0">
                <a:ea typeface="楷体" panose="02010609060101010101" pitchFamily="49" charset="-122"/>
              </a:rPr>
              <a:t>盘？</a:t>
            </a:r>
          </a:p>
        </p:txBody>
      </p:sp>
      <p:sp>
        <p:nvSpPr>
          <p:cNvPr id="11267" name="内容占位符 2"/>
          <p:cNvSpPr>
            <a:spLocks noGrp="1"/>
          </p:cNvSpPr>
          <p:nvPr>
            <p:ph idx="1"/>
          </p:nvPr>
        </p:nvSpPr>
        <p:spPr/>
        <p:txBody>
          <a:bodyPr/>
          <a:lstStyle/>
          <a:p>
            <a:pPr eaLnBrk="1" hangingPunct="1"/>
            <a:r>
              <a:rPr lang="zh-CN" altLang="en-US" sz="2800" b="1" smtClean="0">
                <a:latin typeface="Times New Roman" panose="02020603050405020304" pitchFamily="18" charset="0"/>
                <a:ea typeface="楷体" panose="02010609060101010101" pitchFamily="49" charset="-122"/>
              </a:rPr>
              <a:t>制作前的准备</a:t>
            </a:r>
          </a:p>
          <a:p>
            <a:pPr eaLnBrk="1" hangingPunct="1"/>
            <a:endParaRPr lang="en-US" altLang="zh-CN" sz="2800" b="1" smtClean="0">
              <a:latin typeface="Times New Roman" panose="02020603050405020304" pitchFamily="18" charset="0"/>
              <a:ea typeface="楷体" panose="02010609060101010101" pitchFamily="49" charset="-122"/>
            </a:endParaRPr>
          </a:p>
          <a:p>
            <a:pPr eaLnBrk="1" hangingPunct="1"/>
            <a:r>
              <a:rPr lang="zh-CN" altLang="en-US" sz="2800" b="1" smtClean="0">
                <a:latin typeface="Times New Roman" panose="02020603050405020304" pitchFamily="18" charset="0"/>
                <a:ea typeface="楷体" panose="02010609060101010101" pitchFamily="49" charset="-122"/>
              </a:rPr>
              <a:t>硬件：计算机、</a:t>
            </a:r>
            <a:r>
              <a:rPr lang="en-US" altLang="zh-CN" sz="2800" b="1" smtClean="0">
                <a:latin typeface="Times New Roman" panose="02020603050405020304" pitchFamily="18" charset="0"/>
                <a:ea typeface="楷体" panose="02010609060101010101" pitchFamily="49" charset="-122"/>
              </a:rPr>
              <a:t>2GB</a:t>
            </a:r>
            <a:r>
              <a:rPr lang="zh-CN" altLang="en-US" sz="2800" b="1" smtClean="0">
                <a:latin typeface="Times New Roman" panose="02020603050405020304" pitchFamily="18" charset="0"/>
                <a:ea typeface="楷体" panose="02010609060101010101" pitchFamily="49" charset="-122"/>
              </a:rPr>
              <a:t>以上的</a:t>
            </a:r>
            <a:r>
              <a:rPr lang="en-US" altLang="zh-CN" sz="2800" b="1" smtClean="0">
                <a:latin typeface="Times New Roman" panose="02020603050405020304" pitchFamily="18" charset="0"/>
                <a:ea typeface="楷体" panose="02010609060101010101" pitchFamily="49" charset="-122"/>
              </a:rPr>
              <a:t>U</a:t>
            </a:r>
            <a:r>
              <a:rPr lang="zh-CN" altLang="en-US" sz="2800" b="1" smtClean="0">
                <a:latin typeface="Times New Roman" panose="02020603050405020304" pitchFamily="18" charset="0"/>
                <a:ea typeface="楷体" panose="02010609060101010101" pitchFamily="49" charset="-122"/>
              </a:rPr>
              <a:t>盘</a:t>
            </a:r>
          </a:p>
          <a:p>
            <a:pPr eaLnBrk="1" hangingPunct="1"/>
            <a:endParaRPr lang="en-US" altLang="zh-CN" sz="2800" b="1" smtClean="0">
              <a:latin typeface="Times New Roman" panose="02020603050405020304" pitchFamily="18" charset="0"/>
              <a:ea typeface="楷体" panose="02010609060101010101" pitchFamily="49" charset="-122"/>
            </a:endParaRPr>
          </a:p>
          <a:p>
            <a:pPr eaLnBrk="1" hangingPunct="1"/>
            <a:r>
              <a:rPr lang="zh-CN" altLang="en-US" sz="2800" b="1" smtClean="0">
                <a:latin typeface="Times New Roman" panose="02020603050405020304" pitchFamily="18" charset="0"/>
                <a:ea typeface="楷体" panose="02010609060101010101" pitchFamily="49" charset="-122"/>
              </a:rPr>
              <a:t>软件：</a:t>
            </a:r>
          </a:p>
          <a:p>
            <a:pPr eaLnBrk="1" hangingPunct="1">
              <a:buFont typeface="Wingdings" panose="05000000000000000000" pitchFamily="2" charset="2"/>
              <a:buChar char="Ø"/>
            </a:pPr>
            <a:endParaRPr lang="en-US" altLang="zh-CN" sz="2400" b="1" smtClean="0">
              <a:latin typeface="Times New Roman" panose="02020603050405020304" pitchFamily="18" charset="0"/>
            </a:endParaRPr>
          </a:p>
          <a:p>
            <a:pPr eaLnBrk="1" hangingPunct="1">
              <a:buFont typeface="Wingdings" panose="05000000000000000000" pitchFamily="2" charset="2"/>
              <a:buChar char="Ø"/>
            </a:pPr>
            <a:r>
              <a:rPr lang="en-US" altLang="zh-CN" b="1" smtClean="0">
                <a:latin typeface="Times New Roman" panose="02020603050405020304" pitchFamily="18" charset="0"/>
              </a:rPr>
              <a:t>Paladin4</a:t>
            </a:r>
            <a:r>
              <a:rPr lang="en-US" altLang="zh-CN" smtClean="0">
                <a:latin typeface="Times New Roman" panose="02020603050405020304" pitchFamily="18" charset="0"/>
              </a:rPr>
              <a:t> </a:t>
            </a:r>
            <a:endParaRPr lang="zh-CN" altLang="en-US" sz="2400" smtClean="0">
              <a:latin typeface="Times New Roman" panose="02020603050405020304" pitchFamily="18" charset="0"/>
            </a:endParaRPr>
          </a:p>
        </p:txBody>
      </p:sp>
      <p:sp>
        <p:nvSpPr>
          <p:cNvPr id="5" name="矩形 4"/>
          <p:cNvSpPr/>
          <p:nvPr/>
        </p:nvSpPr>
        <p:spPr>
          <a:xfrm>
            <a:off x="1" y="54927"/>
            <a:ext cx="5724127" cy="769441"/>
          </a:xfrm>
          <a:prstGeom prst="rect">
            <a:avLst/>
          </a:prstGeom>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dirty="0" smtClean="0">
                <a:solidFill>
                  <a:srgbClr val="FF0000"/>
                </a:solidFill>
                <a:latin typeface="Times New Roman" panose="02020603050405020304" pitchFamily="18" charset="0"/>
                <a:ea typeface="楷体" panose="02010609060101010101" pitchFamily="49" charset="-122"/>
              </a:rPr>
              <a:t>Paladin</a:t>
            </a:r>
            <a:r>
              <a:rPr lang="zh-CN" altLang="en-US" sz="4400" b="1" dirty="0" smtClean="0">
                <a:solidFill>
                  <a:srgbClr val="FF0000"/>
                </a:solidFill>
                <a:latin typeface="Times New Roman" panose="02020603050405020304" pitchFamily="18" charset="0"/>
                <a:ea typeface="楷体" panose="02010609060101010101" pitchFamily="49" charset="-122"/>
              </a:rPr>
              <a:t>启动盘的制作</a:t>
            </a:r>
            <a:endParaRPr lang="en-US" altLang="zh-CN" sz="44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355943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1267">
                                            <p:txEl>
                                              <p:pRg st="2" end="2"/>
                                            </p:txEl>
                                          </p:spTgt>
                                        </p:tgtEl>
                                        <p:attrNameLst>
                                          <p:attrName>style.visibility</p:attrName>
                                        </p:attrNameLst>
                                      </p:cBhvr>
                                      <p:to>
                                        <p:strVal val="visible"/>
                                      </p:to>
                                    </p:set>
                                    <p:anim calcmode="lin" valueType="num">
                                      <p:cBhvr additive="base">
                                        <p:cTn id="7" dur="500" fill="hold"/>
                                        <p:tgtEl>
                                          <p:spTgt spid="11267">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1267">
                                            <p:txEl>
                                              <p:pRg st="4" end="4"/>
                                            </p:txEl>
                                          </p:spTgt>
                                        </p:tgtEl>
                                        <p:attrNameLst>
                                          <p:attrName>style.visibility</p:attrName>
                                        </p:attrNameLst>
                                      </p:cBhvr>
                                      <p:to>
                                        <p:strVal val="visible"/>
                                      </p:to>
                                    </p:set>
                                    <p:anim calcmode="lin" valueType="num">
                                      <p:cBhvr additive="base">
                                        <p:cTn id="13" dur="500" fill="hold"/>
                                        <p:tgtEl>
                                          <p:spTgt spid="11267">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26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1267">
                                            <p:txEl>
                                              <p:pRg st="6" end="6"/>
                                            </p:txEl>
                                          </p:spTgt>
                                        </p:tgtEl>
                                        <p:attrNameLst>
                                          <p:attrName>style.visibility</p:attrName>
                                        </p:attrNameLst>
                                      </p:cBhvr>
                                      <p:to>
                                        <p:strVal val="visible"/>
                                      </p:to>
                                    </p:set>
                                    <p:anim calcmode="lin" valueType="num">
                                      <p:cBhvr additive="base">
                                        <p:cTn id="19" dur="500" fill="hold"/>
                                        <p:tgtEl>
                                          <p:spTgt spid="11267">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267">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标题 1"/>
          <p:cNvSpPr>
            <a:spLocks noGrp="1"/>
          </p:cNvSpPr>
          <p:nvPr>
            <p:ph type="title" idx="4294967295"/>
          </p:nvPr>
        </p:nvSpPr>
        <p:spPr/>
        <p:txBody>
          <a:bodyPr/>
          <a:lstStyle/>
          <a:p>
            <a:pPr eaLnBrk="1" hangingPunct="1"/>
            <a:r>
              <a:rPr lang="zh-CN" altLang="en-US" b="1" smtClean="0">
                <a:ea typeface="楷体" panose="02010609060101010101" pitchFamily="49" charset="-122"/>
              </a:rPr>
              <a:t>如何制作</a:t>
            </a:r>
            <a:r>
              <a:rPr lang="en-US" altLang="zh-CN" b="1" smtClean="0">
                <a:ea typeface="楷体" panose="02010609060101010101" pitchFamily="49" charset="-122"/>
              </a:rPr>
              <a:t>Paladin</a:t>
            </a:r>
            <a:r>
              <a:rPr lang="zh-CN" altLang="en-US" b="1" smtClean="0">
                <a:ea typeface="楷体" panose="02010609060101010101" pitchFamily="49" charset="-122"/>
              </a:rPr>
              <a:t>启动</a:t>
            </a:r>
            <a:r>
              <a:rPr lang="en-US" altLang="zh-CN" b="1" smtClean="0">
                <a:ea typeface="楷体" panose="02010609060101010101" pitchFamily="49" charset="-122"/>
              </a:rPr>
              <a:t>U</a:t>
            </a:r>
            <a:r>
              <a:rPr lang="zh-CN" altLang="en-US" b="1" smtClean="0">
                <a:ea typeface="楷体" panose="02010609060101010101" pitchFamily="49" charset="-122"/>
              </a:rPr>
              <a:t>盘？</a:t>
            </a:r>
          </a:p>
        </p:txBody>
      </p:sp>
      <p:sp>
        <p:nvSpPr>
          <p:cNvPr id="80899" name="内容占位符 2"/>
          <p:cNvSpPr>
            <a:spLocks noGrp="1"/>
          </p:cNvSpPr>
          <p:nvPr>
            <p:ph idx="4294967295"/>
          </p:nvPr>
        </p:nvSpPr>
        <p:spPr>
          <a:xfrm>
            <a:off x="468313" y="1916113"/>
            <a:ext cx="8229600" cy="4389437"/>
          </a:xfrm>
        </p:spPr>
        <p:txBody>
          <a:bodyPr/>
          <a:lstStyle/>
          <a:p>
            <a:pPr eaLnBrk="1" hangingPunct="1"/>
            <a:r>
              <a:rPr lang="zh-CN" altLang="en-US" sz="2800" b="1" smtClean="0">
                <a:latin typeface="Times New Roman" panose="02020603050405020304" pitchFamily="18" charset="0"/>
                <a:ea typeface="楷体" panose="02010609060101010101" pitchFamily="49" charset="-122"/>
              </a:rPr>
              <a:t>第一步：工作准备</a:t>
            </a:r>
          </a:p>
          <a:p>
            <a:pPr eaLnBrk="1" hangingPunct="1"/>
            <a:endParaRPr lang="en-US" altLang="zh-CN" sz="2800" b="1" smtClean="0">
              <a:latin typeface="Times New Roman" panose="02020603050405020304" pitchFamily="18" charset="0"/>
              <a:ea typeface="楷体" panose="02010609060101010101" pitchFamily="49" charset="-122"/>
            </a:endParaRPr>
          </a:p>
          <a:p>
            <a:pPr eaLnBrk="1" hangingPunct="1">
              <a:buFont typeface="Wingdings" panose="05000000000000000000" pitchFamily="2" charset="2"/>
              <a:buChar char="Ø"/>
            </a:pPr>
            <a:r>
              <a:rPr lang="zh-CN" altLang="en-US" b="1" smtClean="0">
                <a:latin typeface="Times New Roman" panose="02020603050405020304" pitchFamily="18" charset="0"/>
              </a:rPr>
              <a:t>在</a:t>
            </a:r>
            <a:r>
              <a:rPr lang="en-US" altLang="zh-CN" b="1" smtClean="0">
                <a:solidFill>
                  <a:srgbClr val="CC3300"/>
                </a:solidFill>
                <a:latin typeface="Times New Roman" panose="02020603050405020304" pitchFamily="18" charset="0"/>
              </a:rPr>
              <a:t>http://www.sumuri.com/</a:t>
            </a:r>
            <a:r>
              <a:rPr lang="zh-CN" altLang="en-US" b="1" smtClean="0">
                <a:latin typeface="Times New Roman" panose="02020603050405020304" pitchFamily="18" charset="0"/>
              </a:rPr>
              <a:t>下载免费版的</a:t>
            </a:r>
            <a:r>
              <a:rPr lang="en-US" altLang="zh-CN" b="1" smtClean="0">
                <a:latin typeface="Times New Roman" panose="02020603050405020304" pitchFamily="18" charset="0"/>
              </a:rPr>
              <a:t>Paladin4</a:t>
            </a:r>
            <a:r>
              <a:rPr lang="zh-CN" altLang="en-US" b="1" smtClean="0">
                <a:latin typeface="Times New Roman" panose="02020603050405020304" pitchFamily="18" charset="0"/>
              </a:rPr>
              <a:t>的</a:t>
            </a:r>
            <a:r>
              <a:rPr lang="en-US" altLang="zh-CN" b="1" smtClean="0">
                <a:latin typeface="Times New Roman" panose="02020603050405020304" pitchFamily="18" charset="0"/>
              </a:rPr>
              <a:t>ISO</a:t>
            </a:r>
            <a:r>
              <a:rPr lang="zh-CN" altLang="en-US" b="1" smtClean="0">
                <a:latin typeface="Times New Roman" panose="02020603050405020304" pitchFamily="18" charset="0"/>
              </a:rPr>
              <a:t>文件，并刻录为</a:t>
            </a:r>
            <a:r>
              <a:rPr lang="en-US" altLang="zh-CN" b="1" smtClean="0">
                <a:latin typeface="Times New Roman" panose="02020603050405020304" pitchFamily="18" charset="0"/>
              </a:rPr>
              <a:t>DVD</a:t>
            </a:r>
            <a:r>
              <a:rPr lang="zh-CN" altLang="en-US" b="1" smtClean="0">
                <a:latin typeface="Times New Roman" panose="02020603050405020304" pitchFamily="18" charset="0"/>
              </a:rPr>
              <a:t>盘；</a:t>
            </a:r>
          </a:p>
          <a:p>
            <a:pPr eaLnBrk="1" hangingPunct="1">
              <a:buFont typeface="Wingdings" panose="05000000000000000000" pitchFamily="2" charset="2"/>
              <a:buNone/>
            </a:pPr>
            <a:endParaRPr lang="zh-CN" altLang="en-US" sz="2400" b="1" smtClean="0">
              <a:latin typeface="Times New Roman" panose="02020603050405020304" pitchFamily="18" charset="0"/>
            </a:endParaRPr>
          </a:p>
          <a:p>
            <a:pPr eaLnBrk="1" hangingPunct="1">
              <a:buFont typeface="Wingdings" panose="05000000000000000000" pitchFamily="2" charset="2"/>
              <a:buChar char="Ø"/>
            </a:pPr>
            <a:r>
              <a:rPr lang="zh-CN" altLang="en-US" b="1" smtClean="0">
                <a:latin typeface="Times New Roman" panose="02020603050405020304" pitchFamily="18" charset="0"/>
              </a:rPr>
              <a:t>准备一张至少</a:t>
            </a:r>
            <a:r>
              <a:rPr lang="en-US" altLang="zh-CN" b="1" smtClean="0">
                <a:latin typeface="Times New Roman" panose="02020603050405020304" pitchFamily="18" charset="0"/>
              </a:rPr>
              <a:t>2G</a:t>
            </a:r>
            <a:r>
              <a:rPr lang="zh-CN" altLang="en-US" b="1" smtClean="0">
                <a:latin typeface="Times New Roman" panose="02020603050405020304" pitchFamily="18" charset="0"/>
              </a:rPr>
              <a:t>的</a:t>
            </a:r>
            <a:r>
              <a:rPr lang="en-US" altLang="zh-CN" b="1" smtClean="0">
                <a:latin typeface="Times New Roman" panose="02020603050405020304" pitchFamily="18" charset="0"/>
              </a:rPr>
              <a:t>U</a:t>
            </a:r>
            <a:r>
              <a:rPr lang="zh-CN" altLang="en-US" b="1" smtClean="0">
                <a:latin typeface="Times New Roman" panose="02020603050405020304" pitchFamily="18" charset="0"/>
              </a:rPr>
              <a:t>盘；</a:t>
            </a:r>
          </a:p>
          <a:p>
            <a:pPr eaLnBrk="1" hangingPunct="1">
              <a:buFont typeface="Wingdings" panose="05000000000000000000" pitchFamily="2" charset="2"/>
              <a:buChar char="Ø"/>
            </a:pPr>
            <a:endParaRPr lang="zh-CN" altLang="en-US" b="1" smtClean="0">
              <a:latin typeface="Times New Roman" panose="02020603050405020304" pitchFamily="18" charset="0"/>
            </a:endParaRPr>
          </a:p>
          <a:p>
            <a:pPr eaLnBrk="1" hangingPunct="1">
              <a:buFont typeface="Wingdings" panose="05000000000000000000" pitchFamily="2" charset="2"/>
              <a:buChar char="Ø"/>
            </a:pPr>
            <a:r>
              <a:rPr lang="zh-CN" altLang="en-US" b="1" smtClean="0">
                <a:latin typeface="Times New Roman" panose="02020603050405020304" pitchFamily="18" charset="0"/>
              </a:rPr>
              <a:t>准备一台计算机；</a:t>
            </a:r>
            <a:r>
              <a:rPr lang="zh-CN" altLang="en-US" smtClean="0">
                <a:latin typeface="Times New Roman" panose="02020603050405020304" pitchFamily="18" charset="0"/>
              </a:rPr>
              <a:t> </a:t>
            </a:r>
          </a:p>
        </p:txBody>
      </p:sp>
      <p:sp>
        <p:nvSpPr>
          <p:cNvPr id="5" name="矩形 4"/>
          <p:cNvSpPr/>
          <p:nvPr/>
        </p:nvSpPr>
        <p:spPr>
          <a:xfrm>
            <a:off x="1" y="54927"/>
            <a:ext cx="5724127" cy="769441"/>
          </a:xfrm>
          <a:prstGeom prst="rect">
            <a:avLst/>
          </a:prstGeom>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dirty="0" smtClean="0">
                <a:solidFill>
                  <a:srgbClr val="FF0000"/>
                </a:solidFill>
                <a:latin typeface="Times New Roman" panose="02020603050405020304" pitchFamily="18" charset="0"/>
                <a:ea typeface="楷体" panose="02010609060101010101" pitchFamily="49" charset="-122"/>
              </a:rPr>
              <a:t>Paladin</a:t>
            </a:r>
            <a:r>
              <a:rPr lang="zh-CN" altLang="en-US" sz="4400" b="1" dirty="0" smtClean="0">
                <a:solidFill>
                  <a:srgbClr val="FF0000"/>
                </a:solidFill>
                <a:latin typeface="Times New Roman" panose="02020603050405020304" pitchFamily="18" charset="0"/>
                <a:ea typeface="楷体" panose="02010609060101010101" pitchFamily="49" charset="-122"/>
              </a:rPr>
              <a:t>启动盘的制作</a:t>
            </a:r>
            <a:endParaRPr lang="en-US" altLang="zh-CN" sz="44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149956093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80899">
                                            <p:txEl>
                                              <p:pRg st="4" end="4"/>
                                            </p:txEl>
                                          </p:spTgt>
                                        </p:tgtEl>
                                        <p:attrNameLst>
                                          <p:attrName>style.visibility</p:attrName>
                                        </p:attrNameLst>
                                      </p:cBhvr>
                                      <p:to>
                                        <p:strVal val="visible"/>
                                      </p:to>
                                    </p:set>
                                    <p:anim calcmode="lin" valueType="num">
                                      <p:cBhvr additive="base">
                                        <p:cTn id="7" dur="500" fill="hold"/>
                                        <p:tgtEl>
                                          <p:spTgt spid="80899">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089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80899">
                                            <p:txEl>
                                              <p:pRg st="6" end="6"/>
                                            </p:txEl>
                                          </p:spTgt>
                                        </p:tgtEl>
                                        <p:attrNameLst>
                                          <p:attrName>style.visibility</p:attrName>
                                        </p:attrNameLst>
                                      </p:cBhvr>
                                      <p:to>
                                        <p:strVal val="visible"/>
                                      </p:to>
                                    </p:set>
                                    <p:anim calcmode="lin" valueType="num">
                                      <p:cBhvr additive="base">
                                        <p:cTn id="13" dur="500" fill="hold"/>
                                        <p:tgtEl>
                                          <p:spTgt spid="80899">
                                            <p:txEl>
                                              <p:pRg st="6" end="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0899">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内容占位符 2"/>
          <p:cNvSpPr>
            <a:spLocks noGrp="1"/>
          </p:cNvSpPr>
          <p:nvPr>
            <p:ph idx="1"/>
          </p:nvPr>
        </p:nvSpPr>
        <p:spPr>
          <a:xfrm>
            <a:off x="323528" y="1052736"/>
            <a:ext cx="8229600" cy="5688632"/>
          </a:xfrm>
        </p:spPr>
        <p:txBody>
          <a:bodyPr/>
          <a:lstStyle/>
          <a:p>
            <a:pPr lvl="0" eaLnBrk="1" hangingPunct="1"/>
            <a:r>
              <a:rPr lang="zh-CN" altLang="zh-CN" sz="3200" dirty="0" smtClean="0">
                <a:ea typeface="楷体" panose="02010609060101010101" pitchFamily="49" charset="-122"/>
              </a:rPr>
              <a:t>公司主管</a:t>
            </a:r>
            <a:r>
              <a:rPr lang="en-US" altLang="zh-CN" sz="3200" dirty="0">
                <a:ea typeface="楷体" panose="02010609060101010101" pitchFamily="49" charset="-122"/>
              </a:rPr>
              <a:t>Alice</a:t>
            </a:r>
            <a:r>
              <a:rPr lang="zh-CN" altLang="zh-CN" sz="3200" dirty="0" smtClean="0">
                <a:ea typeface="楷体" panose="02010609060101010101" pitchFamily="49" charset="-122"/>
              </a:rPr>
              <a:t>怀疑</a:t>
            </a:r>
            <a:r>
              <a:rPr lang="en-US" altLang="zh-CN" sz="3200" dirty="0" smtClean="0">
                <a:ea typeface="楷体" panose="02010609060101010101" pitchFamily="49" charset="-122"/>
              </a:rPr>
              <a:t>Adam</a:t>
            </a:r>
            <a:r>
              <a:rPr lang="zh-CN" altLang="zh-CN" sz="3200" dirty="0" smtClean="0">
                <a:ea typeface="楷体" panose="02010609060101010101" pitchFamily="49" charset="-122"/>
              </a:rPr>
              <a:t>和</a:t>
            </a:r>
            <a:r>
              <a:rPr lang="en-US" altLang="zh-CN" sz="3200" dirty="0" smtClean="0">
                <a:ea typeface="楷体" panose="02010609060101010101" pitchFamily="49" charset="-122"/>
              </a:rPr>
              <a:t>Bob</a:t>
            </a:r>
            <a:r>
              <a:rPr lang="zh-CN" altLang="zh-CN" sz="3200" dirty="0" smtClean="0">
                <a:ea typeface="楷体" panose="02010609060101010101" pitchFamily="49" charset="-122"/>
              </a:rPr>
              <a:t>在</a:t>
            </a:r>
            <a:r>
              <a:rPr lang="zh-CN" altLang="zh-CN" sz="3200" dirty="0">
                <a:ea typeface="楷体" panose="02010609060101010101" pitchFamily="49" charset="-122"/>
              </a:rPr>
              <a:t>原公司工作期间就利用上班时间发展自己的私人业务，并窃取公司机密资料为新创办公司做</a:t>
            </a:r>
            <a:r>
              <a:rPr lang="zh-CN" altLang="zh-CN" sz="3200" dirty="0" smtClean="0">
                <a:ea typeface="楷体" panose="02010609060101010101" pitchFamily="49" charset="-122"/>
              </a:rPr>
              <a:t>准备</a:t>
            </a:r>
            <a:endParaRPr lang="en-US" altLang="zh-CN" sz="3200" dirty="0" smtClean="0">
              <a:ea typeface="楷体" panose="02010609060101010101" pitchFamily="49" charset="-122"/>
            </a:endParaRPr>
          </a:p>
          <a:p>
            <a:pPr lvl="0" eaLnBrk="1" hangingPunct="1"/>
            <a:endParaRPr lang="en-US" altLang="zh-CN" sz="3200" dirty="0">
              <a:ea typeface="楷体" panose="02010609060101010101" pitchFamily="49" charset="-122"/>
            </a:endParaRPr>
          </a:p>
          <a:p>
            <a:pPr lvl="0" eaLnBrk="1" hangingPunct="1"/>
            <a:r>
              <a:rPr lang="zh-CN" altLang="zh-CN" sz="3200" dirty="0" smtClean="0">
                <a:ea typeface="楷体" panose="02010609060101010101" pitchFamily="49" charset="-122"/>
              </a:rPr>
              <a:t>因此</a:t>
            </a:r>
            <a:r>
              <a:rPr lang="zh-CN" altLang="zh-CN" sz="3200" dirty="0">
                <a:ea typeface="楷体" panose="02010609060101010101" pitchFamily="49" charset="-122"/>
              </a:rPr>
              <a:t>授权企业</a:t>
            </a:r>
            <a:r>
              <a:rPr lang="en-US" altLang="zh-CN" sz="3200" dirty="0">
                <a:ea typeface="楷体" panose="02010609060101010101" pitchFamily="49" charset="-122"/>
              </a:rPr>
              <a:t>IT</a:t>
            </a:r>
            <a:r>
              <a:rPr lang="zh-CN" altLang="zh-CN" sz="3200" dirty="0">
                <a:ea typeface="楷体" panose="02010609060101010101" pitchFamily="49" charset="-122"/>
              </a:rPr>
              <a:t>部门的调查人员</a:t>
            </a:r>
            <a:r>
              <a:rPr lang="en-US" altLang="zh-CN" sz="3200" dirty="0">
                <a:ea typeface="楷体" panose="02010609060101010101" pitchFamily="49" charset="-122"/>
              </a:rPr>
              <a:t>Tom</a:t>
            </a:r>
            <a:r>
              <a:rPr lang="zh-CN" altLang="zh-CN" sz="3200" dirty="0">
                <a:ea typeface="楷体" panose="02010609060101010101" pitchFamily="49" charset="-122"/>
              </a:rPr>
              <a:t>来调查这两名雇员的办公电脑和所有公司给予他们的存储介质，以便找到相关证据。</a:t>
            </a:r>
            <a:endParaRPr lang="zh-CN" altLang="en-US" sz="3200" dirty="0">
              <a:ea typeface="楷体" panose="02010609060101010101" pitchFamily="49" charset="-122"/>
            </a:endParaRPr>
          </a:p>
        </p:txBody>
      </p:sp>
      <p:sp>
        <p:nvSpPr>
          <p:cNvPr id="6" name="标题 1"/>
          <p:cNvSpPr txBox="1">
            <a:spLocks/>
          </p:cNvSpPr>
          <p:nvPr/>
        </p:nvSpPr>
        <p:spPr bwMode="auto">
          <a:xfrm>
            <a:off x="107504" y="188640"/>
            <a:ext cx="2808312" cy="576263"/>
          </a:xfrm>
          <a:prstGeom prst="rect">
            <a:avLst/>
          </a:prstGeom>
          <a:noFill/>
          <a:ln>
            <a:noFill/>
          </a:ln>
          <a:effectLst/>
          <a:extLst>
            <a:ext uri="{909E8E84-426E-40DD-AFC4-6F175D3DCCD1}">
              <a14:hiddenFill xmlns:a14="http://schemas.microsoft.com/office/drawing/2010/main">
                <a:solidFill>
                  <a:srgbClr val="D4D4D4"/>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b="1" kern="1200">
                <a:solidFill>
                  <a:srgbClr val="003366"/>
                </a:solidFill>
                <a:effectLst>
                  <a:outerShdw blurRad="38100" dist="38100" dir="2700000" algn="tl">
                    <a:srgbClr val="C0C0C0"/>
                  </a:outerShdw>
                </a:effectLst>
                <a:latin typeface="+mj-lt"/>
                <a:ea typeface="+mj-ea"/>
                <a:cs typeface="+mj-cs"/>
              </a:defRPr>
            </a:lvl1pPr>
            <a:lvl2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2pPr>
            <a:lvl3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3pPr>
            <a:lvl4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4pPr>
            <a:lvl5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5pPr>
            <a:lvl6pPr marL="4572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6pPr>
            <a:lvl7pPr marL="9144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7pPr>
            <a:lvl8pPr marL="13716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8pPr>
            <a:lvl9pPr marL="18288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9pPr>
          </a:lstStyle>
          <a:p>
            <a:pPr algn="l"/>
            <a:r>
              <a:rPr lang="zh-CN" altLang="zh-CN" sz="5000" dirty="0" smtClean="0">
                <a:solidFill>
                  <a:srgbClr val="FF0000"/>
                </a:solidFill>
                <a:latin typeface="Times New Roman" panose="02020603050405020304" pitchFamily="18" charset="0"/>
                <a:ea typeface="楷体" panose="02010609060101010101" pitchFamily="49" charset="-122"/>
                <a:cs typeface="+mn-cs"/>
              </a:rPr>
              <a:t>项目</a:t>
            </a:r>
            <a:r>
              <a:rPr lang="zh-CN" altLang="en-US" sz="5000" dirty="0" smtClean="0">
                <a:solidFill>
                  <a:srgbClr val="FF0000"/>
                </a:solidFill>
                <a:latin typeface="Times New Roman" panose="02020603050405020304" pitchFamily="18" charset="0"/>
                <a:ea typeface="楷体" panose="02010609060101010101" pitchFamily="49" charset="-122"/>
                <a:cs typeface="+mn-cs"/>
              </a:rPr>
              <a:t>说明</a:t>
            </a:r>
            <a:endParaRPr lang="zh-CN" altLang="en-US" sz="5000" dirty="0">
              <a:solidFill>
                <a:srgbClr val="FF0000"/>
              </a:solidFill>
              <a:latin typeface="Times New Roman" panose="02020603050405020304" pitchFamily="18" charset="0"/>
              <a:ea typeface="楷体" panose="02010609060101010101" pitchFamily="49" charset="-122"/>
              <a:cs typeface="+mn-cs"/>
            </a:endParaRPr>
          </a:p>
        </p:txBody>
      </p:sp>
    </p:spTree>
    <p:extLst>
      <p:ext uri="{BB962C8B-B14F-4D97-AF65-F5344CB8AC3E}">
        <p14:creationId xmlns:p14="http://schemas.microsoft.com/office/powerpoint/2010/main" val="358111182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标题 1"/>
          <p:cNvSpPr>
            <a:spLocks noGrp="1"/>
          </p:cNvSpPr>
          <p:nvPr>
            <p:ph type="title" idx="4294967295"/>
          </p:nvPr>
        </p:nvSpPr>
        <p:spPr/>
        <p:txBody>
          <a:bodyPr/>
          <a:lstStyle/>
          <a:p>
            <a:pPr eaLnBrk="1" hangingPunct="1"/>
            <a:r>
              <a:rPr lang="zh-CN" altLang="en-US" b="1" smtClean="0">
                <a:ea typeface="楷体" panose="02010609060101010101" pitchFamily="49" charset="-122"/>
              </a:rPr>
              <a:t>如何制作</a:t>
            </a:r>
            <a:r>
              <a:rPr lang="en-US" altLang="zh-CN" b="1" smtClean="0">
                <a:ea typeface="楷体" panose="02010609060101010101" pitchFamily="49" charset="-122"/>
              </a:rPr>
              <a:t>Paladin</a:t>
            </a:r>
            <a:r>
              <a:rPr lang="zh-CN" altLang="en-US" b="1" smtClean="0">
                <a:ea typeface="楷体" panose="02010609060101010101" pitchFamily="49" charset="-122"/>
              </a:rPr>
              <a:t>启动</a:t>
            </a:r>
            <a:r>
              <a:rPr lang="en-US" altLang="zh-CN" b="1" smtClean="0">
                <a:ea typeface="楷体" panose="02010609060101010101" pitchFamily="49" charset="-122"/>
              </a:rPr>
              <a:t>U</a:t>
            </a:r>
            <a:r>
              <a:rPr lang="zh-CN" altLang="en-US" b="1" smtClean="0">
                <a:ea typeface="楷体" panose="02010609060101010101" pitchFamily="49" charset="-122"/>
              </a:rPr>
              <a:t>盘？</a:t>
            </a:r>
          </a:p>
        </p:txBody>
      </p:sp>
      <p:sp>
        <p:nvSpPr>
          <p:cNvPr id="92163" name="内容占位符 2"/>
          <p:cNvSpPr>
            <a:spLocks noGrp="1"/>
          </p:cNvSpPr>
          <p:nvPr>
            <p:ph idx="4294967295"/>
          </p:nvPr>
        </p:nvSpPr>
        <p:spPr>
          <a:xfrm>
            <a:off x="468313" y="1916113"/>
            <a:ext cx="8229600" cy="4389437"/>
          </a:xfrm>
        </p:spPr>
        <p:txBody>
          <a:bodyPr/>
          <a:lstStyle/>
          <a:p>
            <a:pPr eaLnBrk="1" hangingPunct="1"/>
            <a:r>
              <a:rPr lang="zh-CN" altLang="en-US" sz="2800" b="1" smtClean="0">
                <a:latin typeface="Times New Roman" panose="02020603050405020304" pitchFamily="18" charset="0"/>
                <a:ea typeface="楷体" panose="02010609060101010101" pitchFamily="49" charset="-122"/>
              </a:rPr>
              <a:t>第二步：</a:t>
            </a:r>
          </a:p>
          <a:p>
            <a:pPr eaLnBrk="1" hangingPunct="1"/>
            <a:endParaRPr lang="en-US" altLang="zh-CN" sz="2800" b="1" smtClean="0">
              <a:latin typeface="Times New Roman" panose="02020603050405020304" pitchFamily="18" charset="0"/>
              <a:ea typeface="楷体" panose="02010609060101010101" pitchFamily="49" charset="-122"/>
            </a:endParaRPr>
          </a:p>
          <a:p>
            <a:pPr eaLnBrk="1" hangingPunct="1">
              <a:buFont typeface="Wingdings" panose="05000000000000000000" pitchFamily="2" charset="2"/>
              <a:buChar char="Ø"/>
            </a:pPr>
            <a:r>
              <a:rPr lang="zh-CN" altLang="en-US" b="1" smtClean="0">
                <a:latin typeface="Times New Roman" panose="02020603050405020304" pitchFamily="18" charset="0"/>
              </a:rPr>
              <a:t>将计算机设置为光驱引导的模式，并利用</a:t>
            </a:r>
            <a:r>
              <a:rPr lang="en-US" altLang="zh-CN" b="1" smtClean="0">
                <a:latin typeface="Times New Roman" panose="02020603050405020304" pitchFamily="18" charset="0"/>
              </a:rPr>
              <a:t>Paladin4</a:t>
            </a:r>
            <a:r>
              <a:rPr lang="zh-CN" altLang="en-US" b="1" smtClean="0">
                <a:latin typeface="Times New Roman" panose="02020603050405020304" pitchFamily="18" charset="0"/>
              </a:rPr>
              <a:t>的</a:t>
            </a:r>
            <a:r>
              <a:rPr lang="en-US" altLang="zh-CN" b="1" smtClean="0">
                <a:latin typeface="Times New Roman" panose="02020603050405020304" pitchFamily="18" charset="0"/>
              </a:rPr>
              <a:t>DVD</a:t>
            </a:r>
            <a:r>
              <a:rPr lang="zh-CN" altLang="en-US" b="1" smtClean="0">
                <a:latin typeface="Times New Roman" panose="02020603050405020304" pitchFamily="18" charset="0"/>
              </a:rPr>
              <a:t>引导系统，系统引导成功后进入</a:t>
            </a:r>
            <a:r>
              <a:rPr lang="en-US" altLang="zh-CN" b="1" smtClean="0">
                <a:latin typeface="Times New Roman" panose="02020603050405020304" pitchFamily="18" charset="0"/>
              </a:rPr>
              <a:t>Paladin</a:t>
            </a:r>
            <a:r>
              <a:rPr lang="zh-CN" altLang="en-US" b="1" smtClean="0">
                <a:latin typeface="Times New Roman" panose="02020603050405020304" pitchFamily="18" charset="0"/>
              </a:rPr>
              <a:t>平台环境</a:t>
            </a:r>
            <a:r>
              <a:rPr lang="zh-CN" altLang="en-US" smtClean="0">
                <a:latin typeface="Times New Roman" panose="02020603050405020304" pitchFamily="18" charset="0"/>
              </a:rPr>
              <a:t> </a:t>
            </a:r>
            <a:r>
              <a:rPr lang="zh-CN" altLang="en-US" b="1" smtClean="0">
                <a:latin typeface="Times New Roman" panose="02020603050405020304" pitchFamily="18" charset="0"/>
              </a:rPr>
              <a:t>；</a:t>
            </a:r>
            <a:r>
              <a:rPr lang="zh-CN" altLang="en-US" smtClean="0">
                <a:latin typeface="Times New Roman" panose="02020603050405020304" pitchFamily="18" charset="0"/>
              </a:rPr>
              <a:t> </a:t>
            </a:r>
          </a:p>
        </p:txBody>
      </p:sp>
      <p:pic>
        <p:nvPicPr>
          <p:cNvPr id="92171" name="Picture 11" descr="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7384"/>
            <a:ext cx="9144000" cy="6800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1" y="54927"/>
            <a:ext cx="5724127" cy="769441"/>
          </a:xfrm>
          <a:prstGeom prst="rect">
            <a:avLst/>
          </a:prstGeom>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dirty="0" smtClean="0">
                <a:solidFill>
                  <a:srgbClr val="FF0000"/>
                </a:solidFill>
                <a:latin typeface="Times New Roman" panose="02020603050405020304" pitchFamily="18" charset="0"/>
                <a:ea typeface="楷体" panose="02010609060101010101" pitchFamily="49" charset="-122"/>
              </a:rPr>
              <a:t>Paladin</a:t>
            </a:r>
            <a:r>
              <a:rPr lang="zh-CN" altLang="en-US" sz="4400" b="1" dirty="0" smtClean="0">
                <a:solidFill>
                  <a:srgbClr val="FF0000"/>
                </a:solidFill>
                <a:latin typeface="Times New Roman" panose="02020603050405020304" pitchFamily="18" charset="0"/>
                <a:ea typeface="楷体" panose="02010609060101010101" pitchFamily="49" charset="-122"/>
              </a:rPr>
              <a:t>启动盘的制作</a:t>
            </a:r>
            <a:endParaRPr lang="en-US" altLang="zh-CN" sz="44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355410612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92163">
                                            <p:txEl>
                                              <p:pRg st="2" end="2"/>
                                            </p:txEl>
                                          </p:spTgt>
                                        </p:tgtEl>
                                        <p:attrNameLst>
                                          <p:attrName>style.visibility</p:attrName>
                                        </p:attrNameLst>
                                      </p:cBhvr>
                                      <p:to>
                                        <p:strVal val="visible"/>
                                      </p:to>
                                    </p:set>
                                    <p:anim calcmode="lin" valueType="num">
                                      <p:cBhvr additive="base">
                                        <p:cTn id="7" dur="500" fill="hold"/>
                                        <p:tgtEl>
                                          <p:spTgt spid="9216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216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92171"/>
                                        </p:tgtEl>
                                        <p:attrNameLst>
                                          <p:attrName>style.visibility</p:attrName>
                                        </p:attrNameLst>
                                      </p:cBhvr>
                                      <p:to>
                                        <p:strVal val="visible"/>
                                      </p:to>
                                    </p:set>
                                    <p:animEffect transition="in" filter="blinds(horizontal)">
                                      <p:cBhvr>
                                        <p:cTn id="13" dur="500"/>
                                        <p:tgtEl>
                                          <p:spTgt spid="92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标题 1"/>
          <p:cNvSpPr>
            <a:spLocks noGrp="1"/>
          </p:cNvSpPr>
          <p:nvPr>
            <p:ph type="title" idx="4294967295"/>
          </p:nvPr>
        </p:nvSpPr>
        <p:spPr/>
        <p:txBody>
          <a:bodyPr/>
          <a:lstStyle/>
          <a:p>
            <a:pPr eaLnBrk="1" hangingPunct="1"/>
            <a:r>
              <a:rPr lang="zh-CN" altLang="en-US" b="1" smtClean="0">
                <a:ea typeface="楷体" panose="02010609060101010101" pitchFamily="49" charset="-122"/>
              </a:rPr>
              <a:t>如何制作</a:t>
            </a:r>
            <a:r>
              <a:rPr lang="en-US" altLang="zh-CN" b="1" smtClean="0">
                <a:ea typeface="楷体" panose="02010609060101010101" pitchFamily="49" charset="-122"/>
              </a:rPr>
              <a:t>Paladin</a:t>
            </a:r>
            <a:r>
              <a:rPr lang="zh-CN" altLang="en-US" b="1" smtClean="0">
                <a:ea typeface="楷体" panose="02010609060101010101" pitchFamily="49" charset="-122"/>
              </a:rPr>
              <a:t>启动</a:t>
            </a:r>
            <a:r>
              <a:rPr lang="en-US" altLang="zh-CN" b="1" smtClean="0">
                <a:ea typeface="楷体" panose="02010609060101010101" pitchFamily="49" charset="-122"/>
              </a:rPr>
              <a:t>U</a:t>
            </a:r>
            <a:r>
              <a:rPr lang="zh-CN" altLang="en-US" b="1" smtClean="0">
                <a:ea typeface="楷体" panose="02010609060101010101" pitchFamily="49" charset="-122"/>
              </a:rPr>
              <a:t>盘？</a:t>
            </a:r>
          </a:p>
        </p:txBody>
      </p:sp>
      <p:sp>
        <p:nvSpPr>
          <p:cNvPr id="93187" name="内容占位符 2"/>
          <p:cNvSpPr>
            <a:spLocks noGrp="1"/>
          </p:cNvSpPr>
          <p:nvPr>
            <p:ph idx="4294967295"/>
          </p:nvPr>
        </p:nvSpPr>
        <p:spPr>
          <a:xfrm>
            <a:off x="468313" y="1916113"/>
            <a:ext cx="8229600" cy="4389437"/>
          </a:xfrm>
        </p:spPr>
        <p:txBody>
          <a:bodyPr/>
          <a:lstStyle/>
          <a:p>
            <a:pPr eaLnBrk="1" hangingPunct="1"/>
            <a:r>
              <a:rPr lang="zh-CN" altLang="en-US" sz="2800" b="1" smtClean="0">
                <a:latin typeface="Times New Roman" panose="02020603050405020304" pitchFamily="18" charset="0"/>
                <a:ea typeface="楷体" panose="02010609060101010101" pitchFamily="49" charset="-122"/>
              </a:rPr>
              <a:t>第三步：</a:t>
            </a:r>
          </a:p>
          <a:p>
            <a:pPr eaLnBrk="1" hangingPunct="1"/>
            <a:endParaRPr lang="en-US" altLang="zh-CN" sz="2800" b="1" smtClean="0">
              <a:latin typeface="Times New Roman" panose="02020603050405020304" pitchFamily="18" charset="0"/>
              <a:ea typeface="楷体" panose="02010609060101010101" pitchFamily="49" charset="-122"/>
            </a:endParaRPr>
          </a:p>
          <a:p>
            <a:pPr eaLnBrk="1" hangingPunct="1">
              <a:buFont typeface="Wingdings" panose="05000000000000000000" pitchFamily="2" charset="2"/>
              <a:buChar char="Ø"/>
            </a:pPr>
            <a:r>
              <a:rPr lang="zh-CN" altLang="en-US" b="1" smtClean="0">
                <a:latin typeface="Times New Roman" panose="02020603050405020304" pitchFamily="18" charset="0"/>
              </a:rPr>
              <a:t>插入准备好的</a:t>
            </a:r>
            <a:r>
              <a:rPr lang="en-US" altLang="zh-CN" b="1" smtClean="0">
                <a:latin typeface="Times New Roman" panose="02020603050405020304" pitchFamily="18" charset="0"/>
              </a:rPr>
              <a:t>U</a:t>
            </a:r>
            <a:r>
              <a:rPr lang="zh-CN" altLang="en-US" b="1" smtClean="0">
                <a:latin typeface="Times New Roman" panose="02020603050405020304" pitchFamily="18" charset="0"/>
              </a:rPr>
              <a:t>盘，打开桌面上的</a:t>
            </a:r>
            <a:r>
              <a:rPr lang="en-US" altLang="zh-CN" b="1" smtClean="0">
                <a:latin typeface="Times New Roman" panose="02020603050405020304" pitchFamily="18" charset="0"/>
              </a:rPr>
              <a:t>Paladin Toolbox</a:t>
            </a:r>
          </a:p>
          <a:p>
            <a:pPr eaLnBrk="1" hangingPunct="1">
              <a:buFont typeface="Wingdings" panose="05000000000000000000" pitchFamily="2" charset="2"/>
              <a:buChar char="Ø"/>
            </a:pPr>
            <a:endParaRPr lang="en-US" altLang="zh-CN" b="1" smtClean="0">
              <a:latin typeface="Times New Roman" panose="02020603050405020304" pitchFamily="18" charset="0"/>
            </a:endParaRPr>
          </a:p>
          <a:p>
            <a:pPr eaLnBrk="1" hangingPunct="1">
              <a:buFont typeface="Wingdings" panose="05000000000000000000" pitchFamily="2" charset="2"/>
              <a:buChar char="Ø"/>
            </a:pPr>
            <a:r>
              <a:rPr lang="zh-CN" altLang="en-US" b="1" smtClean="0">
                <a:latin typeface="Times New Roman" panose="02020603050405020304" pitchFamily="18" charset="0"/>
              </a:rPr>
              <a:t>选择</a:t>
            </a:r>
            <a:r>
              <a:rPr lang="en-US" altLang="zh-CN" b="1" smtClean="0">
                <a:latin typeface="Times New Roman" panose="02020603050405020304" pitchFamily="18" charset="0"/>
              </a:rPr>
              <a:t>Disk Manager</a:t>
            </a:r>
            <a:r>
              <a:rPr lang="zh-CN" altLang="en-US" b="1" smtClean="0">
                <a:latin typeface="Times New Roman" panose="02020603050405020304" pitchFamily="18" charset="0"/>
              </a:rPr>
              <a:t>栏，并选择准备好的</a:t>
            </a:r>
            <a:r>
              <a:rPr lang="en-US" altLang="zh-CN" b="1" smtClean="0">
                <a:latin typeface="Times New Roman" panose="02020603050405020304" pitchFamily="18" charset="0"/>
              </a:rPr>
              <a:t>U</a:t>
            </a:r>
            <a:r>
              <a:rPr lang="zh-CN" altLang="en-US" b="1" smtClean="0">
                <a:latin typeface="Times New Roman" panose="02020603050405020304" pitchFamily="18" charset="0"/>
              </a:rPr>
              <a:t>盘 </a:t>
            </a:r>
            <a:r>
              <a:rPr lang="en-US" altLang="zh-CN" b="1" smtClean="0">
                <a:latin typeface="Times New Roman" panose="02020603050405020304" pitchFamily="18" charset="0"/>
              </a:rPr>
              <a:t> </a:t>
            </a:r>
            <a:endParaRPr lang="zh-CN" altLang="en-US" b="1" smtClean="0">
              <a:latin typeface="Times New Roman" panose="02020603050405020304" pitchFamily="18" charset="0"/>
            </a:endParaRPr>
          </a:p>
        </p:txBody>
      </p:sp>
      <p:pic>
        <p:nvPicPr>
          <p:cNvPr id="93193" name="Picture 9" descr="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82252"/>
            <a:ext cx="9107488" cy="651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1" y="54927"/>
            <a:ext cx="5724127" cy="769441"/>
          </a:xfrm>
          <a:prstGeom prst="rect">
            <a:avLst/>
          </a:prstGeom>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dirty="0" smtClean="0">
                <a:solidFill>
                  <a:srgbClr val="FF0000"/>
                </a:solidFill>
                <a:latin typeface="Times New Roman" panose="02020603050405020304" pitchFamily="18" charset="0"/>
                <a:ea typeface="楷体" panose="02010609060101010101" pitchFamily="49" charset="-122"/>
              </a:rPr>
              <a:t>Paladin</a:t>
            </a:r>
            <a:r>
              <a:rPr lang="zh-CN" altLang="en-US" sz="4400" b="1" dirty="0" smtClean="0">
                <a:solidFill>
                  <a:srgbClr val="FF0000"/>
                </a:solidFill>
                <a:latin typeface="Times New Roman" panose="02020603050405020304" pitchFamily="18" charset="0"/>
                <a:ea typeface="楷体" panose="02010609060101010101" pitchFamily="49" charset="-122"/>
              </a:rPr>
              <a:t>启动盘的制作</a:t>
            </a:r>
            <a:endParaRPr lang="en-US" altLang="zh-CN" sz="44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38721418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93187">
                                            <p:txEl>
                                              <p:pRg st="2" end="2"/>
                                            </p:txEl>
                                          </p:spTgt>
                                        </p:tgtEl>
                                        <p:attrNameLst>
                                          <p:attrName>style.visibility</p:attrName>
                                        </p:attrNameLst>
                                      </p:cBhvr>
                                      <p:to>
                                        <p:strVal val="visible"/>
                                      </p:to>
                                    </p:set>
                                    <p:anim calcmode="lin" valueType="num">
                                      <p:cBhvr additive="base">
                                        <p:cTn id="7" dur="500" fill="hold"/>
                                        <p:tgtEl>
                                          <p:spTgt spid="93187">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318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93187">
                                            <p:txEl>
                                              <p:pRg st="4" end="4"/>
                                            </p:txEl>
                                          </p:spTgt>
                                        </p:tgtEl>
                                        <p:attrNameLst>
                                          <p:attrName>style.visibility</p:attrName>
                                        </p:attrNameLst>
                                      </p:cBhvr>
                                      <p:to>
                                        <p:strVal val="visible"/>
                                      </p:to>
                                    </p:set>
                                    <p:anim calcmode="lin" valueType="num">
                                      <p:cBhvr additive="base">
                                        <p:cTn id="13" dur="500" fill="hold"/>
                                        <p:tgtEl>
                                          <p:spTgt spid="93187">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318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8" presetClass="entr" presetSubtype="16" fill="hold" nodeType="clickEffect">
                                  <p:stCondLst>
                                    <p:cond delay="0"/>
                                  </p:stCondLst>
                                  <p:childTnLst>
                                    <p:set>
                                      <p:cBhvr>
                                        <p:cTn id="18" dur="1" fill="hold">
                                          <p:stCondLst>
                                            <p:cond delay="0"/>
                                          </p:stCondLst>
                                        </p:cTn>
                                        <p:tgtEl>
                                          <p:spTgt spid="93193"/>
                                        </p:tgtEl>
                                        <p:attrNameLst>
                                          <p:attrName>style.visibility</p:attrName>
                                        </p:attrNameLst>
                                      </p:cBhvr>
                                      <p:to>
                                        <p:strVal val="visible"/>
                                      </p:to>
                                    </p:set>
                                    <p:animEffect transition="in" filter="diamond(in)">
                                      <p:cBhvr>
                                        <p:cTn id="19" dur="2000"/>
                                        <p:tgtEl>
                                          <p:spTgt spid="931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标题 1"/>
          <p:cNvSpPr>
            <a:spLocks noGrp="1"/>
          </p:cNvSpPr>
          <p:nvPr>
            <p:ph type="title" idx="4294967295"/>
          </p:nvPr>
        </p:nvSpPr>
        <p:spPr/>
        <p:txBody>
          <a:bodyPr/>
          <a:lstStyle/>
          <a:p>
            <a:pPr eaLnBrk="1" hangingPunct="1"/>
            <a:r>
              <a:rPr lang="zh-CN" altLang="en-US" b="1" smtClean="0">
                <a:ea typeface="楷体" panose="02010609060101010101" pitchFamily="49" charset="-122"/>
              </a:rPr>
              <a:t>如何制作</a:t>
            </a:r>
            <a:r>
              <a:rPr lang="en-US" altLang="zh-CN" b="1" smtClean="0">
                <a:ea typeface="楷体" panose="02010609060101010101" pitchFamily="49" charset="-122"/>
              </a:rPr>
              <a:t>Paladin</a:t>
            </a:r>
            <a:r>
              <a:rPr lang="zh-CN" altLang="en-US" b="1" smtClean="0">
                <a:ea typeface="楷体" panose="02010609060101010101" pitchFamily="49" charset="-122"/>
              </a:rPr>
              <a:t>启动</a:t>
            </a:r>
            <a:r>
              <a:rPr lang="en-US" altLang="zh-CN" b="1" smtClean="0">
                <a:ea typeface="楷体" panose="02010609060101010101" pitchFamily="49" charset="-122"/>
              </a:rPr>
              <a:t>U</a:t>
            </a:r>
            <a:r>
              <a:rPr lang="zh-CN" altLang="en-US" b="1" smtClean="0">
                <a:ea typeface="楷体" panose="02010609060101010101" pitchFamily="49" charset="-122"/>
              </a:rPr>
              <a:t>盘？</a:t>
            </a:r>
          </a:p>
        </p:txBody>
      </p:sp>
      <p:sp>
        <p:nvSpPr>
          <p:cNvPr id="94211" name="内容占位符 2"/>
          <p:cNvSpPr>
            <a:spLocks noGrp="1"/>
          </p:cNvSpPr>
          <p:nvPr>
            <p:ph idx="4294967295"/>
          </p:nvPr>
        </p:nvSpPr>
        <p:spPr>
          <a:xfrm>
            <a:off x="468313" y="1916113"/>
            <a:ext cx="8229600" cy="4389437"/>
          </a:xfrm>
        </p:spPr>
        <p:txBody>
          <a:bodyPr/>
          <a:lstStyle/>
          <a:p>
            <a:pPr eaLnBrk="1" hangingPunct="1"/>
            <a:r>
              <a:rPr lang="zh-CN" altLang="en-US" sz="2800" b="1" smtClean="0">
                <a:latin typeface="Times New Roman" panose="02020603050405020304" pitchFamily="18" charset="0"/>
                <a:ea typeface="楷体" panose="02010609060101010101" pitchFamily="49" charset="-122"/>
              </a:rPr>
              <a:t>第三步：</a:t>
            </a:r>
          </a:p>
          <a:p>
            <a:pPr eaLnBrk="1" hangingPunct="1"/>
            <a:endParaRPr lang="en-US" altLang="zh-CN" sz="2800" b="1" smtClean="0">
              <a:latin typeface="Times New Roman" panose="02020603050405020304" pitchFamily="18" charset="0"/>
              <a:ea typeface="楷体" panose="02010609060101010101" pitchFamily="49" charset="-122"/>
            </a:endParaRPr>
          </a:p>
          <a:p>
            <a:pPr eaLnBrk="1" hangingPunct="1">
              <a:buFont typeface="Wingdings" panose="05000000000000000000" pitchFamily="2" charset="2"/>
              <a:buChar char="Ø"/>
            </a:pPr>
            <a:r>
              <a:rPr lang="zh-CN" altLang="en-US" b="1" smtClean="0">
                <a:latin typeface="Times New Roman" panose="02020603050405020304" pitchFamily="18" charset="0"/>
              </a:rPr>
              <a:t>选择带格式化</a:t>
            </a:r>
            <a:r>
              <a:rPr lang="en-US" altLang="zh-CN" b="1" smtClean="0">
                <a:latin typeface="Times New Roman" panose="02020603050405020304" pitchFamily="18" charset="0"/>
              </a:rPr>
              <a:t>U</a:t>
            </a:r>
            <a:r>
              <a:rPr lang="zh-CN" altLang="en-US" b="1" smtClean="0">
                <a:latin typeface="Times New Roman" panose="02020603050405020304" pitchFamily="18" charset="0"/>
              </a:rPr>
              <a:t>盘的文件系统格式为</a:t>
            </a:r>
            <a:r>
              <a:rPr lang="en-US" altLang="zh-CN" b="1" smtClean="0">
                <a:latin typeface="Times New Roman" panose="02020603050405020304" pitchFamily="18" charset="0"/>
              </a:rPr>
              <a:t>vFat</a:t>
            </a:r>
            <a:r>
              <a:rPr lang="zh-CN" altLang="en-US" b="1" smtClean="0">
                <a:latin typeface="Times New Roman" panose="02020603050405020304" pitchFamily="18" charset="0"/>
              </a:rPr>
              <a:t>或者</a:t>
            </a:r>
            <a:r>
              <a:rPr lang="en-US" altLang="zh-CN" b="1" smtClean="0">
                <a:latin typeface="Times New Roman" panose="02020603050405020304" pitchFamily="18" charset="0"/>
              </a:rPr>
              <a:t>NTFS</a:t>
            </a:r>
            <a:r>
              <a:rPr lang="zh-CN" altLang="en-US" b="1" smtClean="0">
                <a:latin typeface="Times New Roman" panose="02020603050405020304" pitchFamily="18" charset="0"/>
              </a:rPr>
              <a:t>，并输入卷标“</a:t>
            </a:r>
            <a:r>
              <a:rPr lang="en-US" altLang="zh-CN" b="1" smtClean="0">
                <a:latin typeface="Times New Roman" panose="02020603050405020304" pitchFamily="18" charset="0"/>
              </a:rPr>
              <a:t>PALADIN”</a:t>
            </a:r>
            <a:r>
              <a:rPr lang="zh-CN" altLang="en-US" b="1" smtClean="0">
                <a:latin typeface="Times New Roman" panose="02020603050405020304" pitchFamily="18" charset="0"/>
              </a:rPr>
              <a:t>，格式化完成后暂时移除</a:t>
            </a:r>
            <a:r>
              <a:rPr lang="en-US" altLang="zh-CN" b="1" smtClean="0">
                <a:latin typeface="Times New Roman" panose="02020603050405020304" pitchFamily="18" charset="0"/>
              </a:rPr>
              <a:t>U</a:t>
            </a:r>
            <a:r>
              <a:rPr lang="zh-CN" altLang="en-US" b="1" smtClean="0">
                <a:latin typeface="Times New Roman" panose="02020603050405020304" pitchFamily="18" charset="0"/>
              </a:rPr>
              <a:t>盘 </a:t>
            </a:r>
          </a:p>
        </p:txBody>
      </p:sp>
      <p:pic>
        <p:nvPicPr>
          <p:cNvPr id="94217" name="Picture 9" descr="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3138" y="4076700"/>
            <a:ext cx="7127875" cy="220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1" y="54927"/>
            <a:ext cx="5724127" cy="769441"/>
          </a:xfrm>
          <a:prstGeom prst="rect">
            <a:avLst/>
          </a:prstGeom>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dirty="0" smtClean="0">
                <a:solidFill>
                  <a:srgbClr val="FF0000"/>
                </a:solidFill>
                <a:latin typeface="Times New Roman" panose="02020603050405020304" pitchFamily="18" charset="0"/>
                <a:ea typeface="楷体" panose="02010609060101010101" pitchFamily="49" charset="-122"/>
              </a:rPr>
              <a:t>Paladin</a:t>
            </a:r>
            <a:r>
              <a:rPr lang="zh-CN" altLang="en-US" sz="4400" b="1" dirty="0" smtClean="0">
                <a:solidFill>
                  <a:srgbClr val="FF0000"/>
                </a:solidFill>
                <a:latin typeface="Times New Roman" panose="02020603050405020304" pitchFamily="18" charset="0"/>
                <a:ea typeface="楷体" panose="02010609060101010101" pitchFamily="49" charset="-122"/>
              </a:rPr>
              <a:t>启动盘的制作</a:t>
            </a:r>
            <a:endParaRPr lang="en-US" altLang="zh-CN" sz="44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24770406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94211">
                                            <p:txEl>
                                              <p:pRg st="2" end="2"/>
                                            </p:txEl>
                                          </p:spTgt>
                                        </p:tgtEl>
                                        <p:attrNameLst>
                                          <p:attrName>style.visibility</p:attrName>
                                        </p:attrNameLst>
                                      </p:cBhvr>
                                      <p:to>
                                        <p:strVal val="visible"/>
                                      </p:to>
                                    </p:set>
                                    <p:anim calcmode="lin" valueType="num">
                                      <p:cBhvr additive="base">
                                        <p:cTn id="7" dur="500" fill="hold"/>
                                        <p:tgtEl>
                                          <p:spTgt spid="9421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421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94217"/>
                                        </p:tgtEl>
                                        <p:attrNameLst>
                                          <p:attrName>style.visibility</p:attrName>
                                        </p:attrNameLst>
                                      </p:cBhvr>
                                      <p:to>
                                        <p:strVal val="visible"/>
                                      </p:to>
                                    </p:set>
                                    <p:anim calcmode="lin" valueType="num">
                                      <p:cBhvr additive="base">
                                        <p:cTn id="13" dur="500" fill="hold"/>
                                        <p:tgtEl>
                                          <p:spTgt spid="94217"/>
                                        </p:tgtEl>
                                        <p:attrNameLst>
                                          <p:attrName>ppt_x</p:attrName>
                                        </p:attrNameLst>
                                      </p:cBhvr>
                                      <p:tavLst>
                                        <p:tav tm="0">
                                          <p:val>
                                            <p:strVal val="#ppt_x"/>
                                          </p:val>
                                        </p:tav>
                                        <p:tav tm="100000">
                                          <p:val>
                                            <p:strVal val="#ppt_x"/>
                                          </p:val>
                                        </p:tav>
                                      </p:tavLst>
                                    </p:anim>
                                    <p:anim calcmode="lin" valueType="num">
                                      <p:cBhvr additive="base">
                                        <p:cTn id="14" dur="500" fill="hold"/>
                                        <p:tgtEl>
                                          <p:spTgt spid="942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标题 1"/>
          <p:cNvSpPr>
            <a:spLocks noGrp="1"/>
          </p:cNvSpPr>
          <p:nvPr>
            <p:ph type="title" idx="4294967295"/>
          </p:nvPr>
        </p:nvSpPr>
        <p:spPr/>
        <p:txBody>
          <a:bodyPr/>
          <a:lstStyle/>
          <a:p>
            <a:pPr eaLnBrk="1" hangingPunct="1"/>
            <a:r>
              <a:rPr lang="zh-CN" altLang="en-US" b="1" smtClean="0">
                <a:ea typeface="楷体" panose="02010609060101010101" pitchFamily="49" charset="-122"/>
              </a:rPr>
              <a:t>如何制作</a:t>
            </a:r>
            <a:r>
              <a:rPr lang="en-US" altLang="zh-CN" b="1" smtClean="0">
                <a:ea typeface="楷体" panose="02010609060101010101" pitchFamily="49" charset="-122"/>
              </a:rPr>
              <a:t>Paladin</a:t>
            </a:r>
            <a:r>
              <a:rPr lang="zh-CN" altLang="en-US" b="1" smtClean="0">
                <a:ea typeface="楷体" panose="02010609060101010101" pitchFamily="49" charset="-122"/>
              </a:rPr>
              <a:t>启动</a:t>
            </a:r>
            <a:r>
              <a:rPr lang="en-US" altLang="zh-CN" b="1" smtClean="0">
                <a:ea typeface="楷体" panose="02010609060101010101" pitchFamily="49" charset="-122"/>
              </a:rPr>
              <a:t>U</a:t>
            </a:r>
            <a:r>
              <a:rPr lang="zh-CN" altLang="en-US" b="1" smtClean="0">
                <a:ea typeface="楷体" panose="02010609060101010101" pitchFamily="49" charset="-122"/>
              </a:rPr>
              <a:t>盘？</a:t>
            </a:r>
          </a:p>
        </p:txBody>
      </p:sp>
      <p:sp>
        <p:nvSpPr>
          <p:cNvPr id="95235" name="内容占位符 2"/>
          <p:cNvSpPr>
            <a:spLocks noGrp="1"/>
          </p:cNvSpPr>
          <p:nvPr>
            <p:ph idx="4294967295"/>
          </p:nvPr>
        </p:nvSpPr>
        <p:spPr>
          <a:xfrm>
            <a:off x="468313" y="1916113"/>
            <a:ext cx="8229600" cy="4389437"/>
          </a:xfrm>
        </p:spPr>
        <p:txBody>
          <a:bodyPr/>
          <a:lstStyle/>
          <a:p>
            <a:pPr eaLnBrk="1" hangingPunct="1"/>
            <a:r>
              <a:rPr lang="zh-CN" altLang="en-US" sz="2800" b="1" smtClean="0">
                <a:latin typeface="Times New Roman" panose="02020603050405020304" pitchFamily="18" charset="0"/>
                <a:ea typeface="楷体" panose="02010609060101010101" pitchFamily="49" charset="-122"/>
              </a:rPr>
              <a:t>第四步：</a:t>
            </a:r>
          </a:p>
          <a:p>
            <a:pPr eaLnBrk="1" hangingPunct="1"/>
            <a:endParaRPr lang="en-US" altLang="zh-CN" sz="2800" b="1" smtClean="0">
              <a:latin typeface="Times New Roman" panose="02020603050405020304" pitchFamily="18" charset="0"/>
              <a:ea typeface="楷体" panose="02010609060101010101" pitchFamily="49" charset="-122"/>
            </a:endParaRPr>
          </a:p>
          <a:p>
            <a:pPr eaLnBrk="1" hangingPunct="1">
              <a:buFont typeface="Wingdings" panose="05000000000000000000" pitchFamily="2" charset="2"/>
              <a:buChar char="Ø"/>
            </a:pPr>
            <a:r>
              <a:rPr lang="zh-CN" altLang="en-US" b="1" smtClean="0">
                <a:latin typeface="Times New Roman" panose="02020603050405020304" pitchFamily="18" charset="0"/>
              </a:rPr>
              <a:t>打开终端（在桌面的底部可以找到快捷图标）</a:t>
            </a:r>
          </a:p>
          <a:p>
            <a:pPr eaLnBrk="1" hangingPunct="1">
              <a:buFont typeface="Wingdings" panose="05000000000000000000" pitchFamily="2" charset="2"/>
              <a:buChar char="Ø"/>
            </a:pPr>
            <a:endParaRPr lang="zh-CN" altLang="en-US" b="1" smtClean="0">
              <a:latin typeface="Times New Roman" panose="02020603050405020304" pitchFamily="18" charset="0"/>
            </a:endParaRPr>
          </a:p>
          <a:p>
            <a:pPr eaLnBrk="1" hangingPunct="1">
              <a:buFont typeface="Wingdings" panose="05000000000000000000" pitchFamily="2" charset="2"/>
              <a:buChar char="Ø"/>
            </a:pPr>
            <a:r>
              <a:rPr lang="zh-CN" altLang="en-US" b="1" smtClean="0">
                <a:latin typeface="Times New Roman" panose="02020603050405020304" pitchFamily="18" charset="0"/>
              </a:rPr>
              <a:t>输入</a:t>
            </a:r>
            <a:r>
              <a:rPr lang="en-US" altLang="zh-CN" b="1" smtClean="0">
                <a:latin typeface="Times New Roman" panose="02020603050405020304" pitchFamily="18" charset="0"/>
              </a:rPr>
              <a:t>shell</a:t>
            </a:r>
            <a:r>
              <a:rPr lang="zh-CN" altLang="en-US" b="1" smtClean="0">
                <a:latin typeface="Times New Roman" panose="02020603050405020304" pitchFamily="18" charset="0"/>
              </a:rPr>
              <a:t>命令“</a:t>
            </a:r>
            <a:r>
              <a:rPr lang="en-US" altLang="zh-CN" b="1" smtClean="0">
                <a:latin typeface="Times New Roman" panose="02020603050405020304" pitchFamily="18" charset="0"/>
              </a:rPr>
              <a:t>sudo rm /etc/udev/rules.d/50-writeblocker.rules”</a:t>
            </a:r>
            <a:r>
              <a:rPr lang="zh-CN" altLang="en-US" b="1" smtClean="0">
                <a:latin typeface="Times New Roman" panose="02020603050405020304" pitchFamily="18" charset="0"/>
              </a:rPr>
              <a:t> ，执行后关闭终端窗口 </a:t>
            </a:r>
          </a:p>
        </p:txBody>
      </p:sp>
      <p:pic>
        <p:nvPicPr>
          <p:cNvPr id="95239" name="Picture 7" descr="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950" y="5084763"/>
            <a:ext cx="8858250" cy="129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1" y="54927"/>
            <a:ext cx="5724127" cy="769441"/>
          </a:xfrm>
          <a:prstGeom prst="rect">
            <a:avLst/>
          </a:prstGeom>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dirty="0" smtClean="0">
                <a:solidFill>
                  <a:srgbClr val="FF0000"/>
                </a:solidFill>
                <a:latin typeface="Times New Roman" panose="02020603050405020304" pitchFamily="18" charset="0"/>
                <a:ea typeface="楷体" panose="02010609060101010101" pitchFamily="49" charset="-122"/>
              </a:rPr>
              <a:t>Paladin</a:t>
            </a:r>
            <a:r>
              <a:rPr lang="zh-CN" altLang="en-US" sz="4400" b="1" dirty="0" smtClean="0">
                <a:solidFill>
                  <a:srgbClr val="FF0000"/>
                </a:solidFill>
                <a:latin typeface="Times New Roman" panose="02020603050405020304" pitchFamily="18" charset="0"/>
                <a:ea typeface="楷体" panose="02010609060101010101" pitchFamily="49" charset="-122"/>
              </a:rPr>
              <a:t>启动盘的制作</a:t>
            </a:r>
            <a:endParaRPr lang="en-US" altLang="zh-CN" sz="44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33426476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95235">
                                            <p:txEl>
                                              <p:pRg st="2" end="2"/>
                                            </p:txEl>
                                          </p:spTgt>
                                        </p:tgtEl>
                                        <p:attrNameLst>
                                          <p:attrName>style.visibility</p:attrName>
                                        </p:attrNameLst>
                                      </p:cBhvr>
                                      <p:to>
                                        <p:strVal val="visible"/>
                                      </p:to>
                                    </p:set>
                                    <p:anim calcmode="lin" valueType="num">
                                      <p:cBhvr additive="base">
                                        <p:cTn id="7" dur="500" fill="hold"/>
                                        <p:tgtEl>
                                          <p:spTgt spid="9523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523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95235">
                                            <p:txEl>
                                              <p:pRg st="4" end="4"/>
                                            </p:txEl>
                                          </p:spTgt>
                                        </p:tgtEl>
                                        <p:attrNameLst>
                                          <p:attrName>style.visibility</p:attrName>
                                        </p:attrNameLst>
                                      </p:cBhvr>
                                      <p:to>
                                        <p:strVal val="visible"/>
                                      </p:to>
                                    </p:set>
                                    <p:anim calcmode="lin" valueType="num">
                                      <p:cBhvr additive="base">
                                        <p:cTn id="13" dur="500" fill="hold"/>
                                        <p:tgtEl>
                                          <p:spTgt spid="95235">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523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95239"/>
                                        </p:tgtEl>
                                        <p:attrNameLst>
                                          <p:attrName>style.visibility</p:attrName>
                                        </p:attrNameLst>
                                      </p:cBhvr>
                                      <p:to>
                                        <p:strVal val="visible"/>
                                      </p:to>
                                    </p:set>
                                    <p:anim calcmode="lin" valueType="num">
                                      <p:cBhvr additive="base">
                                        <p:cTn id="19" dur="500" fill="hold"/>
                                        <p:tgtEl>
                                          <p:spTgt spid="95239"/>
                                        </p:tgtEl>
                                        <p:attrNameLst>
                                          <p:attrName>ppt_x</p:attrName>
                                        </p:attrNameLst>
                                      </p:cBhvr>
                                      <p:tavLst>
                                        <p:tav tm="0">
                                          <p:val>
                                            <p:strVal val="#ppt_x"/>
                                          </p:val>
                                        </p:tav>
                                        <p:tav tm="100000">
                                          <p:val>
                                            <p:strVal val="#ppt_x"/>
                                          </p:val>
                                        </p:tav>
                                      </p:tavLst>
                                    </p:anim>
                                    <p:anim calcmode="lin" valueType="num">
                                      <p:cBhvr additive="base">
                                        <p:cTn id="20" dur="500" fill="hold"/>
                                        <p:tgtEl>
                                          <p:spTgt spid="952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标题 1"/>
          <p:cNvSpPr>
            <a:spLocks noGrp="1"/>
          </p:cNvSpPr>
          <p:nvPr>
            <p:ph type="title" idx="4294967295"/>
          </p:nvPr>
        </p:nvSpPr>
        <p:spPr/>
        <p:txBody>
          <a:bodyPr/>
          <a:lstStyle/>
          <a:p>
            <a:pPr eaLnBrk="1" hangingPunct="1"/>
            <a:r>
              <a:rPr lang="zh-CN" altLang="en-US" b="1" smtClean="0">
                <a:ea typeface="楷体" panose="02010609060101010101" pitchFamily="49" charset="-122"/>
              </a:rPr>
              <a:t>如何制作</a:t>
            </a:r>
            <a:r>
              <a:rPr lang="en-US" altLang="zh-CN" b="1" smtClean="0">
                <a:ea typeface="楷体" panose="02010609060101010101" pitchFamily="49" charset="-122"/>
              </a:rPr>
              <a:t>Paladin</a:t>
            </a:r>
            <a:r>
              <a:rPr lang="zh-CN" altLang="en-US" b="1" smtClean="0">
                <a:ea typeface="楷体" panose="02010609060101010101" pitchFamily="49" charset="-122"/>
              </a:rPr>
              <a:t>启动</a:t>
            </a:r>
            <a:r>
              <a:rPr lang="en-US" altLang="zh-CN" b="1" smtClean="0">
                <a:ea typeface="楷体" panose="02010609060101010101" pitchFamily="49" charset="-122"/>
              </a:rPr>
              <a:t>U</a:t>
            </a:r>
            <a:r>
              <a:rPr lang="zh-CN" altLang="en-US" b="1" smtClean="0">
                <a:ea typeface="楷体" panose="02010609060101010101" pitchFamily="49" charset="-122"/>
              </a:rPr>
              <a:t>盘？</a:t>
            </a:r>
          </a:p>
        </p:txBody>
      </p:sp>
      <p:sp>
        <p:nvSpPr>
          <p:cNvPr id="96259" name="内容占位符 2"/>
          <p:cNvSpPr>
            <a:spLocks noGrp="1"/>
          </p:cNvSpPr>
          <p:nvPr>
            <p:ph idx="4294967295"/>
          </p:nvPr>
        </p:nvSpPr>
        <p:spPr>
          <a:xfrm>
            <a:off x="468313" y="1916113"/>
            <a:ext cx="8229600" cy="4389437"/>
          </a:xfrm>
        </p:spPr>
        <p:txBody>
          <a:bodyPr/>
          <a:lstStyle/>
          <a:p>
            <a:pPr eaLnBrk="1" hangingPunct="1"/>
            <a:r>
              <a:rPr lang="zh-CN" altLang="en-US" sz="2800" b="1" smtClean="0">
                <a:latin typeface="Times New Roman" panose="02020603050405020304" pitchFamily="18" charset="0"/>
                <a:ea typeface="楷体" panose="02010609060101010101" pitchFamily="49" charset="-122"/>
              </a:rPr>
              <a:t>第五步：</a:t>
            </a:r>
          </a:p>
          <a:p>
            <a:pPr eaLnBrk="1" hangingPunct="1"/>
            <a:endParaRPr lang="en-US" altLang="zh-CN" sz="2800" b="1" smtClean="0">
              <a:latin typeface="Times New Roman" panose="02020603050405020304" pitchFamily="18" charset="0"/>
              <a:ea typeface="楷体" panose="02010609060101010101" pitchFamily="49" charset="-122"/>
            </a:endParaRPr>
          </a:p>
          <a:p>
            <a:pPr eaLnBrk="1" hangingPunct="1">
              <a:buFont typeface="Wingdings" panose="05000000000000000000" pitchFamily="2" charset="2"/>
              <a:buChar char="Ø"/>
            </a:pPr>
            <a:r>
              <a:rPr lang="zh-CN" altLang="en-US" b="1" smtClean="0">
                <a:latin typeface="Times New Roman" panose="02020603050405020304" pitchFamily="18" charset="0"/>
              </a:rPr>
              <a:t>插入刚才格式化后的</a:t>
            </a:r>
            <a:r>
              <a:rPr lang="en-US" altLang="zh-CN" b="1" smtClean="0">
                <a:latin typeface="Times New Roman" panose="02020603050405020304" pitchFamily="18" charset="0"/>
              </a:rPr>
              <a:t>U</a:t>
            </a:r>
            <a:r>
              <a:rPr lang="zh-CN" altLang="en-US" b="1" smtClean="0">
                <a:latin typeface="Times New Roman" panose="02020603050405020304" pitchFamily="18" charset="0"/>
              </a:rPr>
              <a:t>盘 </a:t>
            </a:r>
          </a:p>
          <a:p>
            <a:pPr eaLnBrk="1" hangingPunct="1">
              <a:buFont typeface="Wingdings" panose="05000000000000000000" pitchFamily="2" charset="2"/>
              <a:buChar char="Ø"/>
            </a:pPr>
            <a:endParaRPr lang="zh-CN" altLang="en-US" b="1" smtClean="0">
              <a:latin typeface="Times New Roman" panose="02020603050405020304" pitchFamily="18" charset="0"/>
            </a:endParaRPr>
          </a:p>
          <a:p>
            <a:pPr eaLnBrk="1" hangingPunct="1">
              <a:buFont typeface="Wingdings" panose="05000000000000000000" pitchFamily="2" charset="2"/>
              <a:buChar char="Ø"/>
            </a:pPr>
            <a:r>
              <a:rPr lang="zh-CN" altLang="en-US" b="1" smtClean="0">
                <a:latin typeface="Times New Roman" panose="02020603050405020304" pitchFamily="18" charset="0"/>
              </a:rPr>
              <a:t>在</a:t>
            </a:r>
            <a:r>
              <a:rPr lang="en-US" altLang="zh-CN" b="1" smtClean="0">
                <a:latin typeface="Times New Roman" panose="02020603050405020304" pitchFamily="18" charset="0"/>
              </a:rPr>
              <a:t>Paladin</a:t>
            </a:r>
            <a:r>
              <a:rPr lang="zh-CN" altLang="en-US" b="1" smtClean="0">
                <a:latin typeface="Times New Roman" panose="02020603050405020304" pitchFamily="18" charset="0"/>
              </a:rPr>
              <a:t>平台环境的菜单中打开“</a:t>
            </a:r>
            <a:r>
              <a:rPr lang="en-US" altLang="zh-CN" b="1" smtClean="0">
                <a:latin typeface="Times New Roman" panose="02020603050405020304" pitchFamily="18" charset="0"/>
              </a:rPr>
              <a:t>System-&gt; Startup Disk Creator” </a:t>
            </a:r>
            <a:endParaRPr lang="zh-CN" altLang="en-US" b="1" smtClean="0">
              <a:latin typeface="Times New Roman" panose="02020603050405020304" pitchFamily="18" charset="0"/>
            </a:endParaRPr>
          </a:p>
        </p:txBody>
      </p:sp>
      <p:pic>
        <p:nvPicPr>
          <p:cNvPr id="96263" name="Picture 7" descr="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29" y="0"/>
            <a:ext cx="50371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1" y="54927"/>
            <a:ext cx="5724127" cy="769441"/>
          </a:xfrm>
          <a:prstGeom prst="rect">
            <a:avLst/>
          </a:prstGeom>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dirty="0" smtClean="0">
                <a:solidFill>
                  <a:srgbClr val="FF0000"/>
                </a:solidFill>
                <a:latin typeface="Times New Roman" panose="02020603050405020304" pitchFamily="18" charset="0"/>
                <a:ea typeface="楷体" panose="02010609060101010101" pitchFamily="49" charset="-122"/>
              </a:rPr>
              <a:t>Paladin</a:t>
            </a:r>
            <a:r>
              <a:rPr lang="zh-CN" altLang="en-US" sz="4400" b="1" dirty="0" smtClean="0">
                <a:solidFill>
                  <a:srgbClr val="FF0000"/>
                </a:solidFill>
                <a:latin typeface="Times New Roman" panose="02020603050405020304" pitchFamily="18" charset="0"/>
                <a:ea typeface="楷体" panose="02010609060101010101" pitchFamily="49" charset="-122"/>
              </a:rPr>
              <a:t>启动盘的制作</a:t>
            </a:r>
            <a:endParaRPr lang="en-US" altLang="zh-CN" sz="44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387096744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96259">
                                            <p:txEl>
                                              <p:pRg st="2" end="2"/>
                                            </p:txEl>
                                          </p:spTgt>
                                        </p:tgtEl>
                                        <p:attrNameLst>
                                          <p:attrName>style.visibility</p:attrName>
                                        </p:attrNameLst>
                                      </p:cBhvr>
                                      <p:to>
                                        <p:strVal val="visible"/>
                                      </p:to>
                                    </p:set>
                                    <p:anim calcmode="lin" valueType="num">
                                      <p:cBhvr additive="base">
                                        <p:cTn id="7" dur="500" fill="hold"/>
                                        <p:tgtEl>
                                          <p:spTgt spid="96259">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625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96259">
                                            <p:txEl>
                                              <p:pRg st="4" end="4"/>
                                            </p:txEl>
                                          </p:spTgt>
                                        </p:tgtEl>
                                        <p:attrNameLst>
                                          <p:attrName>style.visibility</p:attrName>
                                        </p:attrNameLst>
                                      </p:cBhvr>
                                      <p:to>
                                        <p:strVal val="visible"/>
                                      </p:to>
                                    </p:set>
                                    <p:anim calcmode="lin" valueType="num">
                                      <p:cBhvr additive="base">
                                        <p:cTn id="13" dur="500" fill="hold"/>
                                        <p:tgtEl>
                                          <p:spTgt spid="96259">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625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54" presetClass="entr" presetSubtype="0" accel="100000" fill="hold" nodeType="clickEffect">
                                  <p:stCondLst>
                                    <p:cond delay="0"/>
                                  </p:stCondLst>
                                  <p:childTnLst>
                                    <p:set>
                                      <p:cBhvr>
                                        <p:cTn id="18" dur="1" fill="hold">
                                          <p:stCondLst>
                                            <p:cond delay="0"/>
                                          </p:stCondLst>
                                        </p:cTn>
                                        <p:tgtEl>
                                          <p:spTgt spid="96263"/>
                                        </p:tgtEl>
                                        <p:attrNameLst>
                                          <p:attrName>style.visibility</p:attrName>
                                        </p:attrNameLst>
                                      </p:cBhvr>
                                      <p:to>
                                        <p:strVal val="visible"/>
                                      </p:to>
                                    </p:set>
                                    <p:anim calcmode="lin" valueType="num">
                                      <p:cBhvr>
                                        <p:cTn id="19" dur="500" fill="hold"/>
                                        <p:tgtEl>
                                          <p:spTgt spid="96263"/>
                                        </p:tgtEl>
                                        <p:attrNameLst>
                                          <p:attrName>ppt_w</p:attrName>
                                        </p:attrNameLst>
                                      </p:cBhvr>
                                      <p:tavLst>
                                        <p:tav tm="0">
                                          <p:val>
                                            <p:strVal val="#ppt_w*0.05"/>
                                          </p:val>
                                        </p:tav>
                                        <p:tav tm="100000">
                                          <p:val>
                                            <p:strVal val="#ppt_w"/>
                                          </p:val>
                                        </p:tav>
                                      </p:tavLst>
                                    </p:anim>
                                    <p:anim calcmode="lin" valueType="num">
                                      <p:cBhvr>
                                        <p:cTn id="20" dur="500" fill="hold"/>
                                        <p:tgtEl>
                                          <p:spTgt spid="96263"/>
                                        </p:tgtEl>
                                        <p:attrNameLst>
                                          <p:attrName>ppt_h</p:attrName>
                                        </p:attrNameLst>
                                      </p:cBhvr>
                                      <p:tavLst>
                                        <p:tav tm="0">
                                          <p:val>
                                            <p:strVal val="#ppt_h"/>
                                          </p:val>
                                        </p:tav>
                                        <p:tav tm="100000">
                                          <p:val>
                                            <p:strVal val="#ppt_h"/>
                                          </p:val>
                                        </p:tav>
                                      </p:tavLst>
                                    </p:anim>
                                    <p:anim calcmode="lin" valueType="num">
                                      <p:cBhvr>
                                        <p:cTn id="21" dur="500" fill="hold"/>
                                        <p:tgtEl>
                                          <p:spTgt spid="96263"/>
                                        </p:tgtEl>
                                        <p:attrNameLst>
                                          <p:attrName>ppt_x</p:attrName>
                                        </p:attrNameLst>
                                      </p:cBhvr>
                                      <p:tavLst>
                                        <p:tav tm="0">
                                          <p:val>
                                            <p:strVal val="#ppt_x-.2"/>
                                          </p:val>
                                        </p:tav>
                                        <p:tav tm="100000">
                                          <p:val>
                                            <p:strVal val="#ppt_x"/>
                                          </p:val>
                                        </p:tav>
                                      </p:tavLst>
                                    </p:anim>
                                    <p:anim calcmode="lin" valueType="num">
                                      <p:cBhvr>
                                        <p:cTn id="22" dur="500" fill="hold"/>
                                        <p:tgtEl>
                                          <p:spTgt spid="96263"/>
                                        </p:tgtEl>
                                        <p:attrNameLst>
                                          <p:attrName>ppt_y</p:attrName>
                                        </p:attrNameLst>
                                      </p:cBhvr>
                                      <p:tavLst>
                                        <p:tav tm="0">
                                          <p:val>
                                            <p:strVal val="#ppt_y"/>
                                          </p:val>
                                        </p:tav>
                                        <p:tav tm="100000">
                                          <p:val>
                                            <p:strVal val="#ppt_y"/>
                                          </p:val>
                                        </p:tav>
                                      </p:tavLst>
                                    </p:anim>
                                    <p:animEffect transition="in" filter="fade">
                                      <p:cBhvr>
                                        <p:cTn id="23" dur="500"/>
                                        <p:tgtEl>
                                          <p:spTgt spid="962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标题 1"/>
          <p:cNvSpPr>
            <a:spLocks noGrp="1"/>
          </p:cNvSpPr>
          <p:nvPr>
            <p:ph type="title" idx="4294967295"/>
          </p:nvPr>
        </p:nvSpPr>
        <p:spPr/>
        <p:txBody>
          <a:bodyPr/>
          <a:lstStyle/>
          <a:p>
            <a:pPr eaLnBrk="1" hangingPunct="1"/>
            <a:r>
              <a:rPr lang="zh-CN" altLang="en-US" b="1" smtClean="0">
                <a:ea typeface="楷体" panose="02010609060101010101" pitchFamily="49" charset="-122"/>
              </a:rPr>
              <a:t>如何制作</a:t>
            </a:r>
            <a:r>
              <a:rPr lang="en-US" altLang="zh-CN" b="1" smtClean="0">
                <a:ea typeface="楷体" panose="02010609060101010101" pitchFamily="49" charset="-122"/>
              </a:rPr>
              <a:t>Paladin</a:t>
            </a:r>
            <a:r>
              <a:rPr lang="zh-CN" altLang="en-US" b="1" smtClean="0">
                <a:ea typeface="楷体" panose="02010609060101010101" pitchFamily="49" charset="-122"/>
              </a:rPr>
              <a:t>启动</a:t>
            </a:r>
            <a:r>
              <a:rPr lang="en-US" altLang="zh-CN" b="1" smtClean="0">
                <a:ea typeface="楷体" panose="02010609060101010101" pitchFamily="49" charset="-122"/>
              </a:rPr>
              <a:t>U</a:t>
            </a:r>
            <a:r>
              <a:rPr lang="zh-CN" altLang="en-US" b="1" smtClean="0">
                <a:ea typeface="楷体" panose="02010609060101010101" pitchFamily="49" charset="-122"/>
              </a:rPr>
              <a:t>盘？</a:t>
            </a:r>
          </a:p>
        </p:txBody>
      </p:sp>
      <p:sp>
        <p:nvSpPr>
          <p:cNvPr id="97283" name="内容占位符 2"/>
          <p:cNvSpPr>
            <a:spLocks noGrp="1"/>
          </p:cNvSpPr>
          <p:nvPr>
            <p:ph idx="4294967295"/>
          </p:nvPr>
        </p:nvSpPr>
        <p:spPr>
          <a:xfrm>
            <a:off x="468313" y="1916113"/>
            <a:ext cx="8229600" cy="4389437"/>
          </a:xfrm>
        </p:spPr>
        <p:txBody>
          <a:bodyPr/>
          <a:lstStyle/>
          <a:p>
            <a:pPr eaLnBrk="1" hangingPunct="1"/>
            <a:r>
              <a:rPr lang="zh-CN" altLang="en-US" sz="2800" b="1" smtClean="0">
                <a:latin typeface="Times New Roman" panose="02020603050405020304" pitchFamily="18" charset="0"/>
                <a:ea typeface="楷体" panose="02010609060101010101" pitchFamily="49" charset="-122"/>
              </a:rPr>
              <a:t>第五步：</a:t>
            </a:r>
          </a:p>
          <a:p>
            <a:pPr eaLnBrk="1" hangingPunct="1"/>
            <a:endParaRPr lang="en-US" altLang="zh-CN" sz="2800" b="1" smtClean="0">
              <a:latin typeface="Times New Roman" panose="02020603050405020304" pitchFamily="18" charset="0"/>
              <a:ea typeface="楷体" panose="02010609060101010101" pitchFamily="49" charset="-122"/>
            </a:endParaRPr>
          </a:p>
          <a:p>
            <a:pPr eaLnBrk="1" hangingPunct="1">
              <a:buFont typeface="Wingdings" panose="05000000000000000000" pitchFamily="2" charset="2"/>
              <a:buChar char="Ø"/>
            </a:pPr>
            <a:r>
              <a:rPr lang="zh-CN" altLang="en-US" b="1" smtClean="0">
                <a:latin typeface="Times New Roman" panose="02020603050405020304" pitchFamily="18" charset="0"/>
              </a:rPr>
              <a:t>在随之打开的界面中确认制作时的“源”为我们用来启动计算机的</a:t>
            </a:r>
            <a:r>
              <a:rPr lang="en-US" altLang="zh-CN" b="1" smtClean="0">
                <a:latin typeface="Times New Roman" panose="02020603050405020304" pitchFamily="18" charset="0"/>
              </a:rPr>
              <a:t>Paladin DVD</a:t>
            </a:r>
            <a:r>
              <a:rPr lang="zh-CN" altLang="en-US" b="1" smtClean="0">
                <a:latin typeface="Times New Roman" panose="02020603050405020304" pitchFamily="18" charset="0"/>
              </a:rPr>
              <a:t>，“目的”为我们刚刚格式化的，卷标为“</a:t>
            </a:r>
            <a:r>
              <a:rPr lang="en-US" altLang="zh-CN" b="1" smtClean="0">
                <a:latin typeface="Times New Roman" panose="02020603050405020304" pitchFamily="18" charset="0"/>
              </a:rPr>
              <a:t>PALADIN”</a:t>
            </a:r>
            <a:r>
              <a:rPr lang="zh-CN" altLang="en-US" b="1" smtClean="0">
                <a:latin typeface="Times New Roman" panose="02020603050405020304" pitchFamily="18" charset="0"/>
              </a:rPr>
              <a:t>的</a:t>
            </a:r>
            <a:r>
              <a:rPr lang="en-US" altLang="zh-CN" b="1" smtClean="0">
                <a:latin typeface="Times New Roman" panose="02020603050405020304" pitchFamily="18" charset="0"/>
              </a:rPr>
              <a:t>U</a:t>
            </a:r>
            <a:r>
              <a:rPr lang="zh-CN" altLang="en-US" b="1" smtClean="0">
                <a:latin typeface="Times New Roman" panose="02020603050405020304" pitchFamily="18" charset="0"/>
              </a:rPr>
              <a:t>盘 </a:t>
            </a:r>
          </a:p>
        </p:txBody>
      </p:sp>
      <p:pic>
        <p:nvPicPr>
          <p:cNvPr id="97287" name="Picture 7" descr="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351"/>
            <a:ext cx="6948488" cy="680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1" y="54927"/>
            <a:ext cx="5724127" cy="769441"/>
          </a:xfrm>
          <a:prstGeom prst="rect">
            <a:avLst/>
          </a:prstGeom>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dirty="0" smtClean="0">
                <a:solidFill>
                  <a:srgbClr val="FF0000"/>
                </a:solidFill>
                <a:latin typeface="Times New Roman" panose="02020603050405020304" pitchFamily="18" charset="0"/>
                <a:ea typeface="楷体" panose="02010609060101010101" pitchFamily="49" charset="-122"/>
              </a:rPr>
              <a:t>Paladin</a:t>
            </a:r>
            <a:r>
              <a:rPr lang="zh-CN" altLang="en-US" sz="4400" b="1" dirty="0" smtClean="0">
                <a:solidFill>
                  <a:srgbClr val="FF0000"/>
                </a:solidFill>
                <a:latin typeface="Times New Roman" panose="02020603050405020304" pitchFamily="18" charset="0"/>
                <a:ea typeface="楷体" panose="02010609060101010101" pitchFamily="49" charset="-122"/>
              </a:rPr>
              <a:t>启动盘的制作</a:t>
            </a:r>
            <a:endParaRPr lang="en-US" altLang="zh-CN" sz="44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23364334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nodeType="clickEffect">
                                  <p:stCondLst>
                                    <p:cond delay="0"/>
                                  </p:stCondLst>
                                  <p:childTnLst>
                                    <p:set>
                                      <p:cBhvr>
                                        <p:cTn id="6" dur="1" fill="hold">
                                          <p:stCondLst>
                                            <p:cond delay="0"/>
                                          </p:stCondLst>
                                        </p:cTn>
                                        <p:tgtEl>
                                          <p:spTgt spid="97287"/>
                                        </p:tgtEl>
                                        <p:attrNameLst>
                                          <p:attrName>style.visibility</p:attrName>
                                        </p:attrNameLst>
                                      </p:cBhvr>
                                      <p:to>
                                        <p:strVal val="visible"/>
                                      </p:to>
                                    </p:set>
                                    <p:animEffect transition="in" filter="strips(downLeft)">
                                      <p:cBhvr>
                                        <p:cTn id="7" dur="500"/>
                                        <p:tgtEl>
                                          <p:spTgt spid="972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标题 1"/>
          <p:cNvSpPr>
            <a:spLocks noGrp="1"/>
          </p:cNvSpPr>
          <p:nvPr>
            <p:ph type="title" idx="4294967295"/>
          </p:nvPr>
        </p:nvSpPr>
        <p:spPr/>
        <p:txBody>
          <a:bodyPr/>
          <a:lstStyle/>
          <a:p>
            <a:pPr eaLnBrk="1" hangingPunct="1"/>
            <a:r>
              <a:rPr lang="zh-CN" altLang="en-US" b="1" smtClean="0">
                <a:ea typeface="楷体" panose="02010609060101010101" pitchFamily="49" charset="-122"/>
              </a:rPr>
              <a:t>如何制作</a:t>
            </a:r>
            <a:r>
              <a:rPr lang="en-US" altLang="zh-CN" b="1" smtClean="0">
                <a:ea typeface="楷体" panose="02010609060101010101" pitchFamily="49" charset="-122"/>
              </a:rPr>
              <a:t>Paladin</a:t>
            </a:r>
            <a:r>
              <a:rPr lang="zh-CN" altLang="en-US" b="1" smtClean="0">
                <a:ea typeface="楷体" panose="02010609060101010101" pitchFamily="49" charset="-122"/>
              </a:rPr>
              <a:t>启动</a:t>
            </a:r>
            <a:r>
              <a:rPr lang="en-US" altLang="zh-CN" b="1" smtClean="0">
                <a:ea typeface="楷体" panose="02010609060101010101" pitchFamily="49" charset="-122"/>
              </a:rPr>
              <a:t>U</a:t>
            </a:r>
            <a:r>
              <a:rPr lang="zh-CN" altLang="en-US" b="1" smtClean="0">
                <a:ea typeface="楷体" panose="02010609060101010101" pitchFamily="49" charset="-122"/>
              </a:rPr>
              <a:t>盘？</a:t>
            </a:r>
          </a:p>
        </p:txBody>
      </p:sp>
      <p:sp>
        <p:nvSpPr>
          <p:cNvPr id="98307" name="内容占位符 2"/>
          <p:cNvSpPr>
            <a:spLocks noGrp="1"/>
          </p:cNvSpPr>
          <p:nvPr>
            <p:ph idx="4294967295"/>
          </p:nvPr>
        </p:nvSpPr>
        <p:spPr>
          <a:xfrm>
            <a:off x="468313" y="1916113"/>
            <a:ext cx="8229600" cy="4389437"/>
          </a:xfrm>
        </p:spPr>
        <p:txBody>
          <a:bodyPr/>
          <a:lstStyle/>
          <a:p>
            <a:pPr eaLnBrk="1" hangingPunct="1"/>
            <a:r>
              <a:rPr lang="zh-CN" altLang="en-US" sz="2800" b="1" smtClean="0">
                <a:latin typeface="Times New Roman" panose="02020603050405020304" pitchFamily="18" charset="0"/>
                <a:ea typeface="楷体" panose="02010609060101010101" pitchFamily="49" charset="-122"/>
              </a:rPr>
              <a:t>第五步：</a:t>
            </a:r>
          </a:p>
          <a:p>
            <a:pPr eaLnBrk="1" hangingPunct="1"/>
            <a:endParaRPr lang="en-US" altLang="zh-CN" sz="2800" b="1" smtClean="0">
              <a:latin typeface="Times New Roman" panose="02020603050405020304" pitchFamily="18" charset="0"/>
              <a:ea typeface="楷体" panose="02010609060101010101" pitchFamily="49" charset="-122"/>
            </a:endParaRPr>
          </a:p>
          <a:p>
            <a:pPr eaLnBrk="1" hangingPunct="1">
              <a:buFont typeface="Wingdings" panose="05000000000000000000" pitchFamily="2" charset="2"/>
              <a:buChar char="Ø"/>
            </a:pPr>
            <a:r>
              <a:rPr lang="zh-CN" altLang="en-US" b="1" smtClean="0">
                <a:latin typeface="Times New Roman" panose="02020603050405020304" pitchFamily="18" charset="0"/>
              </a:rPr>
              <a:t>在目的</a:t>
            </a:r>
            <a:r>
              <a:rPr lang="en-US" altLang="zh-CN" b="1" smtClean="0">
                <a:latin typeface="Times New Roman" panose="02020603050405020304" pitchFamily="18" charset="0"/>
              </a:rPr>
              <a:t>U</a:t>
            </a:r>
            <a:r>
              <a:rPr lang="zh-CN" altLang="en-US" b="1" smtClean="0">
                <a:latin typeface="Times New Roman" panose="02020603050405020304" pitchFamily="18" charset="0"/>
              </a:rPr>
              <a:t>盘栏的下面选择“</a:t>
            </a:r>
            <a:r>
              <a:rPr lang="en-US" altLang="zh-CN" b="1" smtClean="0">
                <a:latin typeface="Times New Roman" panose="02020603050405020304" pitchFamily="18" charset="0"/>
              </a:rPr>
              <a:t>Erase Disk”</a:t>
            </a:r>
            <a:r>
              <a:rPr lang="zh-CN" altLang="en-US" b="1" smtClean="0">
                <a:latin typeface="Times New Roman" panose="02020603050405020304" pitchFamily="18" charset="0"/>
              </a:rPr>
              <a:t>，操作完成后在界面下部选择“</a:t>
            </a:r>
            <a:r>
              <a:rPr lang="en-US" altLang="zh-CN" b="1" smtClean="0">
                <a:latin typeface="Times New Roman" panose="02020603050405020304" pitchFamily="18" charset="0"/>
              </a:rPr>
              <a:t>Discarded on shutdown, unless you save them elsewhere”</a:t>
            </a:r>
            <a:endParaRPr lang="zh-CN" altLang="en-US" b="1" smtClean="0">
              <a:latin typeface="Times New Roman" panose="02020603050405020304" pitchFamily="18" charset="0"/>
            </a:endParaRPr>
          </a:p>
        </p:txBody>
      </p:sp>
      <p:pic>
        <p:nvPicPr>
          <p:cNvPr id="98312" name="Picture 8" descr="9-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4" y="36338"/>
            <a:ext cx="6948488" cy="677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1" y="54927"/>
            <a:ext cx="5724127" cy="769441"/>
          </a:xfrm>
          <a:prstGeom prst="rect">
            <a:avLst/>
          </a:prstGeom>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dirty="0" smtClean="0">
                <a:solidFill>
                  <a:srgbClr val="FF0000"/>
                </a:solidFill>
                <a:latin typeface="Times New Roman" panose="02020603050405020304" pitchFamily="18" charset="0"/>
                <a:ea typeface="楷体" panose="02010609060101010101" pitchFamily="49" charset="-122"/>
              </a:rPr>
              <a:t>Paladin</a:t>
            </a:r>
            <a:r>
              <a:rPr lang="zh-CN" altLang="en-US" sz="4400" b="1" dirty="0" smtClean="0">
                <a:solidFill>
                  <a:srgbClr val="FF0000"/>
                </a:solidFill>
                <a:latin typeface="Times New Roman" panose="02020603050405020304" pitchFamily="18" charset="0"/>
                <a:ea typeface="楷体" panose="02010609060101010101" pitchFamily="49" charset="-122"/>
              </a:rPr>
              <a:t>启动盘的制作</a:t>
            </a:r>
            <a:endParaRPr lang="en-US" altLang="zh-CN" sz="44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4729881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4" fill="hold" nodeType="clickEffect">
                                  <p:stCondLst>
                                    <p:cond delay="0"/>
                                  </p:stCondLst>
                                  <p:childTnLst>
                                    <p:set>
                                      <p:cBhvr>
                                        <p:cTn id="6" dur="1" fill="hold">
                                          <p:stCondLst>
                                            <p:cond delay="0"/>
                                          </p:stCondLst>
                                        </p:cTn>
                                        <p:tgtEl>
                                          <p:spTgt spid="98312"/>
                                        </p:tgtEl>
                                        <p:attrNameLst>
                                          <p:attrName>style.visibility</p:attrName>
                                        </p:attrNameLst>
                                      </p:cBhvr>
                                      <p:to>
                                        <p:strVal val="visible"/>
                                      </p:to>
                                    </p:set>
                                    <p:animEffect transition="in" filter="wheel(4)">
                                      <p:cBhvr>
                                        <p:cTn id="7" dur="2000"/>
                                        <p:tgtEl>
                                          <p:spTgt spid="983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标题 1"/>
          <p:cNvSpPr>
            <a:spLocks noGrp="1"/>
          </p:cNvSpPr>
          <p:nvPr>
            <p:ph type="title" idx="4294967295"/>
          </p:nvPr>
        </p:nvSpPr>
        <p:spPr/>
        <p:txBody>
          <a:bodyPr/>
          <a:lstStyle/>
          <a:p>
            <a:pPr eaLnBrk="1" hangingPunct="1"/>
            <a:r>
              <a:rPr lang="zh-CN" altLang="en-US" b="1" smtClean="0">
                <a:ea typeface="楷体" panose="02010609060101010101" pitchFamily="49" charset="-122"/>
              </a:rPr>
              <a:t>如何制作</a:t>
            </a:r>
            <a:r>
              <a:rPr lang="en-US" altLang="zh-CN" b="1" smtClean="0">
                <a:ea typeface="楷体" panose="02010609060101010101" pitchFamily="49" charset="-122"/>
              </a:rPr>
              <a:t>Paladin</a:t>
            </a:r>
            <a:r>
              <a:rPr lang="zh-CN" altLang="en-US" b="1" smtClean="0">
                <a:ea typeface="楷体" panose="02010609060101010101" pitchFamily="49" charset="-122"/>
              </a:rPr>
              <a:t>启动</a:t>
            </a:r>
            <a:r>
              <a:rPr lang="en-US" altLang="zh-CN" b="1" smtClean="0">
                <a:ea typeface="楷体" panose="02010609060101010101" pitchFamily="49" charset="-122"/>
              </a:rPr>
              <a:t>U</a:t>
            </a:r>
            <a:r>
              <a:rPr lang="zh-CN" altLang="en-US" b="1" smtClean="0">
                <a:ea typeface="楷体" panose="02010609060101010101" pitchFamily="49" charset="-122"/>
              </a:rPr>
              <a:t>盘？</a:t>
            </a:r>
          </a:p>
        </p:txBody>
      </p:sp>
      <p:sp>
        <p:nvSpPr>
          <p:cNvPr id="99331" name="内容占位符 2"/>
          <p:cNvSpPr>
            <a:spLocks noGrp="1"/>
          </p:cNvSpPr>
          <p:nvPr>
            <p:ph idx="4294967295"/>
          </p:nvPr>
        </p:nvSpPr>
        <p:spPr>
          <a:xfrm>
            <a:off x="468313" y="1916113"/>
            <a:ext cx="8229600" cy="4389437"/>
          </a:xfrm>
        </p:spPr>
        <p:txBody>
          <a:bodyPr/>
          <a:lstStyle/>
          <a:p>
            <a:pPr eaLnBrk="1" hangingPunct="1"/>
            <a:r>
              <a:rPr lang="zh-CN" altLang="en-US" sz="2800" b="1" smtClean="0">
                <a:latin typeface="Times New Roman" panose="02020603050405020304" pitchFamily="18" charset="0"/>
                <a:ea typeface="楷体" panose="02010609060101010101" pitchFamily="49" charset="-122"/>
              </a:rPr>
              <a:t>第五步：</a:t>
            </a:r>
          </a:p>
          <a:p>
            <a:pPr eaLnBrk="1" hangingPunct="1"/>
            <a:endParaRPr lang="en-US" altLang="zh-CN" sz="2800" b="1" smtClean="0">
              <a:latin typeface="Times New Roman" panose="02020603050405020304" pitchFamily="18" charset="0"/>
              <a:ea typeface="楷体" panose="02010609060101010101" pitchFamily="49" charset="-122"/>
            </a:endParaRPr>
          </a:p>
          <a:p>
            <a:pPr eaLnBrk="1" hangingPunct="1">
              <a:buFont typeface="Wingdings" panose="05000000000000000000" pitchFamily="2" charset="2"/>
              <a:buChar char="Ø"/>
            </a:pPr>
            <a:r>
              <a:rPr lang="zh-CN" altLang="en-US" b="1" smtClean="0">
                <a:latin typeface="Times New Roman" panose="02020603050405020304" pitchFamily="18" charset="0"/>
              </a:rPr>
              <a:t>点击“</a:t>
            </a:r>
            <a:r>
              <a:rPr lang="en-US" altLang="zh-CN" b="1" smtClean="0">
                <a:latin typeface="Times New Roman" panose="02020603050405020304" pitchFamily="18" charset="0"/>
              </a:rPr>
              <a:t>Make Startup Disk”</a:t>
            </a:r>
            <a:r>
              <a:rPr lang="zh-CN" altLang="en-US" b="1" smtClean="0">
                <a:latin typeface="Times New Roman" panose="02020603050405020304" pitchFamily="18" charset="0"/>
              </a:rPr>
              <a:t>开始制作取证的</a:t>
            </a:r>
            <a:r>
              <a:rPr lang="en-US" altLang="zh-CN" b="1" smtClean="0">
                <a:latin typeface="Times New Roman" panose="02020603050405020304" pitchFamily="18" charset="0"/>
              </a:rPr>
              <a:t>Paladin U</a:t>
            </a:r>
            <a:r>
              <a:rPr lang="zh-CN" altLang="en-US" b="1" smtClean="0">
                <a:latin typeface="Times New Roman" panose="02020603050405020304" pitchFamily="18" charset="0"/>
              </a:rPr>
              <a:t>盘，制作完成后就得到了一张取证使用的</a:t>
            </a:r>
            <a:r>
              <a:rPr lang="en-US" altLang="zh-CN" b="1" smtClean="0">
                <a:latin typeface="Times New Roman" panose="02020603050405020304" pitchFamily="18" charset="0"/>
              </a:rPr>
              <a:t>Paladin </a:t>
            </a:r>
            <a:r>
              <a:rPr lang="zh-CN" altLang="en-US" b="1" smtClean="0">
                <a:latin typeface="Times New Roman" panose="02020603050405020304" pitchFamily="18" charset="0"/>
              </a:rPr>
              <a:t>启动</a:t>
            </a:r>
            <a:r>
              <a:rPr lang="en-US" altLang="zh-CN" b="1" smtClean="0">
                <a:latin typeface="Times New Roman" panose="02020603050405020304" pitchFamily="18" charset="0"/>
              </a:rPr>
              <a:t>U</a:t>
            </a:r>
            <a:r>
              <a:rPr lang="zh-CN" altLang="en-US" b="1" smtClean="0">
                <a:latin typeface="Times New Roman" panose="02020603050405020304" pitchFamily="18" charset="0"/>
              </a:rPr>
              <a:t>盘，取证调查人员可以根据需调查的案件情况，在该</a:t>
            </a:r>
            <a:r>
              <a:rPr lang="en-US" altLang="zh-CN" b="1" smtClean="0">
                <a:latin typeface="Times New Roman" panose="02020603050405020304" pitchFamily="18" charset="0"/>
              </a:rPr>
              <a:t>U</a:t>
            </a:r>
            <a:r>
              <a:rPr lang="zh-CN" altLang="en-US" b="1" smtClean="0">
                <a:latin typeface="Times New Roman" panose="02020603050405020304" pitchFamily="18" charset="0"/>
              </a:rPr>
              <a:t>盘中准备一些有针对性的取证和分析工具 </a:t>
            </a:r>
          </a:p>
        </p:txBody>
      </p:sp>
      <p:sp>
        <p:nvSpPr>
          <p:cNvPr id="5" name="矩形 4"/>
          <p:cNvSpPr/>
          <p:nvPr/>
        </p:nvSpPr>
        <p:spPr>
          <a:xfrm>
            <a:off x="1" y="54927"/>
            <a:ext cx="5724127" cy="769441"/>
          </a:xfrm>
          <a:prstGeom prst="rect">
            <a:avLst/>
          </a:prstGeom>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dirty="0" smtClean="0">
                <a:solidFill>
                  <a:srgbClr val="FF0000"/>
                </a:solidFill>
                <a:latin typeface="Times New Roman" panose="02020603050405020304" pitchFamily="18" charset="0"/>
                <a:ea typeface="楷体" panose="02010609060101010101" pitchFamily="49" charset="-122"/>
              </a:rPr>
              <a:t>Paladin</a:t>
            </a:r>
            <a:r>
              <a:rPr lang="zh-CN" altLang="en-US" sz="4400" b="1" dirty="0" smtClean="0">
                <a:solidFill>
                  <a:srgbClr val="FF0000"/>
                </a:solidFill>
                <a:latin typeface="Times New Roman" panose="02020603050405020304" pitchFamily="18" charset="0"/>
                <a:ea typeface="楷体" panose="02010609060101010101" pitchFamily="49" charset="-122"/>
              </a:rPr>
              <a:t>启动盘的制作</a:t>
            </a:r>
            <a:endParaRPr lang="en-US" altLang="zh-CN" sz="44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168827399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标题 1"/>
          <p:cNvSpPr>
            <a:spLocks noGrp="1"/>
          </p:cNvSpPr>
          <p:nvPr>
            <p:ph type="title" idx="4294967295"/>
          </p:nvPr>
        </p:nvSpPr>
        <p:spPr/>
        <p:txBody>
          <a:bodyPr/>
          <a:lstStyle/>
          <a:p>
            <a:pPr eaLnBrk="1" hangingPunct="1"/>
            <a:r>
              <a:rPr lang="zh-CN" altLang="en-US" b="1" smtClean="0">
                <a:ea typeface="楷体" panose="02010609060101010101" pitchFamily="49" charset="-122"/>
              </a:rPr>
              <a:t>如何制作</a:t>
            </a:r>
            <a:r>
              <a:rPr lang="en-US" altLang="zh-CN" b="1" smtClean="0">
                <a:ea typeface="楷体" panose="02010609060101010101" pitchFamily="49" charset="-122"/>
              </a:rPr>
              <a:t>Paladin</a:t>
            </a:r>
            <a:r>
              <a:rPr lang="zh-CN" altLang="en-US" b="1" smtClean="0">
                <a:ea typeface="楷体" panose="02010609060101010101" pitchFamily="49" charset="-122"/>
              </a:rPr>
              <a:t>启动</a:t>
            </a:r>
            <a:r>
              <a:rPr lang="en-US" altLang="zh-CN" b="1" smtClean="0">
                <a:ea typeface="楷体" panose="02010609060101010101" pitchFamily="49" charset="-122"/>
              </a:rPr>
              <a:t>U</a:t>
            </a:r>
            <a:r>
              <a:rPr lang="zh-CN" altLang="en-US" b="1" smtClean="0">
                <a:ea typeface="楷体" panose="02010609060101010101" pitchFamily="49" charset="-122"/>
              </a:rPr>
              <a:t>盘？</a:t>
            </a:r>
          </a:p>
        </p:txBody>
      </p:sp>
      <p:sp>
        <p:nvSpPr>
          <p:cNvPr id="100355" name="内容占位符 2"/>
          <p:cNvSpPr>
            <a:spLocks noGrp="1"/>
          </p:cNvSpPr>
          <p:nvPr>
            <p:ph idx="4294967295"/>
          </p:nvPr>
        </p:nvSpPr>
        <p:spPr>
          <a:xfrm>
            <a:off x="468313" y="1916113"/>
            <a:ext cx="8229600" cy="4389437"/>
          </a:xfrm>
        </p:spPr>
        <p:txBody>
          <a:bodyPr/>
          <a:lstStyle/>
          <a:p>
            <a:pPr eaLnBrk="1" hangingPunct="1"/>
            <a:r>
              <a:rPr lang="zh-CN" altLang="en-US" sz="2800" b="1" smtClean="0">
                <a:latin typeface="Times New Roman" panose="02020603050405020304" pitchFamily="18" charset="0"/>
                <a:ea typeface="楷体" panose="02010609060101010101" pitchFamily="49" charset="-122"/>
              </a:rPr>
              <a:t>第六步：</a:t>
            </a:r>
            <a:r>
              <a:rPr lang="zh-CN" altLang="en-US" b="1" smtClean="0">
                <a:latin typeface="Times New Roman" panose="02020603050405020304" pitchFamily="18" charset="0"/>
              </a:rPr>
              <a:t>验证刚刚制作的</a:t>
            </a:r>
            <a:r>
              <a:rPr lang="en-US" altLang="zh-CN" b="1" smtClean="0">
                <a:latin typeface="Times New Roman" panose="02020603050405020304" pitchFamily="18" charset="0"/>
              </a:rPr>
              <a:t>Paladin</a:t>
            </a:r>
            <a:r>
              <a:rPr lang="zh-CN" altLang="en-US" b="1" smtClean="0">
                <a:latin typeface="Times New Roman" panose="02020603050405020304" pitchFamily="18" charset="0"/>
              </a:rPr>
              <a:t>取证启动</a:t>
            </a:r>
            <a:r>
              <a:rPr lang="en-US" altLang="zh-CN" b="1" smtClean="0">
                <a:latin typeface="Times New Roman" panose="02020603050405020304" pitchFamily="18" charset="0"/>
              </a:rPr>
              <a:t>U</a:t>
            </a:r>
            <a:r>
              <a:rPr lang="zh-CN" altLang="en-US" b="1" smtClean="0">
                <a:latin typeface="Times New Roman" panose="02020603050405020304" pitchFamily="18" charset="0"/>
              </a:rPr>
              <a:t>盘 </a:t>
            </a:r>
          </a:p>
          <a:p>
            <a:pPr eaLnBrk="1" hangingPunct="1"/>
            <a:endParaRPr lang="en-US" altLang="zh-CN" b="1" smtClean="0">
              <a:latin typeface="Times New Roman" panose="02020603050405020304" pitchFamily="18" charset="0"/>
            </a:endParaRPr>
          </a:p>
          <a:p>
            <a:pPr eaLnBrk="1" hangingPunct="1">
              <a:buFont typeface="Wingdings" panose="05000000000000000000" pitchFamily="2" charset="2"/>
              <a:buChar char="Ø"/>
            </a:pPr>
            <a:r>
              <a:rPr lang="zh-CN" altLang="en-US" b="1" smtClean="0">
                <a:latin typeface="Times New Roman" panose="02020603050405020304" pitchFamily="18" charset="0"/>
              </a:rPr>
              <a:t>将计算机设置为</a:t>
            </a:r>
            <a:r>
              <a:rPr lang="en-US" altLang="zh-CN" b="1" smtClean="0">
                <a:latin typeface="Times New Roman" panose="02020603050405020304" pitchFamily="18" charset="0"/>
              </a:rPr>
              <a:t>U</a:t>
            </a:r>
            <a:r>
              <a:rPr lang="zh-CN" altLang="en-US" b="1" smtClean="0">
                <a:latin typeface="Times New Roman" panose="02020603050405020304" pitchFamily="18" charset="0"/>
              </a:rPr>
              <a:t>盘引导，并插入</a:t>
            </a:r>
            <a:r>
              <a:rPr lang="en-US" altLang="zh-CN" b="1" smtClean="0">
                <a:latin typeface="Times New Roman" panose="02020603050405020304" pitchFamily="18" charset="0"/>
              </a:rPr>
              <a:t>Paladin</a:t>
            </a:r>
            <a:r>
              <a:rPr lang="zh-CN" altLang="en-US" b="1" smtClean="0">
                <a:latin typeface="Times New Roman" panose="02020603050405020304" pitchFamily="18" charset="0"/>
              </a:rPr>
              <a:t>取证启动</a:t>
            </a:r>
            <a:r>
              <a:rPr lang="en-US" altLang="zh-CN" b="1" smtClean="0">
                <a:latin typeface="Times New Roman" panose="02020603050405020304" pitchFamily="18" charset="0"/>
              </a:rPr>
              <a:t>U</a:t>
            </a:r>
            <a:r>
              <a:rPr lang="zh-CN" altLang="en-US" b="1" smtClean="0">
                <a:latin typeface="Times New Roman" panose="02020603050405020304" pitchFamily="18" charset="0"/>
              </a:rPr>
              <a:t>盘，启动计算机</a:t>
            </a:r>
          </a:p>
          <a:p>
            <a:pPr eaLnBrk="1" hangingPunct="1">
              <a:buFont typeface="Wingdings" panose="05000000000000000000" pitchFamily="2" charset="2"/>
              <a:buChar char="Ø"/>
            </a:pPr>
            <a:endParaRPr lang="zh-CN" altLang="en-US" b="1" smtClean="0">
              <a:latin typeface="Times New Roman" panose="02020603050405020304" pitchFamily="18" charset="0"/>
            </a:endParaRPr>
          </a:p>
          <a:p>
            <a:pPr eaLnBrk="1" hangingPunct="1">
              <a:buFont typeface="Wingdings" panose="05000000000000000000" pitchFamily="2" charset="2"/>
              <a:buChar char="Ø"/>
            </a:pPr>
            <a:r>
              <a:rPr lang="zh-CN" altLang="en-US" b="1" smtClean="0">
                <a:latin typeface="Times New Roman" panose="02020603050405020304" pitchFamily="18" charset="0"/>
              </a:rPr>
              <a:t>在启动的过程中可以设置工作语言 </a:t>
            </a:r>
          </a:p>
        </p:txBody>
      </p:sp>
      <p:pic>
        <p:nvPicPr>
          <p:cNvPr id="100358" name="Picture 6" descr="9-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950" y="44624"/>
            <a:ext cx="8675688" cy="668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1" y="54927"/>
            <a:ext cx="5724127" cy="769441"/>
          </a:xfrm>
          <a:prstGeom prst="rect">
            <a:avLst/>
          </a:prstGeom>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dirty="0" smtClean="0">
                <a:solidFill>
                  <a:srgbClr val="FF0000"/>
                </a:solidFill>
                <a:latin typeface="Times New Roman" panose="02020603050405020304" pitchFamily="18" charset="0"/>
                <a:ea typeface="楷体" panose="02010609060101010101" pitchFamily="49" charset="-122"/>
              </a:rPr>
              <a:t>Paladin</a:t>
            </a:r>
            <a:r>
              <a:rPr lang="zh-CN" altLang="en-US" sz="4400" b="1" dirty="0" smtClean="0">
                <a:solidFill>
                  <a:srgbClr val="FF0000"/>
                </a:solidFill>
                <a:latin typeface="Times New Roman" panose="02020603050405020304" pitchFamily="18" charset="0"/>
                <a:ea typeface="楷体" panose="02010609060101010101" pitchFamily="49" charset="-122"/>
              </a:rPr>
              <a:t>启动盘的制作</a:t>
            </a:r>
            <a:endParaRPr lang="en-US" altLang="zh-CN" sz="44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15811841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100358"/>
                                        </p:tgtEl>
                                        <p:attrNameLst>
                                          <p:attrName>style.visibility</p:attrName>
                                        </p:attrNameLst>
                                      </p:cBhvr>
                                      <p:to>
                                        <p:strVal val="visible"/>
                                      </p:to>
                                    </p:set>
                                    <p:animEffect transition="in" filter="checkerboard(across)">
                                      <p:cBhvr>
                                        <p:cTn id="7" dur="500"/>
                                        <p:tgtEl>
                                          <p:spTgt spid="1003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标题 1"/>
          <p:cNvSpPr>
            <a:spLocks noGrp="1"/>
          </p:cNvSpPr>
          <p:nvPr>
            <p:ph type="title" idx="4294967295"/>
          </p:nvPr>
        </p:nvSpPr>
        <p:spPr/>
        <p:txBody>
          <a:bodyPr/>
          <a:lstStyle/>
          <a:p>
            <a:pPr eaLnBrk="1" hangingPunct="1"/>
            <a:r>
              <a:rPr lang="zh-CN" altLang="en-US" b="1" smtClean="0">
                <a:ea typeface="楷体" panose="02010609060101010101" pitchFamily="49" charset="-122"/>
              </a:rPr>
              <a:t>如何制作</a:t>
            </a:r>
            <a:r>
              <a:rPr lang="en-US" altLang="zh-CN" b="1" smtClean="0">
                <a:ea typeface="楷体" panose="02010609060101010101" pitchFamily="49" charset="-122"/>
              </a:rPr>
              <a:t>Paladin</a:t>
            </a:r>
            <a:r>
              <a:rPr lang="zh-CN" altLang="en-US" b="1" smtClean="0">
                <a:ea typeface="楷体" panose="02010609060101010101" pitchFamily="49" charset="-122"/>
              </a:rPr>
              <a:t>启动</a:t>
            </a:r>
            <a:r>
              <a:rPr lang="en-US" altLang="zh-CN" b="1" smtClean="0">
                <a:ea typeface="楷体" panose="02010609060101010101" pitchFamily="49" charset="-122"/>
              </a:rPr>
              <a:t>U</a:t>
            </a:r>
            <a:r>
              <a:rPr lang="zh-CN" altLang="en-US" b="1" smtClean="0">
                <a:ea typeface="楷体" panose="02010609060101010101" pitchFamily="49" charset="-122"/>
              </a:rPr>
              <a:t>盘？</a:t>
            </a:r>
          </a:p>
        </p:txBody>
      </p:sp>
      <p:sp>
        <p:nvSpPr>
          <p:cNvPr id="101379" name="内容占位符 2"/>
          <p:cNvSpPr>
            <a:spLocks noGrp="1"/>
          </p:cNvSpPr>
          <p:nvPr>
            <p:ph idx="4294967295"/>
          </p:nvPr>
        </p:nvSpPr>
        <p:spPr>
          <a:xfrm>
            <a:off x="468313" y="1916113"/>
            <a:ext cx="8229600" cy="4389437"/>
          </a:xfrm>
        </p:spPr>
        <p:txBody>
          <a:bodyPr/>
          <a:lstStyle/>
          <a:p>
            <a:pPr eaLnBrk="1" hangingPunct="1"/>
            <a:r>
              <a:rPr lang="zh-CN" altLang="en-US" sz="2800" b="1" smtClean="0">
                <a:latin typeface="Times New Roman" panose="02020603050405020304" pitchFamily="18" charset="0"/>
                <a:ea typeface="楷体" panose="02010609060101010101" pitchFamily="49" charset="-122"/>
              </a:rPr>
              <a:t>第六步：</a:t>
            </a:r>
            <a:r>
              <a:rPr lang="zh-CN" altLang="en-US" b="1" smtClean="0">
                <a:latin typeface="Times New Roman" panose="02020603050405020304" pitchFamily="18" charset="0"/>
              </a:rPr>
              <a:t>验证刚刚制作的</a:t>
            </a:r>
            <a:r>
              <a:rPr lang="en-US" altLang="zh-CN" b="1" smtClean="0">
                <a:latin typeface="Times New Roman" panose="02020603050405020304" pitchFamily="18" charset="0"/>
              </a:rPr>
              <a:t>Paladin</a:t>
            </a:r>
            <a:r>
              <a:rPr lang="zh-CN" altLang="en-US" b="1" smtClean="0">
                <a:latin typeface="Times New Roman" panose="02020603050405020304" pitchFamily="18" charset="0"/>
              </a:rPr>
              <a:t>取证启动</a:t>
            </a:r>
            <a:r>
              <a:rPr lang="en-US" altLang="zh-CN" b="1" smtClean="0">
                <a:latin typeface="Times New Roman" panose="02020603050405020304" pitchFamily="18" charset="0"/>
              </a:rPr>
              <a:t>U</a:t>
            </a:r>
            <a:r>
              <a:rPr lang="zh-CN" altLang="en-US" b="1" smtClean="0">
                <a:latin typeface="Times New Roman" panose="02020603050405020304" pitchFamily="18" charset="0"/>
              </a:rPr>
              <a:t>盘 </a:t>
            </a:r>
          </a:p>
          <a:p>
            <a:pPr eaLnBrk="1" hangingPunct="1"/>
            <a:endParaRPr lang="en-US" altLang="zh-CN" b="1" smtClean="0">
              <a:latin typeface="Times New Roman" panose="02020603050405020304" pitchFamily="18" charset="0"/>
            </a:endParaRPr>
          </a:p>
          <a:p>
            <a:pPr eaLnBrk="1" hangingPunct="1">
              <a:buFont typeface="Wingdings" panose="05000000000000000000" pitchFamily="2" charset="2"/>
              <a:buChar char="Ø"/>
            </a:pPr>
            <a:r>
              <a:rPr lang="zh-CN" altLang="en-US" b="1" smtClean="0">
                <a:latin typeface="Times New Roman" panose="02020603050405020304" pitchFamily="18" charset="0"/>
              </a:rPr>
              <a:t>在启动时的询问界面中选择“</a:t>
            </a:r>
            <a:r>
              <a:rPr lang="en-US" altLang="zh-CN" b="1" smtClean="0">
                <a:latin typeface="Times New Roman" panose="02020603050405020304" pitchFamily="18" charset="0"/>
              </a:rPr>
              <a:t>Sumuri Paladin Live Session” </a:t>
            </a:r>
          </a:p>
          <a:p>
            <a:pPr eaLnBrk="1" hangingPunct="1">
              <a:buFont typeface="Wingdings" panose="05000000000000000000" pitchFamily="2" charset="2"/>
              <a:buChar char="Ø"/>
            </a:pPr>
            <a:endParaRPr lang="zh-CN" altLang="en-US" b="1" smtClean="0">
              <a:latin typeface="Times New Roman" panose="02020603050405020304" pitchFamily="18" charset="0"/>
            </a:endParaRPr>
          </a:p>
          <a:p>
            <a:pPr eaLnBrk="1" hangingPunct="1">
              <a:buFont typeface="Wingdings" panose="05000000000000000000" pitchFamily="2" charset="2"/>
              <a:buChar char="Ø"/>
            </a:pPr>
            <a:r>
              <a:rPr lang="zh-CN" altLang="en-US" b="1" smtClean="0">
                <a:latin typeface="Times New Roman" panose="02020603050405020304" pitchFamily="18" charset="0"/>
              </a:rPr>
              <a:t>启动成功后，进入了由取证启动</a:t>
            </a:r>
            <a:r>
              <a:rPr lang="en-US" altLang="zh-CN" b="1" smtClean="0">
                <a:latin typeface="Times New Roman" panose="02020603050405020304" pitchFamily="18" charset="0"/>
              </a:rPr>
              <a:t>U</a:t>
            </a:r>
            <a:r>
              <a:rPr lang="zh-CN" altLang="en-US" b="1" smtClean="0">
                <a:latin typeface="Times New Roman" panose="02020603050405020304" pitchFamily="18" charset="0"/>
              </a:rPr>
              <a:t>盘引导的</a:t>
            </a:r>
            <a:r>
              <a:rPr lang="en-US" altLang="zh-CN" b="1" smtClean="0">
                <a:latin typeface="Times New Roman" panose="02020603050405020304" pitchFamily="18" charset="0"/>
              </a:rPr>
              <a:t>Paladin4</a:t>
            </a:r>
            <a:r>
              <a:rPr lang="zh-CN" altLang="en-US" b="1" smtClean="0">
                <a:latin typeface="Times New Roman" panose="02020603050405020304" pitchFamily="18" charset="0"/>
              </a:rPr>
              <a:t>的工作环境平台，界面和利用</a:t>
            </a:r>
            <a:r>
              <a:rPr lang="en-US" altLang="zh-CN" b="1" smtClean="0">
                <a:latin typeface="Times New Roman" panose="02020603050405020304" pitchFamily="18" charset="0"/>
              </a:rPr>
              <a:t>Paladin DVD</a:t>
            </a:r>
            <a:r>
              <a:rPr lang="zh-CN" altLang="en-US" b="1" smtClean="0">
                <a:latin typeface="Times New Roman" panose="02020603050405020304" pitchFamily="18" charset="0"/>
              </a:rPr>
              <a:t>引导系统的界面相同  </a:t>
            </a:r>
          </a:p>
        </p:txBody>
      </p:sp>
      <p:sp>
        <p:nvSpPr>
          <p:cNvPr id="5" name="矩形 4"/>
          <p:cNvSpPr/>
          <p:nvPr/>
        </p:nvSpPr>
        <p:spPr>
          <a:xfrm>
            <a:off x="1" y="54927"/>
            <a:ext cx="5724127" cy="769441"/>
          </a:xfrm>
          <a:prstGeom prst="rect">
            <a:avLst/>
          </a:prstGeom>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dirty="0" smtClean="0">
                <a:solidFill>
                  <a:srgbClr val="FF0000"/>
                </a:solidFill>
                <a:latin typeface="Times New Roman" panose="02020603050405020304" pitchFamily="18" charset="0"/>
                <a:ea typeface="楷体" panose="02010609060101010101" pitchFamily="49" charset="-122"/>
              </a:rPr>
              <a:t>Paladin</a:t>
            </a:r>
            <a:r>
              <a:rPr lang="zh-CN" altLang="en-US" sz="4400" b="1" dirty="0" smtClean="0">
                <a:solidFill>
                  <a:srgbClr val="FF0000"/>
                </a:solidFill>
                <a:latin typeface="Times New Roman" panose="02020603050405020304" pitchFamily="18" charset="0"/>
                <a:ea typeface="楷体" panose="02010609060101010101" pitchFamily="49" charset="-122"/>
              </a:rPr>
              <a:t>启动盘的制作</a:t>
            </a:r>
            <a:endParaRPr lang="en-US" altLang="zh-CN" sz="44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23890775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a:xfrm>
            <a:off x="107504" y="188640"/>
            <a:ext cx="2808312" cy="576263"/>
          </a:xfrm>
        </p:spPr>
        <p:txBody>
          <a:bodyPr/>
          <a:lstStyle/>
          <a:p>
            <a:pPr algn="l" eaLnBrk="1" hangingPunct="1"/>
            <a:r>
              <a:rPr lang="zh-CN" altLang="zh-CN" sz="5000" dirty="0">
                <a:solidFill>
                  <a:srgbClr val="FF0000"/>
                </a:solidFill>
                <a:latin typeface="Times New Roman" panose="02020603050405020304" pitchFamily="18" charset="0"/>
                <a:ea typeface="楷体" panose="02010609060101010101" pitchFamily="49" charset="-122"/>
                <a:cs typeface="+mn-cs"/>
              </a:rPr>
              <a:t>项目任务</a:t>
            </a:r>
            <a:endParaRPr lang="zh-CN" altLang="en-US" sz="5000" dirty="0">
              <a:solidFill>
                <a:srgbClr val="FF0000"/>
              </a:solidFill>
              <a:latin typeface="Times New Roman" panose="02020603050405020304" pitchFamily="18" charset="0"/>
              <a:ea typeface="楷体" panose="02010609060101010101" pitchFamily="49" charset="-122"/>
              <a:cs typeface="+mn-cs"/>
            </a:endParaRPr>
          </a:p>
        </p:txBody>
      </p:sp>
      <p:sp>
        <p:nvSpPr>
          <p:cNvPr id="9219" name="内容占位符 2"/>
          <p:cNvSpPr>
            <a:spLocks noGrp="1"/>
          </p:cNvSpPr>
          <p:nvPr>
            <p:ph idx="1"/>
          </p:nvPr>
        </p:nvSpPr>
        <p:spPr>
          <a:xfrm>
            <a:off x="323528" y="1196752"/>
            <a:ext cx="8229600" cy="5400600"/>
          </a:xfrm>
        </p:spPr>
        <p:txBody>
          <a:bodyPr/>
          <a:lstStyle/>
          <a:p>
            <a:r>
              <a:rPr lang="zh-CN" altLang="zh-CN" sz="3200" dirty="0" smtClean="0">
                <a:ea typeface="楷体" panose="02010609060101010101" pitchFamily="49" charset="-122"/>
              </a:rPr>
              <a:t>在</a:t>
            </a:r>
            <a:r>
              <a:rPr lang="zh-CN" altLang="zh-CN" sz="3200" dirty="0">
                <a:ea typeface="楷体" panose="02010609060101010101" pitchFamily="49" charset="-122"/>
              </a:rPr>
              <a:t>进入计算机取证现场之前分析案例性质，并根据案例性质进行计算机取证的程序和文档准备；</a:t>
            </a:r>
          </a:p>
          <a:p>
            <a:r>
              <a:rPr lang="zh-CN" altLang="zh-CN" sz="3200" dirty="0">
                <a:ea typeface="楷体" panose="02010609060101010101" pitchFamily="49" charset="-122"/>
              </a:rPr>
              <a:t>进行进入取证现场前的外围调查，并根据案例特点进行计算机取证的设备和工具准备；</a:t>
            </a:r>
          </a:p>
          <a:p>
            <a:r>
              <a:rPr lang="zh-CN" altLang="zh-CN" sz="3200" dirty="0">
                <a:ea typeface="楷体" panose="02010609060101010101" pitchFamily="49" charset="-122"/>
              </a:rPr>
              <a:t>在进入取证现场的时候对原始证据进行妥善处理。</a:t>
            </a:r>
            <a:endParaRPr lang="zh-CN" altLang="en-US" sz="3200" dirty="0">
              <a:ea typeface="楷体" panose="02010609060101010101" pitchFamily="49" charset="-122"/>
            </a:endParaRPr>
          </a:p>
        </p:txBody>
      </p:sp>
    </p:spTree>
    <p:extLst>
      <p:ext uri="{BB962C8B-B14F-4D97-AF65-F5344CB8AC3E}">
        <p14:creationId xmlns:p14="http://schemas.microsoft.com/office/powerpoint/2010/main" val="137778510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标题 1"/>
          <p:cNvSpPr>
            <a:spLocks noGrp="1"/>
          </p:cNvSpPr>
          <p:nvPr>
            <p:ph type="title" idx="4294967295"/>
          </p:nvPr>
        </p:nvSpPr>
        <p:spPr/>
        <p:txBody>
          <a:bodyPr/>
          <a:lstStyle/>
          <a:p>
            <a:pPr eaLnBrk="1" hangingPunct="1"/>
            <a:r>
              <a:rPr lang="zh-CN" altLang="en-US" b="1" smtClean="0">
                <a:ea typeface="楷体" panose="02010609060101010101" pitchFamily="49" charset="-122"/>
              </a:rPr>
              <a:t>如何制作</a:t>
            </a:r>
            <a:r>
              <a:rPr lang="en-US" altLang="zh-CN" b="1" smtClean="0">
                <a:ea typeface="楷体" panose="02010609060101010101" pitchFamily="49" charset="-122"/>
              </a:rPr>
              <a:t>Paladin</a:t>
            </a:r>
            <a:r>
              <a:rPr lang="zh-CN" altLang="en-US" b="1" smtClean="0">
                <a:ea typeface="楷体" panose="02010609060101010101" pitchFamily="49" charset="-122"/>
              </a:rPr>
              <a:t>启动</a:t>
            </a:r>
            <a:r>
              <a:rPr lang="en-US" altLang="zh-CN" b="1" smtClean="0">
                <a:ea typeface="楷体" panose="02010609060101010101" pitchFamily="49" charset="-122"/>
              </a:rPr>
              <a:t>U</a:t>
            </a:r>
            <a:r>
              <a:rPr lang="zh-CN" altLang="en-US" b="1" smtClean="0">
                <a:ea typeface="楷体" panose="02010609060101010101" pitchFamily="49" charset="-122"/>
              </a:rPr>
              <a:t>盘？</a:t>
            </a:r>
          </a:p>
        </p:txBody>
      </p:sp>
      <p:sp>
        <p:nvSpPr>
          <p:cNvPr id="102403" name="内容占位符 2"/>
          <p:cNvSpPr>
            <a:spLocks noGrp="1"/>
          </p:cNvSpPr>
          <p:nvPr>
            <p:ph idx="4294967295"/>
          </p:nvPr>
        </p:nvSpPr>
        <p:spPr>
          <a:xfrm>
            <a:off x="468313" y="1916113"/>
            <a:ext cx="8229600" cy="4389437"/>
          </a:xfrm>
        </p:spPr>
        <p:txBody>
          <a:bodyPr/>
          <a:lstStyle/>
          <a:p>
            <a:pPr eaLnBrk="1" hangingPunct="1"/>
            <a:r>
              <a:rPr lang="zh-CN" altLang="en-US" sz="2800" b="1" smtClean="0">
                <a:latin typeface="Times New Roman" panose="02020603050405020304" pitchFamily="18" charset="0"/>
                <a:ea typeface="楷体" panose="02010609060101010101" pitchFamily="49" charset="-122"/>
              </a:rPr>
              <a:t>第六步：</a:t>
            </a:r>
            <a:r>
              <a:rPr lang="zh-CN" altLang="en-US" b="1" smtClean="0">
                <a:latin typeface="Times New Roman" panose="02020603050405020304" pitchFamily="18" charset="0"/>
              </a:rPr>
              <a:t>验证刚刚制作的</a:t>
            </a:r>
            <a:r>
              <a:rPr lang="en-US" altLang="zh-CN" b="1" smtClean="0">
                <a:latin typeface="Times New Roman" panose="02020603050405020304" pitchFamily="18" charset="0"/>
              </a:rPr>
              <a:t>Paladin</a:t>
            </a:r>
            <a:r>
              <a:rPr lang="zh-CN" altLang="en-US" b="1" smtClean="0">
                <a:latin typeface="Times New Roman" panose="02020603050405020304" pitchFamily="18" charset="0"/>
              </a:rPr>
              <a:t>取证启动</a:t>
            </a:r>
            <a:r>
              <a:rPr lang="en-US" altLang="zh-CN" b="1" smtClean="0">
                <a:latin typeface="Times New Roman" panose="02020603050405020304" pitchFamily="18" charset="0"/>
              </a:rPr>
              <a:t>U</a:t>
            </a:r>
            <a:r>
              <a:rPr lang="zh-CN" altLang="en-US" b="1" smtClean="0">
                <a:latin typeface="Times New Roman" panose="02020603050405020304" pitchFamily="18" charset="0"/>
              </a:rPr>
              <a:t>盘 </a:t>
            </a:r>
          </a:p>
          <a:p>
            <a:pPr eaLnBrk="1" hangingPunct="1"/>
            <a:endParaRPr lang="en-US" altLang="zh-CN" b="1" smtClean="0">
              <a:latin typeface="Times New Roman" panose="02020603050405020304" pitchFamily="18" charset="0"/>
            </a:endParaRPr>
          </a:p>
          <a:p>
            <a:pPr eaLnBrk="1" hangingPunct="1">
              <a:buFont typeface="Wingdings" panose="05000000000000000000" pitchFamily="2" charset="2"/>
              <a:buChar char="Ø"/>
            </a:pPr>
            <a:r>
              <a:rPr lang="zh-CN" altLang="en-US" b="1" smtClean="0">
                <a:latin typeface="Times New Roman" panose="02020603050405020304" pitchFamily="18" charset="0"/>
              </a:rPr>
              <a:t>在现场取证时，可以利用</a:t>
            </a:r>
            <a:r>
              <a:rPr lang="en-US" altLang="zh-CN" b="1" smtClean="0">
                <a:latin typeface="Times New Roman" panose="02020603050405020304" pitchFamily="18" charset="0"/>
              </a:rPr>
              <a:t>Paladin4</a:t>
            </a:r>
            <a:r>
              <a:rPr lang="zh-CN" altLang="en-US" b="1" smtClean="0">
                <a:latin typeface="Times New Roman" panose="02020603050405020304" pitchFamily="18" charset="0"/>
              </a:rPr>
              <a:t>桌面上的“</a:t>
            </a:r>
            <a:r>
              <a:rPr lang="en-US" altLang="zh-CN" b="1" smtClean="0">
                <a:latin typeface="Times New Roman" panose="02020603050405020304" pitchFamily="18" charset="0"/>
              </a:rPr>
              <a:t>Paladin Toolbox”</a:t>
            </a:r>
            <a:r>
              <a:rPr lang="zh-CN" altLang="en-US" b="1" smtClean="0">
                <a:latin typeface="Times New Roman" panose="02020603050405020304" pitchFamily="18" charset="0"/>
              </a:rPr>
              <a:t>，针对被启动的计算机硬盘等设备，制作取证镜像 </a:t>
            </a:r>
            <a:endParaRPr lang="en-US" altLang="zh-CN" b="1" smtClean="0">
              <a:latin typeface="Times New Roman" panose="02020603050405020304" pitchFamily="18" charset="0"/>
            </a:endParaRPr>
          </a:p>
          <a:p>
            <a:pPr eaLnBrk="1" hangingPunct="1">
              <a:buFont typeface="Wingdings" panose="05000000000000000000" pitchFamily="2" charset="2"/>
              <a:buChar char="Ø"/>
            </a:pPr>
            <a:endParaRPr lang="zh-CN" altLang="en-US" b="1" smtClean="0">
              <a:latin typeface="Times New Roman" panose="02020603050405020304" pitchFamily="18" charset="0"/>
            </a:endParaRPr>
          </a:p>
          <a:p>
            <a:pPr eaLnBrk="1" hangingPunct="1">
              <a:buFont typeface="Wingdings" panose="05000000000000000000" pitchFamily="2" charset="2"/>
              <a:buChar char="Ø"/>
            </a:pPr>
            <a:r>
              <a:rPr lang="zh-CN" altLang="en-US" b="1" smtClean="0">
                <a:latin typeface="Times New Roman" panose="02020603050405020304" pitchFamily="18" charset="0"/>
              </a:rPr>
              <a:t>也可以使用其他在取证准备时针对案件特性，由调查人员拷贝到</a:t>
            </a:r>
            <a:r>
              <a:rPr lang="en-US" altLang="zh-CN" b="1" smtClean="0">
                <a:latin typeface="Times New Roman" panose="02020603050405020304" pitchFamily="18" charset="0"/>
              </a:rPr>
              <a:t>Paladin </a:t>
            </a:r>
            <a:r>
              <a:rPr lang="zh-CN" altLang="en-US" b="1" smtClean="0">
                <a:latin typeface="Times New Roman" panose="02020603050405020304" pitchFamily="18" charset="0"/>
              </a:rPr>
              <a:t>取证启动</a:t>
            </a:r>
            <a:r>
              <a:rPr lang="en-US" altLang="zh-CN" b="1" smtClean="0">
                <a:latin typeface="Times New Roman" panose="02020603050405020304" pitchFamily="18" charset="0"/>
              </a:rPr>
              <a:t>U</a:t>
            </a:r>
            <a:r>
              <a:rPr lang="zh-CN" altLang="en-US" b="1" smtClean="0">
                <a:latin typeface="Times New Roman" panose="02020603050405020304" pitchFamily="18" charset="0"/>
              </a:rPr>
              <a:t>盘中工具进行取证调查</a:t>
            </a:r>
          </a:p>
        </p:txBody>
      </p:sp>
      <p:pic>
        <p:nvPicPr>
          <p:cNvPr id="102405" name="Picture 5" descr="9-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25" y="54927"/>
            <a:ext cx="8820150" cy="6332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1" y="54927"/>
            <a:ext cx="5724127" cy="769441"/>
          </a:xfrm>
          <a:prstGeom prst="rect">
            <a:avLst/>
          </a:prstGeom>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dirty="0" smtClean="0">
                <a:solidFill>
                  <a:srgbClr val="FF0000"/>
                </a:solidFill>
                <a:latin typeface="Times New Roman" panose="02020603050405020304" pitchFamily="18" charset="0"/>
                <a:ea typeface="楷体" panose="02010609060101010101" pitchFamily="49" charset="-122"/>
              </a:rPr>
              <a:t>Paladin</a:t>
            </a:r>
            <a:r>
              <a:rPr lang="zh-CN" altLang="en-US" sz="4400" b="1" dirty="0" smtClean="0">
                <a:solidFill>
                  <a:srgbClr val="FF0000"/>
                </a:solidFill>
                <a:latin typeface="Times New Roman" panose="02020603050405020304" pitchFamily="18" charset="0"/>
                <a:ea typeface="楷体" panose="02010609060101010101" pitchFamily="49" charset="-122"/>
              </a:rPr>
              <a:t>启动盘的制作</a:t>
            </a:r>
            <a:endParaRPr lang="en-US" altLang="zh-CN" sz="44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2892822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nodeType="clickEffect">
                                  <p:stCondLst>
                                    <p:cond delay="0"/>
                                  </p:stCondLst>
                                  <p:childTnLst>
                                    <p:set>
                                      <p:cBhvr>
                                        <p:cTn id="6" dur="1" fill="hold">
                                          <p:stCondLst>
                                            <p:cond delay="0"/>
                                          </p:stCondLst>
                                        </p:cTn>
                                        <p:tgtEl>
                                          <p:spTgt spid="102405"/>
                                        </p:tgtEl>
                                        <p:attrNameLst>
                                          <p:attrName>style.visibility</p:attrName>
                                        </p:attrNameLst>
                                      </p:cBhvr>
                                      <p:to>
                                        <p:strVal val="visible"/>
                                      </p:to>
                                    </p:set>
                                    <p:anim calcmode="lin" valueType="num">
                                      <p:cBhvr>
                                        <p:cTn id="7" dur="500" fill="hold"/>
                                        <p:tgtEl>
                                          <p:spTgt spid="102405"/>
                                        </p:tgtEl>
                                        <p:attrNameLst>
                                          <p:attrName>ppt_w</p:attrName>
                                        </p:attrNameLst>
                                      </p:cBhvr>
                                      <p:tavLst>
                                        <p:tav tm="0">
                                          <p:val>
                                            <p:fltVal val="0"/>
                                          </p:val>
                                        </p:tav>
                                        <p:tav tm="100000">
                                          <p:val>
                                            <p:strVal val="#ppt_w"/>
                                          </p:val>
                                        </p:tav>
                                      </p:tavLst>
                                    </p:anim>
                                    <p:anim calcmode="lin" valueType="num">
                                      <p:cBhvr>
                                        <p:cTn id="8" dur="500" fill="hold"/>
                                        <p:tgtEl>
                                          <p:spTgt spid="10240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a:lstStyle/>
          <a:p>
            <a:pPr eaLnBrk="1" hangingPunct="1"/>
            <a:r>
              <a:rPr lang="zh-CN" altLang="en-US" dirty="0" smtClean="0">
                <a:ea typeface="楷体" panose="02010609060101010101" pitchFamily="49" charset="-122"/>
              </a:rPr>
              <a:t>任务</a:t>
            </a:r>
            <a:r>
              <a:rPr lang="zh-CN" altLang="en-US" dirty="0">
                <a:ea typeface="楷体" panose="02010609060101010101" pitchFamily="49" charset="-122"/>
              </a:rPr>
              <a:t>三：进入取证现场</a:t>
            </a:r>
            <a:endParaRPr lang="en-US" altLang="zh-CN" dirty="0">
              <a:ea typeface="楷体" panose="02010609060101010101" pitchFamily="49" charset="-122"/>
            </a:endParaRPr>
          </a:p>
        </p:txBody>
      </p:sp>
      <p:sp>
        <p:nvSpPr>
          <p:cNvPr id="11267" name="内容占位符 2"/>
          <p:cNvSpPr>
            <a:spLocks noGrp="1"/>
          </p:cNvSpPr>
          <p:nvPr>
            <p:ph idx="1"/>
          </p:nvPr>
        </p:nvSpPr>
        <p:spPr>
          <a:xfrm>
            <a:off x="179388" y="1484784"/>
            <a:ext cx="8785225" cy="4824412"/>
          </a:xfrm>
        </p:spPr>
        <p:txBody>
          <a:bodyPr/>
          <a:lstStyle/>
          <a:p>
            <a:pPr eaLnBrk="1" hangingPunct="1"/>
            <a:r>
              <a:rPr lang="zh-CN" altLang="en-US" sz="2800" dirty="0" smtClean="0">
                <a:ea typeface="楷体" panose="02010609060101010101" pitchFamily="49" charset="-122"/>
              </a:rPr>
              <a:t>处理</a:t>
            </a:r>
            <a:r>
              <a:rPr lang="zh-CN" altLang="en-US" sz="2800" dirty="0">
                <a:ea typeface="楷体" panose="02010609060101010101" pitchFamily="49" charset="-122"/>
              </a:rPr>
              <a:t>一个主要的取证</a:t>
            </a:r>
            <a:r>
              <a:rPr lang="zh-CN" altLang="en-US" sz="2800" dirty="0" smtClean="0">
                <a:ea typeface="楷体" panose="02010609060101010101" pitchFamily="49" charset="-122"/>
              </a:rPr>
              <a:t>现场</a:t>
            </a:r>
            <a:endParaRPr lang="en-US" altLang="zh-CN" sz="2800" dirty="0" smtClean="0">
              <a:ea typeface="楷体" panose="02010609060101010101" pitchFamily="49" charset="-122"/>
            </a:endParaRPr>
          </a:p>
          <a:p>
            <a:r>
              <a:rPr lang="zh-CN" altLang="en-US" sz="2800" dirty="0">
                <a:ea typeface="楷体" panose="02010609060101010101" pitchFamily="49" charset="-122"/>
              </a:rPr>
              <a:t>保护现场的数字证据</a:t>
            </a:r>
            <a:endParaRPr lang="en-US" altLang="zh-CN" sz="2800" dirty="0">
              <a:ea typeface="楷体" panose="02010609060101010101" pitchFamily="49" charset="-122"/>
            </a:endParaRPr>
          </a:p>
          <a:p>
            <a:r>
              <a:rPr lang="zh-CN" altLang="en-US" sz="2800" dirty="0">
                <a:ea typeface="楷体" panose="02010609060101010101" pitchFamily="49" charset="-122"/>
              </a:rPr>
              <a:t>分类数字证据</a:t>
            </a:r>
            <a:endParaRPr lang="en-US" altLang="zh-CN" sz="2800" dirty="0">
              <a:ea typeface="楷体" panose="02010609060101010101" pitchFamily="49" charset="-122"/>
            </a:endParaRPr>
          </a:p>
          <a:p>
            <a:r>
              <a:rPr lang="zh-CN" altLang="en-US" sz="2800" dirty="0">
                <a:ea typeface="楷体" panose="02010609060101010101" pitchFamily="49" charset="-122"/>
              </a:rPr>
              <a:t>处理和管理数字证据</a:t>
            </a:r>
            <a:endParaRPr lang="en-US" altLang="zh-CN" sz="2800" dirty="0">
              <a:ea typeface="楷体" panose="02010609060101010101" pitchFamily="49" charset="-122"/>
            </a:endParaRPr>
          </a:p>
          <a:p>
            <a:r>
              <a:rPr lang="zh-CN" altLang="en-US" sz="2800" dirty="0">
                <a:ea typeface="楷体" panose="02010609060101010101" pitchFamily="49" charset="-122"/>
              </a:rPr>
              <a:t>存储数字证据</a:t>
            </a:r>
            <a:endParaRPr lang="en-US" altLang="zh-CN" sz="2800" dirty="0">
              <a:ea typeface="楷体" panose="02010609060101010101" pitchFamily="49" charset="-122"/>
            </a:endParaRPr>
          </a:p>
        </p:txBody>
      </p:sp>
      <p:sp>
        <p:nvSpPr>
          <p:cNvPr id="5" name="矩形 4"/>
          <p:cNvSpPr/>
          <p:nvPr/>
        </p:nvSpPr>
        <p:spPr>
          <a:xfrm>
            <a:off x="9505"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5000" b="1" dirty="0" smtClean="0">
                <a:solidFill>
                  <a:srgbClr val="FF0000"/>
                </a:solidFill>
                <a:latin typeface="Times New Roman" panose="02020603050405020304" pitchFamily="18" charset="0"/>
                <a:ea typeface="楷体" panose="02010609060101010101" pitchFamily="49" charset="-122"/>
              </a:rPr>
              <a:t>项目</a:t>
            </a:r>
            <a:r>
              <a:rPr lang="zh-CN" altLang="en-US" sz="5000" b="1" dirty="0">
                <a:solidFill>
                  <a:srgbClr val="FF0000"/>
                </a:solidFill>
                <a:latin typeface="Times New Roman" panose="02020603050405020304" pitchFamily="18" charset="0"/>
                <a:ea typeface="楷体" panose="02010609060101010101" pitchFamily="49" charset="-122"/>
              </a:rPr>
              <a:t>实施</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144000857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a:xfrm>
            <a:off x="107950" y="1052537"/>
            <a:ext cx="8821738" cy="576263"/>
          </a:xfrm>
        </p:spPr>
        <p:txBody>
          <a:bodyPr/>
          <a:lstStyle/>
          <a:p>
            <a:pPr eaLnBrk="1" hangingPunct="1"/>
            <a:r>
              <a:rPr lang="zh-CN" altLang="zh-CN" dirty="0" smtClean="0">
                <a:latin typeface="Times New Roman" panose="02020603050405020304" pitchFamily="18" charset="0"/>
                <a:ea typeface="楷体" panose="02010609060101010101" pitchFamily="49" charset="-122"/>
              </a:rPr>
              <a:t>计算机</a:t>
            </a:r>
            <a:r>
              <a:rPr lang="zh-CN" altLang="zh-CN" dirty="0">
                <a:latin typeface="Times New Roman" panose="02020603050405020304" pitchFamily="18" charset="0"/>
                <a:ea typeface="楷体" panose="02010609060101010101" pitchFamily="49" charset="-122"/>
              </a:rPr>
              <a:t>取证（</a:t>
            </a:r>
            <a:r>
              <a:rPr lang="en-US" altLang="zh-CN" dirty="0">
                <a:latin typeface="Times New Roman" panose="02020603050405020304" pitchFamily="18" charset="0"/>
                <a:ea typeface="楷体" panose="02010609060101010101" pitchFamily="49" charset="-122"/>
              </a:rPr>
              <a:t>Computer Forensics</a:t>
            </a:r>
            <a:r>
              <a:rPr lang="zh-CN" altLang="zh-CN" dirty="0">
                <a:latin typeface="Times New Roman" panose="02020603050405020304" pitchFamily="18" charset="0"/>
                <a:ea typeface="楷体" panose="02010609060101010101" pitchFamily="49" charset="-122"/>
              </a:rPr>
              <a:t>）</a:t>
            </a:r>
            <a:endParaRPr lang="en-US" altLang="zh-CN" dirty="0">
              <a:latin typeface="Times New Roman" panose="02020603050405020304" pitchFamily="18" charset="0"/>
              <a:ea typeface="楷体" panose="02010609060101010101" pitchFamily="49" charset="-122"/>
            </a:endParaRPr>
          </a:p>
        </p:txBody>
      </p:sp>
      <p:sp>
        <p:nvSpPr>
          <p:cNvPr id="10243" name="内容占位符 2"/>
          <p:cNvSpPr>
            <a:spLocks noGrp="1"/>
          </p:cNvSpPr>
          <p:nvPr>
            <p:ph idx="1"/>
          </p:nvPr>
        </p:nvSpPr>
        <p:spPr>
          <a:xfrm>
            <a:off x="457200" y="2135189"/>
            <a:ext cx="8229600" cy="1221804"/>
          </a:xfrm>
        </p:spPr>
        <p:txBody>
          <a:bodyPr/>
          <a:lstStyle/>
          <a:p>
            <a:r>
              <a:rPr lang="zh-CN" altLang="zh-CN" sz="2800" dirty="0" smtClean="0">
                <a:latin typeface="Times New Roman" panose="02020603050405020304" pitchFamily="18" charset="0"/>
                <a:ea typeface="楷体" panose="02010609060101010101" pitchFamily="49" charset="-122"/>
              </a:rPr>
              <a:t>研究</a:t>
            </a:r>
            <a:r>
              <a:rPr lang="zh-CN" altLang="zh-CN" sz="2800" dirty="0">
                <a:latin typeface="Times New Roman" panose="02020603050405020304" pitchFamily="18" charset="0"/>
                <a:ea typeface="楷体" panose="02010609060101010101" pitchFamily="49" charset="-122"/>
              </a:rPr>
              <a:t>如何对计算机犯罪的证据进行获取、保存、分析和出示的法律规范和科学技术。</a:t>
            </a:r>
            <a:endParaRPr lang="zh-CN" altLang="en-US" sz="2800" dirty="0">
              <a:latin typeface="Times New Roman" panose="02020603050405020304" pitchFamily="18" charset="0"/>
              <a:ea typeface="楷体" panose="02010609060101010101" pitchFamily="49" charset="-122"/>
            </a:endParaRPr>
          </a:p>
        </p:txBody>
      </p:sp>
      <p:sp>
        <p:nvSpPr>
          <p:cNvPr id="4" name="矩形 3"/>
          <p:cNvSpPr/>
          <p:nvPr/>
        </p:nvSpPr>
        <p:spPr>
          <a:xfrm>
            <a:off x="-34288"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zh-CN" sz="5000" b="1" dirty="0" smtClean="0">
                <a:solidFill>
                  <a:srgbClr val="FF0000"/>
                </a:solidFill>
                <a:latin typeface="Times New Roman" panose="02020603050405020304" pitchFamily="18" charset="0"/>
                <a:ea typeface="楷体" panose="02010609060101010101" pitchFamily="49" charset="-122"/>
              </a:rPr>
              <a:t>基础</a:t>
            </a:r>
            <a:r>
              <a:rPr lang="zh-CN" altLang="zh-CN" sz="5000" b="1" dirty="0">
                <a:solidFill>
                  <a:srgbClr val="FF0000"/>
                </a:solidFill>
                <a:latin typeface="Times New Roman" panose="02020603050405020304" pitchFamily="18" charset="0"/>
                <a:ea typeface="楷体" panose="02010609060101010101" pitchFamily="49" charset="-122"/>
              </a:rPr>
              <a:t>知识</a:t>
            </a:r>
            <a:endParaRPr lang="en-US" altLang="zh-CN" sz="5000" b="1" dirty="0">
              <a:solidFill>
                <a:srgbClr val="FF0000"/>
              </a:solidFill>
              <a:latin typeface="Times New Roman" panose="02020603050405020304" pitchFamily="18" charset="0"/>
              <a:ea typeface="楷体" panose="02010609060101010101" pitchFamily="49" charset="-122"/>
            </a:endParaRPr>
          </a:p>
        </p:txBody>
      </p:sp>
      <p:sp>
        <p:nvSpPr>
          <p:cNvPr id="5" name="标题 1"/>
          <p:cNvSpPr txBox="1">
            <a:spLocks/>
          </p:cNvSpPr>
          <p:nvPr/>
        </p:nvSpPr>
        <p:spPr bwMode="auto">
          <a:xfrm>
            <a:off x="107504" y="3644824"/>
            <a:ext cx="8821738" cy="576263"/>
          </a:xfrm>
          <a:prstGeom prst="rect">
            <a:avLst/>
          </a:prstGeom>
          <a:noFill/>
          <a:ln>
            <a:noFill/>
          </a:ln>
          <a:effectLst/>
          <a:extLst>
            <a:ext uri="{909E8E84-426E-40DD-AFC4-6F175D3DCCD1}">
              <a14:hiddenFill xmlns:a14="http://schemas.microsoft.com/office/drawing/2010/main">
                <a:solidFill>
                  <a:srgbClr val="D4D4D4"/>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b="1" kern="1200">
                <a:solidFill>
                  <a:srgbClr val="003366"/>
                </a:solidFill>
                <a:effectLst>
                  <a:outerShdw blurRad="38100" dist="38100" dir="2700000" algn="tl">
                    <a:srgbClr val="C0C0C0"/>
                  </a:outerShdw>
                </a:effectLst>
                <a:latin typeface="+mj-lt"/>
                <a:ea typeface="+mj-ea"/>
                <a:cs typeface="+mj-cs"/>
              </a:defRPr>
            </a:lvl1pPr>
            <a:lvl2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2pPr>
            <a:lvl3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3pPr>
            <a:lvl4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4pPr>
            <a:lvl5pPr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5pPr>
            <a:lvl6pPr marL="4572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6pPr>
            <a:lvl7pPr marL="9144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7pPr>
            <a:lvl8pPr marL="13716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8pPr>
            <a:lvl9pPr marL="1828800" algn="ctr" rtl="0" fontAlgn="base">
              <a:spcBef>
                <a:spcPct val="0"/>
              </a:spcBef>
              <a:spcAft>
                <a:spcPct val="0"/>
              </a:spcAft>
              <a:defRPr sz="3200" b="1">
                <a:solidFill>
                  <a:srgbClr val="003366"/>
                </a:solidFill>
                <a:effectLst>
                  <a:outerShdw blurRad="38100" dist="38100" dir="2700000" algn="tl">
                    <a:srgbClr val="C0C0C0"/>
                  </a:outerShdw>
                </a:effectLst>
                <a:latin typeface="华文细黑" panose="02010600040101010101" pitchFamily="2" charset="-122"/>
                <a:ea typeface="华文细黑" panose="02010600040101010101" pitchFamily="2" charset="-122"/>
              </a:defRPr>
            </a:lvl9pPr>
          </a:lstStyle>
          <a:p>
            <a:r>
              <a:rPr lang="zh-CN" altLang="zh-CN" dirty="0" smtClean="0">
                <a:latin typeface="Times New Roman" panose="02020603050405020304" pitchFamily="18" charset="0"/>
                <a:ea typeface="楷体" panose="02010609060101010101" pitchFamily="49" charset="-122"/>
              </a:rPr>
              <a:t>司法</a:t>
            </a:r>
            <a:r>
              <a:rPr lang="zh-CN" altLang="zh-CN" dirty="0">
                <a:latin typeface="Times New Roman" panose="02020603050405020304" pitchFamily="18" charset="0"/>
                <a:ea typeface="楷体" panose="02010609060101010101" pitchFamily="49" charset="-122"/>
              </a:rPr>
              <a:t>鉴定</a:t>
            </a:r>
            <a:endParaRPr lang="en-US" altLang="zh-CN" dirty="0">
              <a:latin typeface="Times New Roman" panose="02020603050405020304" pitchFamily="18" charset="0"/>
              <a:ea typeface="楷体" panose="02010609060101010101" pitchFamily="49" charset="-122"/>
            </a:endParaRPr>
          </a:p>
        </p:txBody>
      </p:sp>
      <p:sp>
        <p:nvSpPr>
          <p:cNvPr id="6" name="内容占位符 2"/>
          <p:cNvSpPr txBox="1">
            <a:spLocks/>
          </p:cNvSpPr>
          <p:nvPr/>
        </p:nvSpPr>
        <p:spPr bwMode="auto">
          <a:xfrm>
            <a:off x="456754" y="4727476"/>
            <a:ext cx="8229600" cy="1221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fontAlgn="base">
              <a:spcBef>
                <a:spcPct val="50000"/>
              </a:spcBef>
              <a:spcAft>
                <a:spcPct val="0"/>
              </a:spcAft>
              <a:buChar char="•"/>
              <a:defRPr sz="2200" b="1" kern="1200">
                <a:solidFill>
                  <a:srgbClr val="003366"/>
                </a:solidFill>
                <a:effectLst>
                  <a:outerShdw blurRad="38100" dist="38100" dir="2700000" algn="tl">
                    <a:srgbClr val="C0C0C0"/>
                  </a:outerShdw>
                </a:effectLst>
                <a:latin typeface="+mn-lt"/>
                <a:ea typeface="+mn-ea"/>
                <a:cs typeface="+mn-cs"/>
              </a:defRPr>
            </a:lvl1pPr>
            <a:lvl2pPr marL="742950" indent="-285750" algn="l" rtl="0" fontAlgn="base">
              <a:spcBef>
                <a:spcPct val="20000"/>
              </a:spcBef>
              <a:spcAft>
                <a:spcPct val="0"/>
              </a:spcAft>
              <a:buChar char="–"/>
              <a:defRPr sz="2200" kern="1200">
                <a:solidFill>
                  <a:srgbClr val="003366"/>
                </a:solidFill>
                <a:latin typeface="+mn-lt"/>
                <a:ea typeface="+mn-ea"/>
                <a:cs typeface="+mn-cs"/>
              </a:defRPr>
            </a:lvl2pPr>
            <a:lvl3pPr marL="1143000" indent="-228600" algn="l" rtl="0" fontAlgn="base">
              <a:spcBef>
                <a:spcPct val="20000"/>
              </a:spcBef>
              <a:spcAft>
                <a:spcPct val="0"/>
              </a:spcAft>
              <a:buChar char="•"/>
              <a:defRPr sz="2200" kern="1200">
                <a:solidFill>
                  <a:srgbClr val="003366"/>
                </a:solidFill>
                <a:latin typeface="+mn-lt"/>
                <a:ea typeface="+mn-ea"/>
                <a:cs typeface="+mn-cs"/>
              </a:defRPr>
            </a:lvl3pPr>
            <a:lvl4pPr marL="1600200" indent="-228600" algn="l" rtl="0" fontAlgn="base">
              <a:spcBef>
                <a:spcPct val="20000"/>
              </a:spcBef>
              <a:spcAft>
                <a:spcPct val="0"/>
              </a:spcAft>
              <a:buChar char="–"/>
              <a:defRPr sz="2200" kern="1200">
                <a:solidFill>
                  <a:srgbClr val="003366"/>
                </a:solidFill>
                <a:latin typeface="+mn-lt"/>
                <a:ea typeface="+mn-ea"/>
                <a:cs typeface="+mn-cs"/>
              </a:defRPr>
            </a:lvl4pPr>
            <a:lvl5pPr marL="2057400" indent="-228600" algn="l" rtl="0" fontAlgn="base">
              <a:spcBef>
                <a:spcPct val="20000"/>
              </a:spcBef>
              <a:spcAft>
                <a:spcPct val="0"/>
              </a:spcAft>
              <a:buChar char="»"/>
              <a:defRPr sz="2200" kern="1200">
                <a:solidFill>
                  <a:srgbClr val="00336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zh-CN" sz="2800" dirty="0" smtClean="0">
                <a:latin typeface="Times New Roman" panose="02020603050405020304" pitchFamily="18" charset="0"/>
                <a:ea typeface="楷体" panose="02010609060101010101" pitchFamily="49" charset="-122"/>
              </a:rPr>
              <a:t>指</a:t>
            </a:r>
            <a:r>
              <a:rPr lang="zh-CN" altLang="zh-CN" sz="2800" dirty="0">
                <a:latin typeface="Times New Roman" panose="02020603050405020304" pitchFamily="18" charset="0"/>
                <a:ea typeface="楷体" panose="02010609060101010101" pitchFamily="49" charset="-122"/>
              </a:rPr>
              <a:t>在诉讼活动中鉴定人运用科学技术或者专门知识对诉讼涉及的专门性问题进行鉴别和判断并提供鉴定意见的活动。</a:t>
            </a:r>
            <a:endParaRPr lang="zh-CN" altLang="en-US" sz="2800" dirty="0">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a:xfrm>
            <a:off x="107950" y="1052537"/>
            <a:ext cx="8821738" cy="576263"/>
          </a:xfrm>
        </p:spPr>
        <p:txBody>
          <a:bodyPr/>
          <a:lstStyle/>
          <a:p>
            <a:pPr eaLnBrk="1" hangingPunct="1"/>
            <a:r>
              <a:rPr lang="zh-CN" altLang="zh-CN" dirty="0" smtClean="0">
                <a:latin typeface="Times New Roman" panose="02020603050405020304" pitchFamily="18" charset="0"/>
                <a:ea typeface="楷体" panose="02010609060101010101" pitchFamily="49" charset="-122"/>
              </a:rPr>
              <a:t>计算机</a:t>
            </a:r>
            <a:r>
              <a:rPr lang="zh-CN" altLang="zh-CN" dirty="0">
                <a:latin typeface="Times New Roman" panose="02020603050405020304" pitchFamily="18" charset="0"/>
                <a:ea typeface="楷体" panose="02010609060101010101" pitchFamily="49" charset="-122"/>
              </a:rPr>
              <a:t>取证与司法鉴定的业务类型</a:t>
            </a:r>
            <a:endParaRPr lang="en-US" altLang="zh-CN" dirty="0">
              <a:latin typeface="Times New Roman" panose="02020603050405020304" pitchFamily="18" charset="0"/>
              <a:ea typeface="楷体" panose="02010609060101010101" pitchFamily="49" charset="-122"/>
            </a:endParaRPr>
          </a:p>
        </p:txBody>
      </p:sp>
      <p:sp>
        <p:nvSpPr>
          <p:cNvPr id="10243" name="内容占位符 2"/>
          <p:cNvSpPr>
            <a:spLocks noGrp="1"/>
          </p:cNvSpPr>
          <p:nvPr>
            <p:ph idx="1"/>
          </p:nvPr>
        </p:nvSpPr>
        <p:spPr>
          <a:xfrm>
            <a:off x="457200" y="2135188"/>
            <a:ext cx="8229600" cy="4390155"/>
          </a:xfrm>
        </p:spPr>
        <p:txBody>
          <a:bodyPr/>
          <a:lstStyle/>
          <a:p>
            <a:r>
              <a:rPr lang="zh-CN" altLang="zh-CN" sz="2800" dirty="0" smtClean="0">
                <a:latin typeface="Times New Roman" panose="02020603050405020304" pitchFamily="18" charset="0"/>
                <a:ea typeface="楷体" panose="02010609060101010101" pitchFamily="49" charset="-122"/>
              </a:rPr>
              <a:t>存在性认定</a:t>
            </a:r>
            <a:endParaRPr lang="zh-CN" altLang="zh-CN" sz="2800" dirty="0">
              <a:latin typeface="Times New Roman" panose="02020603050405020304" pitchFamily="18" charset="0"/>
              <a:ea typeface="楷体" panose="02010609060101010101" pitchFamily="49" charset="-122"/>
            </a:endParaRPr>
          </a:p>
          <a:p>
            <a:r>
              <a:rPr lang="zh-CN" altLang="zh-CN" sz="2800" dirty="0" smtClean="0">
                <a:latin typeface="Times New Roman" panose="02020603050405020304" pitchFamily="18" charset="0"/>
                <a:ea typeface="楷体" panose="02010609060101010101" pitchFamily="49" charset="-122"/>
              </a:rPr>
              <a:t>信息量认定</a:t>
            </a:r>
            <a:endParaRPr lang="zh-CN" altLang="zh-CN" sz="2800" dirty="0">
              <a:latin typeface="Times New Roman" panose="02020603050405020304" pitchFamily="18" charset="0"/>
              <a:ea typeface="楷体" panose="02010609060101010101" pitchFamily="49" charset="-122"/>
            </a:endParaRPr>
          </a:p>
          <a:p>
            <a:r>
              <a:rPr lang="zh-CN" altLang="zh-CN" sz="2800" dirty="0" smtClean="0">
                <a:latin typeface="Times New Roman" panose="02020603050405020304" pitchFamily="18" charset="0"/>
                <a:ea typeface="楷体" panose="02010609060101010101" pitchFamily="49" charset="-122"/>
              </a:rPr>
              <a:t>同一性认定</a:t>
            </a:r>
            <a:endParaRPr lang="zh-CN" altLang="zh-CN" sz="2800" dirty="0">
              <a:latin typeface="Times New Roman" panose="02020603050405020304" pitchFamily="18" charset="0"/>
              <a:ea typeface="楷体" panose="02010609060101010101" pitchFamily="49" charset="-122"/>
            </a:endParaRPr>
          </a:p>
          <a:p>
            <a:r>
              <a:rPr lang="zh-CN" altLang="zh-CN" sz="2800" dirty="0" smtClean="0">
                <a:latin typeface="Times New Roman" panose="02020603050405020304" pitchFamily="18" charset="0"/>
                <a:ea typeface="楷体" panose="02010609060101010101" pitchFamily="49" charset="-122"/>
              </a:rPr>
              <a:t>来源认定</a:t>
            </a:r>
            <a:endParaRPr lang="zh-CN" altLang="zh-CN" sz="2800" dirty="0">
              <a:latin typeface="Times New Roman" panose="02020603050405020304" pitchFamily="18" charset="0"/>
              <a:ea typeface="楷体" panose="02010609060101010101" pitchFamily="49" charset="-122"/>
            </a:endParaRPr>
          </a:p>
          <a:p>
            <a:r>
              <a:rPr lang="zh-CN" altLang="zh-CN" sz="2800" dirty="0" smtClean="0">
                <a:latin typeface="Times New Roman" panose="02020603050405020304" pitchFamily="18" charset="0"/>
                <a:ea typeface="楷体" panose="02010609060101010101" pitchFamily="49" charset="-122"/>
              </a:rPr>
              <a:t>功能认定</a:t>
            </a:r>
            <a:endParaRPr lang="zh-CN" altLang="zh-CN" sz="2800" dirty="0">
              <a:latin typeface="Times New Roman" panose="02020603050405020304" pitchFamily="18" charset="0"/>
              <a:ea typeface="楷体" panose="02010609060101010101" pitchFamily="49" charset="-122"/>
            </a:endParaRPr>
          </a:p>
          <a:p>
            <a:r>
              <a:rPr lang="zh-CN" altLang="zh-CN" sz="2800" dirty="0" smtClean="0">
                <a:latin typeface="Times New Roman" panose="02020603050405020304" pitchFamily="18" charset="0"/>
                <a:ea typeface="楷体" panose="02010609060101010101" pitchFamily="49" charset="-122"/>
              </a:rPr>
              <a:t>事件重构</a:t>
            </a:r>
            <a:endParaRPr lang="zh-CN" altLang="zh-CN" sz="2800" dirty="0">
              <a:latin typeface="Times New Roman" panose="02020603050405020304" pitchFamily="18" charset="0"/>
              <a:ea typeface="楷体" panose="02010609060101010101" pitchFamily="49" charset="-122"/>
            </a:endParaRPr>
          </a:p>
          <a:p>
            <a:endParaRPr lang="zh-CN" altLang="en-US" sz="2800" dirty="0">
              <a:latin typeface="Times New Roman" panose="02020603050405020304" pitchFamily="18" charset="0"/>
              <a:ea typeface="楷体" panose="02010609060101010101" pitchFamily="49" charset="-122"/>
            </a:endParaRPr>
          </a:p>
        </p:txBody>
      </p:sp>
      <p:sp>
        <p:nvSpPr>
          <p:cNvPr id="4" name="矩形 3"/>
          <p:cNvSpPr/>
          <p:nvPr/>
        </p:nvSpPr>
        <p:spPr>
          <a:xfrm>
            <a:off x="-34288"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zh-CN" sz="5000" b="1" dirty="0" smtClean="0">
                <a:solidFill>
                  <a:srgbClr val="FF0000"/>
                </a:solidFill>
                <a:latin typeface="Times New Roman" panose="02020603050405020304" pitchFamily="18" charset="0"/>
                <a:ea typeface="楷体" panose="02010609060101010101" pitchFamily="49" charset="-122"/>
              </a:rPr>
              <a:t>基础</a:t>
            </a:r>
            <a:r>
              <a:rPr lang="zh-CN" altLang="zh-CN" sz="5000" b="1" dirty="0">
                <a:solidFill>
                  <a:srgbClr val="FF0000"/>
                </a:solidFill>
                <a:latin typeface="Times New Roman" panose="02020603050405020304" pitchFamily="18" charset="0"/>
                <a:ea typeface="楷体" panose="02010609060101010101" pitchFamily="49" charset="-122"/>
              </a:rPr>
              <a:t>知识</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40402187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a:xfrm>
            <a:off x="107950" y="1052537"/>
            <a:ext cx="8821738" cy="936303"/>
          </a:xfrm>
        </p:spPr>
        <p:txBody>
          <a:bodyPr/>
          <a:lstStyle/>
          <a:p>
            <a:pPr indent="792000" algn="l" eaLnBrk="1" hangingPunct="1"/>
            <a:r>
              <a:rPr lang="zh-CN" altLang="zh-CN" dirty="0" smtClean="0">
                <a:latin typeface="Times New Roman" panose="02020603050405020304" pitchFamily="18" charset="0"/>
                <a:ea typeface="楷体" panose="02010609060101010101" pitchFamily="49" charset="-122"/>
              </a:rPr>
              <a:t>申领</a:t>
            </a:r>
            <a:r>
              <a:rPr lang="zh-CN" altLang="zh-CN" dirty="0">
                <a:latin typeface="Times New Roman" panose="02020603050405020304" pitchFamily="18" charset="0"/>
                <a:ea typeface="楷体" panose="02010609060101010101" pitchFamily="49" charset="-122"/>
              </a:rPr>
              <a:t>搜查令状的计算机搜查应当至少满足三项基本条件</a:t>
            </a:r>
            <a:endParaRPr lang="en-US" altLang="zh-CN" dirty="0">
              <a:latin typeface="Times New Roman" panose="02020603050405020304" pitchFamily="18" charset="0"/>
              <a:ea typeface="楷体" panose="02010609060101010101" pitchFamily="49" charset="-122"/>
            </a:endParaRPr>
          </a:p>
        </p:txBody>
      </p:sp>
      <p:sp>
        <p:nvSpPr>
          <p:cNvPr id="10243" name="内容占位符 2"/>
          <p:cNvSpPr>
            <a:spLocks noGrp="1"/>
          </p:cNvSpPr>
          <p:nvPr>
            <p:ph idx="1"/>
          </p:nvPr>
        </p:nvSpPr>
        <p:spPr>
          <a:xfrm>
            <a:off x="457200" y="2135188"/>
            <a:ext cx="8229600" cy="4390155"/>
          </a:xfrm>
        </p:spPr>
        <p:txBody>
          <a:bodyPr/>
          <a:lstStyle/>
          <a:p>
            <a:r>
              <a:rPr lang="zh-CN" altLang="zh-CN" sz="2800" dirty="0" smtClean="0">
                <a:latin typeface="Times New Roman" panose="02020603050405020304" pitchFamily="18" charset="0"/>
                <a:ea typeface="楷体" panose="02010609060101010101" pitchFamily="49" charset="-122"/>
              </a:rPr>
              <a:t>建立</a:t>
            </a:r>
            <a:r>
              <a:rPr lang="zh-CN" altLang="zh-CN" sz="2800" dirty="0">
                <a:latin typeface="Times New Roman" panose="02020603050405020304" pitchFamily="18" charset="0"/>
                <a:ea typeface="楷体" panose="02010609060101010101" pitchFamily="49" charset="-122"/>
              </a:rPr>
              <a:t>在正当理由的基础上，即申请令状的计算机取证调查人员必须有相当的证据表明，将能够从计算机硬盘等介质中寻找到涉案证据；</a:t>
            </a:r>
          </a:p>
          <a:p>
            <a:r>
              <a:rPr lang="zh-CN" altLang="zh-CN" sz="2800" dirty="0" smtClean="0">
                <a:latin typeface="Times New Roman" panose="02020603050405020304" pitchFamily="18" charset="0"/>
                <a:ea typeface="楷体" panose="02010609060101010101" pitchFamily="49" charset="-122"/>
              </a:rPr>
              <a:t>由</a:t>
            </a:r>
            <a:r>
              <a:rPr lang="zh-CN" altLang="zh-CN" sz="2800" dirty="0">
                <a:latin typeface="Times New Roman" panose="02020603050405020304" pitchFamily="18" charset="0"/>
                <a:ea typeface="楷体" panose="02010609060101010101" pitchFamily="49" charset="-122"/>
              </a:rPr>
              <a:t>合格的司法人员签发，目前我国的搜查证是由侦查机关的负责人进行审查签发；</a:t>
            </a:r>
          </a:p>
          <a:p>
            <a:r>
              <a:rPr lang="zh-CN" altLang="zh-CN" sz="2800" dirty="0" smtClean="0">
                <a:latin typeface="Times New Roman" panose="02020603050405020304" pitchFamily="18" charset="0"/>
                <a:ea typeface="楷体" panose="02010609060101010101" pitchFamily="49" charset="-122"/>
              </a:rPr>
              <a:t>详细</a:t>
            </a:r>
            <a:r>
              <a:rPr lang="zh-CN" altLang="zh-CN" sz="2800" dirty="0">
                <a:latin typeface="Times New Roman" panose="02020603050405020304" pitchFamily="18" charset="0"/>
                <a:ea typeface="楷体" panose="02010609060101010101" pitchFamily="49" charset="-122"/>
              </a:rPr>
              <a:t>描述搜查的地点和扣押的项目，这些都直接关系到搜查范围的确定。</a:t>
            </a:r>
            <a:endParaRPr lang="zh-CN" altLang="en-US" sz="2800" dirty="0">
              <a:latin typeface="Times New Roman" panose="02020603050405020304" pitchFamily="18" charset="0"/>
              <a:ea typeface="楷体" panose="02010609060101010101" pitchFamily="49" charset="-122"/>
            </a:endParaRPr>
          </a:p>
        </p:txBody>
      </p:sp>
      <p:sp>
        <p:nvSpPr>
          <p:cNvPr id="4" name="矩形 3"/>
          <p:cNvSpPr/>
          <p:nvPr/>
        </p:nvSpPr>
        <p:spPr>
          <a:xfrm>
            <a:off x="-34288"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zh-CN" sz="5000" b="1" dirty="0" smtClean="0">
                <a:solidFill>
                  <a:srgbClr val="FF0000"/>
                </a:solidFill>
                <a:latin typeface="Times New Roman" panose="02020603050405020304" pitchFamily="18" charset="0"/>
                <a:ea typeface="楷体" panose="02010609060101010101" pitchFamily="49" charset="-122"/>
              </a:rPr>
              <a:t>基础</a:t>
            </a:r>
            <a:r>
              <a:rPr lang="zh-CN" altLang="zh-CN" sz="5000" b="1" dirty="0">
                <a:solidFill>
                  <a:srgbClr val="FF0000"/>
                </a:solidFill>
                <a:latin typeface="Times New Roman" panose="02020603050405020304" pitchFamily="18" charset="0"/>
                <a:ea typeface="楷体" panose="02010609060101010101" pitchFamily="49" charset="-122"/>
              </a:rPr>
              <a:t>知识</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10104081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a:xfrm>
            <a:off x="107950" y="1052537"/>
            <a:ext cx="8821738" cy="1656383"/>
          </a:xfrm>
        </p:spPr>
        <p:txBody>
          <a:bodyPr/>
          <a:lstStyle/>
          <a:p>
            <a:pPr indent="792000" algn="l" eaLnBrk="1" hangingPunct="1"/>
            <a:r>
              <a:rPr lang="zh-CN" altLang="zh-CN" dirty="0">
                <a:latin typeface="Times New Roman" panose="02020603050405020304" pitchFamily="18" charset="0"/>
                <a:ea typeface="楷体" panose="02010609060101010101" pitchFamily="49" charset="-122"/>
              </a:rPr>
              <a:t>取证调查人员根据取证时的具体情况判断计算机搜查过程中有无扣押他人电子信息的必要性</a:t>
            </a:r>
            <a:r>
              <a:rPr lang="zh-CN" altLang="zh-CN" dirty="0" smtClean="0">
                <a:latin typeface="Times New Roman" panose="02020603050405020304" pitchFamily="18" charset="0"/>
                <a:ea typeface="楷体" panose="02010609060101010101" pitchFamily="49" charset="-122"/>
              </a:rPr>
              <a:t>。而</a:t>
            </a:r>
            <a:r>
              <a:rPr lang="zh-CN" altLang="zh-CN" dirty="0">
                <a:latin typeface="Times New Roman" panose="02020603050405020304" pitchFamily="18" charset="0"/>
                <a:ea typeface="楷体" panose="02010609060101010101" pitchFamily="49" charset="-122"/>
              </a:rPr>
              <a:t>对于必要性的判断通常结合以下要素</a:t>
            </a:r>
            <a:endParaRPr lang="en-US" altLang="zh-CN" dirty="0">
              <a:latin typeface="Times New Roman" panose="02020603050405020304" pitchFamily="18" charset="0"/>
              <a:ea typeface="楷体" panose="02010609060101010101" pitchFamily="49" charset="-122"/>
            </a:endParaRPr>
          </a:p>
        </p:txBody>
      </p:sp>
      <p:sp>
        <p:nvSpPr>
          <p:cNvPr id="10243" name="内容占位符 2"/>
          <p:cNvSpPr>
            <a:spLocks noGrp="1"/>
          </p:cNvSpPr>
          <p:nvPr>
            <p:ph idx="1"/>
          </p:nvPr>
        </p:nvSpPr>
        <p:spPr>
          <a:xfrm>
            <a:off x="457200" y="2999284"/>
            <a:ext cx="8229600" cy="2949996"/>
          </a:xfrm>
        </p:spPr>
        <p:txBody>
          <a:bodyPr/>
          <a:lstStyle/>
          <a:p>
            <a:pPr lvl="0"/>
            <a:r>
              <a:rPr lang="zh-CN" altLang="zh-CN" sz="2800" dirty="0" smtClean="0">
                <a:latin typeface="Times New Roman" panose="02020603050405020304" pitchFamily="18" charset="0"/>
                <a:ea typeface="楷体" panose="02010609060101010101" pitchFamily="49" charset="-122"/>
              </a:rPr>
              <a:t>被</a:t>
            </a:r>
            <a:r>
              <a:rPr lang="zh-CN" altLang="zh-CN" sz="2800" dirty="0">
                <a:latin typeface="Times New Roman" panose="02020603050405020304" pitchFamily="18" charset="0"/>
                <a:ea typeface="楷体" panose="02010609060101010101" pitchFamily="49" charset="-122"/>
              </a:rPr>
              <a:t>调查者涉及案件的性质；</a:t>
            </a:r>
          </a:p>
          <a:p>
            <a:pPr lvl="0"/>
            <a:r>
              <a:rPr lang="zh-CN" altLang="zh-CN" sz="2800" dirty="0">
                <a:latin typeface="Times New Roman" panose="02020603050405020304" pitchFamily="18" charset="0"/>
                <a:ea typeface="楷体" panose="02010609060101010101" pitchFamily="49" charset="-122"/>
              </a:rPr>
              <a:t>该电子数据作为证据的证明价值；</a:t>
            </a:r>
          </a:p>
          <a:p>
            <a:pPr lvl="0"/>
            <a:r>
              <a:rPr lang="zh-CN" altLang="zh-CN" sz="2800" dirty="0">
                <a:latin typeface="Times New Roman" panose="02020603050405020304" pitchFamily="18" charset="0"/>
                <a:ea typeface="楷体" panose="02010609060101010101" pitchFamily="49" charset="-122"/>
              </a:rPr>
              <a:t>该电子数据受到篡改、删除的可能性；</a:t>
            </a:r>
          </a:p>
          <a:p>
            <a:r>
              <a:rPr lang="zh-CN" altLang="zh-CN" sz="2800" dirty="0">
                <a:latin typeface="Times New Roman" panose="02020603050405020304" pitchFamily="18" charset="0"/>
                <a:ea typeface="楷体" panose="02010609060101010101" pitchFamily="49" charset="-122"/>
              </a:rPr>
              <a:t>该电子数据所有人的隐私和商业秘密的保护性质。</a:t>
            </a:r>
            <a:endParaRPr lang="zh-CN" altLang="en-US" sz="2800" dirty="0">
              <a:latin typeface="Times New Roman" panose="02020603050405020304" pitchFamily="18" charset="0"/>
              <a:ea typeface="楷体" panose="02010609060101010101" pitchFamily="49" charset="-122"/>
            </a:endParaRPr>
          </a:p>
        </p:txBody>
      </p:sp>
      <p:sp>
        <p:nvSpPr>
          <p:cNvPr id="4" name="矩形 3"/>
          <p:cNvSpPr/>
          <p:nvPr/>
        </p:nvSpPr>
        <p:spPr>
          <a:xfrm>
            <a:off x="-34288" y="54927"/>
            <a:ext cx="2762295" cy="861774"/>
          </a:xfrm>
          <a:prstGeom prst="rect">
            <a:avLst/>
          </a:prstGeom>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zh-CN" sz="5000" b="1" dirty="0" smtClean="0">
                <a:solidFill>
                  <a:srgbClr val="FF0000"/>
                </a:solidFill>
                <a:latin typeface="Times New Roman" panose="02020603050405020304" pitchFamily="18" charset="0"/>
                <a:ea typeface="楷体" panose="02010609060101010101" pitchFamily="49" charset="-122"/>
              </a:rPr>
              <a:t>基础</a:t>
            </a:r>
            <a:r>
              <a:rPr lang="zh-CN" altLang="zh-CN" sz="5000" b="1" dirty="0">
                <a:solidFill>
                  <a:srgbClr val="FF0000"/>
                </a:solidFill>
                <a:latin typeface="Times New Roman" panose="02020603050405020304" pitchFamily="18" charset="0"/>
                <a:ea typeface="楷体" panose="02010609060101010101" pitchFamily="49" charset="-122"/>
              </a:rPr>
              <a:t>知识</a:t>
            </a:r>
            <a:endParaRPr lang="en-US" altLang="zh-CN" sz="5000" b="1" dirty="0">
              <a:solidFill>
                <a:srgbClr val="FF0000"/>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1303647045"/>
      </p:ext>
    </p:extLst>
  </p:cSld>
  <p:clrMapOvr>
    <a:masterClrMapping/>
  </p:clrMapOvr>
  <p:timing>
    <p:tnLst>
      <p:par>
        <p:cTn id="1" dur="indefinite" restart="never" nodeType="tmRoot"/>
      </p:par>
    </p:tnLst>
  </p:timing>
</p:sld>
</file>

<file path=ppt/theme/theme1.xml><?xml version="1.0" encoding="utf-8"?>
<a:theme xmlns:a="http://schemas.openxmlformats.org/drawingml/2006/main" name="1_Default Design_2">
  <a:themeElements>
    <a:clrScheme name="Default Design_2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_2">
      <a:majorFont>
        <a:latin typeface="华文细黑"/>
        <a:ea typeface="华文细黑"/>
        <a:cs typeface=""/>
      </a:majorFont>
      <a:minorFont>
        <a:latin typeface="华文细黑"/>
        <a:ea typeface="华文细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3366"/>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en-US" altLang="zh-CN" sz="24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rgbClr val="003366"/>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en-US" altLang="zh-CN" sz="24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Default Design_2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_2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_2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_2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_2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_2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_2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771</TotalTime>
  <Words>2492</Words>
  <Application>Microsoft Office PowerPoint</Application>
  <PresentationFormat>全屏显示(4:3)</PresentationFormat>
  <Paragraphs>338</Paragraphs>
  <Slides>51</Slides>
  <Notes>1</Notes>
  <HiddenSlides>0</HiddenSlides>
  <MMClips>0</MMClips>
  <ScaleCrop>false</ScaleCrop>
  <HeadingPairs>
    <vt:vector size="4" baseType="variant">
      <vt:variant>
        <vt:lpstr>主题</vt:lpstr>
      </vt:variant>
      <vt:variant>
        <vt:i4>1</vt:i4>
      </vt:variant>
      <vt:variant>
        <vt:lpstr>幻灯片标题</vt:lpstr>
      </vt:variant>
      <vt:variant>
        <vt:i4>51</vt:i4>
      </vt:variant>
    </vt:vector>
  </HeadingPairs>
  <TitlesOfParts>
    <vt:vector size="52" baseType="lpstr">
      <vt:lpstr>1_Default Design_2</vt:lpstr>
      <vt:lpstr>PowerPoint 演示文稿</vt:lpstr>
      <vt:lpstr>项目一  计算机取证准备和现场处理</vt:lpstr>
      <vt:lpstr>学习目标</vt:lpstr>
      <vt:lpstr>PowerPoint 演示文稿</vt:lpstr>
      <vt:lpstr>项目任务</vt:lpstr>
      <vt:lpstr>计算机取证（Computer Forensics）</vt:lpstr>
      <vt:lpstr>计算机取证与司法鉴定的业务类型</vt:lpstr>
      <vt:lpstr>申领搜查令状的计算机搜查应当至少满足三项基本条件</vt:lpstr>
      <vt:lpstr>取证调查人员根据取证时的具体情况判断计算机搜查过程中有无扣押他人电子信息的必要性。而对于必要性的判断通常结合以下要素</vt:lpstr>
      <vt:lpstr>计算机取证和鉴定的原则应包括</vt:lpstr>
      <vt:lpstr>计算机取证的实施过程</vt:lpstr>
      <vt:lpstr>鉴定人的职业资格证书</vt:lpstr>
      <vt:lpstr>司法鉴定人的法律责任</vt:lpstr>
      <vt:lpstr>电子取证相关工作基本程序</vt:lpstr>
      <vt:lpstr>PowerPoint 演示文稿</vt:lpstr>
      <vt:lpstr>任务一：计算机取证的程序和文档准备</vt:lpstr>
      <vt:lpstr>任务一：计算机取证的程序和文档准备</vt:lpstr>
      <vt:lpstr>任务一：计算机取证的程序和文档准备</vt:lpstr>
      <vt:lpstr>任务一：计算机取证的程序和文档准备</vt:lpstr>
      <vt:lpstr>任务一：计算机取证的程序和文档准备</vt:lpstr>
      <vt:lpstr>任务二：计算机取证的硬软件准备</vt:lpstr>
      <vt:lpstr>任务二：计算机取证的硬软件准备</vt:lpstr>
      <vt:lpstr>WinFE的作用</vt:lpstr>
      <vt:lpstr>WinFE是什么？</vt:lpstr>
      <vt:lpstr>如何制作WinFE启动光盘？</vt:lpstr>
      <vt:lpstr>如何制作WinFE启动光盘？</vt:lpstr>
      <vt:lpstr>如何制作WinFE启动光盘？</vt:lpstr>
      <vt:lpstr>如何制作WinFE启动光盘？</vt:lpstr>
      <vt:lpstr>如何制作WinFE启动光盘？</vt:lpstr>
      <vt:lpstr>如何制作WinFE启动光盘？</vt:lpstr>
      <vt:lpstr>如何制作WinFE启动光盘？</vt:lpstr>
      <vt:lpstr>如何制作WinFE启动光盘？</vt:lpstr>
      <vt:lpstr>如何制作WinFE启动光盘？</vt:lpstr>
      <vt:lpstr>如何制作WinFE启动光盘？</vt:lpstr>
      <vt:lpstr>如何制作WinFE启动光盘？</vt:lpstr>
      <vt:lpstr>如何制作WinFE启动光盘？</vt:lpstr>
      <vt:lpstr>Paladin是什么？</vt:lpstr>
      <vt:lpstr>如何制作Paladin启动U盘？</vt:lpstr>
      <vt:lpstr>如何制作Paladin启动U盘？</vt:lpstr>
      <vt:lpstr>如何制作Paladin启动U盘？</vt:lpstr>
      <vt:lpstr>如何制作Paladin启动U盘？</vt:lpstr>
      <vt:lpstr>如何制作Paladin启动U盘？</vt:lpstr>
      <vt:lpstr>如何制作Paladin启动U盘？</vt:lpstr>
      <vt:lpstr>如何制作Paladin启动U盘？</vt:lpstr>
      <vt:lpstr>如何制作Paladin启动U盘？</vt:lpstr>
      <vt:lpstr>如何制作Paladin启动U盘？</vt:lpstr>
      <vt:lpstr>如何制作Paladin启动U盘？</vt:lpstr>
      <vt:lpstr>如何制作Paladin启动U盘？</vt:lpstr>
      <vt:lpstr>如何制作Paladin启动U盘？</vt:lpstr>
      <vt:lpstr>如何制作Paladin启动U盘？</vt:lpstr>
      <vt:lpstr>任务三：进入取证现场</vt:lpstr>
    </vt:vector>
  </TitlesOfParts>
  <Company>NUPT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计算机取证与分析鉴定概论</dc:title>
  <dc:creator>Sun</dc:creator>
  <cp:lastModifiedBy>雨林木风</cp:lastModifiedBy>
  <cp:revision>87</cp:revision>
  <dcterms:created xsi:type="dcterms:W3CDTF">2008-08-15T00:24:31Z</dcterms:created>
  <dcterms:modified xsi:type="dcterms:W3CDTF">2014-12-19T05:09:05Z</dcterms:modified>
</cp:coreProperties>
</file>