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7.11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770485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图7.11  宏设计器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138</cp:revision>
  <dcterms:modified xsi:type="dcterms:W3CDTF">2014-03-10T05:23:31Z</dcterms:modified>
</cp:coreProperties>
</file>