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sz="2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经营分析表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c:rich>
      </c:tx>
      <c:layout>
        <c:manualLayout>
          <c:xMode val="edge"/>
          <c:yMode val="edge"/>
          <c:x val="0.33756276927648193"/>
          <c:y val="1.9642228626261415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营业收入(万元)</c:v>
                </c:pt>
              </c:strCache>
            </c:strRef>
          </c:tx>
          <c:invertIfNegative val="0"/>
          <c:cat>
            <c:strRef>
              <c:f>Sheet1!$A$2:$A$7</c:f>
              <c:strCache>
                <c:ptCount val="6"/>
                <c:pt idx="0">
                  <c:v>政府机关</c:v>
                </c:pt>
                <c:pt idx="1">
                  <c:v>系统集成商</c:v>
                </c:pt>
                <c:pt idx="2">
                  <c:v>教育机构</c:v>
                </c:pt>
                <c:pt idx="3">
                  <c:v>制造贸易</c:v>
                </c:pt>
                <c:pt idx="4">
                  <c:v>电信业</c:v>
                </c:pt>
                <c:pt idx="5">
                  <c:v>其他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19803.75</c:v>
                </c:pt>
                <c:pt idx="1">
                  <c:v>10619.53</c:v>
                </c:pt>
                <c:pt idx="2">
                  <c:v>3107.8</c:v>
                </c:pt>
                <c:pt idx="3">
                  <c:v>3057.29</c:v>
                </c:pt>
                <c:pt idx="4">
                  <c:v>1725.59</c:v>
                </c:pt>
                <c:pt idx="5">
                  <c:v>1222.68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营业成本(万元)</c:v>
                </c:pt>
              </c:strCache>
            </c:strRef>
          </c:tx>
          <c:invertIfNegative val="0"/>
          <c:cat>
            <c:strRef>
              <c:f>Sheet1!$A$2:$A$7</c:f>
              <c:strCache>
                <c:ptCount val="6"/>
                <c:pt idx="0">
                  <c:v>政府机关</c:v>
                </c:pt>
                <c:pt idx="1">
                  <c:v>系统集成商</c:v>
                </c:pt>
                <c:pt idx="2">
                  <c:v>教育机构</c:v>
                </c:pt>
                <c:pt idx="3">
                  <c:v>制造贸易</c:v>
                </c:pt>
                <c:pt idx="4">
                  <c:v>电信业</c:v>
                </c:pt>
                <c:pt idx="5">
                  <c:v>其他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13543.49</c:v>
                </c:pt>
                <c:pt idx="1">
                  <c:v>5437.37</c:v>
                </c:pt>
                <c:pt idx="2">
                  <c:v>2348.7600000000002</c:v>
                </c:pt>
                <c:pt idx="3">
                  <c:v>2017.87</c:v>
                </c:pt>
                <c:pt idx="4">
                  <c:v>705.2</c:v>
                </c:pt>
                <c:pt idx="5">
                  <c:v>912.96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29736704"/>
        <c:axId val="129738240"/>
      </c:barChart>
      <c:catAx>
        <c:axId val="1297367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29738240"/>
        <c:crosses val="autoZero"/>
        <c:auto val="1"/>
        <c:lblAlgn val="ctr"/>
        <c:lblOffset val="100"/>
        <c:noMultiLvlLbl val="0"/>
      </c:catAx>
      <c:valAx>
        <c:axId val="1297382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1297367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015DA3-DA6D-46BA-AE29-CF2A88AED37B}" type="doc">
      <dgm:prSet loTypeId="urn:microsoft.com/office/officeart/2005/8/layout/cycle4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0A9EDB5-0C4A-4C5B-8EF2-00171DD11F36}">
      <dgm:prSet phldrT="[文本]"/>
      <dgm:spPr/>
      <dgm:t>
        <a:bodyPr/>
        <a:lstStyle/>
        <a:p>
          <a:r>
            <a:rPr lang="zh-CN" dirty="0" smtClean="0"/>
            <a:t>公司治理</a:t>
          </a:r>
          <a:endParaRPr lang="zh-CN" altLang="en-US" dirty="0"/>
        </a:p>
      </dgm:t>
    </dgm:pt>
    <dgm:pt modelId="{E8508537-B860-4EFA-9DD7-5032DF02D077}" type="parTrans" cxnId="{D6BB3869-7627-4EFE-8AD3-DA261DD1189C}">
      <dgm:prSet/>
      <dgm:spPr/>
      <dgm:t>
        <a:bodyPr/>
        <a:lstStyle/>
        <a:p>
          <a:endParaRPr lang="zh-CN" altLang="en-US"/>
        </a:p>
      </dgm:t>
    </dgm:pt>
    <dgm:pt modelId="{D342B73E-F050-4AD5-AE1A-460CC8B5EBB7}" type="sibTrans" cxnId="{D6BB3869-7627-4EFE-8AD3-DA261DD1189C}">
      <dgm:prSet/>
      <dgm:spPr/>
      <dgm:t>
        <a:bodyPr/>
        <a:lstStyle/>
        <a:p>
          <a:endParaRPr lang="zh-CN" altLang="en-US"/>
        </a:p>
      </dgm:t>
    </dgm:pt>
    <dgm:pt modelId="{E34BB02C-5A89-483C-A431-8854F4646181}">
      <dgm:prSet phldrT="[文本]"/>
      <dgm:spPr/>
      <dgm:t>
        <a:bodyPr/>
        <a:lstStyle/>
        <a:p>
          <a:r>
            <a:rPr lang="zh-CN" altLang="en-US" dirty="0" smtClean="0"/>
            <a:t>公司章程</a:t>
          </a:r>
          <a:endParaRPr lang="zh-CN" altLang="en-US" dirty="0"/>
        </a:p>
      </dgm:t>
    </dgm:pt>
    <dgm:pt modelId="{CEE99F15-E3AC-49B0-9B9F-24BA30D8F246}" type="parTrans" cxnId="{4CF8FF51-3BC9-4696-B1EE-628A38961023}">
      <dgm:prSet/>
      <dgm:spPr/>
      <dgm:t>
        <a:bodyPr/>
        <a:lstStyle/>
        <a:p>
          <a:endParaRPr lang="zh-CN" altLang="en-US"/>
        </a:p>
      </dgm:t>
    </dgm:pt>
    <dgm:pt modelId="{3655B064-DA95-47BE-925E-1DDD21948826}" type="sibTrans" cxnId="{4CF8FF51-3BC9-4696-B1EE-628A38961023}">
      <dgm:prSet/>
      <dgm:spPr/>
      <dgm:t>
        <a:bodyPr/>
        <a:lstStyle/>
        <a:p>
          <a:endParaRPr lang="zh-CN" altLang="en-US"/>
        </a:p>
      </dgm:t>
    </dgm:pt>
    <dgm:pt modelId="{28835B59-554A-49B2-9CF5-46417D81C90B}">
      <dgm:prSet phldrT="[文本]"/>
      <dgm:spPr/>
      <dgm:t>
        <a:bodyPr/>
        <a:lstStyle/>
        <a:p>
          <a:r>
            <a:rPr lang="zh-CN" dirty="0" smtClean="0"/>
            <a:t>信息披露</a:t>
          </a:r>
          <a:endParaRPr lang="zh-CN" altLang="en-US" dirty="0"/>
        </a:p>
      </dgm:t>
    </dgm:pt>
    <dgm:pt modelId="{F30B4341-D5B9-4406-A557-D2C2F67FC103}" type="parTrans" cxnId="{11F70A55-28C6-453A-AF23-ADD79047403B}">
      <dgm:prSet/>
      <dgm:spPr/>
      <dgm:t>
        <a:bodyPr/>
        <a:lstStyle/>
        <a:p>
          <a:endParaRPr lang="zh-CN" altLang="en-US"/>
        </a:p>
      </dgm:t>
    </dgm:pt>
    <dgm:pt modelId="{8C10EE2F-1E20-4C28-8E1E-1EC7CCEC4570}" type="sibTrans" cxnId="{11F70A55-28C6-453A-AF23-ADD79047403B}">
      <dgm:prSet/>
      <dgm:spPr/>
      <dgm:t>
        <a:bodyPr/>
        <a:lstStyle/>
        <a:p>
          <a:endParaRPr lang="zh-CN" altLang="en-US"/>
        </a:p>
      </dgm:t>
    </dgm:pt>
    <dgm:pt modelId="{DD80063E-2E6F-4FD8-8CA0-ABF00136986A}">
      <dgm:prSet phldrT="[文本]"/>
      <dgm:spPr/>
      <dgm:t>
        <a:bodyPr/>
        <a:lstStyle/>
        <a:p>
          <a:r>
            <a:rPr lang="zh-CN" dirty="0" smtClean="0"/>
            <a:t>公司动态</a:t>
          </a:r>
          <a:r>
            <a:rPr lang="en-US" dirty="0" smtClean="0"/>
            <a:t>:</a:t>
          </a:r>
          <a:r>
            <a:rPr lang="zh-CN" dirty="0" smtClean="0"/>
            <a:t>产业和资本双轮驱动蓄力待发</a:t>
          </a:r>
          <a:endParaRPr lang="zh-CN" altLang="en-US" dirty="0"/>
        </a:p>
      </dgm:t>
    </dgm:pt>
    <dgm:pt modelId="{4F80836A-AC41-44D3-A15A-2855EDBEC7FE}" type="parTrans" cxnId="{7F04F574-9438-46A6-9F12-84AE56DF8E9E}">
      <dgm:prSet/>
      <dgm:spPr/>
      <dgm:t>
        <a:bodyPr/>
        <a:lstStyle/>
        <a:p>
          <a:endParaRPr lang="zh-CN" altLang="en-US"/>
        </a:p>
      </dgm:t>
    </dgm:pt>
    <dgm:pt modelId="{711F19C2-3A8D-4CEA-B109-B763BE70BCBB}" type="sibTrans" cxnId="{7F04F574-9438-46A6-9F12-84AE56DF8E9E}">
      <dgm:prSet/>
      <dgm:spPr/>
      <dgm:t>
        <a:bodyPr/>
        <a:lstStyle/>
        <a:p>
          <a:endParaRPr lang="zh-CN" altLang="en-US"/>
        </a:p>
      </dgm:t>
    </dgm:pt>
    <dgm:pt modelId="{C03C1362-2092-4273-AAEF-E08762AB2DA5}">
      <dgm:prSet phldrT="[文本]"/>
      <dgm:spPr/>
      <dgm:t>
        <a:bodyPr/>
        <a:lstStyle/>
        <a:p>
          <a:r>
            <a:rPr lang="zh-CN" dirty="0" smtClean="0"/>
            <a:t>投资者服务</a:t>
          </a:r>
          <a:endParaRPr lang="zh-CN" altLang="en-US" dirty="0"/>
        </a:p>
      </dgm:t>
    </dgm:pt>
    <dgm:pt modelId="{77B84D79-A06E-4D6E-B8D1-94C8FF826283}" type="parTrans" cxnId="{711F536F-6875-440C-B842-5C2C40F208F1}">
      <dgm:prSet/>
      <dgm:spPr/>
      <dgm:t>
        <a:bodyPr/>
        <a:lstStyle/>
        <a:p>
          <a:endParaRPr lang="zh-CN" altLang="en-US"/>
        </a:p>
      </dgm:t>
    </dgm:pt>
    <dgm:pt modelId="{95C56BB6-AAA9-4E58-BCF2-9A41C80C36C9}" type="sibTrans" cxnId="{711F536F-6875-440C-B842-5C2C40F208F1}">
      <dgm:prSet/>
      <dgm:spPr/>
      <dgm:t>
        <a:bodyPr/>
        <a:lstStyle/>
        <a:p>
          <a:endParaRPr lang="zh-CN" altLang="en-US"/>
        </a:p>
      </dgm:t>
    </dgm:pt>
    <dgm:pt modelId="{ADB22787-7C6A-4C64-995F-C908AE1B5180}">
      <dgm:prSet phldrT="[文本]"/>
      <dgm:spPr/>
      <dgm:t>
        <a:bodyPr/>
        <a:lstStyle/>
        <a:p>
          <a:r>
            <a:rPr lang="zh-CN" altLang="en-US" dirty="0" smtClean="0"/>
            <a:t>证券部负责人：李德桂</a:t>
          </a:r>
          <a:endParaRPr lang="zh-CN" altLang="en-US" dirty="0"/>
        </a:p>
      </dgm:t>
    </dgm:pt>
    <dgm:pt modelId="{94FD0166-9DDB-4002-8453-C1C0FEF81C20}" type="parTrans" cxnId="{F12B9C68-56B6-4226-B039-1B9C9BC8176D}">
      <dgm:prSet/>
      <dgm:spPr/>
      <dgm:t>
        <a:bodyPr/>
        <a:lstStyle/>
        <a:p>
          <a:endParaRPr lang="zh-CN" altLang="en-US"/>
        </a:p>
      </dgm:t>
    </dgm:pt>
    <dgm:pt modelId="{43F718B6-F20B-44ED-BF7D-D463DAAD11A5}" type="sibTrans" cxnId="{F12B9C68-56B6-4226-B039-1B9C9BC8176D}">
      <dgm:prSet/>
      <dgm:spPr/>
      <dgm:t>
        <a:bodyPr/>
        <a:lstStyle/>
        <a:p>
          <a:endParaRPr lang="zh-CN" altLang="en-US"/>
        </a:p>
      </dgm:t>
    </dgm:pt>
    <dgm:pt modelId="{C92CC039-4D59-41FA-9B0A-4F6DB5A3A1AD}">
      <dgm:prSet phldrT="[文本]"/>
      <dgm:spPr/>
      <dgm:t>
        <a:bodyPr/>
        <a:lstStyle/>
        <a:p>
          <a:r>
            <a:rPr lang="zh-CN" dirty="0" smtClean="0"/>
            <a:t>股东回报</a:t>
          </a:r>
          <a:endParaRPr lang="zh-CN" altLang="en-US" dirty="0"/>
        </a:p>
      </dgm:t>
    </dgm:pt>
    <dgm:pt modelId="{AB1D44C6-BCB2-4E0A-8B6C-9EFD9960ABC8}" type="parTrans" cxnId="{03644CFA-9053-4864-8C5F-5071053786EA}">
      <dgm:prSet/>
      <dgm:spPr/>
      <dgm:t>
        <a:bodyPr/>
        <a:lstStyle/>
        <a:p>
          <a:endParaRPr lang="zh-CN" altLang="en-US"/>
        </a:p>
      </dgm:t>
    </dgm:pt>
    <dgm:pt modelId="{82112A08-3102-4321-9CC1-7D8393FAB7E8}" type="sibTrans" cxnId="{03644CFA-9053-4864-8C5F-5071053786EA}">
      <dgm:prSet/>
      <dgm:spPr/>
      <dgm:t>
        <a:bodyPr/>
        <a:lstStyle/>
        <a:p>
          <a:endParaRPr lang="zh-CN" altLang="en-US"/>
        </a:p>
      </dgm:t>
    </dgm:pt>
    <dgm:pt modelId="{AEB88B53-D1E2-48ED-86BC-6FA5AC0E1213}">
      <dgm:prSet phldrT="[文本]"/>
      <dgm:spPr/>
      <dgm:t>
        <a:bodyPr/>
        <a:lstStyle/>
        <a:p>
          <a:r>
            <a:rPr lang="en-US" dirty="0" smtClean="0"/>
            <a:t>2013</a:t>
          </a:r>
          <a:r>
            <a:rPr lang="zh-CN" dirty="0" smtClean="0"/>
            <a:t>年度权益分派实施公告</a:t>
          </a:r>
          <a:endParaRPr lang="zh-CN" altLang="en-US" dirty="0"/>
        </a:p>
      </dgm:t>
    </dgm:pt>
    <dgm:pt modelId="{E3C4A4C6-43E2-46D1-ACD8-4D67B5E5C859}" type="parTrans" cxnId="{075D30B9-6F64-48B5-AF90-A293770A7FD3}">
      <dgm:prSet/>
      <dgm:spPr/>
      <dgm:t>
        <a:bodyPr/>
        <a:lstStyle/>
        <a:p>
          <a:endParaRPr lang="zh-CN" altLang="en-US"/>
        </a:p>
      </dgm:t>
    </dgm:pt>
    <dgm:pt modelId="{C5016EE8-DA41-4378-98B1-B1B57EC01B3C}" type="sibTrans" cxnId="{075D30B9-6F64-48B5-AF90-A293770A7FD3}">
      <dgm:prSet/>
      <dgm:spPr/>
      <dgm:t>
        <a:bodyPr/>
        <a:lstStyle/>
        <a:p>
          <a:endParaRPr lang="zh-CN" altLang="en-US"/>
        </a:p>
      </dgm:t>
    </dgm:pt>
    <dgm:pt modelId="{C51EE669-2CE3-4A94-848E-CD10D3091969}">
      <dgm:prSet/>
      <dgm:spPr/>
      <dgm:t>
        <a:bodyPr/>
        <a:lstStyle/>
        <a:p>
          <a:r>
            <a:rPr lang="zh-CN" dirty="0" smtClean="0"/>
            <a:t>公司动态</a:t>
          </a:r>
          <a:r>
            <a:rPr lang="en-US" dirty="0" smtClean="0"/>
            <a:t>:</a:t>
          </a:r>
          <a:r>
            <a:rPr lang="zh-CN" dirty="0" smtClean="0"/>
            <a:t>大数据时代信息安全行业投资机会解析</a:t>
          </a:r>
          <a:endParaRPr lang="zh-CN" dirty="0"/>
        </a:p>
      </dgm:t>
    </dgm:pt>
    <dgm:pt modelId="{D21F5817-E97D-4469-B93D-E947FE52FEAE}" type="parTrans" cxnId="{F7CA6A65-D14A-4BF9-B7C7-7CE845495F59}">
      <dgm:prSet/>
      <dgm:spPr/>
      <dgm:t>
        <a:bodyPr/>
        <a:lstStyle/>
        <a:p>
          <a:endParaRPr lang="zh-CN" altLang="en-US"/>
        </a:p>
      </dgm:t>
    </dgm:pt>
    <dgm:pt modelId="{38CCE341-893F-4917-B804-7C795CFB0085}" type="sibTrans" cxnId="{F7CA6A65-D14A-4BF9-B7C7-7CE845495F59}">
      <dgm:prSet/>
      <dgm:spPr/>
      <dgm:t>
        <a:bodyPr/>
        <a:lstStyle/>
        <a:p>
          <a:endParaRPr lang="zh-CN" altLang="en-US"/>
        </a:p>
      </dgm:t>
    </dgm:pt>
    <dgm:pt modelId="{FF087821-056F-4BBE-B348-76B491C665A4}">
      <dgm:prSet/>
      <dgm:spPr/>
      <dgm:t>
        <a:bodyPr/>
        <a:lstStyle/>
        <a:p>
          <a:r>
            <a:rPr lang="zh-CN" altLang="en-US" dirty="0" smtClean="0"/>
            <a:t>现金分红管理制度</a:t>
          </a:r>
          <a:endParaRPr lang="zh-CN" altLang="en-US" dirty="0"/>
        </a:p>
      </dgm:t>
    </dgm:pt>
    <dgm:pt modelId="{F9284EE0-E9A3-4268-84FF-48F6D0942613}" type="parTrans" cxnId="{65AE3F26-E9A7-4B56-9C36-9094E0DF66F7}">
      <dgm:prSet/>
      <dgm:spPr/>
      <dgm:t>
        <a:bodyPr/>
        <a:lstStyle/>
        <a:p>
          <a:endParaRPr lang="zh-CN" altLang="en-US"/>
        </a:p>
      </dgm:t>
    </dgm:pt>
    <dgm:pt modelId="{BA128045-53E7-404E-B53C-DC595DFE011A}" type="sibTrans" cxnId="{65AE3F26-E9A7-4B56-9C36-9094E0DF66F7}">
      <dgm:prSet/>
      <dgm:spPr/>
      <dgm:t>
        <a:bodyPr/>
        <a:lstStyle/>
        <a:p>
          <a:endParaRPr lang="zh-CN" altLang="en-US"/>
        </a:p>
      </dgm:t>
    </dgm:pt>
    <dgm:pt modelId="{F9277CFB-9B22-4FA7-804F-B53E5735F0BF}">
      <dgm:prSet/>
      <dgm:spPr/>
      <dgm:t>
        <a:bodyPr/>
        <a:lstStyle/>
        <a:p>
          <a:r>
            <a:rPr lang="en-US" dirty="0" smtClean="0"/>
            <a:t>2013</a:t>
          </a:r>
          <a:r>
            <a:rPr lang="zh-CN" dirty="0" smtClean="0"/>
            <a:t>年度业绩快报及利润分配预案</a:t>
          </a:r>
          <a:endParaRPr lang="zh-CN" dirty="0"/>
        </a:p>
      </dgm:t>
    </dgm:pt>
    <dgm:pt modelId="{18AA083C-630A-4115-8C2F-37371FA29268}" type="parTrans" cxnId="{0B4FAC2C-3E6C-45D3-AF8B-9D114EE8EFE0}">
      <dgm:prSet/>
      <dgm:spPr/>
      <dgm:t>
        <a:bodyPr/>
        <a:lstStyle/>
        <a:p>
          <a:endParaRPr lang="zh-CN" altLang="en-US"/>
        </a:p>
      </dgm:t>
    </dgm:pt>
    <dgm:pt modelId="{4C5114C6-FD5E-4350-AA8E-BACE560EF703}" type="sibTrans" cxnId="{0B4FAC2C-3E6C-45D3-AF8B-9D114EE8EFE0}">
      <dgm:prSet/>
      <dgm:spPr/>
      <dgm:t>
        <a:bodyPr/>
        <a:lstStyle/>
        <a:p>
          <a:endParaRPr lang="zh-CN" altLang="en-US"/>
        </a:p>
      </dgm:t>
    </dgm:pt>
    <dgm:pt modelId="{E757525C-478E-4A36-BD81-9ACD1283A3CD}">
      <dgm:prSet/>
      <dgm:spPr/>
      <dgm:t>
        <a:bodyPr/>
        <a:lstStyle/>
        <a:p>
          <a:r>
            <a:rPr lang="zh-CN" altLang="en-US" dirty="0" smtClean="0"/>
            <a:t>证券专员：危永荧</a:t>
          </a:r>
          <a:endParaRPr lang="zh-CN" altLang="en-US" dirty="0"/>
        </a:p>
      </dgm:t>
    </dgm:pt>
    <dgm:pt modelId="{D202729B-270F-40E1-99B3-5FACB107EE05}" type="parTrans" cxnId="{1C50860A-DCBB-4270-9732-BA3D78CF030C}">
      <dgm:prSet/>
      <dgm:spPr/>
      <dgm:t>
        <a:bodyPr/>
        <a:lstStyle/>
        <a:p>
          <a:endParaRPr lang="zh-CN" altLang="en-US"/>
        </a:p>
      </dgm:t>
    </dgm:pt>
    <dgm:pt modelId="{5D98E3AA-F088-47D5-8703-7FCBEEEB309C}" type="sibTrans" cxnId="{1C50860A-DCBB-4270-9732-BA3D78CF030C}">
      <dgm:prSet/>
      <dgm:spPr/>
      <dgm:t>
        <a:bodyPr/>
        <a:lstStyle/>
        <a:p>
          <a:endParaRPr lang="zh-CN" altLang="en-US"/>
        </a:p>
      </dgm:t>
    </dgm:pt>
    <dgm:pt modelId="{C41AE47A-2A5D-4AE2-B061-9D209AF9F0DB}">
      <dgm:prSet/>
      <dgm:spPr/>
      <dgm:t>
        <a:bodyPr/>
        <a:lstStyle/>
        <a:p>
          <a:r>
            <a:rPr lang="zh-CN" dirty="0" smtClean="0"/>
            <a:t>电子信箱：</a:t>
          </a:r>
          <a:r>
            <a:rPr lang="en-US" dirty="0" smtClean="0"/>
            <a:t>stock@chinabluedon.cn</a:t>
          </a:r>
          <a:endParaRPr lang="zh-CN" dirty="0"/>
        </a:p>
      </dgm:t>
    </dgm:pt>
    <dgm:pt modelId="{5BBC6B25-B1CB-400A-ABCA-CFF0C5FF7E65}" type="parTrans" cxnId="{B237CE75-679A-43F1-9AC7-D1D120D12766}">
      <dgm:prSet/>
      <dgm:spPr/>
      <dgm:t>
        <a:bodyPr/>
        <a:lstStyle/>
        <a:p>
          <a:endParaRPr lang="zh-CN" altLang="en-US"/>
        </a:p>
      </dgm:t>
    </dgm:pt>
    <dgm:pt modelId="{C07096C4-744C-4888-93DD-BFE6B20FE72C}" type="sibTrans" cxnId="{B237CE75-679A-43F1-9AC7-D1D120D12766}">
      <dgm:prSet/>
      <dgm:spPr/>
      <dgm:t>
        <a:bodyPr/>
        <a:lstStyle/>
        <a:p>
          <a:endParaRPr lang="zh-CN" altLang="en-US"/>
        </a:p>
      </dgm:t>
    </dgm:pt>
    <dgm:pt modelId="{9EFAE924-62EC-45C7-A28D-F0243DE13CD6}" type="pres">
      <dgm:prSet presAssocID="{08015DA3-DA6D-46BA-AE29-CF2A88AED37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1B225029-A105-41C9-AC7D-73AB14302220}" type="pres">
      <dgm:prSet presAssocID="{08015DA3-DA6D-46BA-AE29-CF2A88AED37B}" presName="children" presStyleCnt="0"/>
      <dgm:spPr/>
    </dgm:pt>
    <dgm:pt modelId="{80F73671-1E7C-438C-A4EA-7E183D6A3F3E}" type="pres">
      <dgm:prSet presAssocID="{08015DA3-DA6D-46BA-AE29-CF2A88AED37B}" presName="child1group" presStyleCnt="0"/>
      <dgm:spPr/>
    </dgm:pt>
    <dgm:pt modelId="{3E65A74F-0F19-4CA7-87AC-F578333711E9}" type="pres">
      <dgm:prSet presAssocID="{08015DA3-DA6D-46BA-AE29-CF2A88AED37B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6D7FADC6-2DFB-454F-B546-E309F1D1F778}" type="pres">
      <dgm:prSet presAssocID="{08015DA3-DA6D-46BA-AE29-CF2A88AED37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FB98E0-F58B-47EF-8437-98469825FBAC}" type="pres">
      <dgm:prSet presAssocID="{08015DA3-DA6D-46BA-AE29-CF2A88AED37B}" presName="child2group" presStyleCnt="0"/>
      <dgm:spPr/>
    </dgm:pt>
    <dgm:pt modelId="{50232CEF-6D7C-4A41-8EC3-027CB048A232}" type="pres">
      <dgm:prSet presAssocID="{08015DA3-DA6D-46BA-AE29-CF2A88AED37B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60BC3B45-3646-44E1-82B9-D2F7B975D77E}" type="pres">
      <dgm:prSet presAssocID="{08015DA3-DA6D-46BA-AE29-CF2A88AED37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5BA1AE-1059-4825-B233-C2AF61A16767}" type="pres">
      <dgm:prSet presAssocID="{08015DA3-DA6D-46BA-AE29-CF2A88AED37B}" presName="child3group" presStyleCnt="0"/>
      <dgm:spPr/>
    </dgm:pt>
    <dgm:pt modelId="{05CD4AEC-42C4-42F2-B852-2AB2FEF162D6}" type="pres">
      <dgm:prSet presAssocID="{08015DA3-DA6D-46BA-AE29-CF2A88AED37B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1118754A-10A9-4F3A-AA65-C241A03AB3E1}" type="pres">
      <dgm:prSet presAssocID="{08015DA3-DA6D-46BA-AE29-CF2A88AED37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FD0807-378C-4F72-9083-257ABBE86F55}" type="pres">
      <dgm:prSet presAssocID="{08015DA3-DA6D-46BA-AE29-CF2A88AED37B}" presName="child4group" presStyleCnt="0"/>
      <dgm:spPr/>
    </dgm:pt>
    <dgm:pt modelId="{E021C310-4C80-4F0F-913C-E4BF1C68DD11}" type="pres">
      <dgm:prSet presAssocID="{08015DA3-DA6D-46BA-AE29-CF2A88AED37B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8B925B3D-1B00-41FA-AF2A-D44E10983D18}" type="pres">
      <dgm:prSet presAssocID="{08015DA3-DA6D-46BA-AE29-CF2A88AED37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A675C6-0B47-4CF2-8293-19D09A6C5705}" type="pres">
      <dgm:prSet presAssocID="{08015DA3-DA6D-46BA-AE29-CF2A88AED37B}" presName="childPlaceholder" presStyleCnt="0"/>
      <dgm:spPr/>
    </dgm:pt>
    <dgm:pt modelId="{A4B3AF6D-32C9-4490-9751-420F0684868E}" type="pres">
      <dgm:prSet presAssocID="{08015DA3-DA6D-46BA-AE29-CF2A88AED37B}" presName="circle" presStyleCnt="0"/>
      <dgm:spPr/>
    </dgm:pt>
    <dgm:pt modelId="{193FDA6F-5C41-4121-8F61-F0D216E7B50E}" type="pres">
      <dgm:prSet presAssocID="{08015DA3-DA6D-46BA-AE29-CF2A88AED37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781F5-A42E-481D-9F50-8CD530B64245}" type="pres">
      <dgm:prSet presAssocID="{08015DA3-DA6D-46BA-AE29-CF2A88AED37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D2C7E6-08E3-49F1-82F9-545C897F305B}" type="pres">
      <dgm:prSet presAssocID="{08015DA3-DA6D-46BA-AE29-CF2A88AED37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790B48-8A6F-4068-B00D-30DB372CA881}" type="pres">
      <dgm:prSet presAssocID="{08015DA3-DA6D-46BA-AE29-CF2A88AED37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916AEA-BD15-4C6E-A512-024093227E76}" type="pres">
      <dgm:prSet presAssocID="{08015DA3-DA6D-46BA-AE29-CF2A88AED37B}" presName="quadrantPlaceholder" presStyleCnt="0"/>
      <dgm:spPr/>
    </dgm:pt>
    <dgm:pt modelId="{A43D00D2-BCEC-4E96-A2C1-29C06BC42CFB}" type="pres">
      <dgm:prSet presAssocID="{08015DA3-DA6D-46BA-AE29-CF2A88AED37B}" presName="center1" presStyleLbl="fgShp" presStyleIdx="0" presStyleCnt="2"/>
      <dgm:spPr/>
    </dgm:pt>
    <dgm:pt modelId="{0B311F3F-B04D-4644-B567-C4E3573EAE4F}" type="pres">
      <dgm:prSet presAssocID="{08015DA3-DA6D-46BA-AE29-CF2A88AED37B}" presName="center2" presStyleLbl="fgShp" presStyleIdx="1" presStyleCnt="2"/>
      <dgm:spPr/>
    </dgm:pt>
  </dgm:ptLst>
  <dgm:cxnLst>
    <dgm:cxn modelId="{1442C9E2-04BD-4084-B179-29F29CB5E474}" type="presOf" srcId="{40A9EDB5-0C4A-4C5B-8EF2-00171DD11F36}" destId="{193FDA6F-5C41-4121-8F61-F0D216E7B50E}" srcOrd="0" destOrd="0" presId="urn:microsoft.com/office/officeart/2005/8/layout/cycle4"/>
    <dgm:cxn modelId="{E4AC5E2F-633A-46B1-9930-12AFDB54D73B}" type="presOf" srcId="{C92CC039-4D59-41FA-9B0A-4F6DB5A3A1AD}" destId="{62790B48-8A6F-4068-B00D-30DB372CA881}" srcOrd="0" destOrd="0" presId="urn:microsoft.com/office/officeart/2005/8/layout/cycle4"/>
    <dgm:cxn modelId="{0B4FAC2C-3E6C-45D3-AF8B-9D114EE8EFE0}" srcId="{C92CC039-4D59-41FA-9B0A-4F6DB5A3A1AD}" destId="{F9277CFB-9B22-4FA7-804F-B53E5735F0BF}" srcOrd="1" destOrd="0" parTransId="{18AA083C-630A-4115-8C2F-37371FA29268}" sibTransId="{4C5114C6-FD5E-4350-AA8E-BACE560EF703}"/>
    <dgm:cxn modelId="{193A137B-9117-489B-953F-89A541938E9A}" type="presOf" srcId="{DD80063E-2E6F-4FD8-8CA0-ABF00136986A}" destId="{50232CEF-6D7C-4A41-8EC3-027CB048A232}" srcOrd="0" destOrd="0" presId="urn:microsoft.com/office/officeart/2005/8/layout/cycle4"/>
    <dgm:cxn modelId="{9AC57509-5571-4CBB-ADE3-D87C47D17EDA}" type="presOf" srcId="{DD80063E-2E6F-4FD8-8CA0-ABF00136986A}" destId="{60BC3B45-3646-44E1-82B9-D2F7B975D77E}" srcOrd="1" destOrd="0" presId="urn:microsoft.com/office/officeart/2005/8/layout/cycle4"/>
    <dgm:cxn modelId="{D6BB3869-7627-4EFE-8AD3-DA261DD1189C}" srcId="{08015DA3-DA6D-46BA-AE29-CF2A88AED37B}" destId="{40A9EDB5-0C4A-4C5B-8EF2-00171DD11F36}" srcOrd="0" destOrd="0" parTransId="{E8508537-B860-4EFA-9DD7-5032DF02D077}" sibTransId="{D342B73E-F050-4AD5-AE1A-460CC8B5EBB7}"/>
    <dgm:cxn modelId="{4CF8FF51-3BC9-4696-B1EE-628A38961023}" srcId="{40A9EDB5-0C4A-4C5B-8EF2-00171DD11F36}" destId="{E34BB02C-5A89-483C-A431-8854F4646181}" srcOrd="0" destOrd="0" parTransId="{CEE99F15-E3AC-49B0-9B9F-24BA30D8F246}" sibTransId="{3655B064-DA95-47BE-925E-1DDD21948826}"/>
    <dgm:cxn modelId="{B237CE75-679A-43F1-9AC7-D1D120D12766}" srcId="{C03C1362-2092-4273-AAEF-E08762AB2DA5}" destId="{C41AE47A-2A5D-4AE2-B061-9D209AF9F0DB}" srcOrd="2" destOrd="0" parTransId="{5BBC6B25-B1CB-400A-ABCA-CFF0C5FF7E65}" sibTransId="{C07096C4-744C-4888-93DD-BFE6B20FE72C}"/>
    <dgm:cxn modelId="{3B2E240F-3D94-49CB-8D61-BEBCFCCD729A}" type="presOf" srcId="{C03C1362-2092-4273-AAEF-E08762AB2DA5}" destId="{AFD2C7E6-08E3-49F1-82F9-545C897F305B}" srcOrd="0" destOrd="0" presId="urn:microsoft.com/office/officeart/2005/8/layout/cycle4"/>
    <dgm:cxn modelId="{C8752021-5840-4986-81E2-BBD95735886D}" type="presOf" srcId="{ADB22787-7C6A-4C64-995F-C908AE1B5180}" destId="{05CD4AEC-42C4-42F2-B852-2AB2FEF162D6}" srcOrd="0" destOrd="0" presId="urn:microsoft.com/office/officeart/2005/8/layout/cycle4"/>
    <dgm:cxn modelId="{C52FEAFC-C8A2-4244-9A35-69FC3E940A27}" type="presOf" srcId="{FF087821-056F-4BBE-B348-76B491C665A4}" destId="{6D7FADC6-2DFB-454F-B546-E309F1D1F778}" srcOrd="1" destOrd="1" presId="urn:microsoft.com/office/officeart/2005/8/layout/cycle4"/>
    <dgm:cxn modelId="{03AE93A9-A99C-4B61-91F9-5C896F06FC42}" type="presOf" srcId="{C51EE669-2CE3-4A94-848E-CD10D3091969}" destId="{60BC3B45-3646-44E1-82B9-D2F7B975D77E}" srcOrd="1" destOrd="1" presId="urn:microsoft.com/office/officeart/2005/8/layout/cycle4"/>
    <dgm:cxn modelId="{03644CFA-9053-4864-8C5F-5071053786EA}" srcId="{08015DA3-DA6D-46BA-AE29-CF2A88AED37B}" destId="{C92CC039-4D59-41FA-9B0A-4F6DB5A3A1AD}" srcOrd="3" destOrd="0" parTransId="{AB1D44C6-BCB2-4E0A-8B6C-9EFD9960ABC8}" sibTransId="{82112A08-3102-4321-9CC1-7D8393FAB7E8}"/>
    <dgm:cxn modelId="{924E46E9-6B40-4283-B4D8-12359F31E63F}" type="presOf" srcId="{08015DA3-DA6D-46BA-AE29-CF2A88AED37B}" destId="{9EFAE924-62EC-45C7-A28D-F0243DE13CD6}" srcOrd="0" destOrd="0" presId="urn:microsoft.com/office/officeart/2005/8/layout/cycle4"/>
    <dgm:cxn modelId="{4F2079DD-6420-4662-996A-5FB462FECF7B}" type="presOf" srcId="{E34BB02C-5A89-483C-A431-8854F4646181}" destId="{6D7FADC6-2DFB-454F-B546-E309F1D1F778}" srcOrd="1" destOrd="0" presId="urn:microsoft.com/office/officeart/2005/8/layout/cycle4"/>
    <dgm:cxn modelId="{13AE98A9-A34F-4D3F-8C4A-8F955B2385C3}" type="presOf" srcId="{C41AE47A-2A5D-4AE2-B061-9D209AF9F0DB}" destId="{05CD4AEC-42C4-42F2-B852-2AB2FEF162D6}" srcOrd="0" destOrd="2" presId="urn:microsoft.com/office/officeart/2005/8/layout/cycle4"/>
    <dgm:cxn modelId="{075D30B9-6F64-48B5-AF90-A293770A7FD3}" srcId="{C92CC039-4D59-41FA-9B0A-4F6DB5A3A1AD}" destId="{AEB88B53-D1E2-48ED-86BC-6FA5AC0E1213}" srcOrd="0" destOrd="0" parTransId="{E3C4A4C6-43E2-46D1-ACD8-4D67B5E5C859}" sibTransId="{C5016EE8-DA41-4378-98B1-B1B57EC01B3C}"/>
    <dgm:cxn modelId="{34477857-9AA8-43F0-ACAC-0C6167D2D6CA}" type="presOf" srcId="{F9277CFB-9B22-4FA7-804F-B53E5735F0BF}" destId="{8B925B3D-1B00-41FA-AF2A-D44E10983D18}" srcOrd="1" destOrd="1" presId="urn:microsoft.com/office/officeart/2005/8/layout/cycle4"/>
    <dgm:cxn modelId="{711F536F-6875-440C-B842-5C2C40F208F1}" srcId="{08015DA3-DA6D-46BA-AE29-CF2A88AED37B}" destId="{C03C1362-2092-4273-AAEF-E08762AB2DA5}" srcOrd="2" destOrd="0" parTransId="{77B84D79-A06E-4D6E-B8D1-94C8FF826283}" sibTransId="{95C56BB6-AAA9-4E58-BCF2-9A41C80C36C9}"/>
    <dgm:cxn modelId="{73FE20AC-704B-43F1-A05B-E46D2ED08F27}" type="presOf" srcId="{AEB88B53-D1E2-48ED-86BC-6FA5AC0E1213}" destId="{8B925B3D-1B00-41FA-AF2A-D44E10983D18}" srcOrd="1" destOrd="0" presId="urn:microsoft.com/office/officeart/2005/8/layout/cycle4"/>
    <dgm:cxn modelId="{6F108E99-47CD-412F-A9EC-C9871F7CBDD3}" type="presOf" srcId="{FF087821-056F-4BBE-B348-76B491C665A4}" destId="{3E65A74F-0F19-4CA7-87AC-F578333711E9}" srcOrd="0" destOrd="1" presId="urn:microsoft.com/office/officeart/2005/8/layout/cycle4"/>
    <dgm:cxn modelId="{65AE3F26-E9A7-4B56-9C36-9094E0DF66F7}" srcId="{40A9EDB5-0C4A-4C5B-8EF2-00171DD11F36}" destId="{FF087821-056F-4BBE-B348-76B491C665A4}" srcOrd="1" destOrd="0" parTransId="{F9284EE0-E9A3-4268-84FF-48F6D0942613}" sibTransId="{BA128045-53E7-404E-B53C-DC595DFE011A}"/>
    <dgm:cxn modelId="{1C50860A-DCBB-4270-9732-BA3D78CF030C}" srcId="{C03C1362-2092-4273-AAEF-E08762AB2DA5}" destId="{E757525C-478E-4A36-BD81-9ACD1283A3CD}" srcOrd="1" destOrd="0" parTransId="{D202729B-270F-40E1-99B3-5FACB107EE05}" sibTransId="{5D98E3AA-F088-47D5-8703-7FCBEEEB309C}"/>
    <dgm:cxn modelId="{8FDF6CCF-FC2F-4FA7-91B3-F910C880F170}" type="presOf" srcId="{ADB22787-7C6A-4C64-995F-C908AE1B5180}" destId="{1118754A-10A9-4F3A-AA65-C241A03AB3E1}" srcOrd="1" destOrd="0" presId="urn:microsoft.com/office/officeart/2005/8/layout/cycle4"/>
    <dgm:cxn modelId="{11F70A55-28C6-453A-AF23-ADD79047403B}" srcId="{08015DA3-DA6D-46BA-AE29-CF2A88AED37B}" destId="{28835B59-554A-49B2-9CF5-46417D81C90B}" srcOrd="1" destOrd="0" parTransId="{F30B4341-D5B9-4406-A557-D2C2F67FC103}" sibTransId="{8C10EE2F-1E20-4C28-8E1E-1EC7CCEC4570}"/>
    <dgm:cxn modelId="{F12B9C68-56B6-4226-B039-1B9C9BC8176D}" srcId="{C03C1362-2092-4273-AAEF-E08762AB2DA5}" destId="{ADB22787-7C6A-4C64-995F-C908AE1B5180}" srcOrd="0" destOrd="0" parTransId="{94FD0166-9DDB-4002-8453-C1C0FEF81C20}" sibTransId="{43F718B6-F20B-44ED-BF7D-D463DAAD11A5}"/>
    <dgm:cxn modelId="{EFF6EFA2-6B1D-4742-B4E9-4B0C151E414F}" type="presOf" srcId="{AEB88B53-D1E2-48ED-86BC-6FA5AC0E1213}" destId="{E021C310-4C80-4F0F-913C-E4BF1C68DD11}" srcOrd="0" destOrd="0" presId="urn:microsoft.com/office/officeart/2005/8/layout/cycle4"/>
    <dgm:cxn modelId="{046E47C5-EDED-492C-8FAD-F8F4B6BD839D}" type="presOf" srcId="{C41AE47A-2A5D-4AE2-B061-9D209AF9F0DB}" destId="{1118754A-10A9-4F3A-AA65-C241A03AB3E1}" srcOrd="1" destOrd="2" presId="urn:microsoft.com/office/officeart/2005/8/layout/cycle4"/>
    <dgm:cxn modelId="{A26FDDD0-4011-4C43-A6F7-0980133A5901}" type="presOf" srcId="{E34BB02C-5A89-483C-A431-8854F4646181}" destId="{3E65A74F-0F19-4CA7-87AC-F578333711E9}" srcOrd="0" destOrd="0" presId="urn:microsoft.com/office/officeart/2005/8/layout/cycle4"/>
    <dgm:cxn modelId="{55956924-F6E8-4964-B611-75FC4823DE6E}" type="presOf" srcId="{F9277CFB-9B22-4FA7-804F-B53E5735F0BF}" destId="{E021C310-4C80-4F0F-913C-E4BF1C68DD11}" srcOrd="0" destOrd="1" presId="urn:microsoft.com/office/officeart/2005/8/layout/cycle4"/>
    <dgm:cxn modelId="{0C09772F-F119-4A34-92A6-C1D1F215C9F1}" type="presOf" srcId="{28835B59-554A-49B2-9CF5-46417D81C90B}" destId="{E84781F5-A42E-481D-9F50-8CD530B64245}" srcOrd="0" destOrd="0" presId="urn:microsoft.com/office/officeart/2005/8/layout/cycle4"/>
    <dgm:cxn modelId="{D44ADB45-436F-4BC6-B0FC-97F4F06640D9}" type="presOf" srcId="{E757525C-478E-4A36-BD81-9ACD1283A3CD}" destId="{1118754A-10A9-4F3A-AA65-C241A03AB3E1}" srcOrd="1" destOrd="1" presId="urn:microsoft.com/office/officeart/2005/8/layout/cycle4"/>
    <dgm:cxn modelId="{7F04F574-9438-46A6-9F12-84AE56DF8E9E}" srcId="{28835B59-554A-49B2-9CF5-46417D81C90B}" destId="{DD80063E-2E6F-4FD8-8CA0-ABF00136986A}" srcOrd="0" destOrd="0" parTransId="{4F80836A-AC41-44D3-A15A-2855EDBEC7FE}" sibTransId="{711F19C2-3A8D-4CEA-B109-B763BE70BCBB}"/>
    <dgm:cxn modelId="{F7CA6A65-D14A-4BF9-B7C7-7CE845495F59}" srcId="{28835B59-554A-49B2-9CF5-46417D81C90B}" destId="{C51EE669-2CE3-4A94-848E-CD10D3091969}" srcOrd="1" destOrd="0" parTransId="{D21F5817-E97D-4469-B93D-E947FE52FEAE}" sibTransId="{38CCE341-893F-4917-B804-7C795CFB0085}"/>
    <dgm:cxn modelId="{138D3799-D861-4ADA-B31D-BBD3AEE0D455}" type="presOf" srcId="{C51EE669-2CE3-4A94-848E-CD10D3091969}" destId="{50232CEF-6D7C-4A41-8EC3-027CB048A232}" srcOrd="0" destOrd="1" presId="urn:microsoft.com/office/officeart/2005/8/layout/cycle4"/>
    <dgm:cxn modelId="{F8C4BC10-0CE8-4D41-9B68-D17A5B5A1108}" type="presOf" srcId="{E757525C-478E-4A36-BD81-9ACD1283A3CD}" destId="{05CD4AEC-42C4-42F2-B852-2AB2FEF162D6}" srcOrd="0" destOrd="1" presId="urn:microsoft.com/office/officeart/2005/8/layout/cycle4"/>
    <dgm:cxn modelId="{3ADAADB2-7F40-4255-95EE-3CC36FFC9819}" type="presParOf" srcId="{9EFAE924-62EC-45C7-A28D-F0243DE13CD6}" destId="{1B225029-A105-41C9-AC7D-73AB14302220}" srcOrd="0" destOrd="0" presId="urn:microsoft.com/office/officeart/2005/8/layout/cycle4"/>
    <dgm:cxn modelId="{7CD6C123-2E95-41DA-B56C-931739BF2533}" type="presParOf" srcId="{1B225029-A105-41C9-AC7D-73AB14302220}" destId="{80F73671-1E7C-438C-A4EA-7E183D6A3F3E}" srcOrd="0" destOrd="0" presId="urn:microsoft.com/office/officeart/2005/8/layout/cycle4"/>
    <dgm:cxn modelId="{2B177098-1C63-4A49-8E34-9B4513804E03}" type="presParOf" srcId="{80F73671-1E7C-438C-A4EA-7E183D6A3F3E}" destId="{3E65A74F-0F19-4CA7-87AC-F578333711E9}" srcOrd="0" destOrd="0" presId="urn:microsoft.com/office/officeart/2005/8/layout/cycle4"/>
    <dgm:cxn modelId="{E742BCFE-B8DD-4E51-A727-B41A39534173}" type="presParOf" srcId="{80F73671-1E7C-438C-A4EA-7E183D6A3F3E}" destId="{6D7FADC6-2DFB-454F-B546-E309F1D1F778}" srcOrd="1" destOrd="0" presId="urn:microsoft.com/office/officeart/2005/8/layout/cycle4"/>
    <dgm:cxn modelId="{A78470BB-E425-4A29-AEFB-799AC9336B0B}" type="presParOf" srcId="{1B225029-A105-41C9-AC7D-73AB14302220}" destId="{F3FB98E0-F58B-47EF-8437-98469825FBAC}" srcOrd="1" destOrd="0" presId="urn:microsoft.com/office/officeart/2005/8/layout/cycle4"/>
    <dgm:cxn modelId="{80C0185C-0DF3-4BF3-89AA-412BEFA8C2A5}" type="presParOf" srcId="{F3FB98E0-F58B-47EF-8437-98469825FBAC}" destId="{50232CEF-6D7C-4A41-8EC3-027CB048A232}" srcOrd="0" destOrd="0" presId="urn:microsoft.com/office/officeart/2005/8/layout/cycle4"/>
    <dgm:cxn modelId="{BA3D313C-71CA-47A7-A762-C59A5F4F58F5}" type="presParOf" srcId="{F3FB98E0-F58B-47EF-8437-98469825FBAC}" destId="{60BC3B45-3646-44E1-82B9-D2F7B975D77E}" srcOrd="1" destOrd="0" presId="urn:microsoft.com/office/officeart/2005/8/layout/cycle4"/>
    <dgm:cxn modelId="{B9B136F2-5EDA-4731-8152-B02972CE04B5}" type="presParOf" srcId="{1B225029-A105-41C9-AC7D-73AB14302220}" destId="{675BA1AE-1059-4825-B233-C2AF61A16767}" srcOrd="2" destOrd="0" presId="urn:microsoft.com/office/officeart/2005/8/layout/cycle4"/>
    <dgm:cxn modelId="{A9960B9F-E78E-4676-A939-3C0CF7FFC55F}" type="presParOf" srcId="{675BA1AE-1059-4825-B233-C2AF61A16767}" destId="{05CD4AEC-42C4-42F2-B852-2AB2FEF162D6}" srcOrd="0" destOrd="0" presId="urn:microsoft.com/office/officeart/2005/8/layout/cycle4"/>
    <dgm:cxn modelId="{5EDFAF78-D786-4568-BFDC-C8625E08145A}" type="presParOf" srcId="{675BA1AE-1059-4825-B233-C2AF61A16767}" destId="{1118754A-10A9-4F3A-AA65-C241A03AB3E1}" srcOrd="1" destOrd="0" presId="urn:microsoft.com/office/officeart/2005/8/layout/cycle4"/>
    <dgm:cxn modelId="{C1055690-3772-4F2D-AD83-60871119E0E1}" type="presParOf" srcId="{1B225029-A105-41C9-AC7D-73AB14302220}" destId="{3DFD0807-378C-4F72-9083-257ABBE86F55}" srcOrd="3" destOrd="0" presId="urn:microsoft.com/office/officeart/2005/8/layout/cycle4"/>
    <dgm:cxn modelId="{F9CD530A-8088-4115-93BC-8E4C0152F6F7}" type="presParOf" srcId="{3DFD0807-378C-4F72-9083-257ABBE86F55}" destId="{E021C310-4C80-4F0F-913C-E4BF1C68DD11}" srcOrd="0" destOrd="0" presId="urn:microsoft.com/office/officeart/2005/8/layout/cycle4"/>
    <dgm:cxn modelId="{FBEFBA74-747C-4DCE-BB5C-8FCE6FB15DCC}" type="presParOf" srcId="{3DFD0807-378C-4F72-9083-257ABBE86F55}" destId="{8B925B3D-1B00-41FA-AF2A-D44E10983D18}" srcOrd="1" destOrd="0" presId="urn:microsoft.com/office/officeart/2005/8/layout/cycle4"/>
    <dgm:cxn modelId="{948C32F9-512F-4DC5-AAB6-5566AB65AF3C}" type="presParOf" srcId="{1B225029-A105-41C9-AC7D-73AB14302220}" destId="{B1A675C6-0B47-4CF2-8293-19D09A6C5705}" srcOrd="4" destOrd="0" presId="urn:microsoft.com/office/officeart/2005/8/layout/cycle4"/>
    <dgm:cxn modelId="{845A7C6B-6629-4CFA-A783-BE7E7DF65467}" type="presParOf" srcId="{9EFAE924-62EC-45C7-A28D-F0243DE13CD6}" destId="{A4B3AF6D-32C9-4490-9751-420F0684868E}" srcOrd="1" destOrd="0" presId="urn:microsoft.com/office/officeart/2005/8/layout/cycle4"/>
    <dgm:cxn modelId="{77B95FFB-4F9A-4BCA-9822-6A3800C7D369}" type="presParOf" srcId="{A4B3AF6D-32C9-4490-9751-420F0684868E}" destId="{193FDA6F-5C41-4121-8F61-F0D216E7B50E}" srcOrd="0" destOrd="0" presId="urn:microsoft.com/office/officeart/2005/8/layout/cycle4"/>
    <dgm:cxn modelId="{D73C7EE1-99A1-4ADD-8386-07391E98E3A5}" type="presParOf" srcId="{A4B3AF6D-32C9-4490-9751-420F0684868E}" destId="{E84781F5-A42E-481D-9F50-8CD530B64245}" srcOrd="1" destOrd="0" presId="urn:microsoft.com/office/officeart/2005/8/layout/cycle4"/>
    <dgm:cxn modelId="{3F01C578-B7D9-4A44-8395-A51C8B998868}" type="presParOf" srcId="{A4B3AF6D-32C9-4490-9751-420F0684868E}" destId="{AFD2C7E6-08E3-49F1-82F9-545C897F305B}" srcOrd="2" destOrd="0" presId="urn:microsoft.com/office/officeart/2005/8/layout/cycle4"/>
    <dgm:cxn modelId="{5A8397E2-4801-4E3F-AF76-1A21CEDE8BCB}" type="presParOf" srcId="{A4B3AF6D-32C9-4490-9751-420F0684868E}" destId="{62790B48-8A6F-4068-B00D-30DB372CA881}" srcOrd="3" destOrd="0" presId="urn:microsoft.com/office/officeart/2005/8/layout/cycle4"/>
    <dgm:cxn modelId="{1FBC12B2-24AE-49DA-B084-172F737C9CAF}" type="presParOf" srcId="{A4B3AF6D-32C9-4490-9751-420F0684868E}" destId="{61916AEA-BD15-4C6E-A512-024093227E76}" srcOrd="4" destOrd="0" presId="urn:microsoft.com/office/officeart/2005/8/layout/cycle4"/>
    <dgm:cxn modelId="{7F4C5FB2-DCD9-42E8-B334-AB1E9D10EA05}" type="presParOf" srcId="{9EFAE924-62EC-45C7-A28D-F0243DE13CD6}" destId="{A43D00D2-BCEC-4E96-A2C1-29C06BC42CFB}" srcOrd="2" destOrd="0" presId="urn:microsoft.com/office/officeart/2005/8/layout/cycle4"/>
    <dgm:cxn modelId="{84E6DAFC-B998-4991-A715-591AE9CD92AD}" type="presParOf" srcId="{9EFAE924-62EC-45C7-A28D-F0243DE13CD6}" destId="{0B311F3F-B04D-4644-B567-C4E3573EAE4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CD4AEC-42C4-42F2-B852-2AB2FEF162D6}">
      <dsp:nvSpPr>
        <dsp:cNvPr id="0" name=""/>
        <dsp:cNvSpPr/>
      </dsp:nvSpPr>
      <dsp:spPr>
        <a:xfrm>
          <a:off x="4820850" y="3077654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证券部负责人：李德桂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证券专员：危永荧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电子信箱：</a:t>
          </a:r>
          <a:r>
            <a:rPr lang="en-US" sz="1000" kern="1200" dirty="0" smtClean="0"/>
            <a:t>stock@chinabluedon.cn</a:t>
          </a:r>
          <a:endParaRPr lang="zh-CN" sz="1000" kern="1200" dirty="0"/>
        </a:p>
      </dsp:txBody>
      <dsp:txXfrm>
        <a:off x="5523412" y="3471546"/>
        <a:ext cx="1501448" cy="1022601"/>
      </dsp:txXfrm>
    </dsp:sp>
    <dsp:sp modelId="{E021C310-4C80-4F0F-913C-E4BF1C68DD11}">
      <dsp:nvSpPr>
        <dsp:cNvPr id="0" name=""/>
        <dsp:cNvSpPr/>
      </dsp:nvSpPr>
      <dsp:spPr>
        <a:xfrm>
          <a:off x="1172924" y="3077654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2013</a:t>
          </a:r>
          <a:r>
            <a:rPr lang="zh-CN" sz="1000" kern="1200" dirty="0" smtClean="0"/>
            <a:t>年度权益分派实施公告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kern="1200" dirty="0" smtClean="0"/>
            <a:t>2013</a:t>
          </a:r>
          <a:r>
            <a:rPr lang="zh-CN" sz="1000" kern="1200" dirty="0" smtClean="0"/>
            <a:t>年度业绩快报及利润分配预案</a:t>
          </a:r>
          <a:endParaRPr lang="zh-CN" sz="1000" kern="1200" dirty="0"/>
        </a:p>
      </dsp:txBody>
      <dsp:txXfrm>
        <a:off x="1204739" y="3471546"/>
        <a:ext cx="1501448" cy="1022601"/>
      </dsp:txXfrm>
    </dsp:sp>
    <dsp:sp modelId="{50232CEF-6D7C-4A41-8EC3-027CB048A232}">
      <dsp:nvSpPr>
        <dsp:cNvPr id="0" name=""/>
        <dsp:cNvSpPr/>
      </dsp:nvSpPr>
      <dsp:spPr>
        <a:xfrm>
          <a:off x="4820850" y="0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公司动态</a:t>
          </a:r>
          <a:r>
            <a:rPr lang="en-US" sz="1000" kern="1200" dirty="0" smtClean="0"/>
            <a:t>:</a:t>
          </a:r>
          <a:r>
            <a:rPr lang="zh-CN" sz="1000" kern="1200" dirty="0" smtClean="0"/>
            <a:t>产业和资本双轮驱动蓄力待发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公司动态</a:t>
          </a:r>
          <a:r>
            <a:rPr lang="en-US" sz="1000" kern="1200" dirty="0" smtClean="0"/>
            <a:t>:</a:t>
          </a:r>
          <a:r>
            <a:rPr lang="zh-CN" sz="1000" kern="1200" dirty="0" smtClean="0"/>
            <a:t>大数据时代信息安全行业投资机会解析</a:t>
          </a:r>
          <a:endParaRPr lang="zh-CN" sz="1000" kern="1200" dirty="0"/>
        </a:p>
      </dsp:txBody>
      <dsp:txXfrm>
        <a:off x="5523412" y="31815"/>
        <a:ext cx="1501448" cy="1022601"/>
      </dsp:txXfrm>
    </dsp:sp>
    <dsp:sp modelId="{3E65A74F-0F19-4CA7-87AC-F578333711E9}">
      <dsp:nvSpPr>
        <dsp:cNvPr id="0" name=""/>
        <dsp:cNvSpPr/>
      </dsp:nvSpPr>
      <dsp:spPr>
        <a:xfrm>
          <a:off x="1172924" y="0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公司章程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/>
            <a:t>现金分红管理制度</a:t>
          </a:r>
          <a:endParaRPr lang="zh-CN" altLang="en-US" sz="1000" kern="1200" dirty="0"/>
        </a:p>
      </dsp:txBody>
      <dsp:txXfrm>
        <a:off x="1204739" y="31815"/>
        <a:ext cx="1501448" cy="1022601"/>
      </dsp:txXfrm>
    </dsp:sp>
    <dsp:sp modelId="{193FDA6F-5C41-4121-8F61-F0D216E7B50E}">
      <dsp:nvSpPr>
        <dsp:cNvPr id="0" name=""/>
        <dsp:cNvSpPr/>
      </dsp:nvSpPr>
      <dsp:spPr>
        <a:xfrm>
          <a:off x="2109798" y="257979"/>
          <a:ext cx="1959741" cy="1959741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公司治理</a:t>
          </a:r>
          <a:endParaRPr lang="zh-CN" altLang="en-US" sz="2600" kern="1200" dirty="0"/>
        </a:p>
      </dsp:txBody>
      <dsp:txXfrm>
        <a:off x="2683793" y="831974"/>
        <a:ext cx="1385746" cy="1385746"/>
      </dsp:txXfrm>
    </dsp:sp>
    <dsp:sp modelId="{E84781F5-A42E-481D-9F50-8CD530B64245}">
      <dsp:nvSpPr>
        <dsp:cNvPr id="0" name=""/>
        <dsp:cNvSpPr/>
      </dsp:nvSpPr>
      <dsp:spPr>
        <a:xfrm rot="5400000">
          <a:off x="4160059" y="257979"/>
          <a:ext cx="1959741" cy="1959741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信息披露</a:t>
          </a:r>
          <a:endParaRPr lang="zh-CN" altLang="en-US" sz="2600" kern="1200" dirty="0"/>
        </a:p>
      </dsp:txBody>
      <dsp:txXfrm rot="-5400000">
        <a:off x="4160059" y="831974"/>
        <a:ext cx="1385746" cy="1385746"/>
      </dsp:txXfrm>
    </dsp:sp>
    <dsp:sp modelId="{AFD2C7E6-08E3-49F1-82F9-545C897F305B}">
      <dsp:nvSpPr>
        <dsp:cNvPr id="0" name=""/>
        <dsp:cNvSpPr/>
      </dsp:nvSpPr>
      <dsp:spPr>
        <a:xfrm rot="10800000">
          <a:off x="4160059" y="2308241"/>
          <a:ext cx="1959741" cy="1959741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投资者服务</a:t>
          </a:r>
          <a:endParaRPr lang="zh-CN" altLang="en-US" sz="2600" kern="1200" dirty="0"/>
        </a:p>
      </dsp:txBody>
      <dsp:txXfrm rot="10800000">
        <a:off x="4160059" y="2308241"/>
        <a:ext cx="1385746" cy="1385746"/>
      </dsp:txXfrm>
    </dsp:sp>
    <dsp:sp modelId="{62790B48-8A6F-4068-B00D-30DB372CA881}">
      <dsp:nvSpPr>
        <dsp:cNvPr id="0" name=""/>
        <dsp:cNvSpPr/>
      </dsp:nvSpPr>
      <dsp:spPr>
        <a:xfrm rot="16200000">
          <a:off x="2109798" y="2308241"/>
          <a:ext cx="1959741" cy="1959741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股东回报</a:t>
          </a:r>
          <a:endParaRPr lang="zh-CN" altLang="en-US" sz="2600" kern="1200" dirty="0"/>
        </a:p>
      </dsp:txBody>
      <dsp:txXfrm rot="5400000">
        <a:off x="2683793" y="2308241"/>
        <a:ext cx="1385746" cy="1385746"/>
      </dsp:txXfrm>
    </dsp:sp>
    <dsp:sp modelId="{A43D00D2-BCEC-4E96-A2C1-29C06BC42CFB}">
      <dsp:nvSpPr>
        <dsp:cNvPr id="0" name=""/>
        <dsp:cNvSpPr/>
      </dsp:nvSpPr>
      <dsp:spPr>
        <a:xfrm>
          <a:off x="3776484" y="1855644"/>
          <a:ext cx="676631" cy="588375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311F3F-B04D-4644-B567-C4E3573EAE4F}">
      <dsp:nvSpPr>
        <dsp:cNvPr id="0" name=""/>
        <dsp:cNvSpPr/>
      </dsp:nvSpPr>
      <dsp:spPr>
        <a:xfrm rot="10800000">
          <a:off x="3776484" y="2081942"/>
          <a:ext cx="676631" cy="588375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40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3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68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61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771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285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65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821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7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381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C8039-4A25-473A-A3B0-A4B897047D20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AEF16-5B91-44B7-9B91-2849801D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73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蓝盾股份经营分析表</a:t>
            </a:r>
            <a:endParaRPr lang="zh-CN" altLang="en-US" b="1" dirty="0">
              <a:solidFill>
                <a:srgbClr val="C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报告时间：</a:t>
            </a:r>
            <a:r>
              <a:rPr lang="en-US" altLang="zh-CN" sz="2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2013-12-31</a:t>
            </a:r>
            <a:endParaRPr lang="zh-CN" altLang="en-US" sz="20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45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solidFill>
                  <a:srgbClr val="00B050"/>
                </a:solidFill>
              </a:rPr>
              <a:t>蓝盾股份经营分析表</a:t>
            </a:r>
            <a:endParaRPr lang="zh-CN" altLang="en-US" dirty="0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92010848"/>
              </p:ext>
            </p:extLst>
          </p:nvPr>
        </p:nvGraphicFramePr>
        <p:xfrm>
          <a:off x="467544" y="2348880"/>
          <a:ext cx="4038600" cy="2595880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1346200"/>
                <a:gridCol w="1346200"/>
                <a:gridCol w="1346200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业务名称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华文楷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营业收入</a:t>
                      </a:r>
                      <a:r>
                        <a:rPr lang="en-US" altLang="zh-CN" sz="1200" u="none" strike="noStrike">
                          <a:effectLst/>
                        </a:rPr>
                        <a:t>(</a:t>
                      </a:r>
                      <a:r>
                        <a:rPr lang="zh-CN" altLang="en-US" sz="1200" u="none" strike="noStrike">
                          <a:effectLst/>
                        </a:rPr>
                        <a:t>万元</a:t>
                      </a:r>
                      <a:r>
                        <a:rPr lang="en-US" altLang="zh-CN" sz="1200" u="none" strike="noStrike">
                          <a:effectLst/>
                        </a:rPr>
                        <a:t>)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华文楷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营业成本</a:t>
                      </a:r>
                      <a:r>
                        <a:rPr lang="en-US" altLang="zh-CN" sz="1200" u="none" strike="noStrike">
                          <a:effectLst/>
                        </a:rPr>
                        <a:t>(</a:t>
                      </a:r>
                      <a:r>
                        <a:rPr lang="zh-CN" altLang="en-US" sz="1200" u="none" strike="noStrike">
                          <a:effectLst/>
                        </a:rPr>
                        <a:t>万元</a:t>
                      </a:r>
                      <a:r>
                        <a:rPr lang="en-US" altLang="zh-CN" sz="1200" u="none" strike="noStrike">
                          <a:effectLst/>
                        </a:rPr>
                        <a:t>)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华文楷体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政府机关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19803.75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13543.49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系统集成商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10619.53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5437.37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教育机构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3107.8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2348.76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制造贸易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3057.29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2017.87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电信业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1725.59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705.2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其他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</a:rPr>
                        <a:t>1222.68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</a:rPr>
                        <a:t>912.96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内容占位符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23599553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656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投资者关系</a:t>
            </a:r>
            <a:endParaRPr lang="zh-CN" altLang="en-US" dirty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90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070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124</Words>
  <Application>Microsoft Office PowerPoint</Application>
  <PresentationFormat>全屏显示(4:3)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蓝盾股份经营分析表</vt:lpstr>
      <vt:lpstr>蓝盾股份经营分析表</vt:lpstr>
      <vt:lpstr>投资者关系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钱英军</cp:lastModifiedBy>
  <cp:revision>13</cp:revision>
  <dcterms:created xsi:type="dcterms:W3CDTF">2014-06-04T07:52:55Z</dcterms:created>
  <dcterms:modified xsi:type="dcterms:W3CDTF">2014-06-05T11:44:55Z</dcterms:modified>
</cp:coreProperties>
</file>