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media/image11.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5" r:id="rId1"/>
  </p:sldMasterIdLst>
  <p:notesMasterIdLst>
    <p:notesMasterId r:id="rId40"/>
  </p:notesMasterIdLst>
  <p:handoutMasterIdLst>
    <p:handoutMasterId r:id="rId41"/>
  </p:handoutMasterIdLst>
  <p:sldIdLst>
    <p:sldId id="294" r:id="rId2"/>
    <p:sldId id="296" r:id="rId3"/>
    <p:sldId id="257" r:id="rId4"/>
    <p:sldId id="278" r:id="rId5"/>
    <p:sldId id="258" r:id="rId6"/>
    <p:sldId id="259" r:id="rId7"/>
    <p:sldId id="260" r:id="rId8"/>
    <p:sldId id="284" r:id="rId9"/>
    <p:sldId id="283" r:id="rId10"/>
    <p:sldId id="261" r:id="rId11"/>
    <p:sldId id="286" r:id="rId12"/>
    <p:sldId id="262" r:id="rId13"/>
    <p:sldId id="287" r:id="rId14"/>
    <p:sldId id="288" r:id="rId15"/>
    <p:sldId id="263" r:id="rId16"/>
    <p:sldId id="289" r:id="rId17"/>
    <p:sldId id="290" r:id="rId18"/>
    <p:sldId id="264" r:id="rId19"/>
    <p:sldId id="292" r:id="rId20"/>
    <p:sldId id="291" r:id="rId21"/>
    <p:sldId id="265" r:id="rId22"/>
    <p:sldId id="267" r:id="rId23"/>
    <p:sldId id="293" r:id="rId24"/>
    <p:sldId id="268" r:id="rId25"/>
    <p:sldId id="297" r:id="rId26"/>
    <p:sldId id="280" r:id="rId27"/>
    <p:sldId id="269" r:id="rId28"/>
    <p:sldId id="270" r:id="rId29"/>
    <p:sldId id="271" r:id="rId30"/>
    <p:sldId id="272" r:id="rId31"/>
    <p:sldId id="273" r:id="rId32"/>
    <p:sldId id="274" r:id="rId33"/>
    <p:sldId id="279" r:id="rId34"/>
    <p:sldId id="275" r:id="rId35"/>
    <p:sldId id="281" r:id="rId36"/>
    <p:sldId id="276" r:id="rId37"/>
    <p:sldId id="277" r:id="rId38"/>
    <p:sldId id="282" r:id="rId3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Verdana" pitchFamily="34" charset="0"/>
        <a:ea typeface="宋体" pitchFamily="2" charset="-122"/>
        <a:cs typeface="+mn-cs"/>
      </a:defRPr>
    </a:lvl1pPr>
    <a:lvl2pPr marL="457200" algn="l" rtl="0" fontAlgn="base">
      <a:spcBef>
        <a:spcPct val="0"/>
      </a:spcBef>
      <a:spcAft>
        <a:spcPct val="0"/>
      </a:spcAft>
      <a:defRPr kern="1200">
        <a:solidFill>
          <a:schemeClr val="tx1"/>
        </a:solidFill>
        <a:latin typeface="Verdana" pitchFamily="34" charset="0"/>
        <a:ea typeface="宋体" pitchFamily="2" charset="-122"/>
        <a:cs typeface="+mn-cs"/>
      </a:defRPr>
    </a:lvl2pPr>
    <a:lvl3pPr marL="914400" algn="l" rtl="0" fontAlgn="base">
      <a:spcBef>
        <a:spcPct val="0"/>
      </a:spcBef>
      <a:spcAft>
        <a:spcPct val="0"/>
      </a:spcAft>
      <a:defRPr kern="1200">
        <a:solidFill>
          <a:schemeClr val="tx1"/>
        </a:solidFill>
        <a:latin typeface="Verdana" pitchFamily="34" charset="0"/>
        <a:ea typeface="宋体" pitchFamily="2" charset="-122"/>
        <a:cs typeface="+mn-cs"/>
      </a:defRPr>
    </a:lvl3pPr>
    <a:lvl4pPr marL="1371600" algn="l" rtl="0" fontAlgn="base">
      <a:spcBef>
        <a:spcPct val="0"/>
      </a:spcBef>
      <a:spcAft>
        <a:spcPct val="0"/>
      </a:spcAft>
      <a:defRPr kern="1200">
        <a:solidFill>
          <a:schemeClr val="tx1"/>
        </a:solidFill>
        <a:latin typeface="Verdana" pitchFamily="34" charset="0"/>
        <a:ea typeface="宋体" pitchFamily="2" charset="-122"/>
        <a:cs typeface="+mn-cs"/>
      </a:defRPr>
    </a:lvl4pPr>
    <a:lvl5pPr marL="1828800" algn="l" rtl="0" fontAlgn="base">
      <a:spcBef>
        <a:spcPct val="0"/>
      </a:spcBef>
      <a:spcAft>
        <a:spcPct val="0"/>
      </a:spcAft>
      <a:defRPr kern="1200">
        <a:solidFill>
          <a:schemeClr val="tx1"/>
        </a:solidFill>
        <a:latin typeface="Verdana" pitchFamily="34" charset="0"/>
        <a:ea typeface="宋体" pitchFamily="2" charset="-122"/>
        <a:cs typeface="+mn-cs"/>
      </a:defRPr>
    </a:lvl5pPr>
    <a:lvl6pPr marL="2286000" algn="l" defTabSz="914400" rtl="0" eaLnBrk="1" latinLnBrk="0" hangingPunct="1">
      <a:defRPr kern="1200">
        <a:solidFill>
          <a:schemeClr val="tx1"/>
        </a:solidFill>
        <a:latin typeface="Verdana" pitchFamily="34" charset="0"/>
        <a:ea typeface="宋体" pitchFamily="2" charset="-122"/>
        <a:cs typeface="+mn-cs"/>
      </a:defRPr>
    </a:lvl6pPr>
    <a:lvl7pPr marL="2743200" algn="l" defTabSz="914400" rtl="0" eaLnBrk="1" latinLnBrk="0" hangingPunct="1">
      <a:defRPr kern="1200">
        <a:solidFill>
          <a:schemeClr val="tx1"/>
        </a:solidFill>
        <a:latin typeface="Verdana" pitchFamily="34" charset="0"/>
        <a:ea typeface="宋体" pitchFamily="2" charset="-122"/>
        <a:cs typeface="+mn-cs"/>
      </a:defRPr>
    </a:lvl7pPr>
    <a:lvl8pPr marL="3200400" algn="l" defTabSz="914400" rtl="0" eaLnBrk="1" latinLnBrk="0" hangingPunct="1">
      <a:defRPr kern="1200">
        <a:solidFill>
          <a:schemeClr val="tx1"/>
        </a:solidFill>
        <a:latin typeface="Verdana" pitchFamily="34" charset="0"/>
        <a:ea typeface="宋体" pitchFamily="2" charset="-122"/>
        <a:cs typeface="+mn-cs"/>
      </a:defRPr>
    </a:lvl8pPr>
    <a:lvl9pPr marL="3657600" algn="l" defTabSz="914400" rtl="0" eaLnBrk="1" latinLnBrk="0" hangingPunct="1">
      <a:defRPr kern="1200">
        <a:solidFill>
          <a:schemeClr val="tx1"/>
        </a:solidFill>
        <a:latin typeface="Verdan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15" autoAdjust="0"/>
    <p:restoredTop sz="86482" autoAdjust="0"/>
  </p:normalViewPr>
  <p:slideViewPr>
    <p:cSldViewPr>
      <p:cViewPr>
        <p:scale>
          <a:sx n="85" d="100"/>
          <a:sy n="85" d="100"/>
        </p:scale>
        <p:origin x="9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2D85F0-2AF8-4824-B5AE-798156F2D7FE}" type="doc">
      <dgm:prSet loTypeId="urn:microsoft.com/office/officeart/2005/8/layout/list1" loCatId="list" qsTypeId="urn:microsoft.com/office/officeart/2005/8/quickstyle/simple5" qsCatId="simple" csTypeId="urn:microsoft.com/office/officeart/2005/8/colors/accent1_2" csCatId="accent1" phldr="1"/>
      <dgm:spPr/>
      <dgm:t>
        <a:bodyPr/>
        <a:lstStyle/>
        <a:p>
          <a:endParaRPr lang="zh-CN" altLang="en-US"/>
        </a:p>
      </dgm:t>
    </dgm:pt>
    <dgm:pt modelId="{A6C440B6-7B81-4048-A69A-8E6285040499}">
      <dgm:prSet phldrT="[文本]"/>
      <dgm:spPr/>
      <dgm:t>
        <a:bodyPr/>
        <a:lstStyle/>
        <a:p>
          <a:r>
            <a:rPr lang="zh-CN" altLang="en-US" dirty="0" smtClean="0">
              <a:latin typeface="仿宋_GB2312" pitchFamily="49" charset="-122"/>
              <a:ea typeface="仿宋_GB2312" pitchFamily="49" charset="-122"/>
            </a:rPr>
            <a:t>事务处理型：</a:t>
          </a:r>
          <a:endParaRPr lang="en-US" altLang="zh-CN" dirty="0" smtClean="0">
            <a:latin typeface="仿宋_GB2312" pitchFamily="49" charset="-122"/>
            <a:ea typeface="仿宋_GB2312" pitchFamily="49" charset="-122"/>
          </a:endParaRPr>
        </a:p>
      </dgm:t>
    </dgm:pt>
    <dgm:pt modelId="{BF8C90AA-5B4C-4EEB-83C9-9E51F8822C71}" type="parTrans" cxnId="{F7F79E16-E362-4445-96C6-8C8E68334500}">
      <dgm:prSet/>
      <dgm:spPr/>
      <dgm:t>
        <a:bodyPr/>
        <a:lstStyle/>
        <a:p>
          <a:endParaRPr lang="zh-CN" altLang="en-US"/>
        </a:p>
      </dgm:t>
    </dgm:pt>
    <dgm:pt modelId="{4B960CED-C05D-4488-AABB-A9F347AF9F22}" type="sibTrans" cxnId="{F7F79E16-E362-4445-96C6-8C8E68334500}">
      <dgm:prSet/>
      <dgm:spPr/>
      <dgm:t>
        <a:bodyPr/>
        <a:lstStyle/>
        <a:p>
          <a:endParaRPr lang="zh-CN" altLang="en-US"/>
        </a:p>
      </dgm:t>
    </dgm:pt>
    <dgm:pt modelId="{08B03FF7-6AE2-4F01-99A6-5403F5EA7BF6}">
      <dgm:prSet phldrT="[文本]"/>
      <dgm:spPr/>
      <dgm:t>
        <a:bodyPr/>
        <a:lstStyle/>
        <a:p>
          <a:r>
            <a:rPr lang="zh-CN" altLang="en-US" dirty="0" smtClean="0">
              <a:latin typeface="仿宋_GB2312" pitchFamily="49" charset="-122"/>
              <a:ea typeface="仿宋_GB2312" pitchFamily="49" charset="-122"/>
            </a:rPr>
            <a:t>业务处理系统</a:t>
          </a:r>
          <a:endParaRPr lang="zh-CN" altLang="en-US" dirty="0"/>
        </a:p>
      </dgm:t>
    </dgm:pt>
    <dgm:pt modelId="{7C3AB7F9-22C3-46AE-BD90-F5C1E4200188}" type="parTrans" cxnId="{E4E6D1FB-9300-4E89-BBCF-A4B67B9C748D}">
      <dgm:prSet/>
      <dgm:spPr/>
      <dgm:t>
        <a:bodyPr/>
        <a:lstStyle/>
        <a:p>
          <a:endParaRPr lang="zh-CN" altLang="en-US"/>
        </a:p>
      </dgm:t>
    </dgm:pt>
    <dgm:pt modelId="{DE7D7D5A-FCE8-4DB0-92E7-ACBF18999F0C}" type="sibTrans" cxnId="{E4E6D1FB-9300-4E89-BBCF-A4B67B9C748D}">
      <dgm:prSet/>
      <dgm:spPr/>
      <dgm:t>
        <a:bodyPr/>
        <a:lstStyle/>
        <a:p>
          <a:endParaRPr lang="zh-CN" altLang="en-US"/>
        </a:p>
      </dgm:t>
    </dgm:pt>
    <dgm:pt modelId="{A0867AB6-CE34-4A17-8F6B-938A7B5EBBEB}">
      <dgm:prSet phldrT="[文本]"/>
      <dgm:spPr/>
      <dgm:t>
        <a:bodyPr/>
        <a:lstStyle/>
        <a:p>
          <a:r>
            <a:rPr lang="zh-CN" altLang="en-US" dirty="0" smtClean="0">
              <a:latin typeface="仿宋_GB2312" pitchFamily="49" charset="-122"/>
              <a:ea typeface="仿宋_GB2312" pitchFamily="49" charset="-122"/>
            </a:rPr>
            <a:t>管理控制型：</a:t>
          </a:r>
          <a:endParaRPr lang="zh-CN" altLang="en-US" dirty="0"/>
        </a:p>
      </dgm:t>
    </dgm:pt>
    <dgm:pt modelId="{45929CB6-8709-4D6D-93DA-CD5C615D719D}" type="parTrans" cxnId="{11D4FDC3-5253-4A61-8B7F-38D98A8FAFE6}">
      <dgm:prSet/>
      <dgm:spPr/>
      <dgm:t>
        <a:bodyPr/>
        <a:lstStyle/>
        <a:p>
          <a:endParaRPr lang="zh-CN" altLang="en-US"/>
        </a:p>
      </dgm:t>
    </dgm:pt>
    <dgm:pt modelId="{8D0F4B68-812E-48C1-85AA-EFC32A2097DC}" type="sibTrans" cxnId="{11D4FDC3-5253-4A61-8B7F-38D98A8FAFE6}">
      <dgm:prSet/>
      <dgm:spPr/>
      <dgm:t>
        <a:bodyPr/>
        <a:lstStyle/>
        <a:p>
          <a:endParaRPr lang="zh-CN" altLang="en-US"/>
        </a:p>
      </dgm:t>
    </dgm:pt>
    <dgm:pt modelId="{51CE4043-3775-489E-9650-A55FC86F6F7B}">
      <dgm:prSet phldrT="[文本]"/>
      <dgm:spPr/>
      <dgm:t>
        <a:bodyPr/>
        <a:lstStyle/>
        <a:p>
          <a:r>
            <a:rPr lang="zh-CN" altLang="en-US" dirty="0" smtClean="0">
              <a:latin typeface="仿宋_GB2312" pitchFamily="49" charset="-122"/>
              <a:ea typeface="仿宋_GB2312" pitchFamily="49" charset="-122"/>
            </a:rPr>
            <a:t>（</a:t>
          </a:r>
          <a:r>
            <a:rPr lang="en-US" altLang="zh-CN" dirty="0" smtClean="0">
              <a:solidFill>
                <a:srgbClr val="FF0000"/>
              </a:solidFill>
              <a:effectLst>
                <a:outerShdw blurRad="38100" dist="38100" dir="2700000" algn="tl">
                  <a:srgbClr val="000000">
                    <a:alpha val="43137"/>
                  </a:srgbClr>
                </a:outerShdw>
              </a:effectLst>
            </a:rPr>
            <a:t>B</a:t>
          </a:r>
          <a:r>
            <a:rPr lang="en-US" altLang="zh-CN" dirty="0" smtClean="0"/>
            <a:t>usiness </a:t>
          </a:r>
          <a:r>
            <a:rPr lang="en-US" altLang="zh-CN" dirty="0" smtClean="0">
              <a:solidFill>
                <a:srgbClr val="FF0000"/>
              </a:solidFill>
              <a:effectLst>
                <a:outerShdw blurRad="38100" dist="38100" dir="2700000" algn="tl">
                  <a:srgbClr val="000000">
                    <a:alpha val="43137"/>
                  </a:srgbClr>
                </a:outerShdw>
              </a:effectLst>
            </a:rPr>
            <a:t>P</a:t>
          </a:r>
          <a:r>
            <a:rPr lang="en-US" altLang="zh-CN" dirty="0" smtClean="0"/>
            <a:t>rocessing </a:t>
          </a:r>
          <a:r>
            <a:rPr lang="en-US" altLang="zh-CN" dirty="0" smtClean="0">
              <a:solidFill>
                <a:srgbClr val="FF0000"/>
              </a:solidFill>
              <a:effectLst>
                <a:outerShdw blurRad="38100" dist="38100" dir="2700000" algn="tl">
                  <a:srgbClr val="000000">
                    <a:alpha val="43137"/>
                  </a:srgbClr>
                </a:outerShdw>
              </a:effectLst>
            </a:rPr>
            <a:t>S</a:t>
          </a:r>
          <a:r>
            <a:rPr lang="en-US" altLang="zh-CN" dirty="0" smtClean="0"/>
            <a:t>ystem</a:t>
          </a:r>
          <a:r>
            <a:rPr lang="zh-CN" altLang="en-US" dirty="0" smtClean="0">
              <a:latin typeface="仿宋_GB2312" pitchFamily="49" charset="-122"/>
              <a:ea typeface="仿宋_GB2312" pitchFamily="49" charset="-122"/>
            </a:rPr>
            <a:t>）</a:t>
          </a:r>
          <a:endParaRPr lang="zh-CN" altLang="en-US" dirty="0"/>
        </a:p>
      </dgm:t>
    </dgm:pt>
    <dgm:pt modelId="{1C8E7A92-B18B-4F3B-9FBF-CCE411F64CD5}" type="parTrans" cxnId="{F64E333F-AB25-4919-BEC5-B233AC040909}">
      <dgm:prSet/>
      <dgm:spPr/>
      <dgm:t>
        <a:bodyPr/>
        <a:lstStyle/>
        <a:p>
          <a:endParaRPr lang="zh-CN" altLang="en-US"/>
        </a:p>
      </dgm:t>
    </dgm:pt>
    <dgm:pt modelId="{F729D10E-C883-4EEA-8DDC-B5E863CEEDDE}" type="sibTrans" cxnId="{F64E333F-AB25-4919-BEC5-B233AC040909}">
      <dgm:prSet/>
      <dgm:spPr/>
      <dgm:t>
        <a:bodyPr/>
        <a:lstStyle/>
        <a:p>
          <a:endParaRPr lang="zh-CN" altLang="en-US"/>
        </a:p>
      </dgm:t>
    </dgm:pt>
    <dgm:pt modelId="{350E5FF1-B737-4FFE-8143-F9FEC2F48806}">
      <dgm:prSet phldrT="[文本]"/>
      <dgm:spPr/>
      <dgm:t>
        <a:bodyPr/>
        <a:lstStyle/>
        <a:p>
          <a:r>
            <a:rPr lang="zh-CN" altLang="en-US" dirty="0" smtClean="0">
              <a:latin typeface="仿宋_GB2312" pitchFamily="49" charset="-122"/>
              <a:ea typeface="仿宋_GB2312" pitchFamily="49" charset="-122"/>
            </a:rPr>
            <a:t>管理信息系统</a:t>
          </a:r>
          <a:endParaRPr lang="zh-CN" altLang="en-US" dirty="0"/>
        </a:p>
      </dgm:t>
    </dgm:pt>
    <dgm:pt modelId="{9B605450-9900-4BDB-8A3E-BEA6786321C6}" type="parTrans" cxnId="{6C46CBAF-80D8-459E-9C97-FA9C483C7406}">
      <dgm:prSet/>
      <dgm:spPr/>
      <dgm:t>
        <a:bodyPr/>
        <a:lstStyle/>
        <a:p>
          <a:endParaRPr lang="zh-CN" altLang="en-US"/>
        </a:p>
      </dgm:t>
    </dgm:pt>
    <dgm:pt modelId="{EF8D858C-3A0E-44FB-96BB-DCF09E2981C0}" type="sibTrans" cxnId="{6C46CBAF-80D8-459E-9C97-FA9C483C7406}">
      <dgm:prSet/>
      <dgm:spPr/>
      <dgm:t>
        <a:bodyPr/>
        <a:lstStyle/>
        <a:p>
          <a:endParaRPr lang="zh-CN" altLang="en-US"/>
        </a:p>
      </dgm:t>
    </dgm:pt>
    <dgm:pt modelId="{653CC175-9373-4F5C-A3E7-E8B862F694D5}">
      <dgm:prSet phldrT="[文本]"/>
      <dgm:spPr/>
      <dgm:t>
        <a:bodyPr/>
        <a:lstStyle/>
        <a:p>
          <a:r>
            <a:rPr lang="zh-CN" altLang="en-US" dirty="0" smtClean="0">
              <a:latin typeface="仿宋_GB2312" pitchFamily="49" charset="-122"/>
              <a:ea typeface="仿宋_GB2312" pitchFamily="49" charset="-122"/>
            </a:rPr>
            <a:t>（</a:t>
          </a:r>
          <a:r>
            <a:rPr lang="en-US" altLang="zh-CN" dirty="0" smtClean="0">
              <a:solidFill>
                <a:srgbClr val="FF0000"/>
              </a:solidFill>
              <a:effectLst>
                <a:outerShdw blurRad="38100" dist="38100" dir="2700000" algn="tl">
                  <a:srgbClr val="000000">
                    <a:alpha val="43137"/>
                  </a:srgbClr>
                </a:outerShdw>
              </a:effectLst>
            </a:rPr>
            <a:t>M</a:t>
          </a:r>
          <a:r>
            <a:rPr lang="en-US" altLang="zh-CN" dirty="0" smtClean="0"/>
            <a:t>anagement </a:t>
          </a:r>
          <a:r>
            <a:rPr lang="en-US" altLang="zh-CN" dirty="0" smtClean="0">
              <a:solidFill>
                <a:srgbClr val="FF0000"/>
              </a:solidFill>
              <a:effectLst>
                <a:outerShdw blurRad="38100" dist="38100" dir="2700000" algn="tl">
                  <a:srgbClr val="000000">
                    <a:alpha val="43137"/>
                  </a:srgbClr>
                </a:outerShdw>
              </a:effectLst>
            </a:rPr>
            <a:t>I</a:t>
          </a:r>
          <a:r>
            <a:rPr lang="en-US" altLang="zh-CN" dirty="0" smtClean="0"/>
            <a:t>nformation </a:t>
          </a:r>
          <a:r>
            <a:rPr lang="en-US" altLang="zh-CN" dirty="0" smtClean="0">
              <a:solidFill>
                <a:srgbClr val="FF0000"/>
              </a:solidFill>
              <a:effectLst>
                <a:outerShdw blurRad="38100" dist="38100" dir="2700000" algn="tl">
                  <a:srgbClr val="000000">
                    <a:alpha val="43137"/>
                  </a:srgbClr>
                </a:outerShdw>
              </a:effectLst>
            </a:rPr>
            <a:t>S</a:t>
          </a:r>
          <a:r>
            <a:rPr lang="en-US" altLang="zh-CN" dirty="0" smtClean="0"/>
            <a:t>ystem</a:t>
          </a:r>
          <a:r>
            <a:rPr lang="zh-CN" altLang="en-US" dirty="0" smtClean="0">
              <a:latin typeface="仿宋_GB2312" pitchFamily="49" charset="-122"/>
              <a:ea typeface="仿宋_GB2312" pitchFamily="49" charset="-122"/>
            </a:rPr>
            <a:t>）</a:t>
          </a:r>
          <a:endParaRPr lang="zh-CN" altLang="en-US" dirty="0"/>
        </a:p>
      </dgm:t>
    </dgm:pt>
    <dgm:pt modelId="{965CDC2F-587D-420B-B5A3-AD0B3403A55E}" type="parTrans" cxnId="{BC6C4C1D-D410-4F1D-B26F-F2A894D1D00D}">
      <dgm:prSet/>
      <dgm:spPr/>
      <dgm:t>
        <a:bodyPr/>
        <a:lstStyle/>
        <a:p>
          <a:endParaRPr lang="zh-CN" altLang="en-US"/>
        </a:p>
      </dgm:t>
    </dgm:pt>
    <dgm:pt modelId="{D95666C8-51C6-446A-B78B-2E12DA4387AB}" type="sibTrans" cxnId="{BC6C4C1D-D410-4F1D-B26F-F2A894D1D00D}">
      <dgm:prSet/>
      <dgm:spPr/>
      <dgm:t>
        <a:bodyPr/>
        <a:lstStyle/>
        <a:p>
          <a:endParaRPr lang="zh-CN" altLang="en-US"/>
        </a:p>
      </dgm:t>
    </dgm:pt>
    <dgm:pt modelId="{19BA4BA6-524F-484F-9758-B9CFAB02B0C9}">
      <dgm:prSet phldrT="[文本]"/>
      <dgm:spPr/>
      <dgm:t>
        <a:bodyPr/>
        <a:lstStyle/>
        <a:p>
          <a:r>
            <a:rPr lang="zh-CN" altLang="en-US" dirty="0" smtClean="0">
              <a:latin typeface="仿宋_GB2312" pitchFamily="49" charset="-122"/>
              <a:ea typeface="仿宋_GB2312" pitchFamily="49" charset="-122"/>
            </a:rPr>
            <a:t>辅助决策型：</a:t>
          </a:r>
          <a:endParaRPr lang="zh-CN" altLang="en-US" dirty="0"/>
        </a:p>
      </dgm:t>
    </dgm:pt>
    <dgm:pt modelId="{87E27937-6C76-4F71-A9F6-3886C01BBBCF}" type="parTrans" cxnId="{AEB5E45C-4B54-4BCD-A7E7-DB57DA369D4A}">
      <dgm:prSet/>
      <dgm:spPr/>
      <dgm:t>
        <a:bodyPr/>
        <a:lstStyle/>
        <a:p>
          <a:endParaRPr lang="zh-CN" altLang="en-US"/>
        </a:p>
      </dgm:t>
    </dgm:pt>
    <dgm:pt modelId="{B9BB982E-164A-4D04-920E-4A1673D36874}" type="sibTrans" cxnId="{AEB5E45C-4B54-4BCD-A7E7-DB57DA369D4A}">
      <dgm:prSet/>
      <dgm:spPr/>
      <dgm:t>
        <a:bodyPr/>
        <a:lstStyle/>
        <a:p>
          <a:endParaRPr lang="zh-CN" altLang="en-US"/>
        </a:p>
      </dgm:t>
    </dgm:pt>
    <dgm:pt modelId="{6D6A9002-4111-4B07-BBAF-4B25D5B34938}">
      <dgm:prSet phldrT="[文本]"/>
      <dgm:spPr/>
      <dgm:t>
        <a:bodyPr/>
        <a:lstStyle/>
        <a:p>
          <a:r>
            <a:rPr lang="zh-CN" altLang="en-US" dirty="0" smtClean="0">
              <a:latin typeface="仿宋_GB2312" pitchFamily="49" charset="-122"/>
              <a:ea typeface="仿宋_GB2312" pitchFamily="49" charset="-122"/>
            </a:rPr>
            <a:t>决策支持系统</a:t>
          </a:r>
          <a:endParaRPr lang="zh-CN" altLang="en-US" dirty="0"/>
        </a:p>
      </dgm:t>
    </dgm:pt>
    <dgm:pt modelId="{9DC31B2D-5DD3-4123-8B45-73B90C0D4A17}" type="parTrans" cxnId="{9B703623-6D13-4207-9207-21C2B10B9660}">
      <dgm:prSet/>
      <dgm:spPr/>
      <dgm:t>
        <a:bodyPr/>
        <a:lstStyle/>
        <a:p>
          <a:endParaRPr lang="zh-CN" altLang="en-US"/>
        </a:p>
      </dgm:t>
    </dgm:pt>
    <dgm:pt modelId="{DD3DF0A8-F6BC-48B6-B408-F76233D1422A}" type="sibTrans" cxnId="{9B703623-6D13-4207-9207-21C2B10B9660}">
      <dgm:prSet/>
      <dgm:spPr/>
      <dgm:t>
        <a:bodyPr/>
        <a:lstStyle/>
        <a:p>
          <a:endParaRPr lang="zh-CN" altLang="en-US"/>
        </a:p>
      </dgm:t>
    </dgm:pt>
    <dgm:pt modelId="{FC14C5D6-372A-4A7C-808E-C02F8842FBCE}">
      <dgm:prSet phldrT="[文本]"/>
      <dgm:spPr/>
      <dgm:t>
        <a:bodyPr/>
        <a:lstStyle/>
        <a:p>
          <a:r>
            <a:rPr lang="zh-CN" altLang="en-US" dirty="0" smtClean="0">
              <a:latin typeface="仿宋_GB2312" pitchFamily="49" charset="-122"/>
              <a:ea typeface="仿宋_GB2312" pitchFamily="49" charset="-122"/>
            </a:rPr>
            <a:t>（</a:t>
          </a:r>
          <a:r>
            <a:rPr lang="en-US" altLang="zh-CN" dirty="0" smtClean="0">
              <a:solidFill>
                <a:srgbClr val="FF0000"/>
              </a:solidFill>
              <a:effectLst>
                <a:outerShdw blurRad="38100" dist="38100" dir="2700000" algn="tl">
                  <a:srgbClr val="000000">
                    <a:alpha val="43137"/>
                  </a:srgbClr>
                </a:outerShdw>
              </a:effectLst>
            </a:rPr>
            <a:t>D</a:t>
          </a:r>
          <a:r>
            <a:rPr lang="en-US" altLang="zh-CN" dirty="0" smtClean="0"/>
            <a:t>ecision </a:t>
          </a:r>
          <a:r>
            <a:rPr lang="en-US" altLang="zh-CN" dirty="0" smtClean="0">
              <a:solidFill>
                <a:srgbClr val="FF0000"/>
              </a:solidFill>
              <a:effectLst>
                <a:outerShdw blurRad="38100" dist="38100" dir="2700000" algn="tl">
                  <a:srgbClr val="000000">
                    <a:alpha val="43137"/>
                  </a:srgbClr>
                </a:outerShdw>
              </a:effectLst>
            </a:rPr>
            <a:t>S</a:t>
          </a:r>
          <a:r>
            <a:rPr lang="en-US" altLang="zh-CN" dirty="0" smtClean="0"/>
            <a:t>upport </a:t>
          </a:r>
          <a:r>
            <a:rPr lang="en-US" altLang="zh-CN" dirty="0" smtClean="0">
              <a:solidFill>
                <a:srgbClr val="FF0000"/>
              </a:solidFill>
              <a:effectLst>
                <a:outerShdw blurRad="38100" dist="38100" dir="2700000" algn="tl">
                  <a:srgbClr val="000000">
                    <a:alpha val="43137"/>
                  </a:srgbClr>
                </a:outerShdw>
              </a:effectLst>
            </a:rPr>
            <a:t>S</a:t>
          </a:r>
          <a:r>
            <a:rPr lang="en-US" altLang="zh-CN" dirty="0" smtClean="0"/>
            <a:t>ystem</a:t>
          </a:r>
          <a:r>
            <a:rPr lang="zh-CN" altLang="en-US" dirty="0" smtClean="0">
              <a:latin typeface="仿宋_GB2312" pitchFamily="49" charset="-122"/>
              <a:ea typeface="仿宋_GB2312" pitchFamily="49" charset="-122"/>
            </a:rPr>
            <a:t>）</a:t>
          </a:r>
          <a:endParaRPr lang="zh-CN" altLang="en-US" dirty="0"/>
        </a:p>
      </dgm:t>
    </dgm:pt>
    <dgm:pt modelId="{62728C31-77AF-4347-BC97-1623A20893D3}" type="parTrans" cxnId="{0308E801-2DC5-477C-B486-40A508637D43}">
      <dgm:prSet/>
      <dgm:spPr/>
      <dgm:t>
        <a:bodyPr/>
        <a:lstStyle/>
        <a:p>
          <a:endParaRPr lang="zh-CN" altLang="en-US"/>
        </a:p>
      </dgm:t>
    </dgm:pt>
    <dgm:pt modelId="{1FAE0CB3-2A85-4947-9CBA-7FC8EF7A83C7}" type="sibTrans" cxnId="{0308E801-2DC5-477C-B486-40A508637D43}">
      <dgm:prSet/>
      <dgm:spPr/>
      <dgm:t>
        <a:bodyPr/>
        <a:lstStyle/>
        <a:p>
          <a:endParaRPr lang="zh-CN" altLang="en-US"/>
        </a:p>
      </dgm:t>
    </dgm:pt>
    <dgm:pt modelId="{5F33FE81-7F74-4853-81FD-8C42D3A97B92}" type="pres">
      <dgm:prSet presAssocID="{572D85F0-2AF8-4824-B5AE-798156F2D7FE}" presName="linear" presStyleCnt="0">
        <dgm:presLayoutVars>
          <dgm:dir/>
          <dgm:animLvl val="lvl"/>
          <dgm:resizeHandles val="exact"/>
        </dgm:presLayoutVars>
      </dgm:prSet>
      <dgm:spPr/>
      <dgm:t>
        <a:bodyPr/>
        <a:lstStyle/>
        <a:p>
          <a:endParaRPr lang="zh-CN" altLang="en-US"/>
        </a:p>
      </dgm:t>
    </dgm:pt>
    <dgm:pt modelId="{C5EF711E-0971-4447-A15A-C7D44C229174}" type="pres">
      <dgm:prSet presAssocID="{A6C440B6-7B81-4048-A69A-8E6285040499}" presName="parentLin" presStyleCnt="0"/>
      <dgm:spPr/>
    </dgm:pt>
    <dgm:pt modelId="{3D134081-2816-42E8-B62D-325F1145D29A}" type="pres">
      <dgm:prSet presAssocID="{A6C440B6-7B81-4048-A69A-8E6285040499}" presName="parentLeftMargin" presStyleLbl="node1" presStyleIdx="0" presStyleCnt="3"/>
      <dgm:spPr/>
      <dgm:t>
        <a:bodyPr/>
        <a:lstStyle/>
        <a:p>
          <a:endParaRPr lang="zh-CN" altLang="en-US"/>
        </a:p>
      </dgm:t>
    </dgm:pt>
    <dgm:pt modelId="{C9E9E495-0486-40AB-89F3-30CBB66600F2}" type="pres">
      <dgm:prSet presAssocID="{A6C440B6-7B81-4048-A69A-8E6285040499}" presName="parentText" presStyleLbl="node1" presStyleIdx="0" presStyleCnt="3">
        <dgm:presLayoutVars>
          <dgm:chMax val="0"/>
          <dgm:bulletEnabled val="1"/>
        </dgm:presLayoutVars>
      </dgm:prSet>
      <dgm:spPr/>
      <dgm:t>
        <a:bodyPr/>
        <a:lstStyle/>
        <a:p>
          <a:endParaRPr lang="zh-CN" altLang="en-US"/>
        </a:p>
      </dgm:t>
    </dgm:pt>
    <dgm:pt modelId="{B4020E22-46B9-49A9-AFE0-0D23602E92EF}" type="pres">
      <dgm:prSet presAssocID="{A6C440B6-7B81-4048-A69A-8E6285040499}" presName="negativeSpace" presStyleCnt="0"/>
      <dgm:spPr/>
    </dgm:pt>
    <dgm:pt modelId="{A4BEFDA6-C809-470F-AB05-F8E7C2B9AB57}" type="pres">
      <dgm:prSet presAssocID="{A6C440B6-7B81-4048-A69A-8E6285040499}" presName="childText" presStyleLbl="conFgAcc1" presStyleIdx="0" presStyleCnt="3">
        <dgm:presLayoutVars>
          <dgm:bulletEnabled val="1"/>
        </dgm:presLayoutVars>
      </dgm:prSet>
      <dgm:spPr/>
      <dgm:t>
        <a:bodyPr/>
        <a:lstStyle/>
        <a:p>
          <a:endParaRPr lang="zh-CN" altLang="en-US"/>
        </a:p>
      </dgm:t>
    </dgm:pt>
    <dgm:pt modelId="{228ABA3B-CB64-44B0-8F86-038DDBE915AE}" type="pres">
      <dgm:prSet presAssocID="{4B960CED-C05D-4488-AABB-A9F347AF9F22}" presName="spaceBetweenRectangles" presStyleCnt="0"/>
      <dgm:spPr/>
    </dgm:pt>
    <dgm:pt modelId="{3F27AC7F-E378-41D7-B620-105F53584E70}" type="pres">
      <dgm:prSet presAssocID="{A0867AB6-CE34-4A17-8F6B-938A7B5EBBEB}" presName="parentLin" presStyleCnt="0"/>
      <dgm:spPr/>
    </dgm:pt>
    <dgm:pt modelId="{BFD9F73F-A256-4F12-B0FC-6A8DDCB9C59D}" type="pres">
      <dgm:prSet presAssocID="{A0867AB6-CE34-4A17-8F6B-938A7B5EBBEB}" presName="parentLeftMargin" presStyleLbl="node1" presStyleIdx="0" presStyleCnt="3"/>
      <dgm:spPr/>
      <dgm:t>
        <a:bodyPr/>
        <a:lstStyle/>
        <a:p>
          <a:endParaRPr lang="zh-CN" altLang="en-US"/>
        </a:p>
      </dgm:t>
    </dgm:pt>
    <dgm:pt modelId="{38147271-4FD8-4C45-96B0-23D32A599FB1}" type="pres">
      <dgm:prSet presAssocID="{A0867AB6-CE34-4A17-8F6B-938A7B5EBBEB}" presName="parentText" presStyleLbl="node1" presStyleIdx="1" presStyleCnt="3">
        <dgm:presLayoutVars>
          <dgm:chMax val="0"/>
          <dgm:bulletEnabled val="1"/>
        </dgm:presLayoutVars>
      </dgm:prSet>
      <dgm:spPr/>
      <dgm:t>
        <a:bodyPr/>
        <a:lstStyle/>
        <a:p>
          <a:endParaRPr lang="zh-CN" altLang="en-US"/>
        </a:p>
      </dgm:t>
    </dgm:pt>
    <dgm:pt modelId="{B240D38C-82D2-4811-A0A4-EA729381F469}" type="pres">
      <dgm:prSet presAssocID="{A0867AB6-CE34-4A17-8F6B-938A7B5EBBEB}" presName="negativeSpace" presStyleCnt="0"/>
      <dgm:spPr/>
    </dgm:pt>
    <dgm:pt modelId="{D8C705A2-1078-4FCB-8403-9AD6F5797CCD}" type="pres">
      <dgm:prSet presAssocID="{A0867AB6-CE34-4A17-8F6B-938A7B5EBBEB}" presName="childText" presStyleLbl="conFgAcc1" presStyleIdx="1" presStyleCnt="3">
        <dgm:presLayoutVars>
          <dgm:bulletEnabled val="1"/>
        </dgm:presLayoutVars>
      </dgm:prSet>
      <dgm:spPr/>
      <dgm:t>
        <a:bodyPr/>
        <a:lstStyle/>
        <a:p>
          <a:endParaRPr lang="zh-CN" altLang="en-US"/>
        </a:p>
      </dgm:t>
    </dgm:pt>
    <dgm:pt modelId="{3919DC30-7249-46DD-8E0B-8A416B3E7E47}" type="pres">
      <dgm:prSet presAssocID="{8D0F4B68-812E-48C1-85AA-EFC32A2097DC}" presName="spaceBetweenRectangles" presStyleCnt="0"/>
      <dgm:spPr/>
    </dgm:pt>
    <dgm:pt modelId="{3DAFCF6E-A9FE-4DE9-83BF-CC01F2FCF384}" type="pres">
      <dgm:prSet presAssocID="{19BA4BA6-524F-484F-9758-B9CFAB02B0C9}" presName="parentLin" presStyleCnt="0"/>
      <dgm:spPr/>
    </dgm:pt>
    <dgm:pt modelId="{FDEFDAE2-2232-4A95-BD1F-3EFAAE6D71E7}" type="pres">
      <dgm:prSet presAssocID="{19BA4BA6-524F-484F-9758-B9CFAB02B0C9}" presName="parentLeftMargin" presStyleLbl="node1" presStyleIdx="1" presStyleCnt="3"/>
      <dgm:spPr/>
      <dgm:t>
        <a:bodyPr/>
        <a:lstStyle/>
        <a:p>
          <a:endParaRPr lang="zh-CN" altLang="en-US"/>
        </a:p>
      </dgm:t>
    </dgm:pt>
    <dgm:pt modelId="{D200ACCE-E6EB-4BF2-9259-32C7DC15B5D1}" type="pres">
      <dgm:prSet presAssocID="{19BA4BA6-524F-484F-9758-B9CFAB02B0C9}" presName="parentText" presStyleLbl="node1" presStyleIdx="2" presStyleCnt="3">
        <dgm:presLayoutVars>
          <dgm:chMax val="0"/>
          <dgm:bulletEnabled val="1"/>
        </dgm:presLayoutVars>
      </dgm:prSet>
      <dgm:spPr/>
      <dgm:t>
        <a:bodyPr/>
        <a:lstStyle/>
        <a:p>
          <a:endParaRPr lang="zh-CN" altLang="en-US"/>
        </a:p>
      </dgm:t>
    </dgm:pt>
    <dgm:pt modelId="{9E3769B5-13C9-48F5-A3EE-2BD32E48D3A4}" type="pres">
      <dgm:prSet presAssocID="{19BA4BA6-524F-484F-9758-B9CFAB02B0C9}" presName="negativeSpace" presStyleCnt="0"/>
      <dgm:spPr/>
    </dgm:pt>
    <dgm:pt modelId="{BF31702E-65F5-4EE0-BBAC-C494802A9CCA}" type="pres">
      <dgm:prSet presAssocID="{19BA4BA6-524F-484F-9758-B9CFAB02B0C9}" presName="childText" presStyleLbl="conFgAcc1" presStyleIdx="2" presStyleCnt="3">
        <dgm:presLayoutVars>
          <dgm:bulletEnabled val="1"/>
        </dgm:presLayoutVars>
      </dgm:prSet>
      <dgm:spPr/>
      <dgm:t>
        <a:bodyPr/>
        <a:lstStyle/>
        <a:p>
          <a:endParaRPr lang="zh-CN" altLang="en-US"/>
        </a:p>
      </dgm:t>
    </dgm:pt>
  </dgm:ptLst>
  <dgm:cxnLst>
    <dgm:cxn modelId="{AEB5E45C-4B54-4BCD-A7E7-DB57DA369D4A}" srcId="{572D85F0-2AF8-4824-B5AE-798156F2D7FE}" destId="{19BA4BA6-524F-484F-9758-B9CFAB02B0C9}" srcOrd="2" destOrd="0" parTransId="{87E27937-6C76-4F71-A9F6-3886C01BBBCF}" sibTransId="{B9BB982E-164A-4D04-920E-4A1673D36874}"/>
    <dgm:cxn modelId="{6C46CBAF-80D8-459E-9C97-FA9C483C7406}" srcId="{A0867AB6-CE34-4A17-8F6B-938A7B5EBBEB}" destId="{350E5FF1-B737-4FFE-8143-F9FEC2F48806}" srcOrd="0" destOrd="0" parTransId="{9B605450-9900-4BDB-8A3E-BEA6786321C6}" sibTransId="{EF8D858C-3A0E-44FB-96BB-DCF09E2981C0}"/>
    <dgm:cxn modelId="{E4E6D1FB-9300-4E89-BBCF-A4B67B9C748D}" srcId="{A6C440B6-7B81-4048-A69A-8E6285040499}" destId="{08B03FF7-6AE2-4F01-99A6-5403F5EA7BF6}" srcOrd="0" destOrd="0" parTransId="{7C3AB7F9-22C3-46AE-BD90-F5C1E4200188}" sibTransId="{DE7D7D5A-FCE8-4DB0-92E7-ACBF18999F0C}"/>
    <dgm:cxn modelId="{77F42A97-B4EE-4016-A560-E278CC2B6971}" type="presOf" srcId="{19BA4BA6-524F-484F-9758-B9CFAB02B0C9}" destId="{FDEFDAE2-2232-4A95-BD1F-3EFAAE6D71E7}" srcOrd="0" destOrd="0" presId="urn:microsoft.com/office/officeart/2005/8/layout/list1"/>
    <dgm:cxn modelId="{F7E6699B-F370-48D8-80A2-F163D0EF1146}" type="presOf" srcId="{653CC175-9373-4F5C-A3E7-E8B862F694D5}" destId="{D8C705A2-1078-4FCB-8403-9AD6F5797CCD}" srcOrd="0" destOrd="1" presId="urn:microsoft.com/office/officeart/2005/8/layout/list1"/>
    <dgm:cxn modelId="{F7F79E16-E362-4445-96C6-8C8E68334500}" srcId="{572D85F0-2AF8-4824-B5AE-798156F2D7FE}" destId="{A6C440B6-7B81-4048-A69A-8E6285040499}" srcOrd="0" destOrd="0" parTransId="{BF8C90AA-5B4C-4EEB-83C9-9E51F8822C71}" sibTransId="{4B960CED-C05D-4488-AABB-A9F347AF9F22}"/>
    <dgm:cxn modelId="{BC6C4C1D-D410-4F1D-B26F-F2A894D1D00D}" srcId="{A0867AB6-CE34-4A17-8F6B-938A7B5EBBEB}" destId="{653CC175-9373-4F5C-A3E7-E8B862F694D5}" srcOrd="1" destOrd="0" parTransId="{965CDC2F-587D-420B-B5A3-AD0B3403A55E}" sibTransId="{D95666C8-51C6-446A-B78B-2E12DA4387AB}"/>
    <dgm:cxn modelId="{D721CDCE-C2AB-43BF-B7D3-B0E28099E0A5}" type="presOf" srcId="{FC14C5D6-372A-4A7C-808E-C02F8842FBCE}" destId="{BF31702E-65F5-4EE0-BBAC-C494802A9CCA}" srcOrd="0" destOrd="1" presId="urn:microsoft.com/office/officeart/2005/8/layout/list1"/>
    <dgm:cxn modelId="{11D4FDC3-5253-4A61-8B7F-38D98A8FAFE6}" srcId="{572D85F0-2AF8-4824-B5AE-798156F2D7FE}" destId="{A0867AB6-CE34-4A17-8F6B-938A7B5EBBEB}" srcOrd="1" destOrd="0" parTransId="{45929CB6-8709-4D6D-93DA-CD5C615D719D}" sibTransId="{8D0F4B68-812E-48C1-85AA-EFC32A2097DC}"/>
    <dgm:cxn modelId="{F3E14C8A-8F04-4682-81FC-17B9B52C0AA3}" type="presOf" srcId="{A6C440B6-7B81-4048-A69A-8E6285040499}" destId="{C9E9E495-0486-40AB-89F3-30CBB66600F2}" srcOrd="1" destOrd="0" presId="urn:microsoft.com/office/officeart/2005/8/layout/list1"/>
    <dgm:cxn modelId="{0308E801-2DC5-477C-B486-40A508637D43}" srcId="{19BA4BA6-524F-484F-9758-B9CFAB02B0C9}" destId="{FC14C5D6-372A-4A7C-808E-C02F8842FBCE}" srcOrd="1" destOrd="0" parTransId="{62728C31-77AF-4347-BC97-1623A20893D3}" sibTransId="{1FAE0CB3-2A85-4947-9CBA-7FC8EF7A83C7}"/>
    <dgm:cxn modelId="{8C082BCB-DDCB-4248-A40B-92211D9AB928}" type="presOf" srcId="{A6C440B6-7B81-4048-A69A-8E6285040499}" destId="{3D134081-2816-42E8-B62D-325F1145D29A}" srcOrd="0" destOrd="0" presId="urn:microsoft.com/office/officeart/2005/8/layout/list1"/>
    <dgm:cxn modelId="{607B5B04-B165-49CE-8A87-63D428C292EE}" type="presOf" srcId="{19BA4BA6-524F-484F-9758-B9CFAB02B0C9}" destId="{D200ACCE-E6EB-4BF2-9259-32C7DC15B5D1}" srcOrd="1" destOrd="0" presId="urn:microsoft.com/office/officeart/2005/8/layout/list1"/>
    <dgm:cxn modelId="{8AA41881-A96C-4DFF-AACD-153D861D41CA}" type="presOf" srcId="{6D6A9002-4111-4B07-BBAF-4B25D5B34938}" destId="{BF31702E-65F5-4EE0-BBAC-C494802A9CCA}" srcOrd="0" destOrd="0" presId="urn:microsoft.com/office/officeart/2005/8/layout/list1"/>
    <dgm:cxn modelId="{536CC5DA-E879-4F4F-B55C-FB09C8A5A962}" type="presOf" srcId="{08B03FF7-6AE2-4F01-99A6-5403F5EA7BF6}" destId="{A4BEFDA6-C809-470F-AB05-F8E7C2B9AB57}" srcOrd="0" destOrd="0" presId="urn:microsoft.com/office/officeart/2005/8/layout/list1"/>
    <dgm:cxn modelId="{F64E333F-AB25-4919-BEC5-B233AC040909}" srcId="{A6C440B6-7B81-4048-A69A-8E6285040499}" destId="{51CE4043-3775-489E-9650-A55FC86F6F7B}" srcOrd="1" destOrd="0" parTransId="{1C8E7A92-B18B-4F3B-9FBF-CCE411F64CD5}" sibTransId="{F729D10E-C883-4EEA-8DDC-B5E863CEEDDE}"/>
    <dgm:cxn modelId="{8058F9A5-360C-46CB-8FBB-E0232FB6E596}" type="presOf" srcId="{350E5FF1-B737-4FFE-8143-F9FEC2F48806}" destId="{D8C705A2-1078-4FCB-8403-9AD6F5797CCD}" srcOrd="0" destOrd="0" presId="urn:microsoft.com/office/officeart/2005/8/layout/list1"/>
    <dgm:cxn modelId="{086A479B-4A3C-482E-9562-B861EC1BC296}" type="presOf" srcId="{A0867AB6-CE34-4A17-8F6B-938A7B5EBBEB}" destId="{BFD9F73F-A256-4F12-B0FC-6A8DDCB9C59D}" srcOrd="0" destOrd="0" presId="urn:microsoft.com/office/officeart/2005/8/layout/list1"/>
    <dgm:cxn modelId="{1DB9EBD0-84E4-49D9-B24C-EFA497FA4A9E}" type="presOf" srcId="{572D85F0-2AF8-4824-B5AE-798156F2D7FE}" destId="{5F33FE81-7F74-4853-81FD-8C42D3A97B92}" srcOrd="0" destOrd="0" presId="urn:microsoft.com/office/officeart/2005/8/layout/list1"/>
    <dgm:cxn modelId="{9B703623-6D13-4207-9207-21C2B10B9660}" srcId="{19BA4BA6-524F-484F-9758-B9CFAB02B0C9}" destId="{6D6A9002-4111-4B07-BBAF-4B25D5B34938}" srcOrd="0" destOrd="0" parTransId="{9DC31B2D-5DD3-4123-8B45-73B90C0D4A17}" sibTransId="{DD3DF0A8-F6BC-48B6-B408-F76233D1422A}"/>
    <dgm:cxn modelId="{D349AF42-B336-4FD7-B4A0-2D32ACF6124E}" type="presOf" srcId="{A0867AB6-CE34-4A17-8F6B-938A7B5EBBEB}" destId="{38147271-4FD8-4C45-96B0-23D32A599FB1}" srcOrd="1" destOrd="0" presId="urn:microsoft.com/office/officeart/2005/8/layout/list1"/>
    <dgm:cxn modelId="{F58858AA-D499-4C26-8BFD-D4FD7968D23F}" type="presOf" srcId="{51CE4043-3775-489E-9650-A55FC86F6F7B}" destId="{A4BEFDA6-C809-470F-AB05-F8E7C2B9AB57}" srcOrd="0" destOrd="1" presId="urn:microsoft.com/office/officeart/2005/8/layout/list1"/>
    <dgm:cxn modelId="{8007C533-2F6C-4EB7-857E-A4CDF6E0BD51}" type="presParOf" srcId="{5F33FE81-7F74-4853-81FD-8C42D3A97B92}" destId="{C5EF711E-0971-4447-A15A-C7D44C229174}" srcOrd="0" destOrd="0" presId="urn:microsoft.com/office/officeart/2005/8/layout/list1"/>
    <dgm:cxn modelId="{64DDBA4A-313C-41F2-8E3F-2C98A126F0C0}" type="presParOf" srcId="{C5EF711E-0971-4447-A15A-C7D44C229174}" destId="{3D134081-2816-42E8-B62D-325F1145D29A}" srcOrd="0" destOrd="0" presId="urn:microsoft.com/office/officeart/2005/8/layout/list1"/>
    <dgm:cxn modelId="{0F17BEC8-19B9-4CE3-A00D-58958B92697A}" type="presParOf" srcId="{C5EF711E-0971-4447-A15A-C7D44C229174}" destId="{C9E9E495-0486-40AB-89F3-30CBB66600F2}" srcOrd="1" destOrd="0" presId="urn:microsoft.com/office/officeart/2005/8/layout/list1"/>
    <dgm:cxn modelId="{B51F2D10-4412-4571-9481-6C9CACE65DD9}" type="presParOf" srcId="{5F33FE81-7F74-4853-81FD-8C42D3A97B92}" destId="{B4020E22-46B9-49A9-AFE0-0D23602E92EF}" srcOrd="1" destOrd="0" presId="urn:microsoft.com/office/officeart/2005/8/layout/list1"/>
    <dgm:cxn modelId="{5DED4778-3DA7-40CC-A223-034E3D4D7308}" type="presParOf" srcId="{5F33FE81-7F74-4853-81FD-8C42D3A97B92}" destId="{A4BEFDA6-C809-470F-AB05-F8E7C2B9AB57}" srcOrd="2" destOrd="0" presId="urn:microsoft.com/office/officeart/2005/8/layout/list1"/>
    <dgm:cxn modelId="{455B163D-CC97-417E-94A2-5BF198FD2D7E}" type="presParOf" srcId="{5F33FE81-7F74-4853-81FD-8C42D3A97B92}" destId="{228ABA3B-CB64-44B0-8F86-038DDBE915AE}" srcOrd="3" destOrd="0" presId="urn:microsoft.com/office/officeart/2005/8/layout/list1"/>
    <dgm:cxn modelId="{EC9DCEB9-D346-46CC-93C5-46E3885CB5EA}" type="presParOf" srcId="{5F33FE81-7F74-4853-81FD-8C42D3A97B92}" destId="{3F27AC7F-E378-41D7-B620-105F53584E70}" srcOrd="4" destOrd="0" presId="urn:microsoft.com/office/officeart/2005/8/layout/list1"/>
    <dgm:cxn modelId="{946A1F3F-C46A-41C0-A74E-2A0601D95950}" type="presParOf" srcId="{3F27AC7F-E378-41D7-B620-105F53584E70}" destId="{BFD9F73F-A256-4F12-B0FC-6A8DDCB9C59D}" srcOrd="0" destOrd="0" presId="urn:microsoft.com/office/officeart/2005/8/layout/list1"/>
    <dgm:cxn modelId="{9595ABBF-5D1D-4DC8-9733-0A4B0C0E6853}" type="presParOf" srcId="{3F27AC7F-E378-41D7-B620-105F53584E70}" destId="{38147271-4FD8-4C45-96B0-23D32A599FB1}" srcOrd="1" destOrd="0" presId="urn:microsoft.com/office/officeart/2005/8/layout/list1"/>
    <dgm:cxn modelId="{B887A9BE-5843-4D33-8A6A-C8D4371D6AB7}" type="presParOf" srcId="{5F33FE81-7F74-4853-81FD-8C42D3A97B92}" destId="{B240D38C-82D2-4811-A0A4-EA729381F469}" srcOrd="5" destOrd="0" presId="urn:microsoft.com/office/officeart/2005/8/layout/list1"/>
    <dgm:cxn modelId="{2348E16E-1ACD-4AF7-B652-DE82A9885DA5}" type="presParOf" srcId="{5F33FE81-7F74-4853-81FD-8C42D3A97B92}" destId="{D8C705A2-1078-4FCB-8403-9AD6F5797CCD}" srcOrd="6" destOrd="0" presId="urn:microsoft.com/office/officeart/2005/8/layout/list1"/>
    <dgm:cxn modelId="{1A80CFDA-444D-40F0-9676-78D2297B1107}" type="presParOf" srcId="{5F33FE81-7F74-4853-81FD-8C42D3A97B92}" destId="{3919DC30-7249-46DD-8E0B-8A416B3E7E47}" srcOrd="7" destOrd="0" presId="urn:microsoft.com/office/officeart/2005/8/layout/list1"/>
    <dgm:cxn modelId="{FE03453B-AA09-4456-8D6B-EBFA6DCEA1EF}" type="presParOf" srcId="{5F33FE81-7F74-4853-81FD-8C42D3A97B92}" destId="{3DAFCF6E-A9FE-4DE9-83BF-CC01F2FCF384}" srcOrd="8" destOrd="0" presId="urn:microsoft.com/office/officeart/2005/8/layout/list1"/>
    <dgm:cxn modelId="{B34C7BB9-BCF9-4ADC-B8D6-C43043A5DBC1}" type="presParOf" srcId="{3DAFCF6E-A9FE-4DE9-83BF-CC01F2FCF384}" destId="{FDEFDAE2-2232-4A95-BD1F-3EFAAE6D71E7}" srcOrd="0" destOrd="0" presId="urn:microsoft.com/office/officeart/2005/8/layout/list1"/>
    <dgm:cxn modelId="{E7ACC4E5-C8BA-4AAD-BBE2-92D679140CBA}" type="presParOf" srcId="{3DAFCF6E-A9FE-4DE9-83BF-CC01F2FCF384}" destId="{D200ACCE-E6EB-4BF2-9259-32C7DC15B5D1}" srcOrd="1" destOrd="0" presId="urn:microsoft.com/office/officeart/2005/8/layout/list1"/>
    <dgm:cxn modelId="{FCF4E4C8-0293-4731-A91D-7E4348196489}" type="presParOf" srcId="{5F33FE81-7F74-4853-81FD-8C42D3A97B92}" destId="{9E3769B5-13C9-48F5-A3EE-2BD32E48D3A4}" srcOrd="9" destOrd="0" presId="urn:microsoft.com/office/officeart/2005/8/layout/list1"/>
    <dgm:cxn modelId="{CCF52DAA-0537-49F1-8168-86FD6A38D7A7}" type="presParOf" srcId="{5F33FE81-7F74-4853-81FD-8C42D3A97B92}" destId="{BF31702E-65F5-4EE0-BBAC-C494802A9CC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D3F77B8-3A29-4248-8272-179FB0F6C3E1}" type="doc">
      <dgm:prSet loTypeId="urn:microsoft.com/office/officeart/2005/8/layout/list1" loCatId="list" qsTypeId="urn:microsoft.com/office/officeart/2005/8/quickstyle/simple5" qsCatId="simple" csTypeId="urn:microsoft.com/office/officeart/2005/8/colors/accent1_2" csCatId="accent1" phldr="1"/>
      <dgm:spPr/>
      <dgm:t>
        <a:bodyPr/>
        <a:lstStyle/>
        <a:p>
          <a:endParaRPr lang="zh-CN" altLang="en-US"/>
        </a:p>
      </dgm:t>
    </dgm:pt>
    <dgm:pt modelId="{1152F23E-4ECC-4B1E-87FF-B76AFB0BE7E2}">
      <dgm:prSet phldrT="[文本]"/>
      <dgm:spPr/>
      <dgm:t>
        <a:bodyPr/>
        <a:lstStyle/>
        <a:p>
          <a:r>
            <a:rPr lang="zh-CN" altLang="en-US" b="1" dirty="0" smtClean="0">
              <a:latin typeface="仿宋_GB2312" pitchFamily="49" charset="-122"/>
              <a:ea typeface="仿宋_GB2312" pitchFamily="49" charset="-122"/>
            </a:rPr>
            <a:t>基本功能包括</a:t>
          </a:r>
          <a:r>
            <a:rPr lang="en-US" altLang="zh-CN" b="1" dirty="0" smtClean="0">
              <a:latin typeface="仿宋_GB2312" pitchFamily="49" charset="-122"/>
              <a:ea typeface="仿宋_GB2312" pitchFamily="49" charset="-122"/>
            </a:rPr>
            <a:t>8</a:t>
          </a:r>
          <a:r>
            <a:rPr lang="zh-CN" altLang="en-US" b="1" dirty="0" smtClean="0">
              <a:latin typeface="仿宋_GB2312" pitchFamily="49" charset="-122"/>
              <a:ea typeface="仿宋_GB2312" pitchFamily="49" charset="-122"/>
            </a:rPr>
            <a:t>个方面：</a:t>
          </a:r>
          <a:endParaRPr lang="zh-CN" altLang="en-US" dirty="0"/>
        </a:p>
      </dgm:t>
    </dgm:pt>
    <dgm:pt modelId="{42333F9F-44C7-4BD4-BBDA-9601AF20D281}" type="parTrans" cxnId="{E9B7C890-3384-49E7-9EB9-25A10491A14D}">
      <dgm:prSet/>
      <dgm:spPr/>
      <dgm:t>
        <a:bodyPr/>
        <a:lstStyle/>
        <a:p>
          <a:endParaRPr lang="zh-CN" altLang="en-US"/>
        </a:p>
      </dgm:t>
    </dgm:pt>
    <dgm:pt modelId="{7960B742-93F8-4F60-9DFA-8AF90DE0BD33}" type="sibTrans" cxnId="{E9B7C890-3384-49E7-9EB9-25A10491A14D}">
      <dgm:prSet/>
      <dgm:spPr/>
      <dgm:t>
        <a:bodyPr/>
        <a:lstStyle/>
        <a:p>
          <a:endParaRPr lang="zh-CN" altLang="en-US"/>
        </a:p>
      </dgm:t>
    </dgm:pt>
    <dgm:pt modelId="{A2FBBD59-D9DD-43B6-A903-0C8161AB048E}">
      <dgm:prSet phldrT="[文本]"/>
      <dgm:spPr/>
      <dgm:t>
        <a:bodyPr/>
        <a:lstStyle/>
        <a:p>
          <a:r>
            <a:rPr lang="zh-CN" altLang="en-US" dirty="0" smtClean="0">
              <a:latin typeface="仿宋_GB2312" pitchFamily="49" charset="-122"/>
              <a:ea typeface="仿宋_GB2312" pitchFamily="49" charset="-122"/>
            </a:rPr>
            <a:t>公文管理</a:t>
          </a:r>
          <a:endParaRPr lang="zh-CN" altLang="en-US" dirty="0"/>
        </a:p>
      </dgm:t>
    </dgm:pt>
    <dgm:pt modelId="{112CFF9C-F6F7-49E0-B5CB-B4938816F6C7}" type="parTrans" cxnId="{B2C3CDA7-7313-4731-A92B-F6BB27766DE1}">
      <dgm:prSet/>
      <dgm:spPr/>
      <dgm:t>
        <a:bodyPr/>
        <a:lstStyle/>
        <a:p>
          <a:endParaRPr lang="zh-CN" altLang="en-US"/>
        </a:p>
      </dgm:t>
    </dgm:pt>
    <dgm:pt modelId="{0A9979A6-E616-4295-A284-46FD1FF58A68}" type="sibTrans" cxnId="{B2C3CDA7-7313-4731-A92B-F6BB27766DE1}">
      <dgm:prSet/>
      <dgm:spPr/>
      <dgm:t>
        <a:bodyPr/>
        <a:lstStyle/>
        <a:p>
          <a:endParaRPr lang="zh-CN" altLang="en-US"/>
        </a:p>
      </dgm:t>
    </dgm:pt>
    <dgm:pt modelId="{4B5F0807-1FCF-4962-ADA0-DA34FAF8AFE9}">
      <dgm:prSet phldrT="[文本]"/>
      <dgm:spPr/>
      <dgm:t>
        <a:bodyPr/>
        <a:lstStyle/>
        <a:p>
          <a:r>
            <a:rPr lang="zh-CN" altLang="en-US" dirty="0" smtClean="0">
              <a:latin typeface="仿宋_GB2312" pitchFamily="49" charset="-122"/>
              <a:ea typeface="仿宋_GB2312" pitchFamily="49" charset="-122"/>
            </a:rPr>
            <a:t>会议管理</a:t>
          </a:r>
          <a:endParaRPr lang="zh-CN" altLang="en-US" dirty="0"/>
        </a:p>
      </dgm:t>
    </dgm:pt>
    <dgm:pt modelId="{691A500B-BCD7-4CE3-AB2C-6B79F1AFB1BC}" type="parTrans" cxnId="{7F8DD226-D86C-43C1-B2D4-50A7BF91AD5D}">
      <dgm:prSet/>
      <dgm:spPr/>
      <dgm:t>
        <a:bodyPr/>
        <a:lstStyle/>
        <a:p>
          <a:endParaRPr lang="zh-CN" altLang="en-US"/>
        </a:p>
      </dgm:t>
    </dgm:pt>
    <dgm:pt modelId="{AC98BB7F-9CAE-4838-B36E-A0D34161C893}" type="sibTrans" cxnId="{7F8DD226-D86C-43C1-B2D4-50A7BF91AD5D}">
      <dgm:prSet/>
      <dgm:spPr/>
      <dgm:t>
        <a:bodyPr/>
        <a:lstStyle/>
        <a:p>
          <a:endParaRPr lang="zh-CN" altLang="en-US"/>
        </a:p>
      </dgm:t>
    </dgm:pt>
    <dgm:pt modelId="{75F6049E-56F7-440B-95CB-08BA7C434E23}">
      <dgm:prSet phldrT="[文本]"/>
      <dgm:spPr/>
      <dgm:t>
        <a:bodyPr/>
        <a:lstStyle/>
        <a:p>
          <a:r>
            <a:rPr lang="zh-CN" altLang="en-US" dirty="0" smtClean="0">
              <a:latin typeface="仿宋_GB2312" pitchFamily="49" charset="-122"/>
              <a:ea typeface="仿宋_GB2312" pitchFamily="49" charset="-122"/>
            </a:rPr>
            <a:t>部门事务处理</a:t>
          </a:r>
          <a:endParaRPr lang="zh-CN" altLang="en-US" dirty="0"/>
        </a:p>
      </dgm:t>
    </dgm:pt>
    <dgm:pt modelId="{58633719-8FB4-4E32-86E5-5A3BBA897D5F}" type="parTrans" cxnId="{2139516A-AE8F-4D5B-BF83-7212A19313B6}">
      <dgm:prSet/>
      <dgm:spPr/>
      <dgm:t>
        <a:bodyPr/>
        <a:lstStyle/>
        <a:p>
          <a:endParaRPr lang="zh-CN" altLang="en-US"/>
        </a:p>
      </dgm:t>
    </dgm:pt>
    <dgm:pt modelId="{2766A95C-0D33-40FF-A510-6D83C3DF7A1C}" type="sibTrans" cxnId="{2139516A-AE8F-4D5B-BF83-7212A19313B6}">
      <dgm:prSet/>
      <dgm:spPr/>
      <dgm:t>
        <a:bodyPr/>
        <a:lstStyle/>
        <a:p>
          <a:endParaRPr lang="zh-CN" altLang="en-US"/>
        </a:p>
      </dgm:t>
    </dgm:pt>
    <dgm:pt modelId="{AA0DB016-CFEB-4FA2-9ACD-DD264470BFFF}">
      <dgm:prSet phldrT="[文本]"/>
      <dgm:spPr/>
      <dgm:t>
        <a:bodyPr/>
        <a:lstStyle/>
        <a:p>
          <a:r>
            <a:rPr lang="zh-CN" altLang="en-US" dirty="0" smtClean="0">
              <a:latin typeface="仿宋_GB2312" pitchFamily="49" charset="-122"/>
              <a:ea typeface="仿宋_GB2312" pitchFamily="49" charset="-122"/>
            </a:rPr>
            <a:t>个人办公管理</a:t>
          </a:r>
          <a:endParaRPr lang="zh-CN" altLang="en-US" dirty="0"/>
        </a:p>
      </dgm:t>
    </dgm:pt>
    <dgm:pt modelId="{FFA65917-FAC4-4819-A67D-B3A6BC8EC2AE}" type="parTrans" cxnId="{AE5AE7B6-B4CF-4473-AC68-B4BC3ECE191E}">
      <dgm:prSet/>
      <dgm:spPr/>
      <dgm:t>
        <a:bodyPr/>
        <a:lstStyle/>
        <a:p>
          <a:endParaRPr lang="zh-CN" altLang="en-US"/>
        </a:p>
      </dgm:t>
    </dgm:pt>
    <dgm:pt modelId="{CE25EADB-2D07-4CAE-BF9E-E42ABE5198D6}" type="sibTrans" cxnId="{AE5AE7B6-B4CF-4473-AC68-B4BC3ECE191E}">
      <dgm:prSet/>
      <dgm:spPr/>
      <dgm:t>
        <a:bodyPr/>
        <a:lstStyle/>
        <a:p>
          <a:endParaRPr lang="zh-CN" altLang="en-US"/>
        </a:p>
      </dgm:t>
    </dgm:pt>
    <dgm:pt modelId="{C1CE2C72-EBDA-4615-A8FF-58232D0CA506}">
      <dgm:prSet phldrT="[文本]"/>
      <dgm:spPr/>
      <dgm:t>
        <a:bodyPr/>
        <a:lstStyle/>
        <a:p>
          <a:r>
            <a:rPr lang="zh-CN" altLang="en-US" dirty="0" smtClean="0">
              <a:latin typeface="仿宋_GB2312" pitchFamily="49" charset="-122"/>
              <a:ea typeface="仿宋_GB2312" pitchFamily="49" charset="-122"/>
            </a:rPr>
            <a:t>领导日程管理</a:t>
          </a:r>
          <a:endParaRPr lang="zh-CN" altLang="en-US" dirty="0"/>
        </a:p>
      </dgm:t>
    </dgm:pt>
    <dgm:pt modelId="{9617522C-5A77-4198-9B2C-FEDECE3B1D3A}" type="parTrans" cxnId="{3AE422DD-3E5D-4C92-BDB4-4C117A9D2BCF}">
      <dgm:prSet/>
      <dgm:spPr/>
      <dgm:t>
        <a:bodyPr/>
        <a:lstStyle/>
        <a:p>
          <a:endParaRPr lang="zh-CN" altLang="en-US"/>
        </a:p>
      </dgm:t>
    </dgm:pt>
    <dgm:pt modelId="{7845995F-A8C9-4310-9575-A7FDFE149848}" type="sibTrans" cxnId="{3AE422DD-3E5D-4C92-BDB4-4C117A9D2BCF}">
      <dgm:prSet/>
      <dgm:spPr/>
      <dgm:t>
        <a:bodyPr/>
        <a:lstStyle/>
        <a:p>
          <a:endParaRPr lang="zh-CN" altLang="en-US"/>
        </a:p>
      </dgm:t>
    </dgm:pt>
    <dgm:pt modelId="{2BB3EF5A-E6AB-4B01-AD51-D6B0EE2F3E14}">
      <dgm:prSet phldrT="[文本]"/>
      <dgm:spPr/>
      <dgm:t>
        <a:bodyPr/>
        <a:lstStyle/>
        <a:p>
          <a:r>
            <a:rPr lang="zh-CN" altLang="en-US" dirty="0" smtClean="0">
              <a:latin typeface="仿宋_GB2312" pitchFamily="49" charset="-122"/>
              <a:ea typeface="仿宋_GB2312" pitchFamily="49" charset="-122"/>
            </a:rPr>
            <a:t>文档资料管理</a:t>
          </a:r>
          <a:endParaRPr lang="zh-CN" altLang="en-US" dirty="0"/>
        </a:p>
      </dgm:t>
    </dgm:pt>
    <dgm:pt modelId="{E99AEEB1-7DC3-4EBD-9284-C2AC36743CEF}" type="parTrans" cxnId="{C60B69B2-8552-4D9B-A692-7A375A356E8E}">
      <dgm:prSet/>
      <dgm:spPr/>
      <dgm:t>
        <a:bodyPr/>
        <a:lstStyle/>
        <a:p>
          <a:endParaRPr lang="zh-CN" altLang="en-US"/>
        </a:p>
      </dgm:t>
    </dgm:pt>
    <dgm:pt modelId="{A857C52D-1AA7-472F-88D4-300FBCD6DAFC}" type="sibTrans" cxnId="{C60B69B2-8552-4D9B-A692-7A375A356E8E}">
      <dgm:prSet/>
      <dgm:spPr/>
      <dgm:t>
        <a:bodyPr/>
        <a:lstStyle/>
        <a:p>
          <a:endParaRPr lang="zh-CN" altLang="en-US"/>
        </a:p>
      </dgm:t>
    </dgm:pt>
    <dgm:pt modelId="{4FD6CC79-4DEB-4B9C-9C77-15B98D8D8778}">
      <dgm:prSet phldrT="[文本]"/>
      <dgm:spPr/>
      <dgm:t>
        <a:bodyPr/>
        <a:lstStyle/>
        <a:p>
          <a:r>
            <a:rPr lang="zh-CN" altLang="en-US" dirty="0" smtClean="0">
              <a:latin typeface="仿宋_GB2312" pitchFamily="49" charset="-122"/>
              <a:ea typeface="仿宋_GB2312" pitchFamily="49" charset="-122"/>
            </a:rPr>
            <a:t>人员权限管理</a:t>
          </a:r>
          <a:endParaRPr lang="zh-CN" altLang="en-US" dirty="0"/>
        </a:p>
      </dgm:t>
    </dgm:pt>
    <dgm:pt modelId="{61587A43-8638-40D7-B3D5-4061D6952900}" type="parTrans" cxnId="{6475BFBB-3060-4145-A77D-E13F0DDE640C}">
      <dgm:prSet/>
      <dgm:spPr/>
      <dgm:t>
        <a:bodyPr/>
        <a:lstStyle/>
        <a:p>
          <a:endParaRPr lang="zh-CN" altLang="en-US"/>
        </a:p>
      </dgm:t>
    </dgm:pt>
    <dgm:pt modelId="{1B730ACB-4F76-4EA0-9E20-62DE5B6EA407}" type="sibTrans" cxnId="{6475BFBB-3060-4145-A77D-E13F0DDE640C}">
      <dgm:prSet/>
      <dgm:spPr/>
      <dgm:t>
        <a:bodyPr/>
        <a:lstStyle/>
        <a:p>
          <a:endParaRPr lang="zh-CN" altLang="en-US"/>
        </a:p>
      </dgm:t>
    </dgm:pt>
    <dgm:pt modelId="{5939AF9E-8B92-422F-AEAB-5084B924B804}">
      <dgm:prSet phldrT="[文本]"/>
      <dgm:spPr/>
      <dgm:t>
        <a:bodyPr/>
        <a:lstStyle/>
        <a:p>
          <a:r>
            <a:rPr lang="zh-CN" altLang="en-US" dirty="0" smtClean="0">
              <a:latin typeface="仿宋_GB2312" pitchFamily="49" charset="-122"/>
              <a:ea typeface="仿宋_GB2312" pitchFamily="49" charset="-122"/>
            </a:rPr>
            <a:t>业务信息管理</a:t>
          </a:r>
          <a:endParaRPr lang="zh-CN" altLang="en-US" dirty="0"/>
        </a:p>
      </dgm:t>
    </dgm:pt>
    <dgm:pt modelId="{C27A69C9-5F8D-4187-85D6-9D55887F771E}" type="parTrans" cxnId="{73E78F09-8192-4777-9AD0-3A2E5F6D31EC}">
      <dgm:prSet/>
      <dgm:spPr/>
      <dgm:t>
        <a:bodyPr/>
        <a:lstStyle/>
        <a:p>
          <a:endParaRPr lang="zh-CN" altLang="en-US"/>
        </a:p>
      </dgm:t>
    </dgm:pt>
    <dgm:pt modelId="{B652C892-EAB4-4E63-96D3-90136453C845}" type="sibTrans" cxnId="{73E78F09-8192-4777-9AD0-3A2E5F6D31EC}">
      <dgm:prSet/>
      <dgm:spPr/>
      <dgm:t>
        <a:bodyPr/>
        <a:lstStyle/>
        <a:p>
          <a:endParaRPr lang="zh-CN" altLang="en-US"/>
        </a:p>
      </dgm:t>
    </dgm:pt>
    <dgm:pt modelId="{04F1D9BF-109E-4D76-8010-EDEB559163F3}" type="pres">
      <dgm:prSet presAssocID="{1D3F77B8-3A29-4248-8272-179FB0F6C3E1}" presName="linear" presStyleCnt="0">
        <dgm:presLayoutVars>
          <dgm:dir/>
          <dgm:animLvl val="lvl"/>
          <dgm:resizeHandles val="exact"/>
        </dgm:presLayoutVars>
      </dgm:prSet>
      <dgm:spPr/>
      <dgm:t>
        <a:bodyPr/>
        <a:lstStyle/>
        <a:p>
          <a:endParaRPr lang="zh-CN" altLang="en-US"/>
        </a:p>
      </dgm:t>
    </dgm:pt>
    <dgm:pt modelId="{C8F51D36-288D-4ABA-A836-8D0018F2FA8E}" type="pres">
      <dgm:prSet presAssocID="{1152F23E-4ECC-4B1E-87FF-B76AFB0BE7E2}" presName="parentLin" presStyleCnt="0"/>
      <dgm:spPr/>
    </dgm:pt>
    <dgm:pt modelId="{B534E313-C484-426C-B318-4BD516379BC6}" type="pres">
      <dgm:prSet presAssocID="{1152F23E-4ECC-4B1E-87FF-B76AFB0BE7E2}" presName="parentLeftMargin" presStyleLbl="node1" presStyleIdx="0" presStyleCnt="1"/>
      <dgm:spPr/>
      <dgm:t>
        <a:bodyPr/>
        <a:lstStyle/>
        <a:p>
          <a:endParaRPr lang="zh-CN" altLang="en-US"/>
        </a:p>
      </dgm:t>
    </dgm:pt>
    <dgm:pt modelId="{51DB4E11-4381-4231-9079-86D09B44285E}" type="pres">
      <dgm:prSet presAssocID="{1152F23E-4ECC-4B1E-87FF-B76AFB0BE7E2}" presName="parentText" presStyleLbl="node1" presStyleIdx="0" presStyleCnt="1">
        <dgm:presLayoutVars>
          <dgm:chMax val="0"/>
          <dgm:bulletEnabled val="1"/>
        </dgm:presLayoutVars>
      </dgm:prSet>
      <dgm:spPr/>
      <dgm:t>
        <a:bodyPr/>
        <a:lstStyle/>
        <a:p>
          <a:endParaRPr lang="zh-CN" altLang="en-US"/>
        </a:p>
      </dgm:t>
    </dgm:pt>
    <dgm:pt modelId="{BC17EB65-74D8-4A8D-9F0B-2DEDE123C880}" type="pres">
      <dgm:prSet presAssocID="{1152F23E-4ECC-4B1E-87FF-B76AFB0BE7E2}" presName="negativeSpace" presStyleCnt="0"/>
      <dgm:spPr/>
    </dgm:pt>
    <dgm:pt modelId="{BC8F5644-4E05-4C32-9081-C3F736ACBB4C}" type="pres">
      <dgm:prSet presAssocID="{1152F23E-4ECC-4B1E-87FF-B76AFB0BE7E2}" presName="childText" presStyleLbl="conFgAcc1" presStyleIdx="0" presStyleCnt="1">
        <dgm:presLayoutVars>
          <dgm:bulletEnabled val="1"/>
        </dgm:presLayoutVars>
      </dgm:prSet>
      <dgm:spPr/>
      <dgm:t>
        <a:bodyPr/>
        <a:lstStyle/>
        <a:p>
          <a:endParaRPr lang="zh-CN" altLang="en-US"/>
        </a:p>
      </dgm:t>
    </dgm:pt>
  </dgm:ptLst>
  <dgm:cxnLst>
    <dgm:cxn modelId="{A931DD07-47AC-4FDA-8752-BDF6992BB80C}" type="presOf" srcId="{75F6049E-56F7-440B-95CB-08BA7C434E23}" destId="{BC8F5644-4E05-4C32-9081-C3F736ACBB4C}" srcOrd="0" destOrd="2" presId="urn:microsoft.com/office/officeart/2005/8/layout/list1"/>
    <dgm:cxn modelId="{642575C9-AE16-40B2-B2D8-5FB4C22A9EF1}" type="presOf" srcId="{2BB3EF5A-E6AB-4B01-AD51-D6B0EE2F3E14}" destId="{BC8F5644-4E05-4C32-9081-C3F736ACBB4C}" srcOrd="0" destOrd="5" presId="urn:microsoft.com/office/officeart/2005/8/layout/list1"/>
    <dgm:cxn modelId="{B2221501-F8A9-4765-9FD2-EADFD7DD4E70}" type="presOf" srcId="{1D3F77B8-3A29-4248-8272-179FB0F6C3E1}" destId="{04F1D9BF-109E-4D76-8010-EDEB559163F3}" srcOrd="0" destOrd="0" presId="urn:microsoft.com/office/officeart/2005/8/layout/list1"/>
    <dgm:cxn modelId="{B2C3CDA7-7313-4731-A92B-F6BB27766DE1}" srcId="{1152F23E-4ECC-4B1E-87FF-B76AFB0BE7E2}" destId="{A2FBBD59-D9DD-43B6-A903-0C8161AB048E}" srcOrd="0" destOrd="0" parTransId="{112CFF9C-F6F7-49E0-B5CB-B4938816F6C7}" sibTransId="{0A9979A6-E616-4295-A284-46FD1FF58A68}"/>
    <dgm:cxn modelId="{C60B69B2-8552-4D9B-A692-7A375A356E8E}" srcId="{1152F23E-4ECC-4B1E-87FF-B76AFB0BE7E2}" destId="{2BB3EF5A-E6AB-4B01-AD51-D6B0EE2F3E14}" srcOrd="5" destOrd="0" parTransId="{E99AEEB1-7DC3-4EBD-9284-C2AC36743CEF}" sibTransId="{A857C52D-1AA7-472F-88D4-300FBCD6DAFC}"/>
    <dgm:cxn modelId="{C0D9A241-6B66-4998-9B87-3F37859633AB}" type="presOf" srcId="{1152F23E-4ECC-4B1E-87FF-B76AFB0BE7E2}" destId="{51DB4E11-4381-4231-9079-86D09B44285E}" srcOrd="1" destOrd="0" presId="urn:microsoft.com/office/officeart/2005/8/layout/list1"/>
    <dgm:cxn modelId="{AE5AE7B6-B4CF-4473-AC68-B4BC3ECE191E}" srcId="{1152F23E-4ECC-4B1E-87FF-B76AFB0BE7E2}" destId="{AA0DB016-CFEB-4FA2-9ACD-DD264470BFFF}" srcOrd="3" destOrd="0" parTransId="{FFA65917-FAC4-4819-A67D-B3A6BC8EC2AE}" sibTransId="{CE25EADB-2D07-4CAE-BF9E-E42ABE5198D6}"/>
    <dgm:cxn modelId="{608F1358-3D85-40E7-AF5D-374C51462292}" type="presOf" srcId="{AA0DB016-CFEB-4FA2-9ACD-DD264470BFFF}" destId="{BC8F5644-4E05-4C32-9081-C3F736ACBB4C}" srcOrd="0" destOrd="3" presId="urn:microsoft.com/office/officeart/2005/8/layout/list1"/>
    <dgm:cxn modelId="{7F8DD226-D86C-43C1-B2D4-50A7BF91AD5D}" srcId="{1152F23E-4ECC-4B1E-87FF-B76AFB0BE7E2}" destId="{4B5F0807-1FCF-4962-ADA0-DA34FAF8AFE9}" srcOrd="1" destOrd="0" parTransId="{691A500B-BCD7-4CE3-AB2C-6B79F1AFB1BC}" sibTransId="{AC98BB7F-9CAE-4838-B36E-A0D34161C893}"/>
    <dgm:cxn modelId="{73E78F09-8192-4777-9AD0-3A2E5F6D31EC}" srcId="{1152F23E-4ECC-4B1E-87FF-B76AFB0BE7E2}" destId="{5939AF9E-8B92-422F-AEAB-5084B924B804}" srcOrd="7" destOrd="0" parTransId="{C27A69C9-5F8D-4187-85D6-9D55887F771E}" sibTransId="{B652C892-EAB4-4E63-96D3-90136453C845}"/>
    <dgm:cxn modelId="{DC84A0A4-CA30-46D2-A61C-69E2F6241694}" type="presOf" srcId="{A2FBBD59-D9DD-43B6-A903-0C8161AB048E}" destId="{BC8F5644-4E05-4C32-9081-C3F736ACBB4C}" srcOrd="0" destOrd="0" presId="urn:microsoft.com/office/officeart/2005/8/layout/list1"/>
    <dgm:cxn modelId="{E9B7C890-3384-49E7-9EB9-25A10491A14D}" srcId="{1D3F77B8-3A29-4248-8272-179FB0F6C3E1}" destId="{1152F23E-4ECC-4B1E-87FF-B76AFB0BE7E2}" srcOrd="0" destOrd="0" parTransId="{42333F9F-44C7-4BD4-BBDA-9601AF20D281}" sibTransId="{7960B742-93F8-4F60-9DFA-8AF90DE0BD33}"/>
    <dgm:cxn modelId="{6475BFBB-3060-4145-A77D-E13F0DDE640C}" srcId="{1152F23E-4ECC-4B1E-87FF-B76AFB0BE7E2}" destId="{4FD6CC79-4DEB-4B9C-9C77-15B98D8D8778}" srcOrd="6" destOrd="0" parTransId="{61587A43-8638-40D7-B3D5-4061D6952900}" sibTransId="{1B730ACB-4F76-4EA0-9E20-62DE5B6EA407}"/>
    <dgm:cxn modelId="{2BC4FB8B-DDC2-4992-86E2-BE6412443F23}" type="presOf" srcId="{1152F23E-4ECC-4B1E-87FF-B76AFB0BE7E2}" destId="{B534E313-C484-426C-B318-4BD516379BC6}" srcOrd="0" destOrd="0" presId="urn:microsoft.com/office/officeart/2005/8/layout/list1"/>
    <dgm:cxn modelId="{DCD20FA7-FBEC-4D81-92FE-F0D758A30A70}" type="presOf" srcId="{4B5F0807-1FCF-4962-ADA0-DA34FAF8AFE9}" destId="{BC8F5644-4E05-4C32-9081-C3F736ACBB4C}" srcOrd="0" destOrd="1" presId="urn:microsoft.com/office/officeart/2005/8/layout/list1"/>
    <dgm:cxn modelId="{6393D034-B4AF-4DD0-A194-0204A5295885}" type="presOf" srcId="{C1CE2C72-EBDA-4615-A8FF-58232D0CA506}" destId="{BC8F5644-4E05-4C32-9081-C3F736ACBB4C}" srcOrd="0" destOrd="4" presId="urn:microsoft.com/office/officeart/2005/8/layout/list1"/>
    <dgm:cxn modelId="{2139516A-AE8F-4D5B-BF83-7212A19313B6}" srcId="{1152F23E-4ECC-4B1E-87FF-B76AFB0BE7E2}" destId="{75F6049E-56F7-440B-95CB-08BA7C434E23}" srcOrd="2" destOrd="0" parTransId="{58633719-8FB4-4E32-86E5-5A3BBA897D5F}" sibTransId="{2766A95C-0D33-40FF-A510-6D83C3DF7A1C}"/>
    <dgm:cxn modelId="{A35A5577-0C7C-41D7-AD6A-5343BDEA4017}" type="presOf" srcId="{4FD6CC79-4DEB-4B9C-9C77-15B98D8D8778}" destId="{BC8F5644-4E05-4C32-9081-C3F736ACBB4C}" srcOrd="0" destOrd="6" presId="urn:microsoft.com/office/officeart/2005/8/layout/list1"/>
    <dgm:cxn modelId="{E2C990AA-392F-4A22-BFFE-C4A4E0B4615E}" type="presOf" srcId="{5939AF9E-8B92-422F-AEAB-5084B924B804}" destId="{BC8F5644-4E05-4C32-9081-C3F736ACBB4C}" srcOrd="0" destOrd="7" presId="urn:microsoft.com/office/officeart/2005/8/layout/list1"/>
    <dgm:cxn modelId="{3AE422DD-3E5D-4C92-BDB4-4C117A9D2BCF}" srcId="{1152F23E-4ECC-4B1E-87FF-B76AFB0BE7E2}" destId="{C1CE2C72-EBDA-4615-A8FF-58232D0CA506}" srcOrd="4" destOrd="0" parTransId="{9617522C-5A77-4198-9B2C-FEDECE3B1D3A}" sibTransId="{7845995F-A8C9-4310-9575-A7FDFE149848}"/>
    <dgm:cxn modelId="{C7FE72ED-FBE0-4484-BCB6-5DCD035D4421}" type="presParOf" srcId="{04F1D9BF-109E-4D76-8010-EDEB559163F3}" destId="{C8F51D36-288D-4ABA-A836-8D0018F2FA8E}" srcOrd="0" destOrd="0" presId="urn:microsoft.com/office/officeart/2005/8/layout/list1"/>
    <dgm:cxn modelId="{8969B90D-AC3A-4B9C-B45B-50C85913FC08}" type="presParOf" srcId="{C8F51D36-288D-4ABA-A836-8D0018F2FA8E}" destId="{B534E313-C484-426C-B318-4BD516379BC6}" srcOrd="0" destOrd="0" presId="urn:microsoft.com/office/officeart/2005/8/layout/list1"/>
    <dgm:cxn modelId="{CE84867A-F9EE-4DE8-B01A-9DF78A5F3797}" type="presParOf" srcId="{C8F51D36-288D-4ABA-A836-8D0018F2FA8E}" destId="{51DB4E11-4381-4231-9079-86D09B44285E}" srcOrd="1" destOrd="0" presId="urn:microsoft.com/office/officeart/2005/8/layout/list1"/>
    <dgm:cxn modelId="{D9C611D3-A887-4370-969A-B420C841D6C8}" type="presParOf" srcId="{04F1D9BF-109E-4D76-8010-EDEB559163F3}" destId="{BC17EB65-74D8-4A8D-9F0B-2DEDE123C880}" srcOrd="1" destOrd="0" presId="urn:microsoft.com/office/officeart/2005/8/layout/list1"/>
    <dgm:cxn modelId="{C110885C-1C6A-4D6C-B1DE-58A01A9594EE}" type="presParOf" srcId="{04F1D9BF-109E-4D76-8010-EDEB559163F3}" destId="{BC8F5644-4E05-4C32-9081-C3F736ACBB4C}"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D3F77B8-3A29-4248-8272-179FB0F6C3E1}" type="doc">
      <dgm:prSet loTypeId="urn:microsoft.com/office/officeart/2005/8/layout/list1" loCatId="list" qsTypeId="urn:microsoft.com/office/officeart/2005/8/quickstyle/simple5" qsCatId="simple" csTypeId="urn:microsoft.com/office/officeart/2005/8/colors/accent1_2" csCatId="accent1" phldr="1"/>
      <dgm:spPr/>
      <dgm:t>
        <a:bodyPr/>
        <a:lstStyle/>
        <a:p>
          <a:endParaRPr lang="zh-CN" altLang="en-US"/>
        </a:p>
      </dgm:t>
    </dgm:pt>
    <dgm:pt modelId="{1152F23E-4ECC-4B1E-87FF-B76AFB0BE7E2}">
      <dgm:prSet phldrT="[文本]"/>
      <dgm:spPr/>
      <dgm:t>
        <a:bodyPr/>
        <a:lstStyle/>
        <a:p>
          <a:r>
            <a:rPr lang="zh-CN" altLang="en-US" b="1" dirty="0" smtClean="0">
              <a:latin typeface="仿宋_GB2312" pitchFamily="49" charset="-122"/>
              <a:ea typeface="仿宋_GB2312" pitchFamily="49" charset="-122"/>
            </a:rPr>
            <a:t>集成化功能包括七个方面：</a:t>
          </a:r>
          <a:endParaRPr lang="zh-CN" altLang="en-US" dirty="0"/>
        </a:p>
      </dgm:t>
    </dgm:pt>
    <dgm:pt modelId="{42333F9F-44C7-4BD4-BBDA-9601AF20D281}" type="parTrans" cxnId="{E9B7C890-3384-49E7-9EB9-25A10491A14D}">
      <dgm:prSet/>
      <dgm:spPr/>
      <dgm:t>
        <a:bodyPr/>
        <a:lstStyle/>
        <a:p>
          <a:endParaRPr lang="zh-CN" altLang="en-US"/>
        </a:p>
      </dgm:t>
    </dgm:pt>
    <dgm:pt modelId="{7960B742-93F8-4F60-9DFA-8AF90DE0BD33}" type="sibTrans" cxnId="{E9B7C890-3384-49E7-9EB9-25A10491A14D}">
      <dgm:prSet/>
      <dgm:spPr/>
      <dgm:t>
        <a:bodyPr/>
        <a:lstStyle/>
        <a:p>
          <a:endParaRPr lang="zh-CN" altLang="en-US"/>
        </a:p>
      </dgm:t>
    </dgm:pt>
    <dgm:pt modelId="{A2FBBD59-D9DD-43B6-A903-0C8161AB048E}">
      <dgm:prSet phldrT="[文本]"/>
      <dgm:spPr/>
      <dgm:t>
        <a:bodyPr/>
        <a:lstStyle/>
        <a:p>
          <a:r>
            <a:rPr lang="zh-CN" altLang="en-US" dirty="0" smtClean="0">
              <a:latin typeface="仿宋_GB2312" pitchFamily="49" charset="-122"/>
              <a:ea typeface="仿宋_GB2312" pitchFamily="49" charset="-122"/>
            </a:rPr>
            <a:t>内部通信平台的建立</a:t>
          </a:r>
          <a:endParaRPr lang="zh-CN" altLang="en-US" dirty="0"/>
        </a:p>
      </dgm:t>
    </dgm:pt>
    <dgm:pt modelId="{112CFF9C-F6F7-49E0-B5CB-B4938816F6C7}" type="parTrans" cxnId="{B2C3CDA7-7313-4731-A92B-F6BB27766DE1}">
      <dgm:prSet/>
      <dgm:spPr/>
      <dgm:t>
        <a:bodyPr/>
        <a:lstStyle/>
        <a:p>
          <a:endParaRPr lang="zh-CN" altLang="en-US"/>
        </a:p>
      </dgm:t>
    </dgm:pt>
    <dgm:pt modelId="{0A9979A6-E616-4295-A284-46FD1FF58A68}" type="sibTrans" cxnId="{B2C3CDA7-7313-4731-A92B-F6BB27766DE1}">
      <dgm:prSet/>
      <dgm:spPr/>
      <dgm:t>
        <a:bodyPr/>
        <a:lstStyle/>
        <a:p>
          <a:endParaRPr lang="zh-CN" altLang="en-US"/>
        </a:p>
      </dgm:t>
    </dgm:pt>
    <dgm:pt modelId="{F35F3B01-AB94-413B-B9A2-9AEB31B74FA4}">
      <dgm:prSet phldrT="[文本]"/>
      <dgm:spPr/>
      <dgm:t>
        <a:bodyPr/>
        <a:lstStyle/>
        <a:p>
          <a:r>
            <a:rPr lang="zh-CN" altLang="en-US" dirty="0" smtClean="0">
              <a:latin typeface="仿宋_GB2312" pitchFamily="49" charset="-122"/>
              <a:ea typeface="仿宋_GB2312" pitchFamily="49" charset="-122"/>
            </a:rPr>
            <a:t>信息发布平台的建立</a:t>
          </a:r>
          <a:endParaRPr lang="zh-CN" altLang="en-US" dirty="0"/>
        </a:p>
      </dgm:t>
    </dgm:pt>
    <dgm:pt modelId="{1F847BCF-2964-4E39-A61F-2EF88EB8A2E2}" type="parTrans" cxnId="{5B65D7E0-4748-44FE-8C4A-C4EBA89BAE28}">
      <dgm:prSet/>
      <dgm:spPr/>
      <dgm:t>
        <a:bodyPr/>
        <a:lstStyle/>
        <a:p>
          <a:endParaRPr lang="zh-CN" altLang="en-US"/>
        </a:p>
      </dgm:t>
    </dgm:pt>
    <dgm:pt modelId="{32E168D4-4844-4347-AFB9-9D667592D9F3}" type="sibTrans" cxnId="{5B65D7E0-4748-44FE-8C4A-C4EBA89BAE28}">
      <dgm:prSet/>
      <dgm:spPr/>
      <dgm:t>
        <a:bodyPr/>
        <a:lstStyle/>
        <a:p>
          <a:endParaRPr lang="zh-CN" altLang="en-US"/>
        </a:p>
      </dgm:t>
    </dgm:pt>
    <dgm:pt modelId="{332B4086-AF56-43DA-B7A9-0776DCA7FF69}">
      <dgm:prSet phldrT="[文本]"/>
      <dgm:spPr/>
      <dgm:t>
        <a:bodyPr/>
        <a:lstStyle/>
        <a:p>
          <a:r>
            <a:rPr lang="zh-CN" altLang="en-US" dirty="0" smtClean="0">
              <a:latin typeface="仿宋_GB2312" pitchFamily="49" charset="-122"/>
              <a:ea typeface="仿宋_GB2312" pitchFamily="49" charset="-122"/>
            </a:rPr>
            <a:t>工作流程的自动化</a:t>
          </a:r>
          <a:endParaRPr lang="zh-CN" altLang="en-US" dirty="0"/>
        </a:p>
      </dgm:t>
    </dgm:pt>
    <dgm:pt modelId="{6D55A920-D5B9-4CAB-8EA9-B24C01D9C44C}" type="parTrans" cxnId="{A4E1A0DA-138C-454B-800B-EC0870DDD34D}">
      <dgm:prSet/>
      <dgm:spPr/>
      <dgm:t>
        <a:bodyPr/>
        <a:lstStyle/>
        <a:p>
          <a:endParaRPr lang="zh-CN" altLang="en-US"/>
        </a:p>
      </dgm:t>
    </dgm:pt>
    <dgm:pt modelId="{8CA12125-678F-40CD-BBF1-05CB0EE3AD7B}" type="sibTrans" cxnId="{A4E1A0DA-138C-454B-800B-EC0870DDD34D}">
      <dgm:prSet/>
      <dgm:spPr/>
      <dgm:t>
        <a:bodyPr/>
        <a:lstStyle/>
        <a:p>
          <a:endParaRPr lang="zh-CN" altLang="en-US"/>
        </a:p>
      </dgm:t>
    </dgm:pt>
    <dgm:pt modelId="{44C11229-1FCE-4706-BCAF-8497911574F6}">
      <dgm:prSet phldrT="[文本]"/>
      <dgm:spPr/>
      <dgm:t>
        <a:bodyPr/>
        <a:lstStyle/>
        <a:p>
          <a:r>
            <a:rPr lang="zh-CN" altLang="en-US" dirty="0" smtClean="0">
              <a:latin typeface="仿宋_GB2312" pitchFamily="49" charset="-122"/>
              <a:ea typeface="仿宋_GB2312" pitchFamily="49" charset="-122"/>
            </a:rPr>
            <a:t>文档管理的自动化</a:t>
          </a:r>
          <a:endParaRPr lang="zh-CN" altLang="en-US" dirty="0"/>
        </a:p>
      </dgm:t>
    </dgm:pt>
    <dgm:pt modelId="{856D446E-4802-4559-96D4-6AA5AC0EC39B}" type="parTrans" cxnId="{7CB75F03-447A-4482-BD18-17023705C3A1}">
      <dgm:prSet/>
      <dgm:spPr/>
      <dgm:t>
        <a:bodyPr/>
        <a:lstStyle/>
        <a:p>
          <a:endParaRPr lang="zh-CN" altLang="en-US"/>
        </a:p>
      </dgm:t>
    </dgm:pt>
    <dgm:pt modelId="{3EA50EE1-A59B-4AB6-8C21-21A9128FAC9C}" type="sibTrans" cxnId="{7CB75F03-447A-4482-BD18-17023705C3A1}">
      <dgm:prSet/>
      <dgm:spPr/>
      <dgm:t>
        <a:bodyPr/>
        <a:lstStyle/>
        <a:p>
          <a:endParaRPr lang="zh-CN" altLang="en-US"/>
        </a:p>
      </dgm:t>
    </dgm:pt>
    <dgm:pt modelId="{58B8AF01-3064-4E5C-8C75-DEA38B6CE53C}">
      <dgm:prSet phldrT="[文本]"/>
      <dgm:spPr/>
      <dgm:t>
        <a:bodyPr/>
        <a:lstStyle/>
        <a:p>
          <a:r>
            <a:rPr lang="zh-CN" altLang="en-US" dirty="0" smtClean="0">
              <a:latin typeface="仿宋_GB2312" pitchFamily="49" charset="-122"/>
              <a:ea typeface="仿宋_GB2312" pitchFamily="49" charset="-122"/>
            </a:rPr>
            <a:t>辅助办公</a:t>
          </a:r>
          <a:endParaRPr lang="zh-CN" altLang="en-US" dirty="0"/>
        </a:p>
      </dgm:t>
    </dgm:pt>
    <dgm:pt modelId="{7F0069AE-A4FD-4138-B7D4-B38B35B23346}" type="parTrans" cxnId="{7E0BF39B-0ADF-495F-813A-0A2E3DB814B8}">
      <dgm:prSet/>
      <dgm:spPr/>
      <dgm:t>
        <a:bodyPr/>
        <a:lstStyle/>
        <a:p>
          <a:endParaRPr lang="zh-CN" altLang="en-US"/>
        </a:p>
      </dgm:t>
    </dgm:pt>
    <dgm:pt modelId="{87A697FF-C43A-41E6-B5A2-8C4C08E4DDD2}" type="sibTrans" cxnId="{7E0BF39B-0ADF-495F-813A-0A2E3DB814B8}">
      <dgm:prSet/>
      <dgm:spPr/>
      <dgm:t>
        <a:bodyPr/>
        <a:lstStyle/>
        <a:p>
          <a:endParaRPr lang="zh-CN" altLang="en-US"/>
        </a:p>
      </dgm:t>
    </dgm:pt>
    <dgm:pt modelId="{863B31F4-390F-4F9D-A65D-5265E36B25F3}">
      <dgm:prSet phldrT="[文本]"/>
      <dgm:spPr/>
      <dgm:t>
        <a:bodyPr/>
        <a:lstStyle/>
        <a:p>
          <a:r>
            <a:rPr lang="zh-CN" altLang="en-US" dirty="0" smtClean="0">
              <a:latin typeface="仿宋_GB2312" pitchFamily="49" charset="-122"/>
              <a:ea typeface="仿宋_GB2312" pitchFamily="49" charset="-122"/>
            </a:rPr>
            <a:t>信息集成</a:t>
          </a:r>
          <a:endParaRPr lang="zh-CN" altLang="en-US" dirty="0"/>
        </a:p>
      </dgm:t>
    </dgm:pt>
    <dgm:pt modelId="{02D3E107-2E53-412C-B69D-8941DB4736EB}" type="parTrans" cxnId="{084DF4EF-F98D-464F-B7B1-609CBC1BAFC6}">
      <dgm:prSet/>
      <dgm:spPr/>
      <dgm:t>
        <a:bodyPr/>
        <a:lstStyle/>
        <a:p>
          <a:endParaRPr lang="zh-CN" altLang="en-US"/>
        </a:p>
      </dgm:t>
    </dgm:pt>
    <dgm:pt modelId="{690E4B81-21E2-4452-8877-64192B06272A}" type="sibTrans" cxnId="{084DF4EF-F98D-464F-B7B1-609CBC1BAFC6}">
      <dgm:prSet/>
      <dgm:spPr/>
      <dgm:t>
        <a:bodyPr/>
        <a:lstStyle/>
        <a:p>
          <a:endParaRPr lang="zh-CN" altLang="en-US"/>
        </a:p>
      </dgm:t>
    </dgm:pt>
    <dgm:pt modelId="{40B3A4AD-0675-40AF-9F07-47F817092CB4}">
      <dgm:prSet phldrT="[文本]"/>
      <dgm:spPr/>
      <dgm:t>
        <a:bodyPr/>
        <a:lstStyle/>
        <a:p>
          <a:r>
            <a:rPr lang="zh-CN" altLang="en-US" dirty="0" smtClean="0">
              <a:latin typeface="仿宋_GB2312" pitchFamily="49" charset="-122"/>
              <a:ea typeface="仿宋_GB2312" pitchFamily="49" charset="-122"/>
            </a:rPr>
            <a:t>分布式办公的实现</a:t>
          </a:r>
          <a:endParaRPr lang="zh-CN" altLang="en-US" dirty="0"/>
        </a:p>
      </dgm:t>
    </dgm:pt>
    <dgm:pt modelId="{841E7504-84B6-46F2-BFF1-482DBF5D5E12}" type="parTrans" cxnId="{32690870-37AD-4C2F-85E2-7F83808F4729}">
      <dgm:prSet/>
      <dgm:spPr/>
      <dgm:t>
        <a:bodyPr/>
        <a:lstStyle/>
        <a:p>
          <a:endParaRPr lang="zh-CN" altLang="en-US"/>
        </a:p>
      </dgm:t>
    </dgm:pt>
    <dgm:pt modelId="{8B884932-32C5-46D7-9559-373D1DE20BCC}" type="sibTrans" cxnId="{32690870-37AD-4C2F-85E2-7F83808F4729}">
      <dgm:prSet/>
      <dgm:spPr/>
      <dgm:t>
        <a:bodyPr/>
        <a:lstStyle/>
        <a:p>
          <a:endParaRPr lang="zh-CN" altLang="en-US"/>
        </a:p>
      </dgm:t>
    </dgm:pt>
    <dgm:pt modelId="{04F1D9BF-109E-4D76-8010-EDEB559163F3}" type="pres">
      <dgm:prSet presAssocID="{1D3F77B8-3A29-4248-8272-179FB0F6C3E1}" presName="linear" presStyleCnt="0">
        <dgm:presLayoutVars>
          <dgm:dir/>
          <dgm:animLvl val="lvl"/>
          <dgm:resizeHandles val="exact"/>
        </dgm:presLayoutVars>
      </dgm:prSet>
      <dgm:spPr/>
      <dgm:t>
        <a:bodyPr/>
        <a:lstStyle/>
        <a:p>
          <a:endParaRPr lang="zh-CN" altLang="en-US"/>
        </a:p>
      </dgm:t>
    </dgm:pt>
    <dgm:pt modelId="{C8F51D36-288D-4ABA-A836-8D0018F2FA8E}" type="pres">
      <dgm:prSet presAssocID="{1152F23E-4ECC-4B1E-87FF-B76AFB0BE7E2}" presName="parentLin" presStyleCnt="0"/>
      <dgm:spPr/>
    </dgm:pt>
    <dgm:pt modelId="{B534E313-C484-426C-B318-4BD516379BC6}" type="pres">
      <dgm:prSet presAssocID="{1152F23E-4ECC-4B1E-87FF-B76AFB0BE7E2}" presName="parentLeftMargin" presStyleLbl="node1" presStyleIdx="0" presStyleCnt="1"/>
      <dgm:spPr/>
      <dgm:t>
        <a:bodyPr/>
        <a:lstStyle/>
        <a:p>
          <a:endParaRPr lang="zh-CN" altLang="en-US"/>
        </a:p>
      </dgm:t>
    </dgm:pt>
    <dgm:pt modelId="{51DB4E11-4381-4231-9079-86D09B44285E}" type="pres">
      <dgm:prSet presAssocID="{1152F23E-4ECC-4B1E-87FF-B76AFB0BE7E2}" presName="parentText" presStyleLbl="node1" presStyleIdx="0" presStyleCnt="1">
        <dgm:presLayoutVars>
          <dgm:chMax val="0"/>
          <dgm:bulletEnabled val="1"/>
        </dgm:presLayoutVars>
      </dgm:prSet>
      <dgm:spPr/>
      <dgm:t>
        <a:bodyPr/>
        <a:lstStyle/>
        <a:p>
          <a:endParaRPr lang="zh-CN" altLang="en-US"/>
        </a:p>
      </dgm:t>
    </dgm:pt>
    <dgm:pt modelId="{BC17EB65-74D8-4A8D-9F0B-2DEDE123C880}" type="pres">
      <dgm:prSet presAssocID="{1152F23E-4ECC-4B1E-87FF-B76AFB0BE7E2}" presName="negativeSpace" presStyleCnt="0"/>
      <dgm:spPr/>
    </dgm:pt>
    <dgm:pt modelId="{BC8F5644-4E05-4C32-9081-C3F736ACBB4C}" type="pres">
      <dgm:prSet presAssocID="{1152F23E-4ECC-4B1E-87FF-B76AFB0BE7E2}" presName="childText" presStyleLbl="conFgAcc1" presStyleIdx="0" presStyleCnt="1">
        <dgm:presLayoutVars>
          <dgm:bulletEnabled val="1"/>
        </dgm:presLayoutVars>
      </dgm:prSet>
      <dgm:spPr/>
      <dgm:t>
        <a:bodyPr/>
        <a:lstStyle/>
        <a:p>
          <a:endParaRPr lang="zh-CN" altLang="en-US"/>
        </a:p>
      </dgm:t>
    </dgm:pt>
  </dgm:ptLst>
  <dgm:cxnLst>
    <dgm:cxn modelId="{7CB75F03-447A-4482-BD18-17023705C3A1}" srcId="{1152F23E-4ECC-4B1E-87FF-B76AFB0BE7E2}" destId="{44C11229-1FCE-4706-BCAF-8497911574F6}" srcOrd="3" destOrd="0" parTransId="{856D446E-4802-4559-96D4-6AA5AC0EC39B}" sibTransId="{3EA50EE1-A59B-4AB6-8C21-21A9128FAC9C}"/>
    <dgm:cxn modelId="{B2C3CDA7-7313-4731-A92B-F6BB27766DE1}" srcId="{1152F23E-4ECC-4B1E-87FF-B76AFB0BE7E2}" destId="{A2FBBD59-D9DD-43B6-A903-0C8161AB048E}" srcOrd="0" destOrd="0" parTransId="{112CFF9C-F6F7-49E0-B5CB-B4938816F6C7}" sibTransId="{0A9979A6-E616-4295-A284-46FD1FF58A68}"/>
    <dgm:cxn modelId="{A4E1A0DA-138C-454B-800B-EC0870DDD34D}" srcId="{1152F23E-4ECC-4B1E-87FF-B76AFB0BE7E2}" destId="{332B4086-AF56-43DA-B7A9-0776DCA7FF69}" srcOrd="2" destOrd="0" parTransId="{6D55A920-D5B9-4CAB-8EA9-B24C01D9C44C}" sibTransId="{8CA12125-678F-40CD-BBF1-05CB0EE3AD7B}"/>
    <dgm:cxn modelId="{901ABF4B-CEB7-4459-9B1D-95EC98F40836}" type="presOf" srcId="{863B31F4-390F-4F9D-A65D-5265E36B25F3}" destId="{BC8F5644-4E05-4C32-9081-C3F736ACBB4C}" srcOrd="0" destOrd="5" presId="urn:microsoft.com/office/officeart/2005/8/layout/list1"/>
    <dgm:cxn modelId="{E756D25C-CFC2-4C0D-ACB3-15A46EA72AE2}" type="presOf" srcId="{332B4086-AF56-43DA-B7A9-0776DCA7FF69}" destId="{BC8F5644-4E05-4C32-9081-C3F736ACBB4C}" srcOrd="0" destOrd="2" presId="urn:microsoft.com/office/officeart/2005/8/layout/list1"/>
    <dgm:cxn modelId="{A2BC56CF-6076-4C02-B7DA-D9917EEB68F3}" type="presOf" srcId="{1152F23E-4ECC-4B1E-87FF-B76AFB0BE7E2}" destId="{51DB4E11-4381-4231-9079-86D09B44285E}" srcOrd="1" destOrd="0" presId="urn:microsoft.com/office/officeart/2005/8/layout/list1"/>
    <dgm:cxn modelId="{5A8A1FC2-EC5B-49EB-9B77-F8DEA7048B70}" type="presOf" srcId="{40B3A4AD-0675-40AF-9F07-47F817092CB4}" destId="{BC8F5644-4E05-4C32-9081-C3F736ACBB4C}" srcOrd="0" destOrd="6" presId="urn:microsoft.com/office/officeart/2005/8/layout/list1"/>
    <dgm:cxn modelId="{7E0BF39B-0ADF-495F-813A-0A2E3DB814B8}" srcId="{1152F23E-4ECC-4B1E-87FF-B76AFB0BE7E2}" destId="{58B8AF01-3064-4E5C-8C75-DEA38B6CE53C}" srcOrd="4" destOrd="0" parTransId="{7F0069AE-A4FD-4138-B7D4-B38B35B23346}" sibTransId="{87A697FF-C43A-41E6-B5A2-8C4C08E4DDD2}"/>
    <dgm:cxn modelId="{5B65D7E0-4748-44FE-8C4A-C4EBA89BAE28}" srcId="{1152F23E-4ECC-4B1E-87FF-B76AFB0BE7E2}" destId="{F35F3B01-AB94-413B-B9A2-9AEB31B74FA4}" srcOrd="1" destOrd="0" parTransId="{1F847BCF-2964-4E39-A61F-2EF88EB8A2E2}" sibTransId="{32E168D4-4844-4347-AFB9-9D667592D9F3}"/>
    <dgm:cxn modelId="{77520D72-51F3-4E80-ACD1-6872ECD3E1A1}" type="presOf" srcId="{58B8AF01-3064-4E5C-8C75-DEA38B6CE53C}" destId="{BC8F5644-4E05-4C32-9081-C3F736ACBB4C}" srcOrd="0" destOrd="4" presId="urn:microsoft.com/office/officeart/2005/8/layout/list1"/>
    <dgm:cxn modelId="{32690870-37AD-4C2F-85E2-7F83808F4729}" srcId="{1152F23E-4ECC-4B1E-87FF-B76AFB0BE7E2}" destId="{40B3A4AD-0675-40AF-9F07-47F817092CB4}" srcOrd="6" destOrd="0" parTransId="{841E7504-84B6-46F2-BFF1-482DBF5D5E12}" sibTransId="{8B884932-32C5-46D7-9559-373D1DE20BCC}"/>
    <dgm:cxn modelId="{F3148535-C909-4391-9C49-D054241BDD9A}" type="presOf" srcId="{F35F3B01-AB94-413B-B9A2-9AEB31B74FA4}" destId="{BC8F5644-4E05-4C32-9081-C3F736ACBB4C}" srcOrd="0" destOrd="1" presId="urn:microsoft.com/office/officeart/2005/8/layout/list1"/>
    <dgm:cxn modelId="{E9B7C890-3384-49E7-9EB9-25A10491A14D}" srcId="{1D3F77B8-3A29-4248-8272-179FB0F6C3E1}" destId="{1152F23E-4ECC-4B1E-87FF-B76AFB0BE7E2}" srcOrd="0" destOrd="0" parTransId="{42333F9F-44C7-4BD4-BBDA-9601AF20D281}" sibTransId="{7960B742-93F8-4F60-9DFA-8AF90DE0BD33}"/>
    <dgm:cxn modelId="{8AE1C4DE-A894-407F-8622-A19B9EB50458}" type="presOf" srcId="{1D3F77B8-3A29-4248-8272-179FB0F6C3E1}" destId="{04F1D9BF-109E-4D76-8010-EDEB559163F3}" srcOrd="0" destOrd="0" presId="urn:microsoft.com/office/officeart/2005/8/layout/list1"/>
    <dgm:cxn modelId="{084DF4EF-F98D-464F-B7B1-609CBC1BAFC6}" srcId="{1152F23E-4ECC-4B1E-87FF-B76AFB0BE7E2}" destId="{863B31F4-390F-4F9D-A65D-5265E36B25F3}" srcOrd="5" destOrd="0" parTransId="{02D3E107-2E53-412C-B69D-8941DB4736EB}" sibTransId="{690E4B81-21E2-4452-8877-64192B06272A}"/>
    <dgm:cxn modelId="{25266774-F305-4314-A8C6-917B00387929}" type="presOf" srcId="{44C11229-1FCE-4706-BCAF-8497911574F6}" destId="{BC8F5644-4E05-4C32-9081-C3F736ACBB4C}" srcOrd="0" destOrd="3" presId="urn:microsoft.com/office/officeart/2005/8/layout/list1"/>
    <dgm:cxn modelId="{DBD8F41A-AAF9-4804-950A-59DCF06B42B1}" type="presOf" srcId="{1152F23E-4ECC-4B1E-87FF-B76AFB0BE7E2}" destId="{B534E313-C484-426C-B318-4BD516379BC6}" srcOrd="0" destOrd="0" presId="urn:microsoft.com/office/officeart/2005/8/layout/list1"/>
    <dgm:cxn modelId="{3625A400-A619-4B77-A780-0355A30557F7}" type="presOf" srcId="{A2FBBD59-D9DD-43B6-A903-0C8161AB048E}" destId="{BC8F5644-4E05-4C32-9081-C3F736ACBB4C}" srcOrd="0" destOrd="0" presId="urn:microsoft.com/office/officeart/2005/8/layout/list1"/>
    <dgm:cxn modelId="{D1D6C831-D7F7-4946-90E2-878247516C23}" type="presParOf" srcId="{04F1D9BF-109E-4D76-8010-EDEB559163F3}" destId="{C8F51D36-288D-4ABA-A836-8D0018F2FA8E}" srcOrd="0" destOrd="0" presId="urn:microsoft.com/office/officeart/2005/8/layout/list1"/>
    <dgm:cxn modelId="{1C4A1CA6-F4E4-4D42-8A01-FF5ADB505F6B}" type="presParOf" srcId="{C8F51D36-288D-4ABA-A836-8D0018F2FA8E}" destId="{B534E313-C484-426C-B318-4BD516379BC6}" srcOrd="0" destOrd="0" presId="urn:microsoft.com/office/officeart/2005/8/layout/list1"/>
    <dgm:cxn modelId="{78BC8E0E-D0A2-4C0E-B707-22F0F3534FA7}" type="presParOf" srcId="{C8F51D36-288D-4ABA-A836-8D0018F2FA8E}" destId="{51DB4E11-4381-4231-9079-86D09B44285E}" srcOrd="1" destOrd="0" presId="urn:microsoft.com/office/officeart/2005/8/layout/list1"/>
    <dgm:cxn modelId="{5277B02F-45AF-4BC4-9598-1BEEBC94CBA1}" type="presParOf" srcId="{04F1D9BF-109E-4D76-8010-EDEB559163F3}" destId="{BC17EB65-74D8-4A8D-9F0B-2DEDE123C880}" srcOrd="1" destOrd="0" presId="urn:microsoft.com/office/officeart/2005/8/layout/list1"/>
    <dgm:cxn modelId="{5DCF8900-A7C6-49BA-B69D-90B49C9C8C73}" type="presParOf" srcId="{04F1D9BF-109E-4D76-8010-EDEB559163F3}" destId="{BC8F5644-4E05-4C32-9081-C3F736ACBB4C}"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B8619C-4B3A-48B6-AAC5-B0A2ECAC93DE}" type="doc">
      <dgm:prSet loTypeId="urn:microsoft.com/office/officeart/2005/8/layout/hList2" loCatId="list" qsTypeId="urn:microsoft.com/office/officeart/2005/8/quickstyle/simple4" qsCatId="simple" csTypeId="urn:microsoft.com/office/officeart/2005/8/colors/accent1_2" csCatId="accent1" phldr="1"/>
      <dgm:spPr/>
      <dgm:t>
        <a:bodyPr/>
        <a:lstStyle/>
        <a:p>
          <a:endParaRPr lang="zh-CN" altLang="en-US"/>
        </a:p>
      </dgm:t>
    </dgm:pt>
    <dgm:pt modelId="{7B92E22D-C495-49D9-80CB-C6B0C8CB6B9A}">
      <dgm:prSet phldrT="[文本]"/>
      <dgm:spPr/>
      <dgm:t>
        <a:bodyPr/>
        <a:lstStyle/>
        <a:p>
          <a:r>
            <a:rPr lang="zh-CN" altLang="en-US" dirty="0" smtClean="0"/>
            <a:t>按功能划分</a:t>
          </a:r>
          <a:endParaRPr lang="zh-CN" altLang="en-US" dirty="0"/>
        </a:p>
      </dgm:t>
    </dgm:pt>
    <dgm:pt modelId="{B86F17BA-B48F-4278-8C2B-6D4EE677A67C}" type="parTrans" cxnId="{4A68C6BA-F011-4358-A928-9C6FD1F5F628}">
      <dgm:prSet/>
      <dgm:spPr/>
      <dgm:t>
        <a:bodyPr/>
        <a:lstStyle/>
        <a:p>
          <a:endParaRPr lang="zh-CN" altLang="en-US"/>
        </a:p>
      </dgm:t>
    </dgm:pt>
    <dgm:pt modelId="{F1B72D42-9040-4A6D-B924-6E70CB476C13}" type="sibTrans" cxnId="{4A68C6BA-F011-4358-A928-9C6FD1F5F628}">
      <dgm:prSet/>
      <dgm:spPr/>
      <dgm:t>
        <a:bodyPr/>
        <a:lstStyle/>
        <a:p>
          <a:endParaRPr lang="zh-CN" altLang="en-US"/>
        </a:p>
      </dgm:t>
    </dgm:pt>
    <dgm:pt modelId="{47EB9FCC-51C0-44CC-B473-655FB89FB53C}">
      <dgm:prSet phldrT="[文本]"/>
      <dgm:spPr/>
      <dgm:t>
        <a:bodyPr/>
        <a:lstStyle/>
        <a:p>
          <a:r>
            <a:rPr lang="zh-CN" altLang="en-US" dirty="0" smtClean="0"/>
            <a:t>家庭普通版</a:t>
          </a:r>
          <a:endParaRPr lang="zh-CN" altLang="en-US" dirty="0"/>
        </a:p>
      </dgm:t>
    </dgm:pt>
    <dgm:pt modelId="{2E6F88AE-5CC8-42AC-B515-B1D5119EAF1C}" type="parTrans" cxnId="{37F21F33-7383-4430-B99B-98CCCF623C0F}">
      <dgm:prSet/>
      <dgm:spPr/>
      <dgm:t>
        <a:bodyPr/>
        <a:lstStyle/>
        <a:p>
          <a:endParaRPr lang="zh-CN" altLang="en-US"/>
        </a:p>
      </dgm:t>
    </dgm:pt>
    <dgm:pt modelId="{72B5CCC9-2B8F-4D83-81D0-D3B0DEE57947}" type="sibTrans" cxnId="{37F21F33-7383-4430-B99B-98CCCF623C0F}">
      <dgm:prSet/>
      <dgm:spPr/>
      <dgm:t>
        <a:bodyPr/>
        <a:lstStyle/>
        <a:p>
          <a:endParaRPr lang="zh-CN" altLang="en-US"/>
        </a:p>
      </dgm:t>
    </dgm:pt>
    <dgm:pt modelId="{254C0810-B907-4CA8-A301-5BACED56C4F4}">
      <dgm:prSet phldrT="[文本]"/>
      <dgm:spPr/>
      <dgm:t>
        <a:bodyPr/>
        <a:lstStyle/>
        <a:p>
          <a:r>
            <a:rPr lang="zh-CN" altLang="en-US" dirty="0" smtClean="0"/>
            <a:t>家庭高级版</a:t>
          </a:r>
          <a:endParaRPr lang="zh-CN" altLang="en-US" dirty="0"/>
        </a:p>
      </dgm:t>
    </dgm:pt>
    <dgm:pt modelId="{51EB83EC-3087-40B3-9B1C-CE8DDC9625C5}" type="parTrans" cxnId="{77F7A36C-2BA2-438D-B9A5-C941C5C1467B}">
      <dgm:prSet/>
      <dgm:spPr/>
      <dgm:t>
        <a:bodyPr/>
        <a:lstStyle/>
        <a:p>
          <a:endParaRPr lang="zh-CN" altLang="en-US"/>
        </a:p>
      </dgm:t>
    </dgm:pt>
    <dgm:pt modelId="{C94DC761-E000-4C33-9734-03B6C342BE99}" type="sibTrans" cxnId="{77F7A36C-2BA2-438D-B9A5-C941C5C1467B}">
      <dgm:prSet/>
      <dgm:spPr/>
      <dgm:t>
        <a:bodyPr/>
        <a:lstStyle/>
        <a:p>
          <a:endParaRPr lang="zh-CN" altLang="en-US"/>
        </a:p>
      </dgm:t>
    </dgm:pt>
    <dgm:pt modelId="{FD51248F-F618-4175-9218-9E694A360C0F}">
      <dgm:prSet phldrT="[文本]"/>
      <dgm:spPr/>
      <dgm:t>
        <a:bodyPr/>
        <a:lstStyle/>
        <a:p>
          <a:r>
            <a:rPr lang="zh-CN" altLang="en-US" dirty="0" smtClean="0"/>
            <a:t>专业版</a:t>
          </a:r>
          <a:endParaRPr lang="zh-CN" altLang="en-US" dirty="0"/>
        </a:p>
      </dgm:t>
    </dgm:pt>
    <dgm:pt modelId="{15FBDEAA-840C-41DA-8FF6-53109CA6B90D}" type="parTrans" cxnId="{25AC6643-353B-4CA8-82A1-858911CC7461}">
      <dgm:prSet/>
      <dgm:spPr/>
      <dgm:t>
        <a:bodyPr/>
        <a:lstStyle/>
        <a:p>
          <a:endParaRPr lang="zh-CN" altLang="en-US"/>
        </a:p>
      </dgm:t>
    </dgm:pt>
    <dgm:pt modelId="{AD4B21D6-28ED-4BC8-AD24-1F62CCD51A31}" type="sibTrans" cxnId="{25AC6643-353B-4CA8-82A1-858911CC7461}">
      <dgm:prSet/>
      <dgm:spPr/>
      <dgm:t>
        <a:bodyPr/>
        <a:lstStyle/>
        <a:p>
          <a:endParaRPr lang="zh-CN" altLang="en-US"/>
        </a:p>
      </dgm:t>
    </dgm:pt>
    <dgm:pt modelId="{C323EDF3-06BE-460F-943C-4D2B797A170B}">
      <dgm:prSet phldrT="[文本]"/>
      <dgm:spPr/>
      <dgm:t>
        <a:bodyPr/>
        <a:lstStyle/>
        <a:p>
          <a:r>
            <a:rPr lang="zh-CN" altLang="en-US" dirty="0" smtClean="0"/>
            <a:t>按数据处理类型划分</a:t>
          </a:r>
          <a:endParaRPr lang="zh-CN" altLang="en-US" dirty="0"/>
        </a:p>
      </dgm:t>
    </dgm:pt>
    <dgm:pt modelId="{1B21DE48-1D0C-4369-9F9B-018455DD449E}" type="parTrans" cxnId="{508AAF9C-4C54-40CA-979B-6736C8655844}">
      <dgm:prSet/>
      <dgm:spPr/>
      <dgm:t>
        <a:bodyPr/>
        <a:lstStyle/>
        <a:p>
          <a:endParaRPr lang="zh-CN" altLang="en-US"/>
        </a:p>
      </dgm:t>
    </dgm:pt>
    <dgm:pt modelId="{9AB25E0B-094A-45AF-9C44-95A7194E292D}" type="sibTrans" cxnId="{508AAF9C-4C54-40CA-979B-6736C8655844}">
      <dgm:prSet/>
      <dgm:spPr/>
      <dgm:t>
        <a:bodyPr/>
        <a:lstStyle/>
        <a:p>
          <a:endParaRPr lang="zh-CN" altLang="en-US"/>
        </a:p>
      </dgm:t>
    </dgm:pt>
    <dgm:pt modelId="{0460A186-0ABB-4580-BCC3-2650BE3711B1}">
      <dgm:prSet phldrT="[文本]"/>
      <dgm:spPr/>
      <dgm:t>
        <a:bodyPr/>
        <a:lstStyle/>
        <a:p>
          <a:r>
            <a:rPr lang="en-US" altLang="zh-CN" dirty="0" smtClean="0"/>
            <a:t>32</a:t>
          </a:r>
          <a:r>
            <a:rPr lang="zh-CN" altLang="en-US" dirty="0" smtClean="0"/>
            <a:t>位系统</a:t>
          </a:r>
          <a:endParaRPr lang="zh-CN" altLang="en-US" dirty="0"/>
        </a:p>
      </dgm:t>
    </dgm:pt>
    <dgm:pt modelId="{3035B9BC-472F-482F-848B-9877CBF8CCFB}" type="parTrans" cxnId="{FF4CCF29-63C0-4442-A10B-AA9D575D34AE}">
      <dgm:prSet/>
      <dgm:spPr/>
      <dgm:t>
        <a:bodyPr/>
        <a:lstStyle/>
        <a:p>
          <a:endParaRPr lang="zh-CN" altLang="en-US"/>
        </a:p>
      </dgm:t>
    </dgm:pt>
    <dgm:pt modelId="{1AF313DB-5288-4612-AFD7-EA85C2D4F1D9}" type="sibTrans" cxnId="{FF4CCF29-63C0-4442-A10B-AA9D575D34AE}">
      <dgm:prSet/>
      <dgm:spPr/>
      <dgm:t>
        <a:bodyPr/>
        <a:lstStyle/>
        <a:p>
          <a:endParaRPr lang="zh-CN" altLang="en-US"/>
        </a:p>
      </dgm:t>
    </dgm:pt>
    <dgm:pt modelId="{9B6E7AA8-A85A-4378-BF80-7B9BC1C6DB61}">
      <dgm:prSet phldrT="[文本]"/>
      <dgm:spPr/>
      <dgm:t>
        <a:bodyPr/>
        <a:lstStyle/>
        <a:p>
          <a:r>
            <a:rPr lang="en-US" altLang="zh-CN" dirty="0" smtClean="0"/>
            <a:t>64</a:t>
          </a:r>
          <a:r>
            <a:rPr lang="zh-CN" altLang="en-US" dirty="0" smtClean="0"/>
            <a:t>位系统</a:t>
          </a:r>
          <a:endParaRPr lang="zh-CN" altLang="en-US" dirty="0"/>
        </a:p>
      </dgm:t>
    </dgm:pt>
    <dgm:pt modelId="{FA040C8D-B971-4627-B456-527CFE01D6EB}" type="parTrans" cxnId="{6E1693D2-E8FC-419E-812C-2C3197A54F2B}">
      <dgm:prSet/>
      <dgm:spPr/>
      <dgm:t>
        <a:bodyPr/>
        <a:lstStyle/>
        <a:p>
          <a:endParaRPr lang="zh-CN" altLang="en-US"/>
        </a:p>
      </dgm:t>
    </dgm:pt>
    <dgm:pt modelId="{FAE415F1-C8C9-46DE-9969-237AA899006A}" type="sibTrans" cxnId="{6E1693D2-E8FC-419E-812C-2C3197A54F2B}">
      <dgm:prSet/>
      <dgm:spPr/>
      <dgm:t>
        <a:bodyPr/>
        <a:lstStyle/>
        <a:p>
          <a:endParaRPr lang="zh-CN" altLang="en-US"/>
        </a:p>
      </dgm:t>
    </dgm:pt>
    <dgm:pt modelId="{E6514A4E-A7D7-4BF9-A943-F6D6DB51EDD9}">
      <dgm:prSet phldrT="[文本]"/>
      <dgm:spPr/>
      <dgm:t>
        <a:bodyPr/>
        <a:lstStyle/>
        <a:p>
          <a:r>
            <a:rPr lang="zh-CN" altLang="en-US" dirty="0" smtClean="0"/>
            <a:t>旗舰版</a:t>
          </a:r>
          <a:endParaRPr lang="zh-CN" altLang="en-US" dirty="0"/>
        </a:p>
      </dgm:t>
    </dgm:pt>
    <dgm:pt modelId="{3EBDF916-8C6D-4A9E-ACB9-5D257CD026EC}" type="parTrans" cxnId="{5CBA6AF8-8991-4290-9314-861DE7B27786}">
      <dgm:prSet/>
      <dgm:spPr/>
      <dgm:t>
        <a:bodyPr/>
        <a:lstStyle/>
        <a:p>
          <a:endParaRPr lang="zh-CN" altLang="en-US"/>
        </a:p>
      </dgm:t>
    </dgm:pt>
    <dgm:pt modelId="{BACA4E1D-DCF4-4A7E-9EED-0B47A08D4CCA}" type="sibTrans" cxnId="{5CBA6AF8-8991-4290-9314-861DE7B27786}">
      <dgm:prSet/>
      <dgm:spPr/>
      <dgm:t>
        <a:bodyPr/>
        <a:lstStyle/>
        <a:p>
          <a:endParaRPr lang="zh-CN" altLang="en-US"/>
        </a:p>
      </dgm:t>
    </dgm:pt>
    <dgm:pt modelId="{3394DDC0-5231-4868-AA86-606E37E96689}" type="pres">
      <dgm:prSet presAssocID="{39B8619C-4B3A-48B6-AAC5-B0A2ECAC93DE}" presName="linearFlow" presStyleCnt="0">
        <dgm:presLayoutVars>
          <dgm:dir/>
          <dgm:animLvl val="lvl"/>
          <dgm:resizeHandles/>
        </dgm:presLayoutVars>
      </dgm:prSet>
      <dgm:spPr/>
      <dgm:t>
        <a:bodyPr/>
        <a:lstStyle/>
        <a:p>
          <a:endParaRPr lang="zh-CN" altLang="en-US"/>
        </a:p>
      </dgm:t>
    </dgm:pt>
    <dgm:pt modelId="{CF86CEBB-2101-4C0E-839A-4BCB41118951}" type="pres">
      <dgm:prSet presAssocID="{7B92E22D-C495-49D9-80CB-C6B0C8CB6B9A}" presName="compositeNode" presStyleCnt="0">
        <dgm:presLayoutVars>
          <dgm:bulletEnabled val="1"/>
        </dgm:presLayoutVars>
      </dgm:prSet>
      <dgm:spPr/>
    </dgm:pt>
    <dgm:pt modelId="{EA2E54CD-A6E7-4426-8B59-458900530230}" type="pres">
      <dgm:prSet presAssocID="{7B92E22D-C495-49D9-80CB-C6B0C8CB6B9A}" presName="image" presStyleLbl="fgImgPlace1" presStyleIdx="0" presStyleCnt="2"/>
      <dgm:spPr/>
    </dgm:pt>
    <dgm:pt modelId="{575FB193-A26D-44D6-A8F3-4236FA22A4F3}" type="pres">
      <dgm:prSet presAssocID="{7B92E22D-C495-49D9-80CB-C6B0C8CB6B9A}" presName="childNode" presStyleLbl="node1" presStyleIdx="0" presStyleCnt="2">
        <dgm:presLayoutVars>
          <dgm:bulletEnabled val="1"/>
        </dgm:presLayoutVars>
      </dgm:prSet>
      <dgm:spPr/>
      <dgm:t>
        <a:bodyPr/>
        <a:lstStyle/>
        <a:p>
          <a:endParaRPr lang="zh-CN" altLang="en-US"/>
        </a:p>
      </dgm:t>
    </dgm:pt>
    <dgm:pt modelId="{32CE5BCA-3383-4E8F-A17E-8F2A2C66B0C6}" type="pres">
      <dgm:prSet presAssocID="{7B92E22D-C495-49D9-80CB-C6B0C8CB6B9A}" presName="parentNode" presStyleLbl="revTx" presStyleIdx="0" presStyleCnt="2">
        <dgm:presLayoutVars>
          <dgm:chMax val="0"/>
          <dgm:bulletEnabled val="1"/>
        </dgm:presLayoutVars>
      </dgm:prSet>
      <dgm:spPr/>
      <dgm:t>
        <a:bodyPr/>
        <a:lstStyle/>
        <a:p>
          <a:endParaRPr lang="zh-CN" altLang="en-US"/>
        </a:p>
      </dgm:t>
    </dgm:pt>
    <dgm:pt modelId="{B0204F79-A3A1-41C3-8A41-7D7AF69BB822}" type="pres">
      <dgm:prSet presAssocID="{F1B72D42-9040-4A6D-B924-6E70CB476C13}" presName="sibTrans" presStyleCnt="0"/>
      <dgm:spPr/>
    </dgm:pt>
    <dgm:pt modelId="{189F1194-C69A-48BB-A9FB-B15BC581870C}" type="pres">
      <dgm:prSet presAssocID="{C323EDF3-06BE-460F-943C-4D2B797A170B}" presName="compositeNode" presStyleCnt="0">
        <dgm:presLayoutVars>
          <dgm:bulletEnabled val="1"/>
        </dgm:presLayoutVars>
      </dgm:prSet>
      <dgm:spPr/>
    </dgm:pt>
    <dgm:pt modelId="{37E19A57-15AB-4C06-A545-4C4C36C4D7B7}" type="pres">
      <dgm:prSet presAssocID="{C323EDF3-06BE-460F-943C-4D2B797A170B}" presName="image" presStyleLbl="fgImgPlace1" presStyleIdx="1" presStyleCnt="2"/>
      <dgm:spPr/>
    </dgm:pt>
    <dgm:pt modelId="{7368A134-87EE-4356-A1BA-A5C88F79DC47}" type="pres">
      <dgm:prSet presAssocID="{C323EDF3-06BE-460F-943C-4D2B797A170B}" presName="childNode" presStyleLbl="node1" presStyleIdx="1" presStyleCnt="2">
        <dgm:presLayoutVars>
          <dgm:bulletEnabled val="1"/>
        </dgm:presLayoutVars>
      </dgm:prSet>
      <dgm:spPr/>
      <dgm:t>
        <a:bodyPr/>
        <a:lstStyle/>
        <a:p>
          <a:endParaRPr lang="zh-CN" altLang="en-US"/>
        </a:p>
      </dgm:t>
    </dgm:pt>
    <dgm:pt modelId="{C02CD074-FFD1-42F7-823F-78DCDEF1624A}" type="pres">
      <dgm:prSet presAssocID="{C323EDF3-06BE-460F-943C-4D2B797A170B}" presName="parentNode" presStyleLbl="revTx" presStyleIdx="1" presStyleCnt="2">
        <dgm:presLayoutVars>
          <dgm:chMax val="0"/>
          <dgm:bulletEnabled val="1"/>
        </dgm:presLayoutVars>
      </dgm:prSet>
      <dgm:spPr/>
      <dgm:t>
        <a:bodyPr/>
        <a:lstStyle/>
        <a:p>
          <a:endParaRPr lang="zh-CN" altLang="en-US"/>
        </a:p>
      </dgm:t>
    </dgm:pt>
  </dgm:ptLst>
  <dgm:cxnLst>
    <dgm:cxn modelId="{77F7A36C-2BA2-438D-B9A5-C941C5C1467B}" srcId="{7B92E22D-C495-49D9-80CB-C6B0C8CB6B9A}" destId="{254C0810-B907-4CA8-A301-5BACED56C4F4}" srcOrd="1" destOrd="0" parTransId="{51EB83EC-3087-40B3-9B1C-CE8DDC9625C5}" sibTransId="{C94DC761-E000-4C33-9734-03B6C342BE99}"/>
    <dgm:cxn modelId="{37F21F33-7383-4430-B99B-98CCCF623C0F}" srcId="{7B92E22D-C495-49D9-80CB-C6B0C8CB6B9A}" destId="{47EB9FCC-51C0-44CC-B473-655FB89FB53C}" srcOrd="0" destOrd="0" parTransId="{2E6F88AE-5CC8-42AC-B515-B1D5119EAF1C}" sibTransId="{72B5CCC9-2B8F-4D83-81D0-D3B0DEE57947}"/>
    <dgm:cxn modelId="{D57C4EF3-C0EF-4943-B711-D9B90F693AF6}" type="presOf" srcId="{47EB9FCC-51C0-44CC-B473-655FB89FB53C}" destId="{575FB193-A26D-44D6-A8F3-4236FA22A4F3}" srcOrd="0" destOrd="0" presId="urn:microsoft.com/office/officeart/2005/8/layout/hList2"/>
    <dgm:cxn modelId="{C1F7FCAD-8ABE-4FCC-A5A2-0822B350FE63}" type="presOf" srcId="{9B6E7AA8-A85A-4378-BF80-7B9BC1C6DB61}" destId="{7368A134-87EE-4356-A1BA-A5C88F79DC47}" srcOrd="0" destOrd="1" presId="urn:microsoft.com/office/officeart/2005/8/layout/hList2"/>
    <dgm:cxn modelId="{FF4CCF29-63C0-4442-A10B-AA9D575D34AE}" srcId="{C323EDF3-06BE-460F-943C-4D2B797A170B}" destId="{0460A186-0ABB-4580-BCC3-2650BE3711B1}" srcOrd="0" destOrd="0" parTransId="{3035B9BC-472F-482F-848B-9877CBF8CCFB}" sibTransId="{1AF313DB-5288-4612-AFD7-EA85C2D4F1D9}"/>
    <dgm:cxn modelId="{5CBA6AF8-8991-4290-9314-861DE7B27786}" srcId="{7B92E22D-C495-49D9-80CB-C6B0C8CB6B9A}" destId="{E6514A4E-A7D7-4BF9-A943-F6D6DB51EDD9}" srcOrd="3" destOrd="0" parTransId="{3EBDF916-8C6D-4A9E-ACB9-5D257CD026EC}" sibTransId="{BACA4E1D-DCF4-4A7E-9EED-0B47A08D4CCA}"/>
    <dgm:cxn modelId="{6E1693D2-E8FC-419E-812C-2C3197A54F2B}" srcId="{C323EDF3-06BE-460F-943C-4D2B797A170B}" destId="{9B6E7AA8-A85A-4378-BF80-7B9BC1C6DB61}" srcOrd="1" destOrd="0" parTransId="{FA040C8D-B971-4627-B456-527CFE01D6EB}" sibTransId="{FAE415F1-C8C9-46DE-9969-237AA899006A}"/>
    <dgm:cxn modelId="{E76CF7CB-D8E4-4E10-9D6E-FAD6FD236819}" type="presOf" srcId="{7B92E22D-C495-49D9-80CB-C6B0C8CB6B9A}" destId="{32CE5BCA-3383-4E8F-A17E-8F2A2C66B0C6}" srcOrd="0" destOrd="0" presId="urn:microsoft.com/office/officeart/2005/8/layout/hList2"/>
    <dgm:cxn modelId="{1A637602-8D5D-4AB5-A0B6-BF926D137750}" type="presOf" srcId="{E6514A4E-A7D7-4BF9-A943-F6D6DB51EDD9}" destId="{575FB193-A26D-44D6-A8F3-4236FA22A4F3}" srcOrd="0" destOrd="3" presId="urn:microsoft.com/office/officeart/2005/8/layout/hList2"/>
    <dgm:cxn modelId="{00FE231A-EBE7-4BF7-A196-3F01D381A612}" type="presOf" srcId="{0460A186-0ABB-4580-BCC3-2650BE3711B1}" destId="{7368A134-87EE-4356-A1BA-A5C88F79DC47}" srcOrd="0" destOrd="0" presId="urn:microsoft.com/office/officeart/2005/8/layout/hList2"/>
    <dgm:cxn modelId="{508AAF9C-4C54-40CA-979B-6736C8655844}" srcId="{39B8619C-4B3A-48B6-AAC5-B0A2ECAC93DE}" destId="{C323EDF3-06BE-460F-943C-4D2B797A170B}" srcOrd="1" destOrd="0" parTransId="{1B21DE48-1D0C-4369-9F9B-018455DD449E}" sibTransId="{9AB25E0B-094A-45AF-9C44-95A7194E292D}"/>
    <dgm:cxn modelId="{8723BD78-EF49-4B39-81A0-E32EE5F78663}" type="presOf" srcId="{C323EDF3-06BE-460F-943C-4D2B797A170B}" destId="{C02CD074-FFD1-42F7-823F-78DCDEF1624A}" srcOrd="0" destOrd="0" presId="urn:microsoft.com/office/officeart/2005/8/layout/hList2"/>
    <dgm:cxn modelId="{6A938C99-70D8-4F32-B62B-6B5070C3C60F}" type="presOf" srcId="{39B8619C-4B3A-48B6-AAC5-B0A2ECAC93DE}" destId="{3394DDC0-5231-4868-AA86-606E37E96689}" srcOrd="0" destOrd="0" presId="urn:microsoft.com/office/officeart/2005/8/layout/hList2"/>
    <dgm:cxn modelId="{25AC6643-353B-4CA8-82A1-858911CC7461}" srcId="{7B92E22D-C495-49D9-80CB-C6B0C8CB6B9A}" destId="{FD51248F-F618-4175-9218-9E694A360C0F}" srcOrd="2" destOrd="0" parTransId="{15FBDEAA-840C-41DA-8FF6-53109CA6B90D}" sibTransId="{AD4B21D6-28ED-4BC8-AD24-1F62CCD51A31}"/>
    <dgm:cxn modelId="{53B4D5C1-2424-41B7-B30C-3B9D2F78039D}" type="presOf" srcId="{254C0810-B907-4CA8-A301-5BACED56C4F4}" destId="{575FB193-A26D-44D6-A8F3-4236FA22A4F3}" srcOrd="0" destOrd="1" presId="urn:microsoft.com/office/officeart/2005/8/layout/hList2"/>
    <dgm:cxn modelId="{4BB87D55-4A50-4F60-A93C-7CDD586EE29C}" type="presOf" srcId="{FD51248F-F618-4175-9218-9E694A360C0F}" destId="{575FB193-A26D-44D6-A8F3-4236FA22A4F3}" srcOrd="0" destOrd="2" presId="urn:microsoft.com/office/officeart/2005/8/layout/hList2"/>
    <dgm:cxn modelId="{4A68C6BA-F011-4358-A928-9C6FD1F5F628}" srcId="{39B8619C-4B3A-48B6-AAC5-B0A2ECAC93DE}" destId="{7B92E22D-C495-49D9-80CB-C6B0C8CB6B9A}" srcOrd="0" destOrd="0" parTransId="{B86F17BA-B48F-4278-8C2B-6D4EE677A67C}" sibTransId="{F1B72D42-9040-4A6D-B924-6E70CB476C13}"/>
    <dgm:cxn modelId="{ADD3C77A-5414-43E0-AA3A-2ECADECB9886}" type="presParOf" srcId="{3394DDC0-5231-4868-AA86-606E37E96689}" destId="{CF86CEBB-2101-4C0E-839A-4BCB41118951}" srcOrd="0" destOrd="0" presId="urn:microsoft.com/office/officeart/2005/8/layout/hList2"/>
    <dgm:cxn modelId="{F42AF6A4-F497-475A-ADFF-9F3F8A9BD54E}" type="presParOf" srcId="{CF86CEBB-2101-4C0E-839A-4BCB41118951}" destId="{EA2E54CD-A6E7-4426-8B59-458900530230}" srcOrd="0" destOrd="0" presId="urn:microsoft.com/office/officeart/2005/8/layout/hList2"/>
    <dgm:cxn modelId="{E30A301C-2742-4413-B4B5-BB8A05AB8DAC}" type="presParOf" srcId="{CF86CEBB-2101-4C0E-839A-4BCB41118951}" destId="{575FB193-A26D-44D6-A8F3-4236FA22A4F3}" srcOrd="1" destOrd="0" presId="urn:microsoft.com/office/officeart/2005/8/layout/hList2"/>
    <dgm:cxn modelId="{1B036F95-B734-40D5-90E0-D3AE382FFB10}" type="presParOf" srcId="{CF86CEBB-2101-4C0E-839A-4BCB41118951}" destId="{32CE5BCA-3383-4E8F-A17E-8F2A2C66B0C6}" srcOrd="2" destOrd="0" presId="urn:microsoft.com/office/officeart/2005/8/layout/hList2"/>
    <dgm:cxn modelId="{3A7C467E-8460-4F29-8793-1E83825692BB}" type="presParOf" srcId="{3394DDC0-5231-4868-AA86-606E37E96689}" destId="{B0204F79-A3A1-41C3-8A41-7D7AF69BB822}" srcOrd="1" destOrd="0" presId="urn:microsoft.com/office/officeart/2005/8/layout/hList2"/>
    <dgm:cxn modelId="{A8373EC0-C374-4BEA-89D9-5244E7E390CD}" type="presParOf" srcId="{3394DDC0-5231-4868-AA86-606E37E96689}" destId="{189F1194-C69A-48BB-A9FB-B15BC581870C}" srcOrd="2" destOrd="0" presId="urn:microsoft.com/office/officeart/2005/8/layout/hList2"/>
    <dgm:cxn modelId="{4FD2933C-82CB-40EB-BAA7-765431356421}" type="presParOf" srcId="{189F1194-C69A-48BB-A9FB-B15BC581870C}" destId="{37E19A57-15AB-4C06-A545-4C4C36C4D7B7}" srcOrd="0" destOrd="0" presId="urn:microsoft.com/office/officeart/2005/8/layout/hList2"/>
    <dgm:cxn modelId="{0FEC5F3A-18AF-4320-8556-ADDEC756F477}" type="presParOf" srcId="{189F1194-C69A-48BB-A9FB-B15BC581870C}" destId="{7368A134-87EE-4356-A1BA-A5C88F79DC47}" srcOrd="1" destOrd="0" presId="urn:microsoft.com/office/officeart/2005/8/layout/hList2"/>
    <dgm:cxn modelId="{6F8E9C23-072F-4389-B3DC-28A4C0FF6ABA}" type="presParOf" srcId="{189F1194-C69A-48BB-A9FB-B15BC581870C}" destId="{C02CD074-FFD1-42F7-823F-78DCDEF1624A}"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zh-CN" altLang="en-US" smtClean="0"/>
              <a:t>办公信息化实例教程</a:t>
            </a: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A765921-C3D6-4D59-96F8-AE6D37CD8DAC}" type="datetimeFigureOut">
              <a:rPr lang="zh-CN" altLang="en-US" smtClean="0"/>
              <a:t>2014-11-3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zh-CN" altLang="en-US" smtClean="0"/>
              <a:t>制作人   王惠斌  孟晓峰</a:t>
            </a: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555794-757D-4D3E-9140-8EC7A8FD91AF}" type="slidenum">
              <a:rPr lang="zh-CN" altLang="en-US" smtClean="0"/>
              <a:t>‹#›</a:t>
            </a:fld>
            <a:endParaRPr lang="zh-CN" altLang="en-US"/>
          </a:p>
        </p:txBody>
      </p:sp>
    </p:spTree>
    <p:extLst>
      <p:ext uri="{BB962C8B-B14F-4D97-AF65-F5344CB8AC3E}">
        <p14:creationId xmlns:p14="http://schemas.microsoft.com/office/powerpoint/2010/main" val="250536941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zh-CN" altLang="en-US" smtClean="0"/>
              <a:t>办公信息化实例教程</a:t>
            </a: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DFE046-394B-40A7-A4BD-C937E7ECDF64}" type="datetimeFigureOut">
              <a:rPr lang="zh-CN" altLang="en-US" smtClean="0"/>
              <a:t>2014-11-3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zh-CN" altLang="en-US" smtClean="0"/>
              <a:t>制作人   王惠斌  孟晓峰</a:t>
            </a: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0DAD84-AA0F-4C8D-83B0-74E56E6C168D}" type="slidenum">
              <a:rPr lang="zh-CN" altLang="en-US" smtClean="0"/>
              <a:t>‹#›</a:t>
            </a:fld>
            <a:endParaRPr lang="zh-CN" altLang="en-US"/>
          </a:p>
        </p:txBody>
      </p:sp>
    </p:spTree>
    <p:extLst>
      <p:ext uri="{BB962C8B-B14F-4D97-AF65-F5344CB8AC3E}">
        <p14:creationId xmlns:p14="http://schemas.microsoft.com/office/powerpoint/2010/main" val="1481102469"/>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pPr>
              <a:defRPr/>
            </a:pPr>
            <a:fld id="{955EEFDE-BC06-4EA5-A096-53419B358385}" type="datetime1">
              <a:rPr lang="zh-CN" altLang="en-US" smtClean="0"/>
              <a:t>2014-11-3</a:t>
            </a:fld>
            <a:endParaRPr lang="en-US" altLang="zh-CN"/>
          </a:p>
        </p:txBody>
      </p:sp>
      <p:sp>
        <p:nvSpPr>
          <p:cNvPr id="5" name="Footer Placeholder 4"/>
          <p:cNvSpPr>
            <a:spLocks noGrp="1"/>
          </p:cNvSpPr>
          <p:nvPr>
            <p:ph type="ftr" sz="quarter" idx="11"/>
          </p:nvPr>
        </p:nvSpPr>
        <p:spPr>
          <a:xfrm>
            <a:off x="193638" y="6250164"/>
            <a:ext cx="5962538" cy="365125"/>
          </a:xfrm>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6" name="Slide Number Placeholder 5"/>
          <p:cNvSpPr>
            <a:spLocks noGrp="1"/>
          </p:cNvSpPr>
          <p:nvPr>
            <p:ph type="sldNum" sz="quarter" idx="12"/>
          </p:nvPr>
        </p:nvSpPr>
        <p:spPr/>
        <p:txBody>
          <a:bodyPr/>
          <a:lstStyle/>
          <a:p>
            <a:pPr>
              <a:defRPr/>
            </a:pPr>
            <a:fld id="{B32CDAAA-5DFC-47C3-B1B2-9EFEA04EEE5A}" type="slidenum">
              <a:rPr lang="en-US" altLang="zh-CN" smtClean="0"/>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a:defRPr/>
            </a:pPr>
            <a:fld id="{0D042F92-0D36-4257-A014-AC2B4D037DDF}" type="datetime1">
              <a:rPr lang="zh-CN" altLang="en-US" smtClean="0"/>
              <a:t>2014-11-3</a:t>
            </a:fld>
            <a:endParaRPr lang="en-US" altLang="zh-CN"/>
          </a:p>
        </p:txBody>
      </p:sp>
      <p:sp>
        <p:nvSpPr>
          <p:cNvPr id="5" name="Footer Placeholder 4"/>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6" name="Slide Number Placeholder 5"/>
          <p:cNvSpPr>
            <a:spLocks noGrp="1"/>
          </p:cNvSpPr>
          <p:nvPr>
            <p:ph type="sldNum" sz="quarter" idx="12"/>
          </p:nvPr>
        </p:nvSpPr>
        <p:spPr/>
        <p:txBody>
          <a:bodyPr/>
          <a:lstStyle/>
          <a:p>
            <a:pPr>
              <a:defRPr/>
            </a:pPr>
            <a:fld id="{01A5F797-8BAB-439F-8B40-269E710957BE}" type="slidenum">
              <a:rPr lang="en-US" altLang="zh-CN" smtClean="0"/>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pPr>
              <a:defRPr/>
            </a:pPr>
            <a:fld id="{CF574DC6-E38C-49C9-8711-CEC05F3F02A7}" type="datetime1">
              <a:rPr lang="zh-CN" altLang="en-US" smtClean="0"/>
              <a:t>2014-11-3</a:t>
            </a:fld>
            <a:endParaRPr lang="en-US" altLang="zh-CN"/>
          </a:p>
        </p:txBody>
      </p:sp>
      <p:sp>
        <p:nvSpPr>
          <p:cNvPr id="5" name="Footer Placeholder 4"/>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6" name="Slide Number Placeholder 5"/>
          <p:cNvSpPr>
            <a:spLocks noGrp="1"/>
          </p:cNvSpPr>
          <p:nvPr>
            <p:ph type="sldNum" sz="quarter" idx="12"/>
          </p:nvPr>
        </p:nvSpPr>
        <p:spPr/>
        <p:txBody>
          <a:bodyPr/>
          <a:lstStyle/>
          <a:p>
            <a:pPr>
              <a:defRPr/>
            </a:pPr>
            <a:fld id="{512804BD-62A2-4505-9217-2012B21879BB}" type="slidenum">
              <a:rPr lang="en-US" altLang="zh-CN" smtClean="0"/>
              <a:pPr>
                <a:defRPr/>
              </a:pPr>
              <a:t>‹#›</a:t>
            </a:fld>
            <a:endParaRPr lang="en-US" altLang="zh-CN"/>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pPr>
              <a:defRPr/>
            </a:pPr>
            <a:fld id="{AF605B66-DF71-486F-8762-24C35EED1451}" type="datetime1">
              <a:rPr lang="zh-CN" altLang="en-US" smtClean="0"/>
              <a:t>2014-11-3</a:t>
            </a:fld>
            <a:endParaRPr lang="en-US" altLang="zh-CN" dirty="0"/>
          </a:p>
        </p:txBody>
      </p:sp>
      <p:sp>
        <p:nvSpPr>
          <p:cNvPr id="5" name="Footer Placeholder 4"/>
          <p:cNvSpPr>
            <a:spLocks noGrp="1"/>
          </p:cNvSpPr>
          <p:nvPr>
            <p:ph type="ftr" sz="quarter" idx="11"/>
          </p:nvPr>
        </p:nvSpPr>
        <p:spPr>
          <a:xfrm>
            <a:off x="179512" y="6237312"/>
            <a:ext cx="5976664" cy="377977"/>
          </a:xfrm>
        </p:spPr>
        <p:txBody>
          <a:bodyPr/>
          <a:lstStyle/>
          <a:p>
            <a:pPr algn="ct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6" name="Slide Number Placeholder 5"/>
          <p:cNvSpPr>
            <a:spLocks noGrp="1"/>
          </p:cNvSpPr>
          <p:nvPr>
            <p:ph type="sldNum" sz="quarter" idx="12"/>
          </p:nvPr>
        </p:nvSpPr>
        <p:spPr/>
        <p:txBody>
          <a:bodyPr/>
          <a:lstStyle/>
          <a:p>
            <a:pPr>
              <a:defRPr/>
            </a:pPr>
            <a:fld id="{1EB88D4E-78FB-4119-835D-12C10BA51F26}" type="slidenum">
              <a:rPr lang="en-US" altLang="zh-CN" smtClean="0"/>
              <a:pPr>
                <a:defRPr/>
              </a:pPr>
              <a:t>‹#›</a:t>
            </a:fld>
            <a:endParaRPr lang="en-US" altLang="zh-CN"/>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fld id="{9BAAD156-D864-46D4-B6B7-8D44360BAD62}" type="datetime1">
              <a:rPr lang="zh-CN" altLang="en-US" smtClean="0"/>
              <a:t>2014-11-3</a:t>
            </a:fld>
            <a:endParaRPr lang="en-US" altLang="zh-CN"/>
          </a:p>
        </p:txBody>
      </p:sp>
      <p:sp>
        <p:nvSpPr>
          <p:cNvPr id="5" name="Footer Placeholder 4"/>
          <p:cNvSpPr>
            <a:spLocks noGrp="1"/>
          </p:cNvSpPr>
          <p:nvPr>
            <p:ph type="ftr" sz="quarter" idx="11"/>
          </p:nvPr>
        </p:nvSpPr>
        <p:spPr>
          <a:xfrm>
            <a:off x="193638" y="6250164"/>
            <a:ext cx="5962538" cy="365125"/>
          </a:xfrm>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6" name="Slide Number Placeholder 5"/>
          <p:cNvSpPr>
            <a:spLocks noGrp="1"/>
          </p:cNvSpPr>
          <p:nvPr>
            <p:ph type="sldNum" sz="quarter" idx="12"/>
          </p:nvPr>
        </p:nvSpPr>
        <p:spPr/>
        <p:txBody>
          <a:bodyPr/>
          <a:lstStyle/>
          <a:p>
            <a:pPr>
              <a:defRPr/>
            </a:pPr>
            <a:fld id="{4E7846DD-2D03-4E00-8BDA-7E3BD0BE33ED}" type="slidenum">
              <a:rPr lang="en-US" altLang="zh-CN" smtClean="0"/>
              <a:pPr>
                <a:defRP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pPr>
              <a:defRPr/>
            </a:pPr>
            <a:fld id="{70BCA6CF-FFB3-4F2F-9AA5-58D1E6EA09A4}" type="datetime1">
              <a:rPr lang="zh-CN" altLang="en-US" smtClean="0"/>
              <a:t>2014-11-3</a:t>
            </a:fld>
            <a:endParaRPr lang="en-US" altLang="zh-CN"/>
          </a:p>
        </p:txBody>
      </p:sp>
      <p:sp>
        <p:nvSpPr>
          <p:cNvPr id="6" name="Footer Placeholder 5"/>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7" name="Slide Number Placeholder 6"/>
          <p:cNvSpPr>
            <a:spLocks noGrp="1"/>
          </p:cNvSpPr>
          <p:nvPr>
            <p:ph type="sldNum" sz="quarter" idx="12"/>
          </p:nvPr>
        </p:nvSpPr>
        <p:spPr/>
        <p:txBody>
          <a:bodyPr/>
          <a:lstStyle/>
          <a:p>
            <a:pPr>
              <a:defRPr/>
            </a:pPr>
            <a:fld id="{300EFF9A-4CE7-4CF9-987E-2A2325B31D03}" type="slidenum">
              <a:rPr lang="en-US" altLang="zh-CN" smtClean="0"/>
              <a:pPr>
                <a:defRPr/>
              </a:pPr>
              <a:t>‹#›</a:t>
            </a:fld>
            <a:endParaRPr lang="en-US" altLang="zh-CN"/>
          </a:p>
        </p:txBody>
      </p:sp>
      <p:sp>
        <p:nvSpPr>
          <p:cNvPr id="9" name="Content Placeholder 8"/>
          <p:cNvSpPr>
            <a:spLocks noGrp="1"/>
          </p:cNvSpPr>
          <p:nvPr>
            <p:ph sz="quarter" idx="13"/>
          </p:nvPr>
        </p:nvSpPr>
        <p:spPr>
          <a:xfrm>
            <a:off x="676655" y="2679192"/>
            <a:ext cx="3822192" cy="34472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a:defRPr/>
            </a:pPr>
            <a:fld id="{AF90A339-39F6-4B23-9F27-D178ADC567BA}" type="datetime1">
              <a:rPr lang="zh-CN" altLang="en-US" smtClean="0"/>
              <a:t>2014-11-3</a:t>
            </a:fld>
            <a:endParaRPr lang="en-US" altLang="zh-CN"/>
          </a:p>
        </p:txBody>
      </p:sp>
      <p:sp>
        <p:nvSpPr>
          <p:cNvPr id="8" name="Footer Placeholder 7"/>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9" name="Slide Number Placeholder 8"/>
          <p:cNvSpPr>
            <a:spLocks noGrp="1"/>
          </p:cNvSpPr>
          <p:nvPr>
            <p:ph type="sldNum" sz="quarter" idx="12"/>
          </p:nvPr>
        </p:nvSpPr>
        <p:spPr/>
        <p:txBody>
          <a:bodyPr/>
          <a:lstStyle/>
          <a:p>
            <a:pPr>
              <a:defRPr/>
            </a:pPr>
            <a:fld id="{4C105887-FE5E-4E7D-9C07-23FD01255E49}" type="slidenum">
              <a:rPr lang="en-US" altLang="zh-CN" smtClean="0"/>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pPr>
              <a:defRPr/>
            </a:pPr>
            <a:fld id="{113D053C-42C3-4C2F-B29C-E44957BAD6BE}" type="datetime1">
              <a:rPr lang="zh-CN" altLang="en-US" smtClean="0"/>
              <a:t>2014-11-3</a:t>
            </a:fld>
            <a:endParaRPr lang="en-US" altLang="zh-CN"/>
          </a:p>
        </p:txBody>
      </p:sp>
      <p:sp>
        <p:nvSpPr>
          <p:cNvPr id="4" name="Footer Placeholder 3"/>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5" name="Slide Number Placeholder 4"/>
          <p:cNvSpPr>
            <a:spLocks noGrp="1"/>
          </p:cNvSpPr>
          <p:nvPr>
            <p:ph type="sldNum" sz="quarter" idx="12"/>
          </p:nvPr>
        </p:nvSpPr>
        <p:spPr/>
        <p:txBody>
          <a:bodyPr/>
          <a:lstStyle/>
          <a:p>
            <a:pPr>
              <a:defRPr/>
            </a:pPr>
            <a:fld id="{41D4C6E1-9E99-4360-B88D-C5ED4E2E6EE3}" type="slidenum">
              <a:rPr lang="en-US" altLang="zh-CN" smtClean="0"/>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pPr>
              <a:defRPr/>
            </a:pPr>
            <a:fld id="{A4C1472C-1ACE-4801-9F84-4273B457931C}" type="datetime1">
              <a:rPr lang="zh-CN" altLang="en-US" smtClean="0"/>
              <a:t>2014-11-3</a:t>
            </a:fld>
            <a:endParaRPr lang="en-US" altLang="zh-CN"/>
          </a:p>
        </p:txBody>
      </p:sp>
      <p:sp>
        <p:nvSpPr>
          <p:cNvPr id="3" name="Footer Placeholder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4" name="Slide Number Placeholder 3"/>
          <p:cNvSpPr>
            <a:spLocks noGrp="1"/>
          </p:cNvSpPr>
          <p:nvPr>
            <p:ph type="sldNum" sz="quarter" idx="12"/>
          </p:nvPr>
        </p:nvSpPr>
        <p:spPr/>
        <p:txBody>
          <a:bodyPr/>
          <a:lstStyle/>
          <a:p>
            <a:pPr>
              <a:defRPr/>
            </a:pPr>
            <a:fld id="{6726580D-4A6F-4F09-8ADA-4281EB66BE4F}" type="slidenum">
              <a:rPr lang="en-US" altLang="zh-CN" smtClean="0"/>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pPr>
              <a:defRPr/>
            </a:pPr>
            <a:fld id="{CE748CB7-09A3-4E08-AB1F-4C936064DCD9}" type="datetime1">
              <a:rPr lang="zh-CN" altLang="en-US" smtClean="0"/>
              <a:t>2014-11-3</a:t>
            </a:fld>
            <a:endParaRPr lang="en-US" altLang="zh-CN"/>
          </a:p>
        </p:txBody>
      </p:sp>
      <p:sp>
        <p:nvSpPr>
          <p:cNvPr id="6" name="Footer Placeholder 5"/>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7" name="Slide Number Placeholder 6"/>
          <p:cNvSpPr>
            <a:spLocks noGrp="1"/>
          </p:cNvSpPr>
          <p:nvPr>
            <p:ph type="sldNum" sz="quarter" idx="12"/>
          </p:nvPr>
        </p:nvSpPr>
        <p:spPr/>
        <p:txBody>
          <a:bodyPr/>
          <a:lstStyle/>
          <a:p>
            <a:pPr>
              <a:defRPr/>
            </a:pPr>
            <a:fld id="{C4844E7F-3F7F-4FE7-9436-A8B0BA7944FF}" type="slidenum">
              <a:rPr lang="en-US" altLang="zh-CN" smtClean="0"/>
              <a:pPr>
                <a:defRPr/>
              </a:pPr>
              <a:t>‹#›</a:t>
            </a:fld>
            <a:endParaRPr lang="en-US" altLang="zh-CN"/>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fld id="{E6CE7031-B82B-4F1A-9B2C-9319B3E685F5}" type="datetime1">
              <a:rPr lang="zh-CN" altLang="en-US" smtClean="0"/>
              <a:t>2014-11-3</a:t>
            </a:fld>
            <a:endParaRPr lang="en-US" altLang="zh-CN"/>
          </a:p>
        </p:txBody>
      </p:sp>
      <p:sp>
        <p:nvSpPr>
          <p:cNvPr id="6" name="Footer Placeholder 5"/>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7" name="Slide Number Placeholder 6"/>
          <p:cNvSpPr>
            <a:spLocks noGrp="1"/>
          </p:cNvSpPr>
          <p:nvPr>
            <p:ph type="sldNum" sz="quarter" idx="12"/>
          </p:nvPr>
        </p:nvSpPr>
        <p:spPr/>
        <p:txBody>
          <a:bodyPr/>
          <a:lstStyle/>
          <a:p>
            <a:pPr>
              <a:defRPr/>
            </a:pPr>
            <a:fld id="{00005538-CB74-49DB-88CC-8B026A00FDCC}" type="slidenum">
              <a:rPr lang="en-US" altLang="zh-CN" smtClean="0"/>
              <a:pPr>
                <a:defRPr/>
              </a:pPr>
              <a:t>‹#›</a:t>
            </a:fld>
            <a:endParaRPr lang="en-US" altLang="zh-CN"/>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100" baseline="0">
                <a:solidFill>
                  <a:schemeClr val="tx2"/>
                </a:solidFill>
              </a:defRPr>
            </a:lvl1pPr>
          </a:lstStyle>
          <a:p>
            <a:pPr>
              <a:defRPr/>
            </a:pPr>
            <a:fld id="{2FA941A1-3536-45A1-AC87-4DD257AB5604}" type="datetime1">
              <a:rPr lang="zh-CN" altLang="en-US" smtClean="0"/>
              <a:t>2014-11-3</a:t>
            </a:fld>
            <a:endParaRPr lang="en-US" altLang="zh-CN" dirty="0"/>
          </a:p>
        </p:txBody>
      </p:sp>
      <p:sp>
        <p:nvSpPr>
          <p:cNvPr id="5" name="Footer Placeholder 4"/>
          <p:cNvSpPr>
            <a:spLocks noGrp="1"/>
          </p:cNvSpPr>
          <p:nvPr>
            <p:ph type="ftr" sz="quarter" idx="3"/>
          </p:nvPr>
        </p:nvSpPr>
        <p:spPr>
          <a:xfrm>
            <a:off x="971600" y="6250164"/>
            <a:ext cx="5616624" cy="365125"/>
          </a:xfrm>
          <a:prstGeom prst="rect">
            <a:avLst/>
          </a:prstGeom>
        </p:spPr>
        <p:txBody>
          <a:bodyPr vert="horz" lIns="91440" tIns="45720" rIns="91440" bIns="45720" rtlCol="0" anchor="ctr"/>
          <a:lstStyle>
            <a:lvl1pPr algn="l">
              <a:defRPr sz="1100">
                <a:solidFill>
                  <a:schemeClr val="tx2"/>
                </a:solidFill>
              </a:defRPr>
            </a:lvl1pPr>
          </a:lstStyle>
          <a:p>
            <a:pP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pPr>
              <a:defRPr/>
            </a:pPr>
            <a:fld id="{38CF3D37-5C93-4248-B7EB-D91B98F6A1E2}" type="slidenum">
              <a:rPr lang="en-US" altLang="zh-CN" smtClean="0"/>
              <a:pPr>
                <a:defRPr/>
              </a:pPr>
              <a:t>‹#›</a:t>
            </a:fld>
            <a:endParaRPr lang="en-US" altLang="zh-CN"/>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Tree>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Lst>
  <p:hf sldNum="0" hdr="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jp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7.jp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diagramLayout" Target="../diagrams/layout4.xml"/><Relationship Id="rId7" Type="http://schemas.openxmlformats.org/officeDocument/2006/relationships/image" Target="../media/image11.jp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10" Type="http://schemas.openxmlformats.org/officeDocument/2006/relationships/image" Target="../media/image14.jpg"/><Relationship Id="rId4" Type="http://schemas.openxmlformats.org/officeDocument/2006/relationships/diagramQuickStyle" Target="../diagrams/quickStyle4.xml"/><Relationship Id="rId9" Type="http://schemas.openxmlformats.org/officeDocument/2006/relationships/image" Target="../media/image1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oleObject" Target="../embeddings/oleObject2.bin"/><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diagramLayout" Target="../diagrams/layout1.xml"/><Relationship Id="rId7" Type="http://schemas.openxmlformats.org/officeDocument/2006/relationships/image" Target="../media/image2.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5.jpg"/><Relationship Id="rId4" Type="http://schemas.openxmlformats.org/officeDocument/2006/relationships/diagramQuickStyle" Target="../diagrams/quickStyle1.xml"/><Relationship Id="rId9"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935669" y="1052736"/>
            <a:ext cx="7344667" cy="1872456"/>
          </a:xfrm>
          <a:prstGeom prst="rect">
            <a:avLst/>
          </a:prstGeom>
        </p:spPr>
        <p:txBody>
          <a:bodyPr/>
          <a:lstStyle>
            <a:lvl1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2pPr>
            <a:lvl3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3pPr>
            <a:lvl4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4pPr>
            <a:lvl5pPr algn="l" rtl="0" eaLnBrk="0" fontAlgn="base" hangingPunct="0">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5pPr>
            <a:lvl6pPr marL="4572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6pPr>
            <a:lvl7pPr marL="9144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7pPr>
            <a:lvl8pPr marL="13716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8pPr>
            <a:lvl9pPr marL="1828800" algn="l" rtl="0" fontAlgn="base">
              <a:spcBef>
                <a:spcPct val="0"/>
              </a:spcBef>
              <a:spcAft>
                <a:spcPct val="0"/>
              </a:spcAft>
              <a:defRPr sz="4000">
                <a:solidFill>
                  <a:schemeClr val="tx1"/>
                </a:solidFill>
                <a:effectLst>
                  <a:outerShdw blurRad="38100" dist="38100" dir="2700000" algn="tl">
                    <a:srgbClr val="C0C0C0"/>
                  </a:outerShdw>
                </a:effectLst>
                <a:latin typeface="Comic Sans MS" pitchFamily="66" charset="0"/>
                <a:ea typeface="黑体" pitchFamily="2" charset="-122"/>
              </a:defRPr>
            </a:lvl9pPr>
          </a:lstStyle>
          <a:p>
            <a:pPr>
              <a:lnSpc>
                <a:spcPct val="150000"/>
              </a:lnSpc>
            </a:pPr>
            <a:r>
              <a:rPr lang="zh-CN" altLang="en-US" dirty="0" smtClean="0"/>
              <a:t>   办公信息化实例教程</a:t>
            </a:r>
            <a:r>
              <a:rPr lang="en-US" altLang="zh-CN" dirty="0" smtClean="0"/>
              <a:t/>
            </a:r>
            <a:br>
              <a:rPr lang="en-US" altLang="zh-CN" dirty="0" smtClean="0"/>
            </a:br>
            <a:r>
              <a:rPr lang="zh-CN" altLang="en-US" dirty="0" smtClean="0"/>
              <a:t>（</a:t>
            </a:r>
            <a:r>
              <a:rPr lang="en-US" altLang="zh-CN" dirty="0" smtClean="0"/>
              <a:t>Windows 7+Office 2010</a:t>
            </a:r>
            <a:r>
              <a:rPr lang="zh-CN" altLang="en-US" dirty="0" smtClean="0"/>
              <a:t>）</a:t>
            </a:r>
            <a:endParaRPr lang="zh-CN" altLang="en-US" dirty="0"/>
          </a:p>
        </p:txBody>
      </p:sp>
      <p:sp>
        <p:nvSpPr>
          <p:cNvPr id="5" name="副标题 2"/>
          <p:cNvSpPr txBox="1">
            <a:spLocks/>
          </p:cNvSpPr>
          <p:nvPr/>
        </p:nvSpPr>
        <p:spPr>
          <a:xfrm>
            <a:off x="1475656" y="3356992"/>
            <a:ext cx="6012592" cy="936104"/>
          </a:xfrm>
          <a:prstGeom prst="rect">
            <a:avLst/>
          </a:prstGeom>
        </p:spPr>
        <p:txBody>
          <a:bodyPr/>
          <a:lstStyle>
            <a:lvl1pPr marL="342900" indent="-342900" algn="l" rtl="0" eaLnBrk="0" fontAlgn="base" hangingPunct="0">
              <a:spcBef>
                <a:spcPct val="20000"/>
              </a:spcBef>
              <a:spcAft>
                <a:spcPct val="0"/>
              </a:spcAft>
              <a:buClr>
                <a:srgbClr val="0000CC"/>
              </a:buClr>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90000"/>
              <a:buFont typeface="Wingdings" pitchFamily="2" charset="2"/>
              <a:buChar char="Ø"/>
              <a:defRPr sz="2800">
                <a:solidFill>
                  <a:schemeClr val="tx1"/>
                </a:solidFill>
                <a:effectLst>
                  <a:outerShdw blurRad="38100" dist="38100" dir="2700000" algn="tl">
                    <a:srgbClr val="C0C0C0"/>
                  </a:outerShdw>
                </a:effectLst>
                <a:latin typeface="+mn-lt"/>
                <a:ea typeface="宋体" pitchFamily="2" charset="-122"/>
              </a:defRPr>
            </a:lvl2pPr>
            <a:lvl3pPr marL="1143000" indent="-228600" algn="l" rtl="0" eaLnBrk="0" fontAlgn="base" hangingPunct="0">
              <a:spcBef>
                <a:spcPct val="20000"/>
              </a:spcBef>
              <a:spcAft>
                <a:spcPct val="0"/>
              </a:spcAft>
              <a:buChar char="•"/>
              <a:defRPr sz="2400">
                <a:solidFill>
                  <a:schemeClr val="tx1"/>
                </a:solidFill>
                <a:effectLst>
                  <a:outerShdw blurRad="38100" dist="38100" dir="2700000" algn="tl">
                    <a:srgbClr val="C0C0C0"/>
                  </a:outerShdw>
                </a:effectLst>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C0C0C0"/>
                  </a:outerShdw>
                </a:effectLst>
                <a:latin typeface="+mn-lt"/>
                <a:ea typeface="宋体" pitchFamily="2" charset="-122"/>
              </a:defRPr>
            </a:lvl9pPr>
          </a:lstStyle>
          <a:p>
            <a:pPr marL="0" indent="0">
              <a:buNone/>
            </a:pPr>
            <a:r>
              <a:rPr lang="zh-CN" altLang="en-US" sz="2000" dirty="0" smtClean="0">
                <a:latin typeface="宋体" pitchFamily="2" charset="-122"/>
                <a:ea typeface="宋体" pitchFamily="2" charset="-122"/>
              </a:rPr>
              <a:t>主  编  王惠斌  马耀峰</a:t>
            </a:r>
            <a:endParaRPr lang="en-US" altLang="zh-CN" sz="2000" dirty="0" smtClean="0">
              <a:latin typeface="宋体" pitchFamily="2" charset="-122"/>
              <a:ea typeface="宋体" pitchFamily="2" charset="-122"/>
            </a:endParaRPr>
          </a:p>
          <a:p>
            <a:pPr marL="0" indent="0">
              <a:buNone/>
            </a:pPr>
            <a:r>
              <a:rPr lang="zh-CN" altLang="en-US" sz="2000" dirty="0" smtClean="0">
                <a:latin typeface="宋体" pitchFamily="2" charset="-122"/>
                <a:ea typeface="宋体" pitchFamily="2" charset="-122"/>
              </a:rPr>
              <a:t>副主编  孟晓峰  李  建   李红兰  贾  磊</a:t>
            </a:r>
          </a:p>
          <a:p>
            <a:endParaRPr lang="zh-CN" altLang="en-US" dirty="0"/>
          </a:p>
        </p:txBody>
      </p:sp>
      <p:sp>
        <p:nvSpPr>
          <p:cNvPr id="6" name="TextBox 5"/>
          <p:cNvSpPr txBox="1"/>
          <p:nvPr/>
        </p:nvSpPr>
        <p:spPr>
          <a:xfrm>
            <a:off x="611560" y="404664"/>
            <a:ext cx="5400600" cy="369332"/>
          </a:xfrm>
          <a:prstGeom prst="rect">
            <a:avLst/>
          </a:prstGeom>
          <a:noFill/>
        </p:spPr>
        <p:txBody>
          <a:bodyPr wrap="square" rtlCol="0">
            <a:spAutoFit/>
          </a:bodyPr>
          <a:lstStyle/>
          <a:p>
            <a:r>
              <a:rPr lang="zh-CN" altLang="en-US" dirty="0" smtClean="0"/>
              <a:t>高职高专院校“十二五”精品示范系列教材</a:t>
            </a:r>
            <a:endParaRPr lang="zh-CN" altLang="en-US" dirty="0"/>
          </a:p>
        </p:txBody>
      </p:sp>
      <p:sp>
        <p:nvSpPr>
          <p:cNvPr id="8" name="TextBox 7"/>
          <p:cNvSpPr txBox="1"/>
          <p:nvPr/>
        </p:nvSpPr>
        <p:spPr>
          <a:xfrm>
            <a:off x="323528" y="6199220"/>
            <a:ext cx="7704856" cy="523220"/>
          </a:xfrm>
          <a:prstGeom prst="rect">
            <a:avLst/>
          </a:prstGeom>
          <a:solidFill>
            <a:schemeClr val="accent1">
              <a:lumMod val="20000"/>
              <a:lumOff val="80000"/>
            </a:schemeClr>
          </a:solidFill>
        </p:spPr>
        <p:txBody>
          <a:bodyPr wrap="square" rtlCol="0">
            <a:spAutoFit/>
          </a:bodyPr>
          <a:lstStyle/>
          <a:p>
            <a:r>
              <a:rPr lang="zh-CN" altLang="en-US" dirty="0" smtClean="0"/>
              <a:t>                            </a:t>
            </a:r>
            <a:r>
              <a:rPr lang="zh-CN" altLang="en-US" sz="2800" dirty="0" smtClean="0"/>
              <a:t>中国水利水电出版社</a:t>
            </a:r>
            <a:endParaRPr lang="zh-CN" altLang="en-US" sz="2800" dirty="0"/>
          </a:p>
        </p:txBody>
      </p:sp>
      <p:sp>
        <p:nvSpPr>
          <p:cNvPr id="13" name="页脚占位符 12"/>
          <p:cNvSpPr>
            <a:spLocks noGrp="1"/>
          </p:cNvSpPr>
          <p:nvPr>
            <p:ph type="ftr" sz="quarter" idx="11"/>
          </p:nvPr>
        </p:nvSpPr>
        <p:spPr/>
        <p:txBody>
          <a:bodyPr/>
          <a:lstStyle/>
          <a:p>
            <a:pPr>
              <a:defRPr/>
            </a:pPr>
            <a:endParaRPr lang="en-US" altLang="zh-CN" dirty="0"/>
          </a:p>
        </p:txBody>
      </p:sp>
    </p:spTree>
    <p:extLst>
      <p:ext uri="{BB962C8B-B14F-4D97-AF65-F5344CB8AC3E}">
        <p14:creationId xmlns:p14="http://schemas.microsoft.com/office/powerpoint/2010/main" val="343563320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57200" y="277813"/>
            <a:ext cx="7931150" cy="1139825"/>
          </a:xfrm>
        </p:spPr>
        <p:txBody>
          <a:bodyPr/>
          <a:lstStyle/>
          <a:p>
            <a:pPr eaLnBrk="1" hangingPunct="1"/>
            <a:r>
              <a:rPr lang="en-US" altLang="zh-CN" sz="4000" smtClean="0">
                <a:latin typeface="仿宋_GB2312" pitchFamily="49" charset="-122"/>
                <a:ea typeface="仿宋_GB2312" pitchFamily="49" charset="-122"/>
              </a:rPr>
              <a:t>1.1.2  </a:t>
            </a:r>
            <a:r>
              <a:rPr lang="zh-CN" altLang="en-US" sz="4000" smtClean="0">
                <a:latin typeface="仿宋_GB2312" pitchFamily="49" charset="-122"/>
                <a:ea typeface="仿宋_GB2312" pitchFamily="49" charset="-122"/>
              </a:rPr>
              <a:t>办公自动化系统的功能</a:t>
            </a:r>
          </a:p>
        </p:txBody>
      </p:sp>
      <p:graphicFrame>
        <p:nvGraphicFramePr>
          <p:cNvPr id="4" name="图示 3"/>
          <p:cNvGraphicFramePr/>
          <p:nvPr>
            <p:extLst>
              <p:ext uri="{D42A27DB-BD31-4B8C-83A1-F6EECF244321}">
                <p14:modId xmlns:p14="http://schemas.microsoft.com/office/powerpoint/2010/main" val="2362696945"/>
              </p:ext>
            </p:extLst>
          </p:nvPr>
        </p:nvGraphicFramePr>
        <p:xfrm>
          <a:off x="1524000" y="260536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内容占位符 1"/>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310405" y="1628800"/>
            <a:ext cx="8510067" cy="4610075"/>
          </a:xfrm>
        </p:spPr>
      </p:pic>
      <p:sp>
        <p:nvSpPr>
          <p:cNvPr id="3" name="日期占位符 2"/>
          <p:cNvSpPr>
            <a:spLocks noGrp="1"/>
          </p:cNvSpPr>
          <p:nvPr>
            <p:ph type="dt" sz="half" idx="10"/>
          </p:nvPr>
        </p:nvSpPr>
        <p:spPr/>
        <p:txBody>
          <a:bodyPr/>
          <a:lstStyle/>
          <a:p>
            <a:pPr>
              <a:defRPr/>
            </a:pPr>
            <a:fld id="{0571FB8C-40E7-468D-9055-16B827FCE3FB}" type="datetime1">
              <a:rPr lang="zh-CN" altLang="en-US" smtClean="0"/>
              <a:t>2014-11-3</a:t>
            </a:fld>
            <a:endParaRPr lang="en-US" altLang="zh-CN"/>
          </a:p>
        </p:txBody>
      </p:sp>
      <p:sp>
        <p:nvSpPr>
          <p:cNvPr id="5" name="页脚占位符 4"/>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57200" y="277813"/>
            <a:ext cx="7931150" cy="1139825"/>
          </a:xfrm>
        </p:spPr>
        <p:txBody>
          <a:bodyPr/>
          <a:lstStyle/>
          <a:p>
            <a:pPr eaLnBrk="1" hangingPunct="1"/>
            <a:r>
              <a:rPr lang="en-US" altLang="zh-CN" sz="4000" smtClean="0">
                <a:latin typeface="仿宋_GB2312" pitchFamily="49" charset="-122"/>
                <a:ea typeface="仿宋_GB2312" pitchFamily="49" charset="-122"/>
              </a:rPr>
              <a:t>1.1.2  </a:t>
            </a:r>
            <a:r>
              <a:rPr lang="zh-CN" altLang="en-US" sz="4000" smtClean="0">
                <a:latin typeface="仿宋_GB2312" pitchFamily="49" charset="-122"/>
                <a:ea typeface="仿宋_GB2312" pitchFamily="49" charset="-122"/>
              </a:rPr>
              <a:t>办公自动化系统的功能</a:t>
            </a:r>
          </a:p>
        </p:txBody>
      </p:sp>
      <p:graphicFrame>
        <p:nvGraphicFramePr>
          <p:cNvPr id="4" name="图示 3"/>
          <p:cNvGraphicFramePr/>
          <p:nvPr>
            <p:extLst>
              <p:ext uri="{D42A27DB-BD31-4B8C-83A1-F6EECF244321}">
                <p14:modId xmlns:p14="http://schemas.microsoft.com/office/powerpoint/2010/main" val="441936226"/>
              </p:ext>
            </p:extLst>
          </p:nvPr>
        </p:nvGraphicFramePr>
        <p:xfrm>
          <a:off x="1524000" y="260536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内容占位符 1"/>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701429" y="1146994"/>
            <a:ext cx="7759003" cy="5666382"/>
          </a:xfrm>
        </p:spPr>
      </p:pic>
      <p:sp>
        <p:nvSpPr>
          <p:cNvPr id="3" name="日期占位符 2"/>
          <p:cNvSpPr>
            <a:spLocks noGrp="1"/>
          </p:cNvSpPr>
          <p:nvPr>
            <p:ph type="dt" sz="half" idx="10"/>
          </p:nvPr>
        </p:nvSpPr>
        <p:spPr/>
        <p:txBody>
          <a:bodyPr/>
          <a:lstStyle/>
          <a:p>
            <a:pPr>
              <a:defRPr/>
            </a:pPr>
            <a:fld id="{F1A1F884-4810-432C-8EFA-810A69A006EF}" type="datetime1">
              <a:rPr lang="zh-CN" altLang="en-US" smtClean="0"/>
              <a:t>2014-11-3</a:t>
            </a:fld>
            <a:endParaRPr lang="en-US" altLang="zh-CN"/>
          </a:p>
        </p:txBody>
      </p:sp>
      <p:sp>
        <p:nvSpPr>
          <p:cNvPr id="5" name="页脚占位符 4"/>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extLst>
      <p:ext uri="{BB962C8B-B14F-4D97-AF65-F5344CB8AC3E}">
        <p14:creationId xmlns:p14="http://schemas.microsoft.com/office/powerpoint/2010/main" val="180121002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p:cNvSpPr>
            <a:spLocks noGrp="1" noChangeArrowheads="1"/>
          </p:cNvSpPr>
          <p:nvPr>
            <p:ph idx="1"/>
          </p:nvPr>
        </p:nvSpPr>
        <p:spPr/>
        <p:txBody>
          <a:bodyPr rtlCol="0">
            <a:normAutofit/>
          </a:bodyPr>
          <a:lstStyle/>
          <a:p>
            <a:pPr eaLnBrk="1" fontAlgn="auto" hangingPunct="1">
              <a:spcAft>
                <a:spcPts val="0"/>
              </a:spcAft>
              <a:buFont typeface="Arial" panose="020B0604020202020204" pitchFamily="34" charset="0"/>
              <a:buChar char="•"/>
              <a:defRPr/>
            </a:pPr>
            <a:r>
              <a:rPr lang="zh-CN" altLang="en-US" sz="2800" b="1" dirty="0" smtClean="0">
                <a:latin typeface="仿宋_GB2312" pitchFamily="49" charset="-122"/>
                <a:ea typeface="仿宋_GB2312" pitchFamily="49" charset="-122"/>
              </a:rPr>
              <a:t>办公自动化系统的组成要素：</a:t>
            </a:r>
            <a:endParaRPr lang="en-US" altLang="zh-CN" sz="2800" b="1" dirty="0" smtClean="0">
              <a:latin typeface="仿宋_GB2312" pitchFamily="49" charset="-122"/>
              <a:ea typeface="仿宋_GB2312" pitchFamily="49" charset="-122"/>
            </a:endParaRPr>
          </a:p>
          <a:p>
            <a:pPr lvl="1">
              <a:buFont typeface="Arial" panose="020B0604020202020204" pitchFamily="34" charset="0"/>
              <a:buChar char="•"/>
              <a:defRPr/>
            </a:pPr>
            <a:r>
              <a:rPr lang="zh-CN" altLang="en-US" sz="2200" dirty="0" smtClean="0">
                <a:latin typeface="仿宋_GB2312" pitchFamily="49" charset="-122"/>
                <a:ea typeface="仿宋_GB2312" pitchFamily="49" charset="-122"/>
              </a:rPr>
              <a:t>办公人员</a:t>
            </a:r>
            <a:endParaRPr lang="en-US" altLang="zh-CN" sz="2200" dirty="0" smtClean="0">
              <a:latin typeface="仿宋_GB2312" pitchFamily="49" charset="-122"/>
              <a:ea typeface="仿宋_GB2312" pitchFamily="49" charset="-122"/>
            </a:endParaRPr>
          </a:p>
          <a:p>
            <a:pPr lvl="1">
              <a:buFont typeface="Arial" panose="020B0604020202020204" pitchFamily="34" charset="0"/>
              <a:buChar char="•"/>
              <a:defRPr/>
            </a:pPr>
            <a:r>
              <a:rPr lang="zh-CN" altLang="en-US" sz="2200" dirty="0" smtClean="0">
                <a:latin typeface="仿宋_GB2312" pitchFamily="49" charset="-122"/>
                <a:ea typeface="仿宋_GB2312" pitchFamily="49" charset="-122"/>
              </a:rPr>
              <a:t>办公信息</a:t>
            </a:r>
            <a:endParaRPr lang="en-US" altLang="zh-CN" sz="2200" dirty="0" smtClean="0">
              <a:latin typeface="仿宋_GB2312" pitchFamily="49" charset="-122"/>
              <a:ea typeface="仿宋_GB2312" pitchFamily="49" charset="-122"/>
            </a:endParaRPr>
          </a:p>
          <a:p>
            <a:pPr lvl="1">
              <a:buFont typeface="Arial" panose="020B0604020202020204" pitchFamily="34" charset="0"/>
              <a:buChar char="•"/>
              <a:defRPr/>
            </a:pPr>
            <a:r>
              <a:rPr lang="zh-CN" altLang="en-US" sz="2200" dirty="0" smtClean="0">
                <a:latin typeface="仿宋_GB2312" pitchFamily="49" charset="-122"/>
                <a:ea typeface="仿宋_GB2312" pitchFamily="49" charset="-122"/>
              </a:rPr>
              <a:t>办公流程</a:t>
            </a:r>
            <a:endParaRPr lang="en-US" altLang="zh-CN" sz="2200" dirty="0" smtClean="0">
              <a:latin typeface="仿宋_GB2312" pitchFamily="49" charset="-122"/>
              <a:ea typeface="仿宋_GB2312" pitchFamily="49" charset="-122"/>
            </a:endParaRPr>
          </a:p>
          <a:p>
            <a:pPr lvl="1">
              <a:buFont typeface="Arial" panose="020B0604020202020204" pitchFamily="34" charset="0"/>
              <a:buChar char="•"/>
              <a:defRPr/>
            </a:pPr>
            <a:r>
              <a:rPr lang="zh-CN" altLang="en-US" sz="2200" dirty="0" smtClean="0">
                <a:latin typeface="仿宋_GB2312" pitchFamily="49" charset="-122"/>
                <a:ea typeface="仿宋_GB2312" pitchFamily="49" charset="-122"/>
              </a:rPr>
              <a:t>办公设备</a:t>
            </a:r>
          </a:p>
          <a:p>
            <a:pPr eaLnBrk="1" fontAlgn="auto" hangingPunct="1">
              <a:lnSpc>
                <a:spcPct val="80000"/>
              </a:lnSpc>
              <a:spcAft>
                <a:spcPts val="0"/>
              </a:spcAft>
              <a:buFont typeface="Arial" panose="020B0604020202020204" pitchFamily="34" charset="0"/>
              <a:buChar char="•"/>
              <a:defRPr/>
            </a:pPr>
            <a:endParaRPr lang="en-US" altLang="zh-CN" sz="1800" dirty="0" smtClean="0">
              <a:latin typeface="仿宋_GB2312" pitchFamily="49" charset="-122"/>
              <a:ea typeface="仿宋_GB2312" pitchFamily="49" charset="-122"/>
            </a:endParaRPr>
          </a:p>
        </p:txBody>
      </p:sp>
      <p:sp>
        <p:nvSpPr>
          <p:cNvPr id="13824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smtClean="0">
                <a:latin typeface="仿宋_GB2312" pitchFamily="49" charset="-122"/>
                <a:ea typeface="仿宋_GB2312" pitchFamily="49" charset="-122"/>
              </a:rPr>
              <a:t>1.1.3  </a:t>
            </a:r>
            <a:r>
              <a:rPr lang="zh-CN" altLang="en-US" sz="4000" smtClean="0">
                <a:latin typeface="仿宋_GB2312" pitchFamily="49" charset="-122"/>
                <a:ea typeface="仿宋_GB2312" pitchFamily="49" charset="-122"/>
              </a:rPr>
              <a:t>办公自动化系统的组成 </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628800"/>
            <a:ext cx="8387715" cy="4857750"/>
          </a:xfrm>
          <a:prstGeom prst="rect">
            <a:avLst/>
          </a:prstGeom>
        </p:spPr>
      </p:pic>
      <p:sp>
        <p:nvSpPr>
          <p:cNvPr id="3" name="日期占位符 2"/>
          <p:cNvSpPr>
            <a:spLocks noGrp="1"/>
          </p:cNvSpPr>
          <p:nvPr>
            <p:ph type="dt" sz="half" idx="10"/>
          </p:nvPr>
        </p:nvSpPr>
        <p:spPr/>
        <p:txBody>
          <a:bodyPr/>
          <a:lstStyle/>
          <a:p>
            <a:pPr>
              <a:defRPr/>
            </a:pPr>
            <a:fld id="{6BC92AB9-032D-4831-A1D0-2557D01CAE0D}" type="datetime1">
              <a:rPr lang="zh-CN" altLang="en-US" smtClean="0"/>
              <a:t>2014-11-3</a:t>
            </a:fld>
            <a:endParaRPr lang="en-US" altLang="zh-CN"/>
          </a:p>
        </p:txBody>
      </p:sp>
      <p:sp>
        <p:nvSpPr>
          <p:cNvPr id="4" name="页脚占位符 3"/>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p:cNvSpPr>
            <a:spLocks noGrp="1" noChangeArrowheads="1"/>
          </p:cNvSpPr>
          <p:nvPr>
            <p:ph idx="1"/>
          </p:nvPr>
        </p:nvSpPr>
        <p:spPr/>
        <p:txBody>
          <a:bodyPr rtlCol="0">
            <a:normAutofit/>
          </a:bodyPr>
          <a:lstStyle/>
          <a:p>
            <a:pPr eaLnBrk="1" fontAlgn="auto" hangingPunct="1">
              <a:spcAft>
                <a:spcPts val="0"/>
              </a:spcAft>
              <a:buFont typeface="Arial" panose="020B0604020202020204" pitchFamily="34" charset="0"/>
              <a:buChar char="•"/>
              <a:defRPr/>
            </a:pPr>
            <a:r>
              <a:rPr lang="zh-CN" altLang="en-US" sz="2800" b="1" dirty="0" smtClean="0">
                <a:latin typeface="仿宋_GB2312" pitchFamily="49" charset="-122"/>
                <a:ea typeface="仿宋_GB2312" pitchFamily="49" charset="-122"/>
              </a:rPr>
              <a:t>办公自动化系统的处理环节：</a:t>
            </a:r>
            <a:endParaRPr lang="en-US" altLang="zh-CN" sz="2800" b="1" dirty="0" smtClean="0">
              <a:latin typeface="仿宋_GB2312" pitchFamily="49" charset="-122"/>
              <a:ea typeface="仿宋_GB2312" pitchFamily="49" charset="-122"/>
            </a:endParaRPr>
          </a:p>
          <a:p>
            <a:pPr lvl="1">
              <a:buFont typeface="Arial" panose="020B0604020202020204" pitchFamily="34" charset="0"/>
              <a:buChar char="•"/>
              <a:defRPr/>
            </a:pPr>
            <a:r>
              <a:rPr lang="zh-CN" altLang="en-US" sz="2200" dirty="0" smtClean="0">
                <a:latin typeface="仿宋_GB2312" pitchFamily="49" charset="-122"/>
                <a:ea typeface="仿宋_GB2312" pitchFamily="49" charset="-122"/>
              </a:rPr>
              <a:t>信息输入</a:t>
            </a:r>
            <a:endParaRPr lang="en-US" altLang="zh-CN" sz="2200" dirty="0" smtClean="0">
              <a:latin typeface="仿宋_GB2312" pitchFamily="49" charset="-122"/>
              <a:ea typeface="仿宋_GB2312" pitchFamily="49" charset="-122"/>
            </a:endParaRPr>
          </a:p>
          <a:p>
            <a:pPr lvl="1">
              <a:buFont typeface="Arial" panose="020B0604020202020204" pitchFamily="34" charset="0"/>
              <a:buChar char="•"/>
              <a:defRPr/>
            </a:pPr>
            <a:r>
              <a:rPr lang="zh-CN" altLang="en-US" sz="2200" dirty="0" smtClean="0">
                <a:latin typeface="仿宋_GB2312" pitchFamily="49" charset="-122"/>
                <a:ea typeface="仿宋_GB2312" pitchFamily="49" charset="-122"/>
              </a:rPr>
              <a:t>信息处理</a:t>
            </a:r>
            <a:endParaRPr lang="en-US" altLang="zh-CN" sz="2200" dirty="0" smtClean="0">
              <a:latin typeface="仿宋_GB2312" pitchFamily="49" charset="-122"/>
              <a:ea typeface="仿宋_GB2312" pitchFamily="49" charset="-122"/>
            </a:endParaRPr>
          </a:p>
          <a:p>
            <a:pPr lvl="1">
              <a:buFont typeface="Arial" panose="020B0604020202020204" pitchFamily="34" charset="0"/>
              <a:buChar char="•"/>
              <a:defRPr/>
            </a:pPr>
            <a:r>
              <a:rPr lang="zh-CN" altLang="en-US" sz="2200" dirty="0" smtClean="0">
                <a:latin typeface="仿宋_GB2312" pitchFamily="49" charset="-122"/>
                <a:ea typeface="仿宋_GB2312" pitchFamily="49" charset="-122"/>
              </a:rPr>
              <a:t>信息反馈</a:t>
            </a:r>
            <a:endParaRPr lang="en-US" altLang="zh-CN" sz="2200" dirty="0" smtClean="0">
              <a:latin typeface="仿宋_GB2312" pitchFamily="49" charset="-122"/>
              <a:ea typeface="仿宋_GB2312" pitchFamily="49" charset="-122"/>
            </a:endParaRPr>
          </a:p>
          <a:p>
            <a:pPr lvl="1">
              <a:buFont typeface="Arial" panose="020B0604020202020204" pitchFamily="34" charset="0"/>
              <a:buChar char="•"/>
              <a:defRPr/>
            </a:pPr>
            <a:r>
              <a:rPr lang="zh-CN" altLang="en-US" sz="2200" dirty="0" smtClean="0">
                <a:latin typeface="仿宋_GB2312" pitchFamily="49" charset="-122"/>
                <a:ea typeface="仿宋_GB2312" pitchFamily="49" charset="-122"/>
              </a:rPr>
              <a:t>信息输出</a:t>
            </a:r>
          </a:p>
          <a:p>
            <a:pPr eaLnBrk="1" fontAlgn="auto" hangingPunct="1">
              <a:lnSpc>
                <a:spcPct val="80000"/>
              </a:lnSpc>
              <a:spcAft>
                <a:spcPts val="0"/>
              </a:spcAft>
              <a:buFont typeface="Arial" panose="020B0604020202020204" pitchFamily="34" charset="0"/>
              <a:buChar char="•"/>
              <a:defRPr/>
            </a:pPr>
            <a:endParaRPr lang="en-US" altLang="zh-CN" sz="1800" dirty="0" smtClean="0">
              <a:latin typeface="仿宋_GB2312" pitchFamily="49" charset="-122"/>
              <a:ea typeface="仿宋_GB2312" pitchFamily="49" charset="-122"/>
            </a:endParaRPr>
          </a:p>
        </p:txBody>
      </p:sp>
      <p:sp>
        <p:nvSpPr>
          <p:cNvPr id="13824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smtClean="0">
                <a:latin typeface="仿宋_GB2312" pitchFamily="49" charset="-122"/>
                <a:ea typeface="仿宋_GB2312" pitchFamily="49" charset="-122"/>
              </a:rPr>
              <a:t>1.1.3  </a:t>
            </a:r>
            <a:r>
              <a:rPr lang="zh-CN" altLang="en-US" sz="4000" smtClean="0">
                <a:latin typeface="仿宋_GB2312" pitchFamily="49" charset="-122"/>
                <a:ea typeface="仿宋_GB2312" pitchFamily="49" charset="-122"/>
              </a:rPr>
              <a:t>办公自动化系统的组成 </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383109"/>
            <a:ext cx="7417306" cy="6430267"/>
          </a:xfrm>
          <a:prstGeom prst="rect">
            <a:avLst/>
          </a:prstGeom>
        </p:spPr>
      </p:pic>
      <p:sp>
        <p:nvSpPr>
          <p:cNvPr id="3" name="日期占位符 2"/>
          <p:cNvSpPr>
            <a:spLocks noGrp="1"/>
          </p:cNvSpPr>
          <p:nvPr>
            <p:ph type="dt" sz="half" idx="10"/>
          </p:nvPr>
        </p:nvSpPr>
        <p:spPr/>
        <p:txBody>
          <a:bodyPr/>
          <a:lstStyle/>
          <a:p>
            <a:pPr>
              <a:defRPr/>
            </a:pPr>
            <a:fld id="{F097A747-5AC9-4FE0-B26A-9630251A7CC4}" type="datetime1">
              <a:rPr lang="zh-CN" altLang="en-US" smtClean="0"/>
              <a:t>2014-11-3</a:t>
            </a:fld>
            <a:endParaRPr lang="en-US" altLang="zh-CN"/>
          </a:p>
        </p:txBody>
      </p:sp>
      <p:sp>
        <p:nvSpPr>
          <p:cNvPr id="4" name="页脚占位符 3"/>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extLst>
      <p:ext uri="{BB962C8B-B14F-4D97-AF65-F5344CB8AC3E}">
        <p14:creationId xmlns:p14="http://schemas.microsoft.com/office/powerpoint/2010/main" val="13256678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3"/>
          <p:cNvSpPr>
            <a:spLocks noGrp="1" noChangeArrowheads="1"/>
          </p:cNvSpPr>
          <p:nvPr>
            <p:ph idx="1"/>
          </p:nvPr>
        </p:nvSpPr>
        <p:spPr>
          <a:xfrm>
            <a:off x="683568" y="2204864"/>
            <a:ext cx="7408333" cy="3450696"/>
          </a:xfrm>
        </p:spPr>
        <p:txBody>
          <a:bodyPr rtlCol="0">
            <a:normAutofit lnSpcReduction="10000"/>
          </a:bodyPr>
          <a:lstStyle/>
          <a:p>
            <a:pPr eaLnBrk="1" fontAlgn="auto" hangingPunct="1">
              <a:spcAft>
                <a:spcPts val="0"/>
              </a:spcAft>
              <a:buFont typeface="Arial" panose="020B0604020202020204" pitchFamily="34" charset="0"/>
              <a:buChar char="•"/>
              <a:defRPr/>
            </a:pPr>
            <a:r>
              <a:rPr lang="zh-CN" altLang="en-US" sz="2800" b="1" dirty="0" smtClean="0">
                <a:latin typeface="仿宋_GB2312" pitchFamily="49" charset="-122"/>
                <a:ea typeface="仿宋_GB2312" pitchFamily="49" charset="-122"/>
              </a:rPr>
              <a:t>办公自动化的主要技术</a:t>
            </a:r>
          </a:p>
          <a:p>
            <a:pPr eaLnBrk="1" fontAlgn="auto" hangingPunct="1">
              <a:spcAft>
                <a:spcPts val="0"/>
              </a:spcAft>
              <a:buFont typeface="Wingdings" pitchFamily="2" charset="2"/>
              <a:buNone/>
              <a:defRPr/>
            </a:pPr>
            <a:r>
              <a:rPr lang="zh-CN" altLang="en-US" sz="2400" dirty="0" smtClean="0">
                <a:latin typeface="仿宋_GB2312" pitchFamily="49" charset="-122"/>
                <a:ea typeface="仿宋_GB2312" pitchFamily="49" charset="-122"/>
              </a:rPr>
              <a:t>（</a:t>
            </a:r>
            <a:r>
              <a:rPr lang="en-US" altLang="zh-CN" sz="2400" dirty="0" smtClean="0">
                <a:latin typeface="仿宋_GB2312" pitchFamily="49" charset="-122"/>
                <a:ea typeface="仿宋_GB2312" pitchFamily="49" charset="-122"/>
              </a:rPr>
              <a:t>1</a:t>
            </a:r>
            <a:r>
              <a:rPr lang="zh-CN" altLang="en-US" sz="2400" dirty="0" smtClean="0">
                <a:latin typeface="仿宋_GB2312" pitchFamily="49" charset="-122"/>
                <a:ea typeface="仿宋_GB2312" pitchFamily="49" charset="-122"/>
              </a:rPr>
              <a:t>）公文电子处理技术</a:t>
            </a:r>
            <a:endParaRPr lang="en-US" altLang="zh-CN" sz="24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r>
              <a:rPr lang="zh-CN" altLang="en-US" sz="2400" dirty="0" smtClean="0">
                <a:latin typeface="仿宋_GB2312" pitchFamily="49" charset="-122"/>
                <a:ea typeface="仿宋_GB2312" pitchFamily="49" charset="-122"/>
              </a:rPr>
              <a:t>（</a:t>
            </a:r>
            <a:r>
              <a:rPr lang="en-US" altLang="zh-CN" sz="2400" dirty="0" smtClean="0">
                <a:latin typeface="仿宋_GB2312" pitchFamily="49" charset="-122"/>
                <a:ea typeface="仿宋_GB2312" pitchFamily="49" charset="-122"/>
              </a:rPr>
              <a:t>2</a:t>
            </a:r>
            <a:r>
              <a:rPr lang="zh-CN" altLang="en-US" sz="2400" dirty="0" smtClean="0">
                <a:latin typeface="仿宋_GB2312" pitchFamily="49" charset="-122"/>
                <a:ea typeface="仿宋_GB2312" pitchFamily="49" charset="-122"/>
              </a:rPr>
              <a:t>）电子表格和数据处理技术</a:t>
            </a:r>
            <a:endParaRPr lang="en-US" altLang="zh-CN" sz="24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r>
              <a:rPr lang="zh-CN" altLang="en-US" sz="2400" dirty="0" smtClean="0">
                <a:latin typeface="仿宋_GB2312" pitchFamily="49" charset="-122"/>
                <a:ea typeface="仿宋_GB2312" pitchFamily="49" charset="-122"/>
              </a:rPr>
              <a:t>（</a:t>
            </a:r>
            <a:r>
              <a:rPr lang="en-US" altLang="zh-CN" sz="2400" dirty="0" smtClean="0">
                <a:latin typeface="仿宋_GB2312" pitchFamily="49" charset="-122"/>
                <a:ea typeface="仿宋_GB2312" pitchFamily="49" charset="-122"/>
              </a:rPr>
              <a:t>3</a:t>
            </a:r>
            <a:r>
              <a:rPr lang="zh-CN" altLang="en-US" sz="2400" dirty="0" smtClean="0">
                <a:latin typeface="仿宋_GB2312" pitchFamily="49" charset="-122"/>
                <a:ea typeface="仿宋_GB2312" pitchFamily="49" charset="-122"/>
              </a:rPr>
              <a:t>）电子报表技术</a:t>
            </a:r>
            <a:endParaRPr lang="en-US" altLang="zh-CN" sz="24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r>
              <a:rPr lang="zh-CN" altLang="en-US" sz="2400" dirty="0" smtClean="0">
                <a:latin typeface="仿宋_GB2312" pitchFamily="49" charset="-122"/>
                <a:ea typeface="仿宋_GB2312" pitchFamily="49" charset="-122"/>
              </a:rPr>
              <a:t>（</a:t>
            </a:r>
            <a:r>
              <a:rPr lang="en-US" altLang="zh-CN" sz="2400" dirty="0" smtClean="0">
                <a:latin typeface="仿宋_GB2312" pitchFamily="49" charset="-122"/>
                <a:ea typeface="仿宋_GB2312" pitchFamily="49" charset="-122"/>
              </a:rPr>
              <a:t>4</a:t>
            </a:r>
            <a:r>
              <a:rPr lang="zh-CN" altLang="en-US" sz="2400" dirty="0" smtClean="0">
                <a:latin typeface="仿宋_GB2312" pitchFamily="49" charset="-122"/>
                <a:ea typeface="仿宋_GB2312" pitchFamily="49" charset="-122"/>
              </a:rPr>
              <a:t>）语音和图形图像处理技术</a:t>
            </a:r>
            <a:endParaRPr lang="en-US" altLang="zh-CN" sz="24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r>
              <a:rPr lang="zh-CN" altLang="en-US" sz="2400" dirty="0" smtClean="0">
                <a:latin typeface="仿宋_GB2312" pitchFamily="49" charset="-122"/>
                <a:ea typeface="仿宋_GB2312" pitchFamily="49" charset="-122"/>
              </a:rPr>
              <a:t>（</a:t>
            </a:r>
            <a:r>
              <a:rPr lang="en-US" altLang="zh-CN" sz="2400" dirty="0" smtClean="0">
                <a:latin typeface="仿宋_GB2312" pitchFamily="49" charset="-122"/>
                <a:ea typeface="仿宋_GB2312" pitchFamily="49" charset="-122"/>
              </a:rPr>
              <a:t>5</a:t>
            </a:r>
            <a:r>
              <a:rPr lang="zh-CN" altLang="en-US" sz="2400" dirty="0" smtClean="0">
                <a:latin typeface="仿宋_GB2312" pitchFamily="49" charset="-122"/>
                <a:ea typeface="仿宋_GB2312" pitchFamily="49" charset="-122"/>
              </a:rPr>
              <a:t>）电子邮件技术</a:t>
            </a:r>
            <a:endParaRPr lang="en-US" altLang="zh-CN" sz="24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r>
              <a:rPr lang="zh-CN" altLang="en-US" sz="2400" dirty="0" smtClean="0">
                <a:latin typeface="仿宋_GB2312" pitchFamily="49" charset="-122"/>
                <a:ea typeface="仿宋_GB2312" pitchFamily="49" charset="-122"/>
              </a:rPr>
              <a:t>（</a:t>
            </a:r>
            <a:r>
              <a:rPr lang="en-US" altLang="zh-CN" sz="2400" dirty="0" smtClean="0">
                <a:latin typeface="仿宋_GB2312" pitchFamily="49" charset="-122"/>
                <a:ea typeface="仿宋_GB2312" pitchFamily="49" charset="-122"/>
              </a:rPr>
              <a:t>6</a:t>
            </a:r>
            <a:r>
              <a:rPr lang="zh-CN" altLang="en-US" sz="2400" dirty="0" smtClean="0">
                <a:latin typeface="仿宋_GB2312" pitchFamily="49" charset="-122"/>
                <a:ea typeface="仿宋_GB2312" pitchFamily="49" charset="-122"/>
              </a:rPr>
              <a:t>）电子会议技术</a:t>
            </a:r>
            <a:endParaRPr lang="en-US" altLang="zh-CN" sz="24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r>
              <a:rPr lang="zh-CN" altLang="en-US" sz="2400" dirty="0" smtClean="0">
                <a:latin typeface="仿宋_GB2312" pitchFamily="49" charset="-122"/>
                <a:ea typeface="仿宋_GB2312" pitchFamily="49" charset="-122"/>
              </a:rPr>
              <a:t>（</a:t>
            </a:r>
            <a:r>
              <a:rPr lang="en-US" altLang="zh-CN" sz="2400" dirty="0" smtClean="0">
                <a:latin typeface="仿宋_GB2312" pitchFamily="49" charset="-122"/>
                <a:ea typeface="仿宋_GB2312" pitchFamily="49" charset="-122"/>
              </a:rPr>
              <a:t>7</a:t>
            </a:r>
            <a:r>
              <a:rPr lang="zh-CN" altLang="en-US" sz="2400" dirty="0" smtClean="0">
                <a:latin typeface="仿宋_GB2312" pitchFamily="49" charset="-122"/>
                <a:ea typeface="仿宋_GB2312" pitchFamily="49" charset="-122"/>
              </a:rPr>
              <a:t>）信息检索与传输技术</a:t>
            </a:r>
          </a:p>
          <a:p>
            <a:pPr eaLnBrk="1" fontAlgn="auto" hangingPunct="1">
              <a:lnSpc>
                <a:spcPct val="80000"/>
              </a:lnSpc>
              <a:spcAft>
                <a:spcPts val="0"/>
              </a:spcAft>
              <a:buFont typeface="Arial" panose="020B0604020202020204" pitchFamily="34" charset="0"/>
              <a:buChar char="•"/>
              <a:defRPr/>
            </a:pPr>
            <a:endParaRPr lang="en-US" altLang="zh-CN" sz="1800" dirty="0" smtClean="0">
              <a:latin typeface="仿宋_GB2312" pitchFamily="49" charset="-122"/>
              <a:ea typeface="仿宋_GB2312" pitchFamily="49" charset="-122"/>
            </a:endParaRPr>
          </a:p>
        </p:txBody>
      </p:sp>
      <p:sp>
        <p:nvSpPr>
          <p:cNvPr id="13824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smtClean="0">
                <a:latin typeface="仿宋_GB2312" pitchFamily="49" charset="-122"/>
                <a:ea typeface="仿宋_GB2312" pitchFamily="49" charset="-122"/>
              </a:rPr>
              <a:t>1.1.3  </a:t>
            </a:r>
            <a:r>
              <a:rPr lang="zh-CN" altLang="en-US" sz="4000" smtClean="0">
                <a:latin typeface="仿宋_GB2312" pitchFamily="49" charset="-122"/>
                <a:ea typeface="仿宋_GB2312" pitchFamily="49" charset="-122"/>
              </a:rPr>
              <a:t>办公自动化系统的组成 </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22E8C611-BBBB-4AE5-A381-A35AD66B7DF9}"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extLst>
      <p:ext uri="{BB962C8B-B14F-4D97-AF65-F5344CB8AC3E}">
        <p14:creationId xmlns:p14="http://schemas.microsoft.com/office/powerpoint/2010/main" val="183222583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normAutofit/>
          </a:bodyPr>
          <a:lstStyle/>
          <a:p>
            <a:pPr eaLnBrk="1" hangingPunct="1">
              <a:buFont typeface="Wingdings" pitchFamily="2" charset="2"/>
              <a:buNone/>
            </a:pPr>
            <a:r>
              <a:rPr lang="en-US" altLang="zh-CN" sz="2800" b="1" dirty="0" smtClean="0">
                <a:latin typeface="仿宋_GB2312" pitchFamily="49" charset="-122"/>
                <a:ea typeface="仿宋_GB2312" pitchFamily="49" charset="-122"/>
              </a:rPr>
              <a:t>1.2.1 </a:t>
            </a:r>
            <a:r>
              <a:rPr lang="zh-CN" altLang="en-US" sz="2800" b="1" dirty="0" smtClean="0">
                <a:latin typeface="仿宋_GB2312" pitchFamily="49" charset="-122"/>
                <a:ea typeface="仿宋_GB2312" pitchFamily="49" charset="-122"/>
              </a:rPr>
              <a:t>办公自动化的起源（美国）</a:t>
            </a:r>
          </a:p>
          <a:p>
            <a:pPr eaLnBrk="1" hangingPunct="1"/>
            <a:r>
              <a:rPr lang="en-US" altLang="zh-CN" sz="2800" b="1" dirty="0" smtClean="0">
                <a:latin typeface="仿宋_GB2312" pitchFamily="49" charset="-122"/>
                <a:ea typeface="仿宋_GB2312" pitchFamily="49" charset="-122"/>
              </a:rPr>
              <a:t>20</a:t>
            </a:r>
            <a:r>
              <a:rPr lang="zh-CN" altLang="en-US" sz="2800" b="1" dirty="0" smtClean="0">
                <a:latin typeface="仿宋_GB2312" pitchFamily="49" charset="-122"/>
                <a:ea typeface="仿宋_GB2312" pitchFamily="49" charset="-122"/>
              </a:rPr>
              <a:t>世纪</a:t>
            </a:r>
            <a:r>
              <a:rPr lang="en-US" altLang="zh-CN" sz="2800" b="1" dirty="0" smtClean="0">
                <a:latin typeface="仿宋_GB2312" pitchFamily="49" charset="-122"/>
                <a:ea typeface="仿宋_GB2312" pitchFamily="49" charset="-122"/>
              </a:rPr>
              <a:t>60</a:t>
            </a:r>
            <a:r>
              <a:rPr lang="zh-CN" altLang="en-US" sz="2800" b="1" dirty="0" smtClean="0">
                <a:latin typeface="仿宋_GB2312" pitchFamily="49" charset="-122"/>
                <a:ea typeface="仿宋_GB2312" pitchFamily="49" charset="-122"/>
              </a:rPr>
              <a:t>年代：</a:t>
            </a:r>
            <a:endParaRPr lang="en-US" altLang="zh-CN" sz="2800" b="1" dirty="0" smtClean="0">
              <a:latin typeface="仿宋_GB2312" pitchFamily="49" charset="-122"/>
              <a:ea typeface="仿宋_GB2312" pitchFamily="49" charset="-122"/>
            </a:endParaRPr>
          </a:p>
        </p:txBody>
      </p:sp>
      <p:sp>
        <p:nvSpPr>
          <p:cNvPr id="139266"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smtClean="0">
                <a:latin typeface="仿宋_GB2312" pitchFamily="49" charset="-122"/>
                <a:ea typeface="仿宋_GB2312" pitchFamily="49" charset="-122"/>
              </a:rPr>
              <a:t>1.2  </a:t>
            </a:r>
            <a:r>
              <a:rPr lang="zh-CN" altLang="en-US" sz="4000" smtClean="0">
                <a:latin typeface="仿宋_GB2312" pitchFamily="49" charset="-122"/>
                <a:ea typeface="仿宋_GB2312" pitchFamily="49" charset="-122"/>
              </a:rPr>
              <a:t>办公自动化的发展</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772816"/>
            <a:ext cx="7978294" cy="4536331"/>
          </a:xfrm>
          <a:prstGeom prst="rect">
            <a:avLst/>
          </a:prstGeom>
        </p:spPr>
      </p:pic>
      <p:sp>
        <p:nvSpPr>
          <p:cNvPr id="3" name="日期占位符 2"/>
          <p:cNvSpPr>
            <a:spLocks noGrp="1"/>
          </p:cNvSpPr>
          <p:nvPr>
            <p:ph type="dt" sz="half" idx="10"/>
          </p:nvPr>
        </p:nvSpPr>
        <p:spPr/>
        <p:txBody>
          <a:bodyPr/>
          <a:lstStyle/>
          <a:p>
            <a:pPr>
              <a:defRPr/>
            </a:pPr>
            <a:fld id="{6207E187-662D-4BC8-A269-B642F54D8FD5}" type="datetime1">
              <a:rPr lang="zh-CN" altLang="en-US" smtClean="0"/>
              <a:t>2014-11-3</a:t>
            </a:fld>
            <a:endParaRPr lang="en-US" altLang="zh-CN"/>
          </a:p>
        </p:txBody>
      </p:sp>
      <p:sp>
        <p:nvSpPr>
          <p:cNvPr id="4" name="页脚占位符 3"/>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normAutofit/>
          </a:bodyPr>
          <a:lstStyle/>
          <a:p>
            <a:pPr eaLnBrk="1" hangingPunct="1">
              <a:buFont typeface="Wingdings" pitchFamily="2" charset="2"/>
              <a:buNone/>
            </a:pPr>
            <a:r>
              <a:rPr lang="en-US" altLang="zh-CN" sz="2800" b="1" dirty="0" smtClean="0">
                <a:latin typeface="仿宋_GB2312" pitchFamily="49" charset="-122"/>
                <a:ea typeface="仿宋_GB2312" pitchFamily="49" charset="-122"/>
              </a:rPr>
              <a:t>1.2.2  </a:t>
            </a:r>
            <a:r>
              <a:rPr lang="zh-CN" altLang="en-US" sz="2800" b="1" dirty="0" smtClean="0">
                <a:latin typeface="仿宋_GB2312" pitchFamily="49" charset="-122"/>
                <a:ea typeface="仿宋_GB2312" pitchFamily="49" charset="-122"/>
              </a:rPr>
              <a:t>现代办公技术设备的发展</a:t>
            </a:r>
            <a:endParaRPr lang="en-US" altLang="zh-CN" sz="2800" b="1" dirty="0" smtClean="0">
              <a:latin typeface="仿宋_GB2312" pitchFamily="49" charset="-122"/>
              <a:ea typeface="仿宋_GB2312" pitchFamily="49" charset="-122"/>
            </a:endParaRPr>
          </a:p>
          <a:p>
            <a:pPr eaLnBrk="1" hangingPunct="1">
              <a:buFont typeface="Wingdings" pitchFamily="2" charset="2"/>
              <a:buNone/>
            </a:pPr>
            <a:r>
              <a:rPr lang="en-US" altLang="zh-CN" sz="2800" b="1" dirty="0">
                <a:latin typeface="仿宋_GB2312" pitchFamily="49" charset="-122"/>
                <a:ea typeface="仿宋_GB2312" pitchFamily="49" charset="-122"/>
              </a:rPr>
              <a:t>	</a:t>
            </a:r>
            <a:r>
              <a:rPr lang="en-US" altLang="zh-CN" sz="2800" dirty="0" smtClean="0">
                <a:latin typeface="仿宋_GB2312" pitchFamily="49" charset="-122"/>
                <a:ea typeface="仿宋_GB2312" pitchFamily="49" charset="-122"/>
              </a:rPr>
              <a:t>1.</a:t>
            </a:r>
            <a:r>
              <a:rPr lang="zh-CN" altLang="en-US" sz="2800" dirty="0" smtClean="0">
                <a:latin typeface="仿宋_GB2312" pitchFamily="49" charset="-122"/>
                <a:ea typeface="仿宋_GB2312" pitchFamily="49" charset="-122"/>
              </a:rPr>
              <a:t>单机设备阶段（～</a:t>
            </a:r>
            <a:r>
              <a:rPr lang="en-US" altLang="zh-CN" sz="2800" dirty="0" smtClean="0">
                <a:latin typeface="仿宋_GB2312" pitchFamily="49" charset="-122"/>
                <a:ea typeface="仿宋_GB2312" pitchFamily="49" charset="-122"/>
              </a:rPr>
              <a:t>1975</a:t>
            </a:r>
            <a:r>
              <a:rPr lang="zh-CN" altLang="en-US" sz="2800" dirty="0" smtClean="0">
                <a:latin typeface="仿宋_GB2312" pitchFamily="49" charset="-122"/>
                <a:ea typeface="仿宋_GB2312" pitchFamily="49" charset="-122"/>
              </a:rPr>
              <a:t>）</a:t>
            </a:r>
            <a:endParaRPr lang="en-US" altLang="zh-CN" sz="2800" dirty="0" smtClean="0">
              <a:latin typeface="仿宋_GB2312" pitchFamily="49" charset="-122"/>
              <a:ea typeface="仿宋_GB2312" pitchFamily="49" charset="-122"/>
            </a:endParaRPr>
          </a:p>
          <a:p>
            <a:pPr eaLnBrk="1" hangingPunct="1">
              <a:buFont typeface="Wingdings" pitchFamily="2" charset="2"/>
              <a:buNone/>
            </a:pPr>
            <a:r>
              <a:rPr lang="en-US" altLang="zh-CN" sz="2800" dirty="0">
                <a:latin typeface="仿宋_GB2312" pitchFamily="49" charset="-122"/>
                <a:ea typeface="仿宋_GB2312" pitchFamily="49" charset="-122"/>
              </a:rPr>
              <a:t>	</a:t>
            </a:r>
            <a:r>
              <a:rPr lang="en-US" altLang="zh-CN" sz="2800" dirty="0" smtClean="0">
                <a:latin typeface="仿宋_GB2312" pitchFamily="49" charset="-122"/>
                <a:ea typeface="仿宋_GB2312" pitchFamily="49" charset="-122"/>
              </a:rPr>
              <a:t>2.</a:t>
            </a:r>
            <a:r>
              <a:rPr lang="zh-CN" altLang="en-US" sz="2800" dirty="0" smtClean="0">
                <a:latin typeface="仿宋_GB2312" pitchFamily="49" charset="-122"/>
                <a:ea typeface="仿宋_GB2312" pitchFamily="49" charset="-122"/>
              </a:rPr>
              <a:t>局域网络阶段（</a:t>
            </a:r>
            <a:r>
              <a:rPr lang="en-US" altLang="zh-CN" sz="2800" dirty="0" smtClean="0">
                <a:latin typeface="仿宋_GB2312" pitchFamily="49" charset="-122"/>
                <a:ea typeface="仿宋_GB2312" pitchFamily="49" charset="-122"/>
              </a:rPr>
              <a:t>1975</a:t>
            </a:r>
            <a:r>
              <a:rPr lang="zh-CN" altLang="en-US" sz="2800" dirty="0" smtClean="0">
                <a:latin typeface="仿宋_GB2312" pitchFamily="49" charset="-122"/>
                <a:ea typeface="仿宋_GB2312" pitchFamily="49" charset="-122"/>
              </a:rPr>
              <a:t>～</a:t>
            </a:r>
            <a:r>
              <a:rPr lang="en-US" altLang="zh-CN" sz="2800" dirty="0" smtClean="0">
                <a:latin typeface="仿宋_GB2312" pitchFamily="49" charset="-122"/>
                <a:ea typeface="仿宋_GB2312" pitchFamily="49" charset="-122"/>
              </a:rPr>
              <a:t>1982</a:t>
            </a:r>
            <a:r>
              <a:rPr lang="zh-CN" altLang="en-US" sz="2800" dirty="0" smtClean="0">
                <a:latin typeface="仿宋_GB2312" pitchFamily="49" charset="-122"/>
                <a:ea typeface="仿宋_GB2312" pitchFamily="49" charset="-122"/>
              </a:rPr>
              <a:t>）</a:t>
            </a:r>
            <a:endParaRPr lang="en-US" altLang="zh-CN" sz="2800" dirty="0" smtClean="0">
              <a:latin typeface="仿宋_GB2312" pitchFamily="49" charset="-122"/>
              <a:ea typeface="仿宋_GB2312" pitchFamily="49" charset="-122"/>
            </a:endParaRPr>
          </a:p>
          <a:p>
            <a:pPr eaLnBrk="1" hangingPunct="1">
              <a:buFont typeface="Wingdings" pitchFamily="2" charset="2"/>
              <a:buNone/>
            </a:pPr>
            <a:r>
              <a:rPr lang="en-US" altLang="zh-CN" sz="2800" dirty="0">
                <a:latin typeface="仿宋_GB2312" pitchFamily="49" charset="-122"/>
                <a:ea typeface="仿宋_GB2312" pitchFamily="49" charset="-122"/>
              </a:rPr>
              <a:t>	</a:t>
            </a:r>
            <a:r>
              <a:rPr lang="en-US" altLang="zh-CN" sz="2800" dirty="0" smtClean="0">
                <a:latin typeface="仿宋_GB2312" pitchFamily="49" charset="-122"/>
                <a:ea typeface="仿宋_GB2312" pitchFamily="49" charset="-122"/>
              </a:rPr>
              <a:t>3.</a:t>
            </a:r>
            <a:r>
              <a:rPr lang="zh-CN" altLang="en-US" sz="2800" dirty="0" smtClean="0">
                <a:latin typeface="仿宋_GB2312" pitchFamily="49" charset="-122"/>
                <a:ea typeface="仿宋_GB2312" pitchFamily="49" charset="-122"/>
              </a:rPr>
              <a:t>一体化阶段（</a:t>
            </a:r>
            <a:r>
              <a:rPr lang="en-US" altLang="zh-CN" sz="2800" dirty="0" smtClean="0">
                <a:latin typeface="仿宋_GB2312" pitchFamily="49" charset="-122"/>
                <a:ea typeface="仿宋_GB2312" pitchFamily="49" charset="-122"/>
              </a:rPr>
              <a:t>1983</a:t>
            </a:r>
            <a:r>
              <a:rPr lang="zh-CN" altLang="en-US" sz="2800" dirty="0" smtClean="0">
                <a:latin typeface="仿宋_GB2312" pitchFamily="49" charset="-122"/>
                <a:ea typeface="仿宋_GB2312" pitchFamily="49" charset="-122"/>
              </a:rPr>
              <a:t>～</a:t>
            </a:r>
            <a:r>
              <a:rPr lang="en-US" altLang="zh-CN" sz="2800" dirty="0" smtClean="0">
                <a:latin typeface="仿宋_GB2312" pitchFamily="49" charset="-122"/>
                <a:ea typeface="仿宋_GB2312" pitchFamily="49" charset="-122"/>
              </a:rPr>
              <a:t>1990</a:t>
            </a:r>
            <a:r>
              <a:rPr lang="zh-CN" altLang="en-US" sz="2800" dirty="0" smtClean="0">
                <a:latin typeface="仿宋_GB2312" pitchFamily="49" charset="-122"/>
                <a:ea typeface="仿宋_GB2312" pitchFamily="49" charset="-122"/>
              </a:rPr>
              <a:t>）</a:t>
            </a:r>
            <a:endParaRPr lang="en-US" altLang="zh-CN" sz="2800" dirty="0" smtClean="0">
              <a:latin typeface="仿宋_GB2312" pitchFamily="49" charset="-122"/>
              <a:ea typeface="仿宋_GB2312" pitchFamily="49" charset="-122"/>
            </a:endParaRPr>
          </a:p>
          <a:p>
            <a:pPr eaLnBrk="1" hangingPunct="1">
              <a:buFont typeface="Wingdings" pitchFamily="2" charset="2"/>
              <a:buNone/>
            </a:pPr>
            <a:r>
              <a:rPr lang="en-US" altLang="zh-CN" sz="2800" dirty="0">
                <a:latin typeface="仿宋_GB2312" pitchFamily="49" charset="-122"/>
                <a:ea typeface="仿宋_GB2312" pitchFamily="49" charset="-122"/>
              </a:rPr>
              <a:t>	</a:t>
            </a:r>
            <a:r>
              <a:rPr lang="en-US" altLang="zh-CN" sz="2800" dirty="0" smtClean="0">
                <a:latin typeface="仿宋_GB2312" pitchFamily="49" charset="-122"/>
                <a:ea typeface="仿宋_GB2312" pitchFamily="49" charset="-122"/>
              </a:rPr>
              <a:t>4.</a:t>
            </a:r>
            <a:r>
              <a:rPr lang="zh-CN" altLang="en-US" sz="2800" dirty="0" smtClean="0">
                <a:latin typeface="仿宋_GB2312" pitchFamily="49" charset="-122"/>
                <a:ea typeface="仿宋_GB2312" pitchFamily="49" charset="-122"/>
              </a:rPr>
              <a:t>全面实现办公自动化阶段（</a:t>
            </a:r>
            <a:r>
              <a:rPr lang="en-US" altLang="zh-CN" sz="2800" dirty="0" smtClean="0">
                <a:latin typeface="仿宋_GB2312" pitchFamily="49" charset="-122"/>
                <a:ea typeface="仿宋_GB2312" pitchFamily="49" charset="-122"/>
              </a:rPr>
              <a:t>1990</a:t>
            </a:r>
            <a:r>
              <a:rPr lang="zh-CN" altLang="en-US" sz="2800" dirty="0" smtClean="0">
                <a:latin typeface="仿宋_GB2312" pitchFamily="49" charset="-122"/>
                <a:ea typeface="仿宋_GB2312" pitchFamily="49" charset="-122"/>
              </a:rPr>
              <a:t>～）</a:t>
            </a:r>
            <a:endParaRPr lang="zh-CN" altLang="en-US" sz="2400" dirty="0" smtClean="0">
              <a:latin typeface="仿宋_GB2312" pitchFamily="49" charset="-122"/>
              <a:ea typeface="仿宋_GB2312" pitchFamily="49" charset="-122"/>
            </a:endParaRPr>
          </a:p>
          <a:p>
            <a:pPr eaLnBrk="1" hangingPunct="1"/>
            <a:endParaRPr lang="en-US" altLang="zh-CN" sz="2800" dirty="0" smtClean="0">
              <a:latin typeface="仿宋_GB2312" pitchFamily="49" charset="-122"/>
              <a:ea typeface="仿宋_GB2312" pitchFamily="49" charset="-122"/>
            </a:endParaRPr>
          </a:p>
        </p:txBody>
      </p:sp>
      <p:sp>
        <p:nvSpPr>
          <p:cNvPr id="139266"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smtClean="0">
                <a:latin typeface="仿宋_GB2312" pitchFamily="49" charset="-122"/>
                <a:ea typeface="仿宋_GB2312" pitchFamily="49" charset="-122"/>
              </a:rPr>
              <a:t>1.2  </a:t>
            </a:r>
            <a:r>
              <a:rPr lang="zh-CN" altLang="en-US" sz="4000" smtClean="0">
                <a:latin typeface="仿宋_GB2312" pitchFamily="49" charset="-122"/>
                <a:ea typeface="仿宋_GB2312" pitchFamily="49" charset="-122"/>
              </a:rPr>
              <a:t>办公自动化的发展</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00BD03C0-9C80-4765-92B9-80B817F1C8A2}"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dirty="0" smtClean="0"/>
              <a:t>制作人   王惠斌  孟晓峰                                办公自动化与</a:t>
            </a:r>
            <a:r>
              <a:rPr lang="en-US" altLang="zh-CN" dirty="0" smtClean="0"/>
              <a:t>Windows </a:t>
            </a:r>
            <a:r>
              <a:rPr lang="zh-CN" altLang="en-US" dirty="0" smtClean="0"/>
              <a:t>操作基础</a:t>
            </a:r>
            <a:endParaRPr lang="en-US" altLang="zh-CN" dirty="0"/>
          </a:p>
        </p:txBody>
      </p:sp>
    </p:spTree>
    <p:extLst>
      <p:ext uri="{BB962C8B-B14F-4D97-AF65-F5344CB8AC3E}">
        <p14:creationId xmlns:p14="http://schemas.microsoft.com/office/powerpoint/2010/main" val="369961848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683568" y="1844824"/>
            <a:ext cx="7408333" cy="4182533"/>
          </a:xfrm>
        </p:spPr>
        <p:txBody>
          <a:bodyPr>
            <a:normAutofit lnSpcReduction="10000"/>
          </a:bodyPr>
          <a:lstStyle/>
          <a:p>
            <a:pPr eaLnBrk="1" hangingPunct="1">
              <a:buFont typeface="Wingdings" pitchFamily="2" charset="2"/>
              <a:buNone/>
            </a:pPr>
            <a:r>
              <a:rPr lang="en-US" altLang="zh-CN" sz="2800" b="1" dirty="0" smtClean="0">
                <a:latin typeface="仿宋_GB2312" pitchFamily="49" charset="-122"/>
                <a:ea typeface="仿宋_GB2312" pitchFamily="49" charset="-122"/>
              </a:rPr>
              <a:t>1.2.3  </a:t>
            </a:r>
            <a:r>
              <a:rPr lang="zh-CN" altLang="en-US" sz="2800" b="1" dirty="0" smtClean="0">
                <a:latin typeface="仿宋_GB2312" pitchFamily="49" charset="-122"/>
                <a:ea typeface="仿宋_GB2312" pitchFamily="49" charset="-122"/>
              </a:rPr>
              <a:t>办公自动化的发展趋势</a:t>
            </a:r>
            <a:r>
              <a:rPr lang="zh-CN" altLang="en-US" sz="2000" dirty="0" smtClean="0">
                <a:latin typeface="仿宋_GB2312" pitchFamily="49" charset="-122"/>
                <a:ea typeface="仿宋_GB2312" pitchFamily="49" charset="-122"/>
              </a:rPr>
              <a:t>   </a:t>
            </a:r>
            <a:endParaRPr lang="en-US" altLang="zh-CN" sz="2000" dirty="0" smtClean="0">
              <a:latin typeface="仿宋_GB2312" pitchFamily="49" charset="-122"/>
              <a:ea typeface="仿宋_GB2312" pitchFamily="49" charset="-122"/>
            </a:endParaRPr>
          </a:p>
          <a:p>
            <a:pPr eaLnBrk="1" hangingPunct="1">
              <a:buFont typeface="Wingdings" pitchFamily="2" charset="2"/>
              <a:buNone/>
            </a:pPr>
            <a:r>
              <a:rPr lang="zh-CN" altLang="en-US" sz="2400" dirty="0" smtClean="0">
                <a:latin typeface="仿宋_GB2312" pitchFamily="49" charset="-122"/>
                <a:ea typeface="仿宋_GB2312" pitchFamily="49" charset="-122"/>
              </a:rPr>
              <a:t>办公环境网络化</a:t>
            </a:r>
            <a:endParaRPr lang="en-US" altLang="zh-CN" sz="2400" dirty="0" smtClean="0">
              <a:latin typeface="仿宋_GB2312" pitchFamily="49" charset="-122"/>
              <a:ea typeface="仿宋_GB2312" pitchFamily="49" charset="-122"/>
            </a:endParaRPr>
          </a:p>
          <a:p>
            <a:pPr>
              <a:buNone/>
            </a:pPr>
            <a:r>
              <a:rPr lang="zh-CN" altLang="en-US" dirty="0">
                <a:latin typeface="仿宋_GB2312" pitchFamily="49" charset="-122"/>
                <a:ea typeface="仿宋_GB2312" pitchFamily="49" charset="-122"/>
              </a:rPr>
              <a:t>办公操作</a:t>
            </a:r>
            <a:r>
              <a:rPr lang="zh-CN" altLang="en-US" sz="2400" dirty="0" smtClean="0">
                <a:latin typeface="仿宋_GB2312" pitchFamily="49" charset="-122"/>
                <a:ea typeface="仿宋_GB2312" pitchFamily="49" charset="-122"/>
              </a:rPr>
              <a:t>无纸化</a:t>
            </a:r>
            <a:endParaRPr lang="en-US" altLang="zh-CN" sz="2400" dirty="0" smtClean="0">
              <a:latin typeface="仿宋_GB2312" pitchFamily="49" charset="-122"/>
              <a:ea typeface="仿宋_GB2312" pitchFamily="49" charset="-122"/>
            </a:endParaRPr>
          </a:p>
          <a:p>
            <a:pPr>
              <a:buNone/>
            </a:pPr>
            <a:r>
              <a:rPr lang="zh-CN" altLang="en-US" dirty="0">
                <a:latin typeface="仿宋_GB2312" pitchFamily="49" charset="-122"/>
                <a:ea typeface="仿宋_GB2312" pitchFamily="49" charset="-122"/>
              </a:rPr>
              <a:t>办公服务</a:t>
            </a:r>
            <a:r>
              <a:rPr lang="zh-CN" altLang="en-US" sz="2400" dirty="0" smtClean="0">
                <a:latin typeface="仿宋_GB2312" pitchFamily="49" charset="-122"/>
                <a:ea typeface="仿宋_GB2312" pitchFamily="49" charset="-122"/>
              </a:rPr>
              <a:t>无人化</a:t>
            </a:r>
            <a:endParaRPr lang="en-US" altLang="zh-CN" sz="2400" dirty="0" smtClean="0">
              <a:latin typeface="仿宋_GB2312" pitchFamily="49" charset="-122"/>
              <a:ea typeface="仿宋_GB2312" pitchFamily="49" charset="-122"/>
            </a:endParaRPr>
          </a:p>
          <a:p>
            <a:pPr>
              <a:buNone/>
            </a:pPr>
            <a:r>
              <a:rPr lang="zh-CN" altLang="en-US" dirty="0">
                <a:latin typeface="仿宋_GB2312" pitchFamily="49" charset="-122"/>
                <a:ea typeface="仿宋_GB2312" pitchFamily="49" charset="-122"/>
              </a:rPr>
              <a:t>办公业务</a:t>
            </a:r>
            <a:r>
              <a:rPr lang="zh-CN" altLang="en-US" sz="2400" dirty="0" smtClean="0">
                <a:latin typeface="仿宋_GB2312" pitchFamily="49" charset="-122"/>
                <a:ea typeface="仿宋_GB2312" pitchFamily="49" charset="-122"/>
              </a:rPr>
              <a:t>集成化</a:t>
            </a:r>
            <a:endParaRPr lang="en-US" altLang="zh-CN" sz="2400" dirty="0" smtClean="0">
              <a:latin typeface="仿宋_GB2312" pitchFamily="49" charset="-122"/>
              <a:ea typeface="仿宋_GB2312" pitchFamily="49" charset="-122"/>
            </a:endParaRPr>
          </a:p>
          <a:p>
            <a:pPr>
              <a:buNone/>
            </a:pPr>
            <a:r>
              <a:rPr lang="zh-CN" altLang="en-US" dirty="0">
                <a:latin typeface="仿宋_GB2312" pitchFamily="49" charset="-122"/>
                <a:ea typeface="仿宋_GB2312" pitchFamily="49" charset="-122"/>
              </a:rPr>
              <a:t>办公设备</a:t>
            </a:r>
            <a:r>
              <a:rPr lang="zh-CN" altLang="en-US" sz="2400" dirty="0" smtClean="0">
                <a:latin typeface="仿宋_GB2312" pitchFamily="49" charset="-122"/>
                <a:ea typeface="仿宋_GB2312" pitchFamily="49" charset="-122"/>
              </a:rPr>
              <a:t>移动化</a:t>
            </a:r>
            <a:endParaRPr lang="en-US" altLang="zh-CN" sz="2400" dirty="0" smtClean="0">
              <a:latin typeface="仿宋_GB2312" pitchFamily="49" charset="-122"/>
              <a:ea typeface="仿宋_GB2312" pitchFamily="49" charset="-122"/>
            </a:endParaRPr>
          </a:p>
          <a:p>
            <a:pPr>
              <a:buNone/>
            </a:pPr>
            <a:r>
              <a:rPr lang="zh-CN" altLang="en-US" dirty="0">
                <a:latin typeface="仿宋_GB2312" pitchFamily="49" charset="-122"/>
                <a:ea typeface="仿宋_GB2312" pitchFamily="49" charset="-122"/>
              </a:rPr>
              <a:t>办公思想</a:t>
            </a:r>
            <a:r>
              <a:rPr lang="zh-CN" altLang="en-US" sz="2400" dirty="0" smtClean="0">
                <a:latin typeface="仿宋_GB2312" pitchFamily="49" charset="-122"/>
                <a:ea typeface="仿宋_GB2312" pitchFamily="49" charset="-122"/>
              </a:rPr>
              <a:t>协同化</a:t>
            </a:r>
            <a:endParaRPr lang="en-US" altLang="zh-CN" sz="2400" dirty="0" smtClean="0">
              <a:latin typeface="仿宋_GB2312" pitchFamily="49" charset="-122"/>
              <a:ea typeface="仿宋_GB2312" pitchFamily="49" charset="-122"/>
            </a:endParaRPr>
          </a:p>
          <a:p>
            <a:pPr>
              <a:buNone/>
            </a:pPr>
            <a:r>
              <a:rPr lang="zh-CN" altLang="en-US" dirty="0">
                <a:latin typeface="仿宋_GB2312" pitchFamily="49" charset="-122"/>
                <a:ea typeface="仿宋_GB2312" pitchFamily="49" charset="-122"/>
              </a:rPr>
              <a:t>办公信息</a:t>
            </a:r>
            <a:r>
              <a:rPr lang="zh-CN" altLang="en-US" sz="2400" dirty="0" smtClean="0">
                <a:latin typeface="仿宋_GB2312" pitchFamily="49" charset="-122"/>
                <a:ea typeface="仿宋_GB2312" pitchFamily="49" charset="-122"/>
              </a:rPr>
              <a:t>多媒体化</a:t>
            </a:r>
            <a:endParaRPr lang="en-US" altLang="zh-CN" sz="2400" dirty="0" smtClean="0">
              <a:latin typeface="仿宋_GB2312" pitchFamily="49" charset="-122"/>
              <a:ea typeface="仿宋_GB2312" pitchFamily="49" charset="-122"/>
            </a:endParaRPr>
          </a:p>
          <a:p>
            <a:pPr>
              <a:buNone/>
            </a:pPr>
            <a:r>
              <a:rPr lang="zh-CN" altLang="en-US" dirty="0">
                <a:latin typeface="仿宋_GB2312" pitchFamily="49" charset="-122"/>
                <a:ea typeface="仿宋_GB2312" pitchFamily="49" charset="-122"/>
              </a:rPr>
              <a:t>办公管理</a:t>
            </a:r>
            <a:r>
              <a:rPr lang="zh-CN" altLang="en-US" sz="2400" dirty="0" smtClean="0">
                <a:latin typeface="仿宋_GB2312" pitchFamily="49" charset="-122"/>
                <a:ea typeface="仿宋_GB2312" pitchFamily="49" charset="-122"/>
              </a:rPr>
              <a:t>知识化</a:t>
            </a:r>
            <a:endParaRPr lang="en-US" altLang="zh-CN" sz="2400" dirty="0" smtClean="0">
              <a:latin typeface="仿宋_GB2312" pitchFamily="49" charset="-122"/>
              <a:ea typeface="仿宋_GB2312" pitchFamily="49" charset="-122"/>
            </a:endParaRPr>
          </a:p>
          <a:p>
            <a:pPr>
              <a:buNone/>
            </a:pPr>
            <a:r>
              <a:rPr lang="zh-CN" altLang="en-US" dirty="0">
                <a:latin typeface="仿宋_GB2312" pitchFamily="49" charset="-122"/>
                <a:ea typeface="仿宋_GB2312" pitchFamily="49" charset="-122"/>
              </a:rPr>
              <a:t>办公系统</a:t>
            </a:r>
            <a:r>
              <a:rPr lang="zh-CN" altLang="en-US" sz="2400" dirty="0" smtClean="0">
                <a:latin typeface="仿宋_GB2312" pitchFamily="49" charset="-122"/>
                <a:ea typeface="仿宋_GB2312" pitchFamily="49" charset="-122"/>
              </a:rPr>
              <a:t>智能化</a:t>
            </a:r>
          </a:p>
          <a:p>
            <a:pPr algn="just" eaLnBrk="1" hangingPunct="1">
              <a:buFont typeface="Wingdings" pitchFamily="2" charset="2"/>
              <a:buNone/>
            </a:pPr>
            <a:endParaRPr lang="zh-CN" altLang="en-US" sz="2400" dirty="0" smtClean="0">
              <a:latin typeface="仿宋_GB2312" pitchFamily="49" charset="-122"/>
              <a:ea typeface="仿宋_GB2312" pitchFamily="49" charset="-122"/>
            </a:endParaRPr>
          </a:p>
          <a:p>
            <a:pPr eaLnBrk="1" hangingPunct="1"/>
            <a:endParaRPr lang="en-US" altLang="zh-CN" sz="2800" b="1" dirty="0" smtClean="0">
              <a:latin typeface="仿宋_GB2312" pitchFamily="49" charset="-122"/>
              <a:ea typeface="仿宋_GB2312" pitchFamily="49" charset="-122"/>
            </a:endParaRPr>
          </a:p>
        </p:txBody>
      </p:sp>
      <p:sp>
        <p:nvSpPr>
          <p:cNvPr id="139266"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smtClean="0">
                <a:latin typeface="仿宋_GB2312" pitchFamily="49" charset="-122"/>
                <a:ea typeface="仿宋_GB2312" pitchFamily="49" charset="-122"/>
              </a:rPr>
              <a:t>1.2  </a:t>
            </a:r>
            <a:r>
              <a:rPr lang="zh-CN" altLang="en-US" sz="4000" smtClean="0">
                <a:latin typeface="仿宋_GB2312" pitchFamily="49" charset="-122"/>
                <a:ea typeface="仿宋_GB2312" pitchFamily="49" charset="-122"/>
              </a:rPr>
              <a:t>办公自动化的发展</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BB09B6D8-9B73-4A19-AF42-9D995E687A60}"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extLst>
      <p:ext uri="{BB962C8B-B14F-4D97-AF65-F5344CB8AC3E}">
        <p14:creationId xmlns:p14="http://schemas.microsoft.com/office/powerpoint/2010/main" val="263072337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323529" y="2060848"/>
            <a:ext cx="8352928" cy="4536503"/>
          </a:xfrm>
        </p:spPr>
        <p:txBody>
          <a:bodyPr>
            <a:normAutofit/>
          </a:bodyPr>
          <a:lstStyle/>
          <a:p>
            <a:pPr>
              <a:lnSpc>
                <a:spcPts val="2880"/>
              </a:lnSpc>
              <a:buNone/>
            </a:pPr>
            <a:r>
              <a:rPr lang="en-US" altLang="zh-CN" b="1" dirty="0">
                <a:latin typeface="仿宋_GB2312" pitchFamily="49" charset="-122"/>
                <a:ea typeface="仿宋_GB2312" pitchFamily="49" charset="-122"/>
              </a:rPr>
              <a:t>1.2.4  </a:t>
            </a:r>
            <a:r>
              <a:rPr lang="zh-CN" altLang="en-US" b="1" dirty="0">
                <a:latin typeface="仿宋_GB2312" pitchFamily="49" charset="-122"/>
                <a:ea typeface="仿宋_GB2312" pitchFamily="49" charset="-122"/>
              </a:rPr>
              <a:t>我国办公自动化的发展过程与现状</a:t>
            </a:r>
          </a:p>
          <a:p>
            <a:pPr eaLnBrk="1" hangingPunct="1">
              <a:lnSpc>
                <a:spcPts val="2880"/>
              </a:lnSpc>
              <a:buFont typeface="Wingdings" pitchFamily="2" charset="2"/>
              <a:buNone/>
            </a:pPr>
            <a:r>
              <a:rPr lang="en-US" altLang="zh-CN" sz="2400" dirty="0" smtClean="0">
                <a:latin typeface="仿宋_GB2312" pitchFamily="49" charset="-122"/>
                <a:ea typeface="仿宋_GB2312" pitchFamily="49" charset="-122"/>
              </a:rPr>
              <a:t>1</a:t>
            </a:r>
            <a:r>
              <a:rPr lang="zh-CN" altLang="en-US" sz="2400" dirty="0" smtClean="0">
                <a:latin typeface="仿宋_GB2312" pitchFamily="49" charset="-122"/>
                <a:ea typeface="仿宋_GB2312" pitchFamily="49" charset="-122"/>
              </a:rPr>
              <a:t>．我国办公自动化的发展过程：</a:t>
            </a:r>
            <a:endParaRPr lang="en-US" altLang="zh-CN" sz="2400" dirty="0" smtClean="0">
              <a:latin typeface="仿宋_GB2312" pitchFamily="49" charset="-122"/>
              <a:ea typeface="仿宋_GB2312" pitchFamily="49" charset="-122"/>
            </a:endParaRPr>
          </a:p>
          <a:p>
            <a:pPr marL="0" indent="0">
              <a:lnSpc>
                <a:spcPts val="2880"/>
              </a:lnSpc>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1</a:t>
            </a:r>
            <a:r>
              <a:rPr lang="zh-CN" altLang="en-US" dirty="0" smtClean="0">
                <a:latin typeface="仿宋_GB2312" pitchFamily="49" charset="-122"/>
                <a:ea typeface="仿宋_GB2312" pitchFamily="49" charset="-122"/>
              </a:rPr>
              <a:t>）启蒙动员阶段（</a:t>
            </a:r>
            <a:r>
              <a:rPr lang="en-US" altLang="zh-CN" dirty="0" smtClean="0">
                <a:latin typeface="仿宋_GB2312" pitchFamily="49" charset="-122"/>
                <a:ea typeface="仿宋_GB2312" pitchFamily="49" charset="-122"/>
              </a:rPr>
              <a:t>1985</a:t>
            </a:r>
            <a:r>
              <a:rPr lang="zh-CN" altLang="en-US" dirty="0" smtClean="0">
                <a:latin typeface="仿宋_GB2312" pitchFamily="49" charset="-122"/>
                <a:ea typeface="仿宋_GB2312" pitchFamily="49" charset="-122"/>
              </a:rPr>
              <a:t>年前）</a:t>
            </a:r>
            <a:endParaRPr lang="en-US" altLang="zh-CN" dirty="0" smtClean="0">
              <a:latin typeface="仿宋_GB2312" pitchFamily="49" charset="-122"/>
              <a:ea typeface="仿宋_GB2312" pitchFamily="49" charset="-122"/>
            </a:endParaRPr>
          </a:p>
          <a:p>
            <a:pPr marL="0" indent="0">
              <a:lnSpc>
                <a:spcPts val="2880"/>
              </a:lnSpc>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2</a:t>
            </a:r>
            <a:r>
              <a:rPr lang="zh-CN" altLang="en-US" dirty="0" smtClean="0">
                <a:latin typeface="仿宋_GB2312" pitchFamily="49" charset="-122"/>
                <a:ea typeface="仿宋_GB2312" pitchFamily="49" charset="-122"/>
              </a:rPr>
              <a:t>）</a:t>
            </a:r>
            <a:r>
              <a:rPr lang="zh-CN" altLang="en-US" dirty="0">
                <a:latin typeface="仿宋_GB2312" pitchFamily="49" charset="-122"/>
                <a:ea typeface="仿宋_GB2312" pitchFamily="49" charset="-122"/>
              </a:rPr>
              <a:t>初见成效</a:t>
            </a:r>
            <a:r>
              <a:rPr lang="zh-CN" altLang="en-US" dirty="0" smtClean="0">
                <a:latin typeface="仿宋_GB2312" pitchFamily="49" charset="-122"/>
                <a:ea typeface="仿宋_GB2312" pitchFamily="49" charset="-122"/>
              </a:rPr>
              <a:t>阶段（</a:t>
            </a:r>
            <a:r>
              <a:rPr lang="en-US" altLang="zh-CN" dirty="0" smtClean="0">
                <a:latin typeface="仿宋_GB2312" pitchFamily="49" charset="-122"/>
                <a:ea typeface="仿宋_GB2312" pitchFamily="49" charset="-122"/>
              </a:rPr>
              <a:t>1986</a:t>
            </a:r>
            <a:r>
              <a:rPr lang="zh-CN" altLang="en-US" dirty="0" smtClean="0">
                <a:latin typeface="仿宋_GB2312" pitchFamily="49" charset="-122"/>
                <a:ea typeface="仿宋_GB2312" pitchFamily="49" charset="-122"/>
              </a:rPr>
              <a:t>年～</a:t>
            </a:r>
            <a:r>
              <a:rPr lang="en-US" altLang="zh-CN" dirty="0" smtClean="0">
                <a:latin typeface="仿宋_GB2312" pitchFamily="49" charset="-122"/>
                <a:ea typeface="仿宋_GB2312" pitchFamily="49" charset="-122"/>
              </a:rPr>
              <a:t>1990</a:t>
            </a:r>
            <a:r>
              <a:rPr lang="zh-CN" altLang="en-US" dirty="0" smtClean="0">
                <a:latin typeface="仿宋_GB2312" pitchFamily="49" charset="-122"/>
                <a:ea typeface="仿宋_GB2312" pitchFamily="49" charset="-122"/>
              </a:rPr>
              <a:t>年）</a:t>
            </a:r>
            <a:endParaRPr lang="en-US" altLang="zh-CN" dirty="0" smtClean="0">
              <a:latin typeface="仿宋_GB2312" pitchFamily="49" charset="-122"/>
              <a:ea typeface="仿宋_GB2312" pitchFamily="49" charset="-122"/>
            </a:endParaRPr>
          </a:p>
          <a:p>
            <a:pPr marL="0" indent="0">
              <a:lnSpc>
                <a:spcPts val="2880"/>
              </a:lnSpc>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3</a:t>
            </a:r>
            <a:r>
              <a:rPr lang="zh-CN" altLang="en-US" dirty="0" smtClean="0">
                <a:latin typeface="仿宋_GB2312" pitchFamily="49" charset="-122"/>
                <a:ea typeface="仿宋_GB2312" pitchFamily="49" charset="-122"/>
              </a:rPr>
              <a:t>）</a:t>
            </a:r>
            <a:r>
              <a:rPr lang="zh-CN" altLang="en-US" dirty="0">
                <a:latin typeface="仿宋_GB2312" pitchFamily="49" charset="-122"/>
                <a:ea typeface="仿宋_GB2312" pitchFamily="49" charset="-122"/>
              </a:rPr>
              <a:t>快速</a:t>
            </a:r>
            <a:r>
              <a:rPr lang="zh-CN" altLang="en-US" dirty="0" smtClean="0">
                <a:latin typeface="仿宋_GB2312" pitchFamily="49" charset="-122"/>
                <a:ea typeface="仿宋_GB2312" pitchFamily="49" charset="-122"/>
              </a:rPr>
              <a:t>发展阶段（</a:t>
            </a:r>
            <a:r>
              <a:rPr lang="en-US" altLang="zh-CN" dirty="0" smtClean="0">
                <a:latin typeface="仿宋_GB2312" pitchFamily="49" charset="-122"/>
                <a:ea typeface="仿宋_GB2312" pitchFamily="49" charset="-122"/>
              </a:rPr>
              <a:t>1990</a:t>
            </a:r>
            <a:r>
              <a:rPr lang="zh-CN" altLang="en-US" dirty="0" smtClean="0">
                <a:latin typeface="仿宋_GB2312" pitchFamily="49" charset="-122"/>
                <a:ea typeface="仿宋_GB2312" pitchFamily="49" charset="-122"/>
              </a:rPr>
              <a:t>年以后）</a:t>
            </a:r>
            <a:endParaRPr lang="en-US" altLang="zh-CN" dirty="0" smtClean="0">
              <a:latin typeface="仿宋_GB2312" pitchFamily="49" charset="-122"/>
              <a:ea typeface="仿宋_GB2312" pitchFamily="49" charset="-122"/>
            </a:endParaRPr>
          </a:p>
        </p:txBody>
      </p:sp>
      <p:sp>
        <p:nvSpPr>
          <p:cNvPr id="11266" name="Rectangle 2"/>
          <p:cNvSpPr>
            <a:spLocks noGrp="1" noChangeArrowheads="1"/>
          </p:cNvSpPr>
          <p:nvPr>
            <p:ph type="title"/>
          </p:nvPr>
        </p:nvSpPr>
        <p:spPr>
          <a:xfrm>
            <a:off x="457200" y="277813"/>
            <a:ext cx="8435975" cy="1139825"/>
          </a:xfrm>
        </p:spPr>
        <p:txBody>
          <a:bodyPr/>
          <a:lstStyle/>
          <a:p>
            <a:pPr eaLnBrk="1" hangingPunct="1"/>
            <a:r>
              <a:rPr lang="en-US" altLang="zh-CN" sz="3200" smtClean="0">
                <a:latin typeface="仿宋_GB2312" pitchFamily="49" charset="-122"/>
                <a:ea typeface="仿宋_GB2312" pitchFamily="49" charset="-122"/>
              </a:rPr>
              <a:t>1.2.4  </a:t>
            </a:r>
            <a:r>
              <a:rPr lang="zh-CN" altLang="en-US" sz="3200" smtClean="0">
                <a:latin typeface="仿宋_GB2312" pitchFamily="49" charset="-122"/>
                <a:ea typeface="仿宋_GB2312" pitchFamily="49" charset="-122"/>
              </a:rPr>
              <a:t>我国办公自动化的发展过程与现状</a:t>
            </a:r>
          </a:p>
        </p:txBody>
      </p:sp>
      <p:sp>
        <p:nvSpPr>
          <p:cNvPr id="2" name="日期占位符 1"/>
          <p:cNvSpPr>
            <a:spLocks noGrp="1"/>
          </p:cNvSpPr>
          <p:nvPr>
            <p:ph type="dt" sz="half" idx="10"/>
          </p:nvPr>
        </p:nvSpPr>
        <p:spPr/>
        <p:txBody>
          <a:bodyPr/>
          <a:lstStyle/>
          <a:p>
            <a:pPr>
              <a:defRPr/>
            </a:pPr>
            <a:fld id="{20D29E6B-8E31-4AC8-8881-321ABA7BED31}"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251521" y="1268761"/>
            <a:ext cx="8352928" cy="4752528"/>
          </a:xfrm>
        </p:spPr>
        <p:txBody>
          <a:bodyPr>
            <a:normAutofit fontScale="92500" lnSpcReduction="10000"/>
          </a:bodyPr>
          <a:lstStyle/>
          <a:p>
            <a:pPr eaLnBrk="1" hangingPunct="1">
              <a:buFont typeface="Wingdings" pitchFamily="2" charset="2"/>
              <a:buNone/>
            </a:pPr>
            <a:r>
              <a:rPr lang="en-US" altLang="zh-CN" sz="2400" dirty="0" smtClean="0">
                <a:latin typeface="仿宋_GB2312" pitchFamily="49" charset="-122"/>
                <a:ea typeface="仿宋_GB2312" pitchFamily="49" charset="-122"/>
              </a:rPr>
              <a:t>2</a:t>
            </a:r>
            <a:r>
              <a:rPr lang="zh-CN" altLang="en-US" sz="2400" dirty="0" smtClean="0">
                <a:latin typeface="仿宋_GB2312" pitchFamily="49" charset="-122"/>
                <a:ea typeface="仿宋_GB2312" pitchFamily="49" charset="-122"/>
              </a:rPr>
              <a:t>．我国办公自动化的现状 </a:t>
            </a:r>
          </a:p>
          <a:p>
            <a:pPr marL="0" indent="0">
              <a:buNone/>
            </a:pPr>
            <a:r>
              <a:rPr lang="zh-CN" altLang="zh-CN" dirty="0" smtClean="0"/>
              <a:t>（</a:t>
            </a:r>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）起步较慢，还停留在使用没有联网的计算机的阶段，使用</a:t>
            </a:r>
            <a:r>
              <a:rPr lang="en-US" altLang="zh-CN" dirty="0">
                <a:latin typeface="华文仿宋" panose="02010600040101010101" pitchFamily="2" charset="-122"/>
                <a:ea typeface="华文仿宋" panose="02010600040101010101" pitchFamily="2" charset="-122"/>
              </a:rPr>
              <a:t>Microsoft Office</a:t>
            </a:r>
            <a:r>
              <a:rPr lang="zh-CN" altLang="zh-CN" dirty="0">
                <a:latin typeface="华文仿宋" panose="02010600040101010101" pitchFamily="2" charset="-122"/>
                <a:ea typeface="华文仿宋" panose="02010600040101010101" pitchFamily="2" charset="-122"/>
              </a:rPr>
              <a:t>系列、</a:t>
            </a:r>
            <a:r>
              <a:rPr lang="en-US" altLang="zh-CN" dirty="0">
                <a:latin typeface="华文仿宋" panose="02010600040101010101" pitchFamily="2" charset="-122"/>
                <a:ea typeface="华文仿宋" panose="02010600040101010101" pitchFamily="2" charset="-122"/>
              </a:rPr>
              <a:t>WPS</a:t>
            </a:r>
            <a:r>
              <a:rPr lang="zh-CN" altLang="zh-CN" dirty="0">
                <a:latin typeface="华文仿宋" panose="02010600040101010101" pitchFamily="2" charset="-122"/>
                <a:ea typeface="华文仿宋" panose="02010600040101010101" pitchFamily="2" charset="-122"/>
              </a:rPr>
              <a:t>系列应用软件以提高个人办公效率。</a:t>
            </a:r>
          </a:p>
          <a:p>
            <a:pPr marL="0" indent="0">
              <a:buNone/>
            </a:pPr>
            <a:r>
              <a:rPr lang="zh-CN" altLang="zh-CN"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）已经建立了自己的</a:t>
            </a:r>
            <a:r>
              <a:rPr lang="en-US" altLang="zh-CN" dirty="0">
                <a:latin typeface="华文仿宋" panose="02010600040101010101" pitchFamily="2" charset="-122"/>
                <a:ea typeface="华文仿宋" panose="02010600040101010101" pitchFamily="2" charset="-122"/>
              </a:rPr>
              <a:t>Intranet</a:t>
            </a:r>
            <a:r>
              <a:rPr lang="zh-CN" altLang="zh-CN" dirty="0">
                <a:latin typeface="华文仿宋" panose="02010600040101010101" pitchFamily="2" charset="-122"/>
                <a:ea typeface="华文仿宋" panose="02010600040101010101" pitchFamily="2" charset="-122"/>
              </a:rPr>
              <a:t>（单位内部局域网），但没有好的应用系统支持协同工作，仍然是个人办公。网络处在闲置状态，单位的投资没有产生应有的效益。</a:t>
            </a:r>
          </a:p>
          <a:p>
            <a:pPr marL="0" indent="0">
              <a:buNone/>
            </a:pPr>
            <a:r>
              <a:rPr lang="zh-CN" altLang="zh-CN"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）已经建立了自己的</a:t>
            </a:r>
            <a:r>
              <a:rPr lang="en-US" altLang="zh-CN" dirty="0">
                <a:latin typeface="华文仿宋" panose="02010600040101010101" pitchFamily="2" charset="-122"/>
                <a:ea typeface="华文仿宋" panose="02010600040101010101" pitchFamily="2" charset="-122"/>
              </a:rPr>
              <a:t>Intranet</a:t>
            </a:r>
            <a:r>
              <a:rPr lang="zh-CN" altLang="zh-CN" dirty="0">
                <a:latin typeface="华文仿宋" panose="02010600040101010101" pitchFamily="2" charset="-122"/>
                <a:ea typeface="华文仿宋" panose="02010600040101010101" pitchFamily="2" charset="-122"/>
              </a:rPr>
              <a:t>，单位内部员工通过电子邮件交流信息，实现了有限的协同工作，但产生的效益不明显。 </a:t>
            </a:r>
          </a:p>
          <a:p>
            <a:pPr marL="0" indent="0">
              <a:buNone/>
            </a:pPr>
            <a:r>
              <a:rPr lang="zh-CN" altLang="zh-CN"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4</a:t>
            </a:r>
            <a:r>
              <a:rPr lang="zh-CN" altLang="zh-CN" dirty="0">
                <a:latin typeface="华文仿宋" panose="02010600040101010101" pitchFamily="2" charset="-122"/>
                <a:ea typeface="华文仿宋" panose="02010600040101010101" pitchFamily="2" charset="-122"/>
              </a:rPr>
              <a:t>）已经建立了自己的</a:t>
            </a:r>
            <a:r>
              <a:rPr lang="en-US" altLang="zh-CN" dirty="0">
                <a:latin typeface="华文仿宋" panose="02010600040101010101" pitchFamily="2" charset="-122"/>
                <a:ea typeface="华文仿宋" panose="02010600040101010101" pitchFamily="2" charset="-122"/>
              </a:rPr>
              <a:t>Intranet</a:t>
            </a:r>
            <a:r>
              <a:rPr lang="zh-CN" altLang="zh-CN" dirty="0">
                <a:latin typeface="华文仿宋" panose="02010600040101010101" pitchFamily="2" charset="-122"/>
                <a:ea typeface="华文仿宋" panose="02010600040101010101" pitchFamily="2" charset="-122"/>
              </a:rPr>
              <a:t>；使用经二次开发的通用办公自动化系统；能较好地支持信息共享和协同工作，与外界的联系畅通；通过</a:t>
            </a:r>
            <a:r>
              <a:rPr lang="en-US" altLang="zh-CN" dirty="0">
                <a:latin typeface="华文仿宋" panose="02010600040101010101" pitchFamily="2" charset="-122"/>
                <a:ea typeface="华文仿宋" panose="02010600040101010101" pitchFamily="2" charset="-122"/>
              </a:rPr>
              <a:t>Internet</a:t>
            </a:r>
            <a:r>
              <a:rPr lang="zh-CN" altLang="zh-CN" dirty="0">
                <a:latin typeface="华文仿宋" panose="02010600040101010101" pitchFamily="2" charset="-122"/>
                <a:ea typeface="华文仿宋" panose="02010600040101010101" pitchFamily="2" charset="-122"/>
              </a:rPr>
              <a:t>发布、宣传单位的有关情况；</a:t>
            </a:r>
            <a:r>
              <a:rPr lang="en-US" altLang="zh-CN" dirty="0">
                <a:latin typeface="华文仿宋" panose="02010600040101010101" pitchFamily="2" charset="-122"/>
                <a:ea typeface="华文仿宋" panose="02010600040101010101" pitchFamily="2" charset="-122"/>
              </a:rPr>
              <a:t>Intranet</a:t>
            </a:r>
            <a:r>
              <a:rPr lang="zh-CN" altLang="zh-CN" dirty="0">
                <a:latin typeface="华文仿宋" panose="02010600040101010101" pitchFamily="2" charset="-122"/>
                <a:ea typeface="华文仿宋" panose="02010600040101010101" pitchFamily="2" charset="-122"/>
              </a:rPr>
              <a:t>网络已经对单位的管理产生明显效益。现在正着手开发或已经在使用针对业务定制的综合办公自动化系统，实现科学的管理和决策，增强单位的竞争能力。</a:t>
            </a:r>
          </a:p>
          <a:p>
            <a:pPr eaLnBrk="1" hangingPunct="1"/>
            <a:endParaRPr lang="en-US" altLang="zh-CN" sz="1800" dirty="0" smtClean="0">
              <a:latin typeface="华文仿宋" panose="02010600040101010101" pitchFamily="2" charset="-122"/>
              <a:ea typeface="华文仿宋" panose="02010600040101010101" pitchFamily="2" charset="-122"/>
            </a:endParaRPr>
          </a:p>
        </p:txBody>
      </p:sp>
      <p:sp>
        <p:nvSpPr>
          <p:cNvPr id="11266" name="Rectangle 2"/>
          <p:cNvSpPr>
            <a:spLocks noGrp="1" noChangeArrowheads="1"/>
          </p:cNvSpPr>
          <p:nvPr>
            <p:ph type="title"/>
          </p:nvPr>
        </p:nvSpPr>
        <p:spPr>
          <a:xfrm>
            <a:off x="457200" y="277813"/>
            <a:ext cx="8435975" cy="1139825"/>
          </a:xfrm>
        </p:spPr>
        <p:txBody>
          <a:bodyPr/>
          <a:lstStyle/>
          <a:p>
            <a:pPr eaLnBrk="1" hangingPunct="1"/>
            <a:r>
              <a:rPr lang="en-US" altLang="zh-CN" sz="3200" dirty="0" smtClean="0">
                <a:latin typeface="仿宋_GB2312" pitchFamily="49" charset="-122"/>
                <a:ea typeface="仿宋_GB2312" pitchFamily="49" charset="-122"/>
              </a:rPr>
              <a:t>1.2.4  </a:t>
            </a:r>
            <a:r>
              <a:rPr lang="zh-CN" altLang="en-US" sz="3200" dirty="0" smtClean="0">
                <a:latin typeface="仿宋_GB2312" pitchFamily="49" charset="-122"/>
                <a:ea typeface="仿宋_GB2312" pitchFamily="49" charset="-122"/>
              </a:rPr>
              <a:t>我国办公自动化的发展过程与现状</a:t>
            </a:r>
          </a:p>
        </p:txBody>
      </p:sp>
      <p:sp>
        <p:nvSpPr>
          <p:cNvPr id="2" name="日期占位符 1"/>
          <p:cNvSpPr>
            <a:spLocks noGrp="1"/>
          </p:cNvSpPr>
          <p:nvPr>
            <p:ph type="dt" sz="half" idx="10"/>
          </p:nvPr>
        </p:nvSpPr>
        <p:spPr/>
        <p:txBody>
          <a:bodyPr/>
          <a:lstStyle/>
          <a:p>
            <a:pPr>
              <a:defRPr/>
            </a:pPr>
            <a:fld id="{143D3D4D-3212-48E4-959B-795EB2B1A8D5}"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extLst>
      <p:ext uri="{BB962C8B-B14F-4D97-AF65-F5344CB8AC3E}">
        <p14:creationId xmlns:p14="http://schemas.microsoft.com/office/powerpoint/2010/main" val="398666577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zh-CN" altLang="en-US" dirty="0"/>
              <a:t>办公信息化实例教程</a:t>
            </a:r>
          </a:p>
        </p:txBody>
      </p:sp>
      <p:sp>
        <p:nvSpPr>
          <p:cNvPr id="2" name="内容占位符 1"/>
          <p:cNvSpPr>
            <a:spLocks noGrp="1"/>
          </p:cNvSpPr>
          <p:nvPr>
            <p:ph type="subTitle" idx="1"/>
          </p:nvPr>
        </p:nvSpPr>
        <p:spPr/>
        <p:txBody>
          <a:bodyPr/>
          <a:lstStyle/>
          <a:p>
            <a:r>
              <a:rPr lang="zh-CN" altLang="zh-CN" dirty="0">
                <a:latin typeface="仿宋_GB2312" pitchFamily="49" charset="-122"/>
                <a:ea typeface="仿宋_GB2312" pitchFamily="49" charset="-122"/>
              </a:rPr>
              <a:t>第</a:t>
            </a:r>
            <a:r>
              <a:rPr lang="en-US" altLang="zh-CN" dirty="0">
                <a:latin typeface="仿宋_GB2312" pitchFamily="49" charset="-122"/>
                <a:ea typeface="仿宋_GB2312" pitchFamily="49" charset="-122"/>
              </a:rPr>
              <a:t>1</a:t>
            </a:r>
            <a:r>
              <a:rPr lang="zh-CN" altLang="en-US" dirty="0">
                <a:latin typeface="仿宋_GB2312" pitchFamily="49" charset="-122"/>
                <a:ea typeface="仿宋_GB2312" pitchFamily="49" charset="-122"/>
              </a:rPr>
              <a:t>章  办公自动化与</a:t>
            </a:r>
            <a:r>
              <a:rPr lang="en-US" altLang="zh-CN" dirty="0">
                <a:latin typeface="仿宋_GB2312" pitchFamily="49" charset="-122"/>
                <a:ea typeface="仿宋_GB2312" pitchFamily="49" charset="-122"/>
              </a:rPr>
              <a:t>Windows</a:t>
            </a:r>
            <a:r>
              <a:rPr lang="zh-CN" altLang="en-US" dirty="0">
                <a:latin typeface="仿宋_GB2312" pitchFamily="49" charset="-122"/>
                <a:ea typeface="仿宋_GB2312" pitchFamily="49" charset="-122"/>
              </a:rPr>
              <a:t>操作基础</a:t>
            </a:r>
            <a:endParaRPr lang="zh-CN" altLang="en-US" dirty="0"/>
          </a:p>
          <a:p>
            <a:endParaRPr lang="zh-CN" altLang="en-US" dirty="0"/>
          </a:p>
        </p:txBody>
      </p:sp>
      <p:sp>
        <p:nvSpPr>
          <p:cNvPr id="3" name="日期占位符 2"/>
          <p:cNvSpPr>
            <a:spLocks noGrp="1"/>
          </p:cNvSpPr>
          <p:nvPr>
            <p:ph type="dt" sz="half" idx="10"/>
          </p:nvPr>
        </p:nvSpPr>
        <p:spPr/>
        <p:txBody>
          <a:bodyPr/>
          <a:lstStyle/>
          <a:p>
            <a:pPr>
              <a:defRPr/>
            </a:pPr>
            <a:fld id="{AF605B66-DF71-486F-8762-24C35EED1451}" type="datetime1">
              <a:rPr lang="zh-CN" altLang="en-US" smtClean="0"/>
              <a:t>2014-11-3</a:t>
            </a:fld>
            <a:endParaRPr lang="en-US" altLang="zh-CN" dirty="0"/>
          </a:p>
        </p:txBody>
      </p:sp>
      <p:sp>
        <p:nvSpPr>
          <p:cNvPr id="4" name="页脚占位符 3"/>
          <p:cNvSpPr>
            <a:spLocks noGrp="1"/>
          </p:cNvSpPr>
          <p:nvPr>
            <p:ph type="ftr" sz="quarter" idx="11"/>
          </p:nvPr>
        </p:nvSpPr>
        <p:spPr/>
        <p:txBody>
          <a:bodyPr/>
          <a:lstStyle/>
          <a:p>
            <a:pPr algn="ct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Tree>
    <p:extLst>
      <p:ext uri="{BB962C8B-B14F-4D97-AF65-F5344CB8AC3E}">
        <p14:creationId xmlns:p14="http://schemas.microsoft.com/office/powerpoint/2010/main" val="427219688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a:xfrm>
            <a:off x="323529" y="2060848"/>
            <a:ext cx="8352928" cy="4536503"/>
          </a:xfrm>
        </p:spPr>
        <p:txBody>
          <a:bodyPr>
            <a:normAutofit/>
          </a:bodyPr>
          <a:lstStyle/>
          <a:p>
            <a:pPr eaLnBrk="1" hangingPunct="1">
              <a:buFont typeface="Wingdings" pitchFamily="2" charset="2"/>
              <a:buNone/>
            </a:pPr>
            <a:r>
              <a:rPr lang="en-US" altLang="zh-CN" sz="2400" dirty="0" smtClean="0">
                <a:latin typeface="仿宋_GB2312" pitchFamily="49" charset="-122"/>
                <a:ea typeface="仿宋_GB2312" pitchFamily="49" charset="-122"/>
              </a:rPr>
              <a:t>3</a:t>
            </a:r>
            <a:r>
              <a:rPr lang="zh-CN" altLang="en-US" sz="2400" dirty="0" smtClean="0">
                <a:latin typeface="仿宋_GB2312" pitchFamily="49" charset="-122"/>
                <a:ea typeface="仿宋_GB2312" pitchFamily="49" charset="-122"/>
              </a:rPr>
              <a:t>．影响我国办公自动化发展的原因：</a:t>
            </a:r>
          </a:p>
          <a:p>
            <a:pPr eaLnBrk="1" hangingPunct="1">
              <a:buFont typeface="Wingdings" pitchFamily="2" charset="2"/>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1</a:t>
            </a:r>
            <a:r>
              <a:rPr lang="zh-CN" altLang="en-US" dirty="0" smtClean="0">
                <a:latin typeface="仿宋_GB2312" pitchFamily="49" charset="-122"/>
                <a:ea typeface="仿宋_GB2312" pitchFamily="49" charset="-122"/>
              </a:rPr>
              <a:t>）基础设施建设尚不完善</a:t>
            </a:r>
            <a:endParaRPr lang="en-US" altLang="zh-CN" dirty="0" smtClean="0">
              <a:latin typeface="仿宋_GB2312" pitchFamily="49" charset="-122"/>
              <a:ea typeface="仿宋_GB2312" pitchFamily="49" charset="-122"/>
            </a:endParaRPr>
          </a:p>
          <a:p>
            <a:pPr eaLnBrk="1" hangingPunct="1">
              <a:buFont typeface="Wingdings" pitchFamily="2" charset="2"/>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2</a:t>
            </a:r>
            <a:r>
              <a:rPr lang="zh-CN" altLang="en-US" dirty="0" smtClean="0">
                <a:latin typeface="仿宋_GB2312" pitchFamily="49" charset="-122"/>
                <a:ea typeface="仿宋_GB2312" pitchFamily="49" charset="-122"/>
              </a:rPr>
              <a:t>）系统的安全难以令人满意</a:t>
            </a:r>
            <a:endParaRPr lang="en-US" altLang="zh-CN" dirty="0" smtClean="0">
              <a:latin typeface="仿宋_GB2312" pitchFamily="49" charset="-122"/>
              <a:ea typeface="仿宋_GB2312" pitchFamily="49" charset="-122"/>
            </a:endParaRPr>
          </a:p>
          <a:p>
            <a:pPr eaLnBrk="1" hangingPunct="1">
              <a:buFont typeface="Wingdings" pitchFamily="2" charset="2"/>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3</a:t>
            </a:r>
            <a:r>
              <a:rPr lang="zh-CN" altLang="en-US" dirty="0" smtClean="0">
                <a:latin typeface="仿宋_GB2312" pitchFamily="49" charset="-122"/>
                <a:ea typeface="仿宋_GB2312" pitchFamily="49" charset="-122"/>
              </a:rPr>
              <a:t>）与办公自动化相适应的规章制度不健全</a:t>
            </a:r>
            <a:endParaRPr lang="en-US" altLang="zh-CN" dirty="0" smtClean="0">
              <a:latin typeface="仿宋_GB2312" pitchFamily="49" charset="-122"/>
              <a:ea typeface="仿宋_GB2312" pitchFamily="49" charset="-122"/>
            </a:endParaRPr>
          </a:p>
          <a:p>
            <a:pPr eaLnBrk="1" hangingPunct="1">
              <a:buFont typeface="Wingdings" pitchFamily="2" charset="2"/>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4</a:t>
            </a:r>
            <a:r>
              <a:rPr lang="zh-CN" altLang="en-US" dirty="0" smtClean="0">
                <a:latin typeface="仿宋_GB2312" pitchFamily="49" charset="-122"/>
                <a:ea typeface="仿宋_GB2312" pitchFamily="49" charset="-122"/>
              </a:rPr>
              <a:t>）落后的管理模式与先进的计算机网络化管理不相适应</a:t>
            </a:r>
            <a:endParaRPr lang="en-US" altLang="zh-CN" dirty="0" smtClean="0">
              <a:latin typeface="仿宋_GB2312" pitchFamily="49" charset="-122"/>
              <a:ea typeface="仿宋_GB2312" pitchFamily="49" charset="-122"/>
            </a:endParaRPr>
          </a:p>
          <a:p>
            <a:pPr eaLnBrk="1" hangingPunct="1">
              <a:buFont typeface="Wingdings" pitchFamily="2" charset="2"/>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5</a:t>
            </a:r>
            <a:r>
              <a:rPr lang="zh-CN" altLang="en-US" dirty="0" smtClean="0">
                <a:latin typeface="仿宋_GB2312" pitchFamily="49" charset="-122"/>
                <a:ea typeface="仿宋_GB2312" pitchFamily="49" charset="-122"/>
              </a:rPr>
              <a:t>）领导的重视和工作人员的支持不够</a:t>
            </a:r>
            <a:endParaRPr lang="en-US" altLang="zh-CN" dirty="0" smtClean="0">
              <a:latin typeface="仿宋_GB2312" pitchFamily="49" charset="-122"/>
              <a:ea typeface="仿宋_GB2312" pitchFamily="49" charset="-122"/>
            </a:endParaRPr>
          </a:p>
          <a:p>
            <a:pPr eaLnBrk="1" hangingPunct="1">
              <a:buFont typeface="Wingdings" pitchFamily="2" charset="2"/>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6</a:t>
            </a:r>
            <a:r>
              <a:rPr lang="zh-CN" altLang="en-US" dirty="0" smtClean="0">
                <a:latin typeface="仿宋_GB2312" pitchFamily="49" charset="-122"/>
                <a:ea typeface="仿宋_GB2312" pitchFamily="49" charset="-122"/>
              </a:rPr>
              <a:t>）软件应用相对滞后于硬件平台</a:t>
            </a:r>
            <a:endParaRPr lang="en-US" altLang="zh-CN" dirty="0" smtClean="0">
              <a:latin typeface="仿宋_GB2312" pitchFamily="49" charset="-122"/>
              <a:ea typeface="仿宋_GB2312" pitchFamily="49" charset="-122"/>
            </a:endParaRPr>
          </a:p>
          <a:p>
            <a:pPr eaLnBrk="1" hangingPunct="1">
              <a:buFont typeface="Wingdings" pitchFamily="2" charset="2"/>
              <a:buNone/>
            </a:pPr>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7</a:t>
            </a:r>
            <a:r>
              <a:rPr lang="zh-CN" altLang="en-US" dirty="0" smtClean="0">
                <a:latin typeface="仿宋_GB2312" pitchFamily="49" charset="-122"/>
                <a:ea typeface="仿宋_GB2312" pitchFamily="49" charset="-122"/>
              </a:rPr>
              <a:t>）不能慎重选择适合自身条件的设备、软件和服务厂商。</a:t>
            </a:r>
          </a:p>
          <a:p>
            <a:pPr eaLnBrk="1" hangingPunct="1"/>
            <a:endParaRPr lang="zh-CN" altLang="en-US" sz="2000" dirty="0" smtClean="0">
              <a:latin typeface="仿宋_GB2312" pitchFamily="49" charset="-122"/>
              <a:ea typeface="仿宋_GB2312" pitchFamily="49" charset="-122"/>
            </a:endParaRPr>
          </a:p>
          <a:p>
            <a:pPr eaLnBrk="1" hangingPunct="1"/>
            <a:endParaRPr lang="en-US" altLang="zh-CN" sz="1800" dirty="0" smtClean="0">
              <a:latin typeface="仿宋_GB2312" pitchFamily="49" charset="-122"/>
              <a:ea typeface="仿宋_GB2312" pitchFamily="49" charset="-122"/>
            </a:endParaRPr>
          </a:p>
        </p:txBody>
      </p:sp>
      <p:sp>
        <p:nvSpPr>
          <p:cNvPr id="11266" name="Rectangle 2"/>
          <p:cNvSpPr>
            <a:spLocks noGrp="1" noChangeArrowheads="1"/>
          </p:cNvSpPr>
          <p:nvPr>
            <p:ph type="title"/>
          </p:nvPr>
        </p:nvSpPr>
        <p:spPr>
          <a:xfrm>
            <a:off x="457200" y="277813"/>
            <a:ext cx="8435975" cy="1139825"/>
          </a:xfrm>
        </p:spPr>
        <p:txBody>
          <a:bodyPr/>
          <a:lstStyle/>
          <a:p>
            <a:pPr eaLnBrk="1" hangingPunct="1"/>
            <a:r>
              <a:rPr lang="en-US" altLang="zh-CN" sz="3200" smtClean="0">
                <a:latin typeface="仿宋_GB2312" pitchFamily="49" charset="-122"/>
                <a:ea typeface="仿宋_GB2312" pitchFamily="49" charset="-122"/>
              </a:rPr>
              <a:t>1.2.4  </a:t>
            </a:r>
            <a:r>
              <a:rPr lang="zh-CN" altLang="en-US" sz="3200" smtClean="0">
                <a:latin typeface="仿宋_GB2312" pitchFamily="49" charset="-122"/>
                <a:ea typeface="仿宋_GB2312" pitchFamily="49" charset="-122"/>
              </a:rPr>
              <a:t>我国办公自动化的发展过程与现状</a:t>
            </a:r>
          </a:p>
        </p:txBody>
      </p:sp>
      <p:sp>
        <p:nvSpPr>
          <p:cNvPr id="2" name="日期占位符 1"/>
          <p:cNvSpPr>
            <a:spLocks noGrp="1"/>
          </p:cNvSpPr>
          <p:nvPr>
            <p:ph type="dt" sz="half" idx="10"/>
          </p:nvPr>
        </p:nvSpPr>
        <p:spPr/>
        <p:txBody>
          <a:bodyPr/>
          <a:lstStyle/>
          <a:p>
            <a:pPr>
              <a:defRPr/>
            </a:pPr>
            <a:fld id="{FEC50AB2-273A-47B9-85EE-AD4E2265E82F}"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extLst>
      <p:ext uri="{BB962C8B-B14F-4D97-AF65-F5344CB8AC3E}">
        <p14:creationId xmlns:p14="http://schemas.microsoft.com/office/powerpoint/2010/main" val="169525407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normAutofit fontScale="92500" lnSpcReduction="20000"/>
          </a:bodyPr>
          <a:lstStyle/>
          <a:p>
            <a:pPr eaLnBrk="1" hangingPunct="1">
              <a:buFont typeface="Wingdings" pitchFamily="2" charset="2"/>
              <a:buNone/>
            </a:pPr>
            <a:r>
              <a:rPr lang="en-US" altLang="zh-CN" sz="2800" smtClean="0">
                <a:latin typeface="仿宋_GB2312" pitchFamily="49" charset="-122"/>
                <a:ea typeface="仿宋_GB2312" pitchFamily="49" charset="-122"/>
              </a:rPr>
              <a:t>1.3.1 Windows 7</a:t>
            </a:r>
            <a:r>
              <a:rPr lang="zh-CN" altLang="en-US" sz="2800" smtClean="0">
                <a:latin typeface="仿宋_GB2312" pitchFamily="49" charset="-122"/>
                <a:ea typeface="仿宋_GB2312" pitchFamily="49" charset="-122"/>
              </a:rPr>
              <a:t>操作系统</a:t>
            </a:r>
          </a:p>
          <a:p>
            <a:pPr eaLnBrk="1" hangingPunct="1">
              <a:buFont typeface="Wingdings" pitchFamily="2" charset="2"/>
              <a:buNone/>
            </a:pPr>
            <a:r>
              <a:rPr lang="en-US" altLang="zh-CN" sz="2800" smtClean="0">
                <a:latin typeface="仿宋_GB2312" pitchFamily="49" charset="-122"/>
                <a:ea typeface="仿宋_GB2312" pitchFamily="49" charset="-122"/>
              </a:rPr>
              <a:t>1.3.2 Windows 7</a:t>
            </a:r>
            <a:r>
              <a:rPr lang="zh-CN" altLang="en-US" sz="2800" smtClean="0">
                <a:latin typeface="仿宋_GB2312" pitchFamily="49" charset="-122"/>
                <a:ea typeface="仿宋_GB2312" pitchFamily="49" charset="-122"/>
              </a:rPr>
              <a:t>的关机、重启和启动</a:t>
            </a:r>
          </a:p>
          <a:p>
            <a:pPr eaLnBrk="1" hangingPunct="1">
              <a:buFont typeface="Wingdings" pitchFamily="2" charset="2"/>
              <a:buNone/>
            </a:pPr>
            <a:r>
              <a:rPr lang="en-US" altLang="zh-CN" sz="2800" smtClean="0">
                <a:latin typeface="仿宋_GB2312" pitchFamily="49" charset="-122"/>
                <a:ea typeface="仿宋_GB2312" pitchFamily="49" charset="-122"/>
              </a:rPr>
              <a:t>1.3.3 </a:t>
            </a:r>
            <a:r>
              <a:rPr lang="zh-CN" altLang="en-US" sz="2800" smtClean="0">
                <a:latin typeface="仿宋_GB2312" pitchFamily="49" charset="-122"/>
                <a:ea typeface="仿宋_GB2312" pitchFamily="49" charset="-122"/>
              </a:rPr>
              <a:t>键盘与鼠标的使用</a:t>
            </a:r>
          </a:p>
          <a:p>
            <a:pPr eaLnBrk="1" hangingPunct="1">
              <a:buFont typeface="Wingdings" pitchFamily="2" charset="2"/>
              <a:buNone/>
            </a:pPr>
            <a:r>
              <a:rPr lang="en-US" altLang="zh-CN" sz="2800" smtClean="0">
                <a:latin typeface="仿宋_GB2312" pitchFamily="49" charset="-122"/>
                <a:ea typeface="仿宋_GB2312" pitchFamily="49" charset="-122"/>
              </a:rPr>
              <a:t>1.3.4 </a:t>
            </a:r>
            <a:r>
              <a:rPr lang="zh-CN" altLang="en-US" sz="2800" smtClean="0">
                <a:latin typeface="仿宋_GB2312" pitchFamily="49" charset="-122"/>
                <a:ea typeface="仿宋_GB2312" pitchFamily="49" charset="-122"/>
              </a:rPr>
              <a:t>桌面</a:t>
            </a:r>
          </a:p>
          <a:p>
            <a:pPr eaLnBrk="1" hangingPunct="1">
              <a:buFont typeface="Wingdings" pitchFamily="2" charset="2"/>
              <a:buNone/>
            </a:pPr>
            <a:r>
              <a:rPr lang="en-US" altLang="zh-CN" sz="2800" smtClean="0">
                <a:latin typeface="仿宋_GB2312" pitchFamily="49" charset="-122"/>
                <a:ea typeface="仿宋_GB2312" pitchFamily="49" charset="-122"/>
              </a:rPr>
              <a:t>1.3.5 </a:t>
            </a:r>
            <a:r>
              <a:rPr lang="zh-CN" altLang="en-US" sz="2800" smtClean="0">
                <a:latin typeface="仿宋_GB2312" pitchFamily="49" charset="-122"/>
                <a:ea typeface="仿宋_GB2312" pitchFamily="49" charset="-122"/>
              </a:rPr>
              <a:t>窗口</a:t>
            </a:r>
          </a:p>
          <a:p>
            <a:pPr eaLnBrk="1" hangingPunct="1">
              <a:buFont typeface="Wingdings" pitchFamily="2" charset="2"/>
              <a:buNone/>
            </a:pPr>
            <a:r>
              <a:rPr lang="en-US" altLang="zh-CN" sz="2800" smtClean="0">
                <a:latin typeface="仿宋_GB2312" pitchFamily="49" charset="-122"/>
                <a:ea typeface="仿宋_GB2312" pitchFamily="49" charset="-122"/>
              </a:rPr>
              <a:t>1.3.6 </a:t>
            </a:r>
            <a:r>
              <a:rPr lang="zh-CN" altLang="en-US" sz="2800" smtClean="0">
                <a:latin typeface="仿宋_GB2312" pitchFamily="49" charset="-122"/>
                <a:ea typeface="仿宋_GB2312" pitchFamily="49" charset="-122"/>
              </a:rPr>
              <a:t>对话框</a:t>
            </a:r>
          </a:p>
          <a:p>
            <a:pPr eaLnBrk="1" hangingPunct="1">
              <a:buFont typeface="Wingdings" pitchFamily="2" charset="2"/>
              <a:buNone/>
            </a:pPr>
            <a:r>
              <a:rPr lang="en-US" altLang="zh-CN" sz="2800" smtClean="0">
                <a:latin typeface="仿宋_GB2312" pitchFamily="49" charset="-122"/>
                <a:ea typeface="仿宋_GB2312" pitchFamily="49" charset="-122"/>
              </a:rPr>
              <a:t>1.3.7 </a:t>
            </a:r>
            <a:r>
              <a:rPr lang="zh-CN" altLang="en-US" sz="2800" smtClean="0">
                <a:latin typeface="仿宋_GB2312" pitchFamily="49" charset="-122"/>
                <a:ea typeface="仿宋_GB2312" pitchFamily="49" charset="-122"/>
              </a:rPr>
              <a:t>桌面图标显示与排序</a:t>
            </a:r>
          </a:p>
          <a:p>
            <a:pPr eaLnBrk="1" hangingPunct="1">
              <a:buFont typeface="Wingdings" pitchFamily="2" charset="2"/>
              <a:buNone/>
            </a:pPr>
            <a:r>
              <a:rPr lang="en-US" altLang="zh-CN" sz="2800" smtClean="0">
                <a:latin typeface="仿宋_GB2312" pitchFamily="49" charset="-122"/>
                <a:ea typeface="仿宋_GB2312" pitchFamily="49" charset="-122"/>
              </a:rPr>
              <a:t>1.3.8 </a:t>
            </a:r>
            <a:r>
              <a:rPr lang="zh-CN" altLang="en-US" sz="2800" smtClean="0">
                <a:latin typeface="仿宋_GB2312" pitchFamily="49" charset="-122"/>
                <a:ea typeface="仿宋_GB2312" pitchFamily="49" charset="-122"/>
              </a:rPr>
              <a:t>任务栏设置</a:t>
            </a:r>
          </a:p>
          <a:p>
            <a:pPr eaLnBrk="1" hangingPunct="1">
              <a:lnSpc>
                <a:spcPct val="90000"/>
              </a:lnSpc>
            </a:pPr>
            <a:endParaRPr lang="en-US" altLang="zh-CN" smtClean="0">
              <a:latin typeface="仿宋_GB2312" pitchFamily="49" charset="-122"/>
              <a:ea typeface="仿宋_GB2312" pitchFamily="49" charset="-122"/>
            </a:endParaRPr>
          </a:p>
        </p:txBody>
      </p:sp>
      <p:sp>
        <p:nvSpPr>
          <p:cNvPr id="141314"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smtClean="0">
                <a:latin typeface="仿宋_GB2312" pitchFamily="49" charset="-122"/>
                <a:ea typeface="仿宋_GB2312" pitchFamily="49" charset="-122"/>
              </a:rPr>
              <a:t>1.3 Windows 7</a:t>
            </a:r>
            <a:r>
              <a:rPr lang="zh-CN" altLang="en-US" sz="4000" smtClean="0">
                <a:latin typeface="仿宋_GB2312" pitchFamily="49" charset="-122"/>
                <a:ea typeface="仿宋_GB2312" pitchFamily="49" charset="-122"/>
              </a:rPr>
              <a:t>操作系统</a:t>
            </a:r>
            <a:r>
              <a:rPr lang="zh-CN" altLang="en-US" sz="4000" u="sng" smtClean="0">
                <a:latin typeface="仿宋_GB2312" pitchFamily="49" charset="-122"/>
                <a:ea typeface="仿宋_GB2312" pitchFamily="49" charset="-122"/>
              </a:rPr>
              <a:t/>
            </a:r>
            <a:br>
              <a:rPr lang="zh-CN" altLang="en-US" sz="4000" u="sng" smtClean="0">
                <a:latin typeface="仿宋_GB2312" pitchFamily="49" charset="-122"/>
                <a:ea typeface="仿宋_GB2312" pitchFamily="49" charset="-122"/>
              </a:rPr>
            </a:br>
            <a:endParaRPr lang="zh-CN" altLang="en-US" sz="4000" u="sng"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1D13C1FA-DEF8-4B74-8CE6-15DC8F30FB8C}"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872067" y="2204864"/>
            <a:ext cx="7408333" cy="3450696"/>
          </a:xfrm>
        </p:spPr>
        <p:txBody>
          <a:bodyPr>
            <a:normAutofit/>
          </a:bodyPr>
          <a:lstStyle/>
          <a:p>
            <a:pPr eaLnBrk="1" hangingPunct="1"/>
            <a:r>
              <a:rPr lang="en-US" altLang="zh-CN" sz="2400" dirty="0" smtClean="0">
                <a:latin typeface="仿宋_GB2312" pitchFamily="49" charset="-122"/>
                <a:ea typeface="仿宋_GB2312" pitchFamily="49" charset="-122"/>
              </a:rPr>
              <a:t>Windows7</a:t>
            </a:r>
            <a:r>
              <a:rPr lang="zh-CN" altLang="en-US" sz="2400" dirty="0" smtClean="0">
                <a:latin typeface="仿宋_GB2312" pitchFamily="49" charset="-122"/>
                <a:ea typeface="仿宋_GB2312" pitchFamily="49" charset="-122"/>
              </a:rPr>
              <a:t>版本介绍</a:t>
            </a:r>
          </a:p>
        </p:txBody>
      </p:sp>
      <p:sp>
        <p:nvSpPr>
          <p:cNvPr id="14336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b="1" smtClean="0">
                <a:latin typeface="仿宋_GB2312" pitchFamily="49" charset="-122"/>
                <a:ea typeface="仿宋_GB2312" pitchFamily="49" charset="-122"/>
              </a:rPr>
              <a:t>1.3.1 Windows 7</a:t>
            </a:r>
            <a:r>
              <a:rPr lang="zh-CN" altLang="en-US" sz="4000" b="1" smtClean="0">
                <a:latin typeface="仿宋_GB2312" pitchFamily="49" charset="-122"/>
                <a:ea typeface="仿宋_GB2312" pitchFamily="49" charset="-122"/>
              </a:rPr>
              <a:t>操作系统</a:t>
            </a:r>
            <a:r>
              <a:rPr lang="zh-CN" altLang="en-US" sz="4000" smtClean="0">
                <a:latin typeface="仿宋_GB2312" pitchFamily="49" charset="-122"/>
                <a:ea typeface="仿宋_GB2312" pitchFamily="49" charset="-122"/>
              </a:rPr>
              <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graphicFrame>
        <p:nvGraphicFramePr>
          <p:cNvPr id="2" name="图示 1"/>
          <p:cNvGraphicFramePr/>
          <p:nvPr>
            <p:extLst>
              <p:ext uri="{D42A27DB-BD31-4B8C-83A1-F6EECF244321}">
                <p14:modId xmlns:p14="http://schemas.microsoft.com/office/powerpoint/2010/main" val="3283189708"/>
              </p:ext>
            </p:extLst>
          </p:nvPr>
        </p:nvGraphicFramePr>
        <p:xfrm>
          <a:off x="2868488" y="256490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1600" y="1844824"/>
            <a:ext cx="7149840" cy="4623395"/>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87624" y="2656706"/>
            <a:ext cx="6680235" cy="3580606"/>
          </a:xfrm>
          <a:prstGeom prst="rect">
            <a:avLst/>
          </a:prstGeom>
        </p:spPr>
      </p:pic>
      <p:pic>
        <p:nvPicPr>
          <p:cNvPr id="5" name="图片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858505"/>
            <a:ext cx="9144000" cy="5140990"/>
          </a:xfrm>
          <a:prstGeom prst="rect">
            <a:avLst/>
          </a:prstGeom>
        </p:spPr>
      </p:pic>
      <p:pic>
        <p:nvPicPr>
          <p:cNvPr id="6" name="图片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67000" y="2000250"/>
            <a:ext cx="3810000" cy="2857500"/>
          </a:xfrm>
          <a:prstGeom prst="rect">
            <a:avLst/>
          </a:prstGeom>
        </p:spPr>
      </p:pic>
      <p:sp>
        <p:nvSpPr>
          <p:cNvPr id="7" name="日期占位符 6"/>
          <p:cNvSpPr>
            <a:spLocks noGrp="1"/>
          </p:cNvSpPr>
          <p:nvPr>
            <p:ph type="dt" sz="half" idx="10"/>
          </p:nvPr>
        </p:nvSpPr>
        <p:spPr/>
        <p:txBody>
          <a:bodyPr/>
          <a:lstStyle/>
          <a:p>
            <a:pPr>
              <a:defRPr/>
            </a:pPr>
            <a:fld id="{7989D933-DB94-4AC9-A163-D0EC6BA4BD63}" type="datetime1">
              <a:rPr lang="zh-CN" altLang="en-US" smtClean="0"/>
              <a:t>2014-11-3</a:t>
            </a:fld>
            <a:endParaRPr lang="en-US" altLang="zh-CN"/>
          </a:p>
        </p:txBody>
      </p:sp>
      <p:sp>
        <p:nvSpPr>
          <p:cNvPr id="8" name="页脚占位符 7"/>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ppt_x"/>
                                          </p:val>
                                        </p:tav>
                                      </p:tavLst>
                                    </p:anim>
                                    <p:anim calcmode="lin" valueType="num">
                                      <p:cBhvr additive="base">
                                        <p:cTn id="13" dur="500"/>
                                        <p:tgtEl>
                                          <p:spTgt spid="3"/>
                                        </p:tgtEl>
                                        <p:attrNameLst>
                                          <p:attrName>ppt_y</p:attrName>
                                        </p:attrNameLst>
                                      </p:cBhvr>
                                      <p:tavLst>
                                        <p:tav tm="0">
                                          <p:val>
                                            <p:strVal val="ppt_y"/>
                                          </p:val>
                                        </p:tav>
                                        <p:tav tm="100000">
                                          <p:val>
                                            <p:strVal val="1+ppt_h/2"/>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4"/>
                                        </p:tgtEl>
                                        <p:attrNameLst>
                                          <p:attrName>ppt_x</p:attrName>
                                        </p:attrNameLst>
                                      </p:cBhvr>
                                      <p:tavLst>
                                        <p:tav tm="0">
                                          <p:val>
                                            <p:strVal val="ppt_x"/>
                                          </p:val>
                                        </p:tav>
                                        <p:tav tm="100000">
                                          <p:val>
                                            <p:strVal val="ppt_x"/>
                                          </p:val>
                                        </p:tav>
                                      </p:tavLst>
                                    </p:anim>
                                    <p:anim calcmode="lin" valueType="num">
                                      <p:cBhvr additive="base">
                                        <p:cTn id="25" dur="500"/>
                                        <p:tgtEl>
                                          <p:spTgt spid="4"/>
                                        </p:tgtEl>
                                        <p:attrNameLst>
                                          <p:attrName>ppt_y</p:attrName>
                                        </p:attrNameLst>
                                      </p:cBhvr>
                                      <p:tavLst>
                                        <p:tav tm="0">
                                          <p:val>
                                            <p:strVal val="ppt_y"/>
                                          </p:val>
                                        </p:tav>
                                        <p:tav tm="100000">
                                          <p:val>
                                            <p:strVal val="1+ppt_h/2"/>
                                          </p:val>
                                        </p:tav>
                                      </p:tavLst>
                                    </p:anim>
                                    <p:set>
                                      <p:cBhvr>
                                        <p:cTn id="26" dur="1" fill="hold">
                                          <p:stCondLst>
                                            <p:cond delay="4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5"/>
                                        </p:tgtEl>
                                        <p:attrNameLst>
                                          <p:attrName>ppt_x</p:attrName>
                                        </p:attrNameLst>
                                      </p:cBhvr>
                                      <p:tavLst>
                                        <p:tav tm="0">
                                          <p:val>
                                            <p:strVal val="ppt_x"/>
                                          </p:val>
                                        </p:tav>
                                        <p:tav tm="100000">
                                          <p:val>
                                            <p:strVal val="ppt_x"/>
                                          </p:val>
                                        </p:tav>
                                      </p:tavLst>
                                    </p:anim>
                                    <p:anim calcmode="lin" valueType="num">
                                      <p:cBhvr additive="base">
                                        <p:cTn id="37" dur="500"/>
                                        <p:tgtEl>
                                          <p:spTgt spid="5"/>
                                        </p:tgtEl>
                                        <p:attrNameLst>
                                          <p:attrName>ppt_y</p:attrName>
                                        </p:attrNameLst>
                                      </p:cBhvr>
                                      <p:tavLst>
                                        <p:tav tm="0">
                                          <p:val>
                                            <p:strVal val="ppt_y"/>
                                          </p:val>
                                        </p:tav>
                                        <p:tav tm="100000">
                                          <p:val>
                                            <p:strVal val="1+ppt_h/2"/>
                                          </p:val>
                                        </p:tav>
                                      </p:tavLst>
                                    </p:anim>
                                    <p:set>
                                      <p:cBhvr>
                                        <p:cTn id="38" dur="1" fill="hold">
                                          <p:stCondLst>
                                            <p:cond delay="4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6"/>
                                        </p:tgtEl>
                                        <p:attrNameLst>
                                          <p:attrName>ppt_x</p:attrName>
                                        </p:attrNameLst>
                                      </p:cBhvr>
                                      <p:tavLst>
                                        <p:tav tm="0">
                                          <p:val>
                                            <p:strVal val="ppt_x"/>
                                          </p:val>
                                        </p:tav>
                                        <p:tav tm="100000">
                                          <p:val>
                                            <p:strVal val="ppt_x"/>
                                          </p:val>
                                        </p:tav>
                                      </p:tavLst>
                                    </p:anim>
                                    <p:anim calcmode="lin" valueType="num">
                                      <p:cBhvr additive="base">
                                        <p:cTn id="49" dur="500"/>
                                        <p:tgtEl>
                                          <p:spTgt spid="6"/>
                                        </p:tgtEl>
                                        <p:attrNameLst>
                                          <p:attrName>ppt_y</p:attrName>
                                        </p:attrNameLst>
                                      </p:cBhvr>
                                      <p:tavLst>
                                        <p:tav tm="0">
                                          <p:val>
                                            <p:strVal val="ppt_y"/>
                                          </p:val>
                                        </p:tav>
                                        <p:tav tm="100000">
                                          <p:val>
                                            <p:strVal val="1+ppt_h/2"/>
                                          </p:val>
                                        </p:tav>
                                      </p:tavLst>
                                    </p:anim>
                                    <p:set>
                                      <p:cBhvr>
                                        <p:cTn id="5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normAutofit/>
          </a:bodyPr>
          <a:lstStyle/>
          <a:p>
            <a:pPr eaLnBrk="1" hangingPunct="1"/>
            <a:r>
              <a:rPr lang="en-US" altLang="zh-CN" sz="2400" dirty="0" smtClean="0">
                <a:latin typeface="仿宋_GB2312" pitchFamily="49" charset="-122"/>
                <a:ea typeface="仿宋_GB2312" pitchFamily="49" charset="-122"/>
              </a:rPr>
              <a:t>Windows7</a:t>
            </a:r>
            <a:r>
              <a:rPr lang="zh-CN" altLang="en-US" sz="2400" dirty="0" smtClean="0">
                <a:latin typeface="仿宋_GB2312" pitchFamily="49" charset="-122"/>
                <a:ea typeface="仿宋_GB2312" pitchFamily="49" charset="-122"/>
              </a:rPr>
              <a:t>版本介绍</a:t>
            </a:r>
          </a:p>
          <a:p>
            <a:pPr eaLnBrk="1" hangingPunct="1"/>
            <a:r>
              <a:rPr lang="zh-CN" altLang="en-US" sz="2400" dirty="0" smtClean="0">
                <a:latin typeface="仿宋_GB2312" pitchFamily="49" charset="-122"/>
                <a:ea typeface="仿宋_GB2312" pitchFamily="49" charset="-122"/>
              </a:rPr>
              <a:t>在多种版本系统的基础上，微软又分别提供了</a:t>
            </a:r>
            <a:r>
              <a:rPr lang="en-US" altLang="zh-CN" sz="2400" dirty="0" smtClean="0">
                <a:latin typeface="仿宋_GB2312" pitchFamily="49" charset="-122"/>
                <a:ea typeface="仿宋_GB2312" pitchFamily="49" charset="-122"/>
              </a:rPr>
              <a:t>32</a:t>
            </a:r>
            <a:r>
              <a:rPr lang="zh-CN" altLang="en-US" sz="2400" dirty="0" smtClean="0">
                <a:latin typeface="仿宋_GB2312" pitchFamily="49" charset="-122"/>
                <a:ea typeface="仿宋_GB2312" pitchFamily="49" charset="-122"/>
              </a:rPr>
              <a:t>位和</a:t>
            </a:r>
            <a:r>
              <a:rPr lang="en-US" altLang="zh-CN" sz="2400" dirty="0" smtClean="0">
                <a:latin typeface="仿宋_GB2312" pitchFamily="49" charset="-122"/>
                <a:ea typeface="仿宋_GB2312" pitchFamily="49" charset="-122"/>
              </a:rPr>
              <a:t>64</a:t>
            </a:r>
            <a:r>
              <a:rPr lang="zh-CN" altLang="en-US" sz="2400" dirty="0" smtClean="0">
                <a:latin typeface="仿宋_GB2312" pitchFamily="49" charset="-122"/>
                <a:ea typeface="仿宋_GB2312" pitchFamily="49" charset="-122"/>
              </a:rPr>
              <a:t>位两种版本，进一步提高了计算机运算速度，改进了工作效率；</a:t>
            </a:r>
          </a:p>
          <a:p>
            <a:pPr eaLnBrk="1" hangingPunct="1"/>
            <a:r>
              <a:rPr lang="zh-CN" altLang="en-US" sz="2400" dirty="0" smtClean="0">
                <a:latin typeface="仿宋_GB2312" pitchFamily="49" charset="-122"/>
                <a:ea typeface="仿宋_GB2312" pitchFamily="49" charset="-122"/>
              </a:rPr>
              <a:t>进一步提高了计算机系统运行的可靠性、安全性和易维护性；</a:t>
            </a:r>
          </a:p>
          <a:p>
            <a:pPr eaLnBrk="1" hangingPunct="1"/>
            <a:r>
              <a:rPr lang="zh-CN" altLang="en-US" sz="2400" dirty="0" smtClean="0">
                <a:latin typeface="仿宋_GB2312" pitchFamily="49" charset="-122"/>
                <a:ea typeface="仿宋_GB2312" pitchFamily="49" charset="-122"/>
              </a:rPr>
              <a:t>进一步加强了计算机在网络功能和多媒体功能。</a:t>
            </a:r>
          </a:p>
        </p:txBody>
      </p:sp>
      <p:sp>
        <p:nvSpPr>
          <p:cNvPr id="14336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b="1" smtClean="0">
                <a:latin typeface="仿宋_GB2312" pitchFamily="49" charset="-122"/>
                <a:ea typeface="仿宋_GB2312" pitchFamily="49" charset="-122"/>
              </a:rPr>
              <a:t>1.3.1 Windows 7</a:t>
            </a:r>
            <a:r>
              <a:rPr lang="zh-CN" altLang="en-US" sz="4000" b="1" smtClean="0">
                <a:latin typeface="仿宋_GB2312" pitchFamily="49" charset="-122"/>
                <a:ea typeface="仿宋_GB2312" pitchFamily="49" charset="-122"/>
              </a:rPr>
              <a:t>操作系统</a:t>
            </a:r>
            <a:r>
              <a:rPr lang="zh-CN" altLang="en-US" sz="4000" smtClean="0">
                <a:latin typeface="仿宋_GB2312" pitchFamily="49" charset="-122"/>
                <a:ea typeface="仿宋_GB2312" pitchFamily="49" charset="-122"/>
              </a:rPr>
              <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1F7B0B4D-A2AB-4F99-94E9-7FADFDBEB0D2}"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extLst>
      <p:ext uri="{BB962C8B-B14F-4D97-AF65-F5344CB8AC3E}">
        <p14:creationId xmlns:p14="http://schemas.microsoft.com/office/powerpoint/2010/main" val="263144116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468313" y="1052513"/>
            <a:ext cx="8229600" cy="5805487"/>
          </a:xfrm>
        </p:spPr>
        <p:txBody>
          <a:bodyPr/>
          <a:lstStyle/>
          <a:p>
            <a:pPr eaLnBrk="1" hangingPunct="1">
              <a:buFont typeface="Wingdings" pitchFamily="2" charset="2"/>
              <a:buNone/>
            </a:pPr>
            <a:r>
              <a:rPr lang="zh-CN" altLang="en-US" sz="2400" b="1" dirty="0" smtClean="0">
                <a:latin typeface="仿宋_GB2312" pitchFamily="49" charset="-122"/>
                <a:ea typeface="仿宋_GB2312" pitchFamily="49" charset="-122"/>
              </a:rPr>
              <a:t>关机：</a:t>
            </a:r>
          </a:p>
          <a:p>
            <a:pPr eaLnBrk="1" hangingPunct="1"/>
            <a:r>
              <a:rPr lang="zh-CN" altLang="en-US" sz="2000" dirty="0" smtClean="0">
                <a:latin typeface="仿宋_GB2312" pitchFamily="49" charset="-122"/>
                <a:ea typeface="仿宋_GB2312" pitchFamily="49" charset="-122"/>
              </a:rPr>
              <a:t>单击桌面左下方</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开始</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按钮，在弹出的</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开始</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菜单中，单击</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关机</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按钮。</a:t>
            </a:r>
          </a:p>
          <a:p>
            <a:pPr eaLnBrk="1" hangingPunct="1"/>
            <a:r>
              <a:rPr lang="zh-CN" altLang="en-US" sz="2000" dirty="0" smtClean="0">
                <a:latin typeface="仿宋_GB2312" pitchFamily="49" charset="-122"/>
                <a:ea typeface="仿宋_GB2312" pitchFamily="49" charset="-122"/>
              </a:rPr>
              <a:t>按</a:t>
            </a:r>
            <a:r>
              <a:rPr lang="en-US" altLang="zh-CN" sz="2000" dirty="0" smtClean="0">
                <a:latin typeface="仿宋_GB2312" pitchFamily="49" charset="-122"/>
                <a:ea typeface="仿宋_GB2312" pitchFamily="49" charset="-122"/>
              </a:rPr>
              <a:t>Alt+F4</a:t>
            </a:r>
            <a:r>
              <a:rPr lang="zh-CN" altLang="en-US" sz="2000" dirty="0" smtClean="0">
                <a:latin typeface="仿宋_GB2312" pitchFamily="49" charset="-122"/>
                <a:ea typeface="仿宋_GB2312" pitchFamily="49" charset="-122"/>
              </a:rPr>
              <a:t>组合键（先按下</a:t>
            </a:r>
            <a:r>
              <a:rPr lang="en-US" altLang="zh-CN" sz="2000" dirty="0" smtClean="0">
                <a:latin typeface="仿宋_GB2312" pitchFamily="49" charset="-122"/>
                <a:ea typeface="仿宋_GB2312" pitchFamily="49" charset="-122"/>
              </a:rPr>
              <a:t>Alt</a:t>
            </a:r>
            <a:r>
              <a:rPr lang="zh-CN" altLang="en-US" sz="2000" dirty="0" smtClean="0">
                <a:latin typeface="仿宋_GB2312" pitchFamily="49" charset="-122"/>
                <a:ea typeface="仿宋_GB2312" pitchFamily="49" charset="-122"/>
              </a:rPr>
              <a:t>键不松，再按</a:t>
            </a:r>
            <a:r>
              <a:rPr lang="en-US" altLang="zh-CN" sz="2000" dirty="0" smtClean="0">
                <a:latin typeface="仿宋_GB2312" pitchFamily="49" charset="-122"/>
                <a:ea typeface="仿宋_GB2312" pitchFamily="49" charset="-122"/>
              </a:rPr>
              <a:t>F4</a:t>
            </a:r>
            <a:r>
              <a:rPr lang="zh-CN" altLang="en-US" sz="2000" dirty="0" smtClean="0">
                <a:latin typeface="仿宋_GB2312" pitchFamily="49" charset="-122"/>
                <a:ea typeface="仿宋_GB2312" pitchFamily="49" charset="-122"/>
              </a:rPr>
              <a:t>键），在弹出的</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关闭</a:t>
            </a:r>
            <a:r>
              <a:rPr lang="en-US" altLang="zh-CN" sz="2000" dirty="0" smtClean="0">
                <a:latin typeface="仿宋_GB2312" pitchFamily="49" charset="-122"/>
                <a:ea typeface="仿宋_GB2312" pitchFamily="49" charset="-122"/>
              </a:rPr>
              <a:t>Windows</a:t>
            </a:r>
            <a:r>
              <a:rPr lang="en-US" altLang="zh-CN"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窗口中的</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希望计算机做什么？</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选择</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关机</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选项，单击</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确定。</a:t>
            </a:r>
          </a:p>
          <a:p>
            <a:pPr eaLnBrk="1" hangingPunct="1"/>
            <a:r>
              <a:rPr lang="zh-CN" altLang="en-US" sz="2000" dirty="0" smtClean="0">
                <a:latin typeface="仿宋_GB2312" pitchFamily="49" charset="-122"/>
                <a:ea typeface="仿宋_GB2312" pitchFamily="49" charset="-122"/>
              </a:rPr>
              <a:t>短按主机电源按钮。</a:t>
            </a:r>
          </a:p>
          <a:p>
            <a:pPr eaLnBrk="1" hangingPunct="1">
              <a:buFont typeface="Wingdings" pitchFamily="2" charset="2"/>
              <a:buNone/>
            </a:pPr>
            <a:r>
              <a:rPr lang="zh-CN" altLang="en-US" sz="2400" b="1" dirty="0" smtClean="0">
                <a:latin typeface="仿宋_GB2312" pitchFamily="49" charset="-122"/>
                <a:ea typeface="仿宋_GB2312" pitchFamily="49" charset="-122"/>
              </a:rPr>
              <a:t>重启：</a:t>
            </a:r>
            <a:r>
              <a:rPr lang="zh-CN" altLang="en-US" sz="2000" dirty="0" smtClean="0">
                <a:latin typeface="仿宋_GB2312" pitchFamily="49" charset="-122"/>
                <a:ea typeface="仿宋_GB2312" pitchFamily="49" charset="-122"/>
              </a:rPr>
              <a:t>操作与关机类似。用户可以通过单击</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开始</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按钮，执行</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开始</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菜单</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关机</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按钮右侧扩展项中的</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重新启动（</a:t>
            </a:r>
            <a:r>
              <a:rPr lang="en-US" altLang="zh-CN" sz="2000" dirty="0" smtClean="0">
                <a:latin typeface="仿宋_GB2312" pitchFamily="49" charset="-122"/>
                <a:ea typeface="仿宋_GB2312" pitchFamily="49" charset="-122"/>
              </a:rPr>
              <a:t>R</a:t>
            </a:r>
            <a:r>
              <a:rPr lang="zh-CN" altLang="en-US" sz="2000" dirty="0" smtClean="0">
                <a:latin typeface="仿宋_GB2312" pitchFamily="49" charset="-122"/>
                <a:ea typeface="仿宋_GB2312" pitchFamily="49" charset="-122"/>
              </a:rPr>
              <a:t>）</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项完成。</a:t>
            </a:r>
          </a:p>
          <a:p>
            <a:pPr eaLnBrk="1" hangingPunct="1">
              <a:buFont typeface="Wingdings" pitchFamily="2" charset="2"/>
              <a:buNone/>
            </a:pPr>
            <a:r>
              <a:rPr lang="zh-CN" altLang="en-US" sz="2400" b="1" dirty="0" smtClean="0">
                <a:latin typeface="仿宋_GB2312" pitchFamily="49" charset="-122"/>
                <a:ea typeface="仿宋_GB2312" pitchFamily="49" charset="-122"/>
              </a:rPr>
              <a:t>小提示：</a:t>
            </a:r>
            <a:r>
              <a:rPr lang="zh-CN" altLang="en-US" sz="2000" dirty="0" smtClean="0">
                <a:latin typeface="仿宋_GB2312" pitchFamily="49" charset="-122"/>
                <a:ea typeface="仿宋_GB2312" pitchFamily="49" charset="-122"/>
              </a:rPr>
              <a:t>利用短按主机电源按钮进行关机操作时，一定要注意是</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短</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按。因为长按主机电源属于强制关机，而强制关机仅在计算机出现死机的情况下适用，它可能造成系统文件损坏。</a:t>
            </a:r>
            <a:r>
              <a:rPr lang="en-US" altLang="zh-CN" sz="2000" dirty="0" smtClean="0">
                <a:latin typeface="仿宋_GB2312" pitchFamily="49" charset="-122"/>
                <a:ea typeface="仿宋_GB2312" pitchFamily="49" charset="-122"/>
              </a:rPr>
              <a:t>Windows 7</a:t>
            </a:r>
            <a:r>
              <a:rPr lang="zh-CN" altLang="en-US" sz="2000" dirty="0" smtClean="0">
                <a:latin typeface="仿宋_GB2312" pitchFamily="49" charset="-122"/>
                <a:ea typeface="仿宋_GB2312" pitchFamily="49" charset="-122"/>
              </a:rPr>
              <a:t>的关机按钮允许用户订制。用户可以通过修改</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开始菜单</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属性中</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电源按钮操作</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进行设置，比如把</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关机</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按钮设置为</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重启</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按钮等。</a:t>
            </a:r>
          </a:p>
          <a:p>
            <a:pPr eaLnBrk="1" hangingPunct="1">
              <a:lnSpc>
                <a:spcPct val="80000"/>
              </a:lnSpc>
              <a:buFont typeface="Wingdings" pitchFamily="2" charset="2"/>
              <a:buNone/>
            </a:pPr>
            <a:endParaRPr lang="zh-CN" altLang="en-US" sz="2000" dirty="0" smtClean="0">
              <a:latin typeface="仿宋_GB2312" pitchFamily="49" charset="-122"/>
              <a:ea typeface="仿宋_GB2312" pitchFamily="49" charset="-122"/>
            </a:endParaRPr>
          </a:p>
          <a:p>
            <a:pPr eaLnBrk="1" hangingPunct="1">
              <a:lnSpc>
                <a:spcPct val="80000"/>
              </a:lnSpc>
            </a:pPr>
            <a:endParaRPr lang="en-US" altLang="zh-CN" sz="2000" dirty="0" smtClean="0">
              <a:latin typeface="仿宋_GB2312" pitchFamily="49" charset="-122"/>
              <a:ea typeface="仿宋_GB2312" pitchFamily="49" charset="-122"/>
            </a:endParaRPr>
          </a:p>
        </p:txBody>
      </p:sp>
      <p:sp>
        <p:nvSpPr>
          <p:cNvPr id="14338" name="Rectangle 2"/>
          <p:cNvSpPr>
            <a:spLocks noGrp="1" noChangeArrowheads="1"/>
          </p:cNvSpPr>
          <p:nvPr>
            <p:ph type="title"/>
          </p:nvPr>
        </p:nvSpPr>
        <p:spPr>
          <a:xfrm>
            <a:off x="395288" y="-171450"/>
            <a:ext cx="8229600" cy="1139825"/>
          </a:xfrm>
        </p:spPr>
        <p:txBody>
          <a:bodyPr/>
          <a:lstStyle/>
          <a:p>
            <a:pPr eaLnBrk="1" hangingPunct="1"/>
            <a:r>
              <a:rPr lang="en-US" altLang="zh-CN" sz="3600" dirty="0" smtClean="0">
                <a:latin typeface="仿宋_GB2312" pitchFamily="49" charset="-122"/>
                <a:ea typeface="仿宋_GB2312" pitchFamily="49" charset="-122"/>
              </a:rPr>
              <a:t>1.3.2 Windows 7</a:t>
            </a:r>
            <a:r>
              <a:rPr lang="zh-CN" altLang="en-US" sz="3600" dirty="0" smtClean="0">
                <a:latin typeface="仿宋_GB2312" pitchFamily="49" charset="-122"/>
                <a:ea typeface="仿宋_GB2312" pitchFamily="49" charset="-122"/>
              </a:rPr>
              <a:t>的关机、重启</a:t>
            </a:r>
          </a:p>
        </p:txBody>
      </p:sp>
      <p:sp>
        <p:nvSpPr>
          <p:cNvPr id="2" name="日期占位符 1"/>
          <p:cNvSpPr>
            <a:spLocks noGrp="1"/>
          </p:cNvSpPr>
          <p:nvPr>
            <p:ph type="dt" sz="half" idx="10"/>
          </p:nvPr>
        </p:nvSpPr>
        <p:spPr/>
        <p:txBody>
          <a:bodyPr/>
          <a:lstStyle/>
          <a:p>
            <a:pPr>
              <a:defRPr/>
            </a:pPr>
            <a:fld id="{E10B0DE3-1C97-4048-883E-A1401CCB3388}"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内容占位符 16"/>
          <p:cNvSpPr>
            <a:spLocks noGrp="1"/>
          </p:cNvSpPr>
          <p:nvPr>
            <p:ph idx="1"/>
          </p:nvPr>
        </p:nvSpPr>
        <p:spPr>
          <a:xfrm>
            <a:off x="526084" y="1556792"/>
            <a:ext cx="8136904" cy="4536802"/>
          </a:xfrm>
        </p:spPr>
        <p:txBody>
          <a:bodyPr/>
          <a:lstStyle/>
          <a:p>
            <a:pPr marL="609600" indent="-609600">
              <a:lnSpc>
                <a:spcPct val="140000"/>
              </a:lnSpc>
              <a:defRPr/>
            </a:pPr>
            <a:r>
              <a:rPr lang="zh-CN" altLang="en-US" dirty="0"/>
              <a:t>开机顺序</a:t>
            </a:r>
          </a:p>
          <a:p>
            <a:pPr marL="990600" lvl="1" indent="-533400">
              <a:lnSpc>
                <a:spcPct val="140000"/>
              </a:lnSpc>
              <a:buFont typeface="Wingdings" pitchFamily="2" charset="2"/>
              <a:buAutoNum type="arabicPeriod"/>
              <a:defRPr/>
            </a:pPr>
            <a:r>
              <a:rPr lang="zh-CN" altLang="en-US" dirty="0"/>
              <a:t>查看计算机主机箱和显示器的电源开关按钮</a:t>
            </a:r>
            <a:r>
              <a:rPr lang="en-US" altLang="zh-CN" dirty="0"/>
              <a:t>(</a:t>
            </a:r>
            <a:r>
              <a:rPr lang="zh-CN" altLang="en-US" dirty="0"/>
              <a:t>旁标有　符号</a:t>
            </a:r>
            <a:r>
              <a:rPr lang="en-US" altLang="zh-CN" dirty="0"/>
              <a:t>) </a:t>
            </a:r>
            <a:endParaRPr lang="en-US" altLang="zh-CN" sz="2400" dirty="0"/>
          </a:p>
          <a:p>
            <a:pPr marL="990600" lvl="1" indent="-533400">
              <a:buFont typeface="Wingdings" pitchFamily="2" charset="2"/>
              <a:buAutoNum type="arabicPeriod"/>
              <a:defRPr/>
            </a:pPr>
            <a:r>
              <a:rPr lang="zh-CN" altLang="en-US" dirty="0"/>
              <a:t>开外部设备</a:t>
            </a:r>
            <a:r>
              <a:rPr lang="en-US" altLang="zh-CN" dirty="0"/>
              <a:t>(</a:t>
            </a:r>
            <a:r>
              <a:rPr lang="zh-CN" altLang="en-US" dirty="0"/>
              <a:t>如打印机、投影仪、扫描仪等</a:t>
            </a:r>
            <a:r>
              <a:rPr lang="en-US" altLang="zh-CN" dirty="0"/>
              <a:t>)</a:t>
            </a:r>
          </a:p>
          <a:p>
            <a:pPr marL="990600" lvl="1" indent="-533400">
              <a:buFont typeface="Wingdings" pitchFamily="2" charset="2"/>
              <a:buAutoNum type="arabicPeriod"/>
              <a:defRPr/>
            </a:pPr>
            <a:r>
              <a:rPr lang="zh-CN" altLang="en-US" dirty="0"/>
              <a:t>再开显示器电源</a:t>
            </a:r>
          </a:p>
          <a:p>
            <a:pPr marL="990600" lvl="1" indent="-533400">
              <a:buFont typeface="Wingdings" pitchFamily="2" charset="2"/>
              <a:buAutoNum type="arabicPeriod"/>
              <a:defRPr/>
            </a:pPr>
            <a:r>
              <a:rPr lang="zh-CN" altLang="en-US" dirty="0"/>
              <a:t>最后开主机电源</a:t>
            </a:r>
          </a:p>
          <a:p>
            <a:endParaRPr lang="zh-CN" altLang="en-US" dirty="0"/>
          </a:p>
        </p:txBody>
      </p:sp>
      <p:sp>
        <p:nvSpPr>
          <p:cNvPr id="3" name="日期占位符 2"/>
          <p:cNvSpPr>
            <a:spLocks noGrp="1"/>
          </p:cNvSpPr>
          <p:nvPr>
            <p:ph type="dt" sz="half" idx="10"/>
          </p:nvPr>
        </p:nvSpPr>
        <p:spPr/>
        <p:txBody>
          <a:bodyPr/>
          <a:lstStyle/>
          <a:p>
            <a:pPr>
              <a:defRPr/>
            </a:pPr>
            <a:fld id="{AF605B66-DF71-486F-8762-24C35EED1451}" type="datetime1">
              <a:rPr lang="zh-CN" altLang="en-US" smtClean="0"/>
              <a:t>2014-11-3</a:t>
            </a:fld>
            <a:endParaRPr lang="en-US" altLang="zh-CN" dirty="0"/>
          </a:p>
        </p:txBody>
      </p:sp>
      <p:sp>
        <p:nvSpPr>
          <p:cNvPr id="4" name="页脚占位符 3"/>
          <p:cNvSpPr>
            <a:spLocks noGrp="1"/>
          </p:cNvSpPr>
          <p:nvPr>
            <p:ph type="ftr" sz="quarter" idx="11"/>
          </p:nvPr>
        </p:nvSpPr>
        <p:spPr/>
        <p:txBody>
          <a:bodyPr/>
          <a:lstStyle/>
          <a:p>
            <a:pPr algn="ct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
        <p:nvSpPr>
          <p:cNvPr id="16" name="标题 15"/>
          <p:cNvSpPr>
            <a:spLocks noGrp="1"/>
          </p:cNvSpPr>
          <p:nvPr>
            <p:ph type="title"/>
          </p:nvPr>
        </p:nvSpPr>
        <p:spPr/>
        <p:txBody>
          <a:bodyPr/>
          <a:lstStyle/>
          <a:p>
            <a:endParaRPr lang="zh-CN" altLang="en-US" dirty="0"/>
          </a:p>
        </p:txBody>
      </p:sp>
      <p:graphicFrame>
        <p:nvGraphicFramePr>
          <p:cNvPr id="11" name="Object 9"/>
          <p:cNvGraphicFramePr>
            <a:graphicFrameLocks noChangeAspect="1"/>
          </p:cNvGraphicFramePr>
          <p:nvPr>
            <p:extLst>
              <p:ext uri="{D42A27DB-BD31-4B8C-83A1-F6EECF244321}">
                <p14:modId xmlns:p14="http://schemas.microsoft.com/office/powerpoint/2010/main" val="2021670591"/>
              </p:ext>
            </p:extLst>
          </p:nvPr>
        </p:nvGraphicFramePr>
        <p:xfrm>
          <a:off x="4322492" y="3573016"/>
          <a:ext cx="4352925" cy="2338388"/>
        </p:xfrm>
        <a:graphic>
          <a:graphicData uri="http://schemas.openxmlformats.org/presentationml/2006/ole">
            <mc:AlternateContent xmlns:mc="http://schemas.openxmlformats.org/markup-compatibility/2006">
              <mc:Choice xmlns:v="urn:schemas-microsoft-com:vml" Requires="v">
                <p:oleObj spid="_x0000_s1035" name="Image" r:id="rId3" imgW="2806976" imgH="1508763" progId="Photoshop.Image.6">
                  <p:embed/>
                </p:oleObj>
              </mc:Choice>
              <mc:Fallback>
                <p:oleObj name="Image" r:id="rId3" imgW="2806976" imgH="1508763" progId="Photoshop.Image.6">
                  <p:embed/>
                  <p:pic>
                    <p:nvPicPr>
                      <p:cNvPr id="0" name=""/>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22492" y="3573016"/>
                        <a:ext cx="4352925" cy="2338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Rectangle 10"/>
          <p:cNvSpPr>
            <a:spLocks noChangeArrowheads="1"/>
          </p:cNvSpPr>
          <p:nvPr/>
        </p:nvSpPr>
        <p:spPr bwMode="auto">
          <a:xfrm>
            <a:off x="6711942" y="5733256"/>
            <a:ext cx="1600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mic Sans MS" pitchFamily="66" charset="0"/>
                <a:ea typeface="隶书" pitchFamily="49" charset="-122"/>
              </a:defRPr>
            </a:lvl1pPr>
            <a:lvl2pPr marL="742950" indent="-285750" eaLnBrk="0" hangingPunct="0">
              <a:defRPr>
                <a:solidFill>
                  <a:schemeClr val="tx1"/>
                </a:solidFill>
                <a:latin typeface="Comic Sans MS" pitchFamily="66" charset="0"/>
                <a:ea typeface="隶书" pitchFamily="49" charset="-122"/>
              </a:defRPr>
            </a:lvl2pPr>
            <a:lvl3pPr marL="1143000" indent="-228600" eaLnBrk="0" hangingPunct="0">
              <a:defRPr>
                <a:solidFill>
                  <a:schemeClr val="tx1"/>
                </a:solidFill>
                <a:latin typeface="Comic Sans MS" pitchFamily="66" charset="0"/>
                <a:ea typeface="隶书" pitchFamily="49" charset="-122"/>
              </a:defRPr>
            </a:lvl3pPr>
            <a:lvl4pPr marL="1600200" indent="-228600" eaLnBrk="0" hangingPunct="0">
              <a:defRPr>
                <a:solidFill>
                  <a:schemeClr val="tx1"/>
                </a:solidFill>
                <a:latin typeface="Comic Sans MS" pitchFamily="66" charset="0"/>
                <a:ea typeface="隶书" pitchFamily="49" charset="-122"/>
              </a:defRPr>
            </a:lvl4pPr>
            <a:lvl5pPr marL="2057400" indent="-228600" eaLnBrk="0" hangingPunct="0">
              <a:defRPr>
                <a:solidFill>
                  <a:schemeClr val="tx1"/>
                </a:solidFill>
                <a:latin typeface="Comic Sans MS" pitchFamily="66" charset="0"/>
                <a:ea typeface="隶书" pitchFamily="49" charset="-122"/>
              </a:defRPr>
            </a:lvl5pPr>
            <a:lvl6pPr marL="2514600" indent="-228600" eaLnBrk="0" fontAlgn="base" hangingPunct="0">
              <a:spcBef>
                <a:spcPct val="0"/>
              </a:spcBef>
              <a:spcAft>
                <a:spcPct val="0"/>
              </a:spcAft>
              <a:defRPr>
                <a:solidFill>
                  <a:schemeClr val="tx1"/>
                </a:solidFill>
                <a:latin typeface="Comic Sans MS" pitchFamily="66" charset="0"/>
                <a:ea typeface="隶书" pitchFamily="49" charset="-122"/>
              </a:defRPr>
            </a:lvl6pPr>
            <a:lvl7pPr marL="2971800" indent="-228600" eaLnBrk="0" fontAlgn="base" hangingPunct="0">
              <a:spcBef>
                <a:spcPct val="0"/>
              </a:spcBef>
              <a:spcAft>
                <a:spcPct val="0"/>
              </a:spcAft>
              <a:defRPr>
                <a:solidFill>
                  <a:schemeClr val="tx1"/>
                </a:solidFill>
                <a:latin typeface="Comic Sans MS" pitchFamily="66" charset="0"/>
                <a:ea typeface="隶书" pitchFamily="49" charset="-122"/>
              </a:defRPr>
            </a:lvl7pPr>
            <a:lvl8pPr marL="3429000" indent="-228600" eaLnBrk="0" fontAlgn="base" hangingPunct="0">
              <a:spcBef>
                <a:spcPct val="0"/>
              </a:spcBef>
              <a:spcAft>
                <a:spcPct val="0"/>
              </a:spcAft>
              <a:defRPr>
                <a:solidFill>
                  <a:schemeClr val="tx1"/>
                </a:solidFill>
                <a:latin typeface="Comic Sans MS" pitchFamily="66" charset="0"/>
                <a:ea typeface="隶书" pitchFamily="49" charset="-122"/>
              </a:defRPr>
            </a:lvl8pPr>
            <a:lvl9pPr marL="3886200" indent="-228600" eaLnBrk="0" fontAlgn="base" hangingPunct="0">
              <a:spcBef>
                <a:spcPct val="0"/>
              </a:spcBef>
              <a:spcAft>
                <a:spcPct val="0"/>
              </a:spcAft>
              <a:defRPr>
                <a:solidFill>
                  <a:schemeClr val="tx1"/>
                </a:solidFill>
                <a:latin typeface="Comic Sans MS" pitchFamily="66" charset="0"/>
                <a:ea typeface="隶书" pitchFamily="49" charset="-122"/>
              </a:defRPr>
            </a:lvl9pPr>
          </a:lstStyle>
          <a:p>
            <a:pPr eaLnBrk="1" hangingPunct="1">
              <a:lnSpc>
                <a:spcPct val="140000"/>
              </a:lnSpc>
              <a:spcBef>
                <a:spcPct val="20000"/>
              </a:spcBef>
              <a:buClr>
                <a:schemeClr val="accent1"/>
              </a:buClr>
              <a:buSzPct val="70000"/>
              <a:buFont typeface="Wingdings" pitchFamily="2" charset="2"/>
              <a:buNone/>
            </a:pPr>
            <a:r>
              <a:rPr kumimoji="1" lang="zh-CN" altLang="en-US" sz="2400" b="1" dirty="0">
                <a:solidFill>
                  <a:schemeClr val="tx2"/>
                </a:solidFill>
                <a:latin typeface="宋体" pitchFamily="2" charset="-122"/>
                <a:ea typeface="宋体" pitchFamily="2" charset="-122"/>
              </a:rPr>
              <a:t>电源开关</a:t>
            </a:r>
          </a:p>
        </p:txBody>
      </p:sp>
      <p:graphicFrame>
        <p:nvGraphicFramePr>
          <p:cNvPr id="13" name="Object 11"/>
          <p:cNvGraphicFramePr>
            <a:graphicFrameLocks noChangeAspect="1"/>
          </p:cNvGraphicFramePr>
          <p:nvPr>
            <p:extLst>
              <p:ext uri="{D42A27DB-BD31-4B8C-83A1-F6EECF244321}">
                <p14:modId xmlns:p14="http://schemas.microsoft.com/office/powerpoint/2010/main" val="4272073223"/>
              </p:ext>
            </p:extLst>
          </p:nvPr>
        </p:nvGraphicFramePr>
        <p:xfrm>
          <a:off x="8174029" y="5876131"/>
          <a:ext cx="276225" cy="323850"/>
        </p:xfrm>
        <a:graphic>
          <a:graphicData uri="http://schemas.openxmlformats.org/presentationml/2006/ole">
            <mc:AlternateContent xmlns:mc="http://schemas.openxmlformats.org/markup-compatibility/2006">
              <mc:Choice xmlns:v="urn:schemas-microsoft-com:vml" Requires="v">
                <p:oleObj spid="_x0000_s1036" name="位图图像" r:id="rId5" imgW="276117" imgH="323981" progId="Paint.Picture">
                  <p:embed/>
                </p:oleObj>
              </mc:Choice>
              <mc:Fallback>
                <p:oleObj name="位图图像" r:id="rId5" imgW="276117" imgH="323981"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74029" y="5876131"/>
                        <a:ext cx="27622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15593072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395288" y="1196975"/>
            <a:ext cx="8229600" cy="4530725"/>
          </a:xfrm>
        </p:spPr>
        <p:txBody>
          <a:bodyPr/>
          <a:lstStyle/>
          <a:p>
            <a:pPr eaLnBrk="1" hangingPunct="1">
              <a:buFont typeface="Wingdings" pitchFamily="2" charset="2"/>
              <a:buNone/>
            </a:pPr>
            <a:r>
              <a:rPr lang="zh-CN" altLang="en-US" sz="2800" b="1" dirty="0" smtClean="0">
                <a:latin typeface="仿宋_GB2312" pitchFamily="49" charset="-122"/>
                <a:ea typeface="仿宋_GB2312" pitchFamily="49" charset="-122"/>
              </a:rPr>
              <a:t>启动：</a:t>
            </a:r>
            <a:r>
              <a:rPr lang="zh-CN" altLang="en-US" sz="2400" dirty="0" smtClean="0">
                <a:latin typeface="仿宋_GB2312" pitchFamily="49" charset="-122"/>
                <a:ea typeface="仿宋_GB2312" pitchFamily="49" charset="-122"/>
              </a:rPr>
              <a:t>成功安装</a:t>
            </a:r>
            <a:r>
              <a:rPr lang="en-US" altLang="zh-CN" sz="2400" dirty="0" smtClean="0">
                <a:latin typeface="仿宋_GB2312" pitchFamily="49" charset="-122"/>
                <a:ea typeface="仿宋_GB2312" pitchFamily="49" charset="-122"/>
              </a:rPr>
              <a:t>Windows 7</a:t>
            </a:r>
            <a:r>
              <a:rPr lang="zh-CN" altLang="en-US" sz="2400" dirty="0" smtClean="0">
                <a:latin typeface="仿宋_GB2312" pitchFamily="49" charset="-122"/>
                <a:ea typeface="仿宋_GB2312" pitchFamily="49" charset="-122"/>
              </a:rPr>
              <a:t>后，用户一旦打开计算机，</a:t>
            </a:r>
            <a:r>
              <a:rPr lang="en-US" altLang="zh-CN" sz="2400" dirty="0" smtClean="0">
                <a:latin typeface="仿宋_GB2312" pitchFamily="49" charset="-122"/>
                <a:ea typeface="仿宋_GB2312" pitchFamily="49" charset="-122"/>
              </a:rPr>
              <a:t>Windows 7</a:t>
            </a:r>
            <a:r>
              <a:rPr lang="zh-CN" altLang="en-US" sz="2400" dirty="0" smtClean="0">
                <a:latin typeface="仿宋_GB2312" pitchFamily="49" charset="-122"/>
                <a:ea typeface="仿宋_GB2312" pitchFamily="49" charset="-122"/>
              </a:rPr>
              <a:t>就会自动启动。此时，如果用户设置了登录密码，或者系统中存在</a:t>
            </a:r>
            <a:r>
              <a:rPr lang="en-US" altLang="zh-CN" sz="2400" dirty="0" smtClean="0">
                <a:latin typeface="仿宋_GB2312" pitchFamily="49" charset="-122"/>
                <a:ea typeface="仿宋_GB2312" pitchFamily="49" charset="-122"/>
              </a:rPr>
              <a:t>2</a:t>
            </a:r>
            <a:r>
              <a:rPr lang="zh-CN" altLang="en-US" sz="2400" dirty="0" smtClean="0">
                <a:latin typeface="仿宋_GB2312" pitchFamily="49" charset="-122"/>
                <a:ea typeface="仿宋_GB2312" pitchFamily="49" charset="-122"/>
              </a:rPr>
              <a:t>个以上的用户时，用户需要单击相应用户并输入正确的密码才能显示桌面。而如果系统只存在一个用户，且没有设置密码时，</a:t>
            </a:r>
            <a:r>
              <a:rPr lang="en-US" altLang="zh-CN" sz="2400" dirty="0" smtClean="0">
                <a:latin typeface="仿宋_GB2312" pitchFamily="49" charset="-122"/>
                <a:ea typeface="仿宋_GB2312" pitchFamily="49" charset="-122"/>
              </a:rPr>
              <a:t>Windows 7</a:t>
            </a:r>
            <a:r>
              <a:rPr lang="zh-CN" altLang="en-US" sz="2400" dirty="0" smtClean="0">
                <a:latin typeface="仿宋_GB2312" pitchFamily="49" charset="-122"/>
                <a:ea typeface="仿宋_GB2312" pitchFamily="49" charset="-122"/>
              </a:rPr>
              <a:t>会自动显示桌面。如果存在多个用户时，登录界面会出现多个用户帐户图标，单击相应的用户图标选择用户登录。</a:t>
            </a:r>
          </a:p>
          <a:p>
            <a:pPr eaLnBrk="1" hangingPunct="1">
              <a:buFont typeface="Wingdings" pitchFamily="2" charset="2"/>
              <a:buNone/>
            </a:pPr>
            <a:r>
              <a:rPr lang="zh-CN" altLang="en-US" sz="2800" b="1" dirty="0" smtClean="0">
                <a:latin typeface="仿宋_GB2312" pitchFamily="49" charset="-122"/>
                <a:ea typeface="仿宋_GB2312" pitchFamily="49" charset="-122"/>
              </a:rPr>
              <a:t>小提示：</a:t>
            </a:r>
            <a:r>
              <a:rPr lang="en-US" altLang="zh-CN" sz="2400" dirty="0" smtClean="0">
                <a:latin typeface="仿宋_GB2312" pitchFamily="49" charset="-122"/>
                <a:ea typeface="仿宋_GB2312" pitchFamily="49" charset="-122"/>
              </a:rPr>
              <a:t>Windows 7</a:t>
            </a:r>
            <a:r>
              <a:rPr lang="zh-CN" altLang="en-US" sz="2400" dirty="0" smtClean="0">
                <a:latin typeface="仿宋_GB2312" pitchFamily="49" charset="-122"/>
                <a:ea typeface="仿宋_GB2312" pitchFamily="49" charset="-122"/>
              </a:rPr>
              <a:t>是一多用户、多任务的操作系统。也就是说多个用户可以共用一台计算机，而且各个用户可以拥有自己的工作界面，互不干扰。如何添加和管理用户将在后面章节进行介绍。</a:t>
            </a:r>
          </a:p>
          <a:p>
            <a:pPr eaLnBrk="1" hangingPunct="1">
              <a:lnSpc>
                <a:spcPct val="80000"/>
              </a:lnSpc>
            </a:pPr>
            <a:endParaRPr lang="en-US" altLang="zh-CN" sz="2800" dirty="0" smtClean="0"/>
          </a:p>
        </p:txBody>
      </p:sp>
      <p:sp>
        <p:nvSpPr>
          <p:cNvPr id="15362" name="Rectangle 2"/>
          <p:cNvSpPr>
            <a:spLocks noGrp="1" noChangeArrowheads="1"/>
          </p:cNvSpPr>
          <p:nvPr>
            <p:ph type="title"/>
          </p:nvPr>
        </p:nvSpPr>
        <p:spPr/>
        <p:txBody>
          <a:bodyPr/>
          <a:lstStyle/>
          <a:p>
            <a:pPr eaLnBrk="1" hangingPunct="1"/>
            <a:r>
              <a:rPr lang="en-US" altLang="zh-CN" smtClean="0">
                <a:latin typeface="仿宋_GB2312" pitchFamily="49" charset="-122"/>
                <a:ea typeface="仿宋_GB2312" pitchFamily="49" charset="-122"/>
              </a:rPr>
              <a:t>Windows 7</a:t>
            </a:r>
            <a:r>
              <a:rPr lang="zh-CN" altLang="en-US" smtClean="0">
                <a:latin typeface="仿宋_GB2312" pitchFamily="49" charset="-122"/>
                <a:ea typeface="仿宋_GB2312" pitchFamily="49" charset="-122"/>
              </a:rPr>
              <a:t>的启动</a:t>
            </a:r>
            <a:endParaRPr lang="zh-CN" altLang="en-US" smtClean="0"/>
          </a:p>
        </p:txBody>
      </p:sp>
      <p:sp>
        <p:nvSpPr>
          <p:cNvPr id="2" name="日期占位符 1"/>
          <p:cNvSpPr>
            <a:spLocks noGrp="1"/>
          </p:cNvSpPr>
          <p:nvPr>
            <p:ph type="dt" sz="half" idx="10"/>
          </p:nvPr>
        </p:nvSpPr>
        <p:spPr/>
        <p:txBody>
          <a:bodyPr/>
          <a:lstStyle/>
          <a:p>
            <a:pPr>
              <a:defRPr/>
            </a:pPr>
            <a:fld id="{27D37759-1D92-4EE8-A068-917C49CFA591}"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468313" y="836613"/>
            <a:ext cx="8280400" cy="6021387"/>
          </a:xfrm>
        </p:spPr>
        <p:txBody>
          <a:bodyPr>
            <a:normAutofit/>
          </a:bodyPr>
          <a:lstStyle/>
          <a:p>
            <a:pPr eaLnBrk="1" hangingPunct="1"/>
            <a:r>
              <a:rPr lang="zh-CN" altLang="en-US" sz="2400" b="1" dirty="0" smtClean="0">
                <a:latin typeface="仿宋_GB2312" pitchFamily="49" charset="-122"/>
                <a:ea typeface="仿宋_GB2312" pitchFamily="49" charset="-122"/>
              </a:rPr>
              <a:t>功能键区：</a:t>
            </a:r>
            <a:r>
              <a:rPr lang="zh-CN" altLang="en-US" sz="2400" dirty="0" smtClean="0">
                <a:latin typeface="仿宋_GB2312" pitchFamily="49" charset="-122"/>
                <a:ea typeface="仿宋_GB2312" pitchFamily="49" charset="-122"/>
              </a:rPr>
              <a:t>功能键区位于键盘的顶端。其中，</a:t>
            </a:r>
            <a:r>
              <a:rPr lang="en-US" altLang="zh-CN" sz="2400" dirty="0" smtClean="0">
                <a:latin typeface="仿宋_GB2312" pitchFamily="49" charset="-122"/>
                <a:ea typeface="仿宋_GB2312" pitchFamily="49" charset="-122"/>
              </a:rPr>
              <a:t>Esc</a:t>
            </a:r>
            <a:r>
              <a:rPr lang="zh-CN" altLang="en-US" sz="2400" dirty="0" smtClean="0">
                <a:latin typeface="仿宋_GB2312" pitchFamily="49" charset="-122"/>
                <a:ea typeface="仿宋_GB2312" pitchFamily="49" charset="-122"/>
              </a:rPr>
              <a:t>键用于将已输入的命令或字符串取消，在一些应用软件中常起到退出的作用。</a:t>
            </a:r>
            <a:r>
              <a:rPr lang="en-US" altLang="zh-CN" sz="2400" dirty="0" smtClean="0">
                <a:latin typeface="仿宋_GB2312" pitchFamily="49" charset="-122"/>
                <a:ea typeface="仿宋_GB2312" pitchFamily="49" charset="-122"/>
              </a:rPr>
              <a:t>F1</a:t>
            </a:r>
            <a:r>
              <a:rPr lang="zh-CN" altLang="en-US" sz="2400" dirty="0" smtClean="0">
                <a:latin typeface="仿宋_GB2312" pitchFamily="49" charset="-122"/>
                <a:ea typeface="仿宋_GB2312" pitchFamily="49" charset="-122"/>
              </a:rPr>
              <a:t>～</a:t>
            </a:r>
            <a:r>
              <a:rPr lang="en-US" altLang="zh-CN" sz="2400" dirty="0" smtClean="0">
                <a:latin typeface="仿宋_GB2312" pitchFamily="49" charset="-122"/>
                <a:ea typeface="仿宋_GB2312" pitchFamily="49" charset="-122"/>
              </a:rPr>
              <a:t>F12</a:t>
            </a:r>
            <a:r>
              <a:rPr lang="zh-CN" altLang="en-US" sz="2400" dirty="0" smtClean="0">
                <a:latin typeface="仿宋_GB2312" pitchFamily="49" charset="-122"/>
                <a:ea typeface="仿宋_GB2312" pitchFamily="49" charset="-122"/>
              </a:rPr>
              <a:t>键称为功能键，在不同的软件中，各个键的功能有所不同。一般在程序窗口中</a:t>
            </a:r>
            <a:r>
              <a:rPr lang="en-US" altLang="zh-CN" sz="2400" dirty="0" smtClean="0">
                <a:latin typeface="仿宋_GB2312" pitchFamily="49" charset="-122"/>
                <a:ea typeface="仿宋_GB2312" pitchFamily="49" charset="-122"/>
              </a:rPr>
              <a:t>F1</a:t>
            </a:r>
            <a:r>
              <a:rPr lang="zh-CN" altLang="en-US" sz="2400" dirty="0" smtClean="0">
                <a:latin typeface="仿宋_GB2312" pitchFamily="49" charset="-122"/>
                <a:ea typeface="仿宋_GB2312" pitchFamily="49" charset="-122"/>
              </a:rPr>
              <a:t>键可以获取该程序的帮助。</a:t>
            </a:r>
          </a:p>
          <a:p>
            <a:pPr eaLnBrk="1" hangingPunct="1"/>
            <a:r>
              <a:rPr lang="zh-CN" altLang="en-US" sz="2400" b="1" dirty="0" smtClean="0">
                <a:latin typeface="仿宋_GB2312" pitchFamily="49" charset="-122"/>
                <a:ea typeface="仿宋_GB2312" pitchFamily="49" charset="-122"/>
              </a:rPr>
              <a:t>主键盘区：</a:t>
            </a:r>
            <a:r>
              <a:rPr lang="zh-CN" altLang="en-US" sz="2400" dirty="0" smtClean="0">
                <a:latin typeface="仿宋_GB2312" pitchFamily="49" charset="-122"/>
                <a:ea typeface="仿宋_GB2312" pitchFamily="49" charset="-122"/>
              </a:rPr>
              <a:t>主键盘区的按键主要用于输入文字和符号，包括字母键、数字键、符号键、控制键和</a:t>
            </a:r>
            <a:r>
              <a:rPr lang="en-US" altLang="zh-CN" sz="2400" dirty="0" smtClean="0">
                <a:latin typeface="仿宋_GB2312" pitchFamily="49" charset="-122"/>
                <a:ea typeface="仿宋_GB2312" pitchFamily="49" charset="-122"/>
              </a:rPr>
              <a:t>Windows</a:t>
            </a:r>
            <a:r>
              <a:rPr lang="zh-CN" altLang="en-US" sz="2400" dirty="0" smtClean="0">
                <a:latin typeface="仿宋_GB2312" pitchFamily="49" charset="-122"/>
                <a:ea typeface="仿宋_GB2312" pitchFamily="49" charset="-122"/>
              </a:rPr>
              <a:t>功能键。</a:t>
            </a:r>
          </a:p>
          <a:p>
            <a:pPr eaLnBrk="1" hangingPunct="1"/>
            <a:r>
              <a:rPr lang="zh-CN" altLang="en-US" sz="2400" dirty="0" smtClean="0">
                <a:latin typeface="仿宋_GB2312" pitchFamily="49" charset="-122"/>
                <a:ea typeface="仿宋_GB2312" pitchFamily="49" charset="-122"/>
              </a:rPr>
              <a:t>编辑键区：编辑键区的按钮主要用于编辑过程中光标的控制和定位。</a:t>
            </a:r>
          </a:p>
          <a:p>
            <a:pPr eaLnBrk="1" hangingPunct="1"/>
            <a:r>
              <a:rPr lang="zh-CN" altLang="en-US" sz="2400" b="1" dirty="0" smtClean="0">
                <a:latin typeface="仿宋_GB2312" pitchFamily="49" charset="-122"/>
                <a:ea typeface="仿宋_GB2312" pitchFamily="49" charset="-122"/>
              </a:rPr>
              <a:t>辅助键区：</a:t>
            </a:r>
            <a:r>
              <a:rPr lang="zh-CN" altLang="en-US" sz="2400" dirty="0" smtClean="0">
                <a:latin typeface="仿宋_GB2312" pitchFamily="49" charset="-122"/>
                <a:ea typeface="仿宋_GB2312" pitchFamily="49" charset="-122"/>
              </a:rPr>
              <a:t>辅助键区又称小键盘区，主要用于快速输入数字。当要使用小键盘区输入数字时，应先按</a:t>
            </a:r>
            <a:r>
              <a:rPr lang="en-US" altLang="zh-CN" sz="2400" dirty="0" err="1" smtClean="0">
                <a:latin typeface="仿宋_GB2312" pitchFamily="49" charset="-122"/>
                <a:ea typeface="仿宋_GB2312" pitchFamily="49" charset="-122"/>
              </a:rPr>
              <a:t>Num</a:t>
            </a:r>
            <a:r>
              <a:rPr lang="en-US" altLang="zh-CN" sz="2400" dirty="0" smtClean="0">
                <a:latin typeface="仿宋_GB2312" pitchFamily="49" charset="-122"/>
                <a:ea typeface="仿宋_GB2312" pitchFamily="49" charset="-122"/>
              </a:rPr>
              <a:t> Lock</a:t>
            </a:r>
            <a:r>
              <a:rPr lang="zh-CN" altLang="en-US" sz="2400" dirty="0" smtClean="0">
                <a:latin typeface="仿宋_GB2312" pitchFamily="49" charset="-122"/>
                <a:ea typeface="仿宋_GB2312" pitchFamily="49" charset="-122"/>
              </a:rPr>
              <a:t>键，使小键盘右上角状态指示灯</a:t>
            </a:r>
            <a:r>
              <a:rPr lang="en-US" altLang="zh-CN" sz="2400" dirty="0" err="1" smtClean="0">
                <a:latin typeface="仿宋_GB2312" pitchFamily="49" charset="-122"/>
                <a:ea typeface="仿宋_GB2312" pitchFamily="49" charset="-122"/>
              </a:rPr>
              <a:t>Num</a:t>
            </a:r>
            <a:r>
              <a:rPr lang="en-US" altLang="zh-CN" sz="2400" dirty="0" smtClean="0">
                <a:latin typeface="仿宋_GB2312" pitchFamily="49" charset="-122"/>
                <a:ea typeface="仿宋_GB2312" pitchFamily="49" charset="-122"/>
              </a:rPr>
              <a:t> Lock</a:t>
            </a:r>
            <a:r>
              <a:rPr lang="zh-CN" altLang="en-US" sz="2400" dirty="0" smtClean="0">
                <a:latin typeface="仿宋_GB2312" pitchFamily="49" charset="-122"/>
                <a:ea typeface="仿宋_GB2312" pitchFamily="49" charset="-122"/>
              </a:rPr>
              <a:t>亮，表示此时为数字状态。</a:t>
            </a:r>
          </a:p>
          <a:p>
            <a:pPr eaLnBrk="1" hangingPunct="1"/>
            <a:r>
              <a:rPr lang="zh-CN" altLang="en-US" sz="2400" b="1" dirty="0" smtClean="0">
                <a:latin typeface="仿宋_GB2312" pitchFamily="49" charset="-122"/>
                <a:ea typeface="仿宋_GB2312" pitchFamily="49" charset="-122"/>
              </a:rPr>
              <a:t>状态指示灯区：</a:t>
            </a:r>
            <a:r>
              <a:rPr lang="zh-CN" altLang="en-US" sz="2400" dirty="0" smtClean="0">
                <a:latin typeface="仿宋_GB2312" pitchFamily="49" charset="-122"/>
                <a:ea typeface="仿宋_GB2312" pitchFamily="49" charset="-122"/>
              </a:rPr>
              <a:t>主要用于提示小键盘工作状态、大小写状态及滚屏锁定键的状态 </a:t>
            </a:r>
          </a:p>
        </p:txBody>
      </p:sp>
      <p:sp>
        <p:nvSpPr>
          <p:cNvPr id="14541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b="1" dirty="0" smtClean="0">
                <a:latin typeface="仿宋_GB2312" pitchFamily="49" charset="-122"/>
                <a:ea typeface="仿宋_GB2312" pitchFamily="49" charset="-122"/>
              </a:rPr>
              <a:t>1.3.3 </a:t>
            </a:r>
            <a:r>
              <a:rPr lang="zh-CN" altLang="en-US" sz="4000" b="1" dirty="0" smtClean="0">
                <a:latin typeface="仿宋_GB2312" pitchFamily="49" charset="-122"/>
                <a:ea typeface="仿宋_GB2312" pitchFamily="49" charset="-122"/>
              </a:rPr>
              <a:t>键盘与鼠标的使用</a:t>
            </a:r>
            <a:r>
              <a:rPr lang="zh-CN" altLang="en-US" sz="4000" dirty="0" smtClean="0">
                <a:latin typeface="仿宋_GB2312" pitchFamily="49" charset="-122"/>
                <a:ea typeface="仿宋_GB2312" pitchFamily="49" charset="-122"/>
              </a:rPr>
              <a:t/>
            </a:r>
            <a:br>
              <a:rPr lang="zh-CN" altLang="en-US" sz="4000" dirty="0" smtClean="0">
                <a:latin typeface="仿宋_GB2312" pitchFamily="49" charset="-122"/>
                <a:ea typeface="仿宋_GB2312" pitchFamily="49" charset="-122"/>
              </a:rPr>
            </a:br>
            <a:endParaRPr lang="zh-CN" altLang="en-US" sz="4000" dirty="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864BF505-9883-4301-8816-72B8CEB17229}"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467544" y="980728"/>
            <a:ext cx="8446269" cy="5877272"/>
          </a:xfrm>
        </p:spPr>
        <p:txBody>
          <a:bodyPr/>
          <a:lstStyle/>
          <a:p>
            <a:pPr eaLnBrk="1" hangingPunct="1"/>
            <a:r>
              <a:rPr lang="en-US" altLang="zh-CN" sz="2400" b="1" dirty="0" smtClean="0">
                <a:latin typeface="仿宋_GB2312" pitchFamily="49" charset="-122"/>
                <a:ea typeface="仿宋_GB2312" pitchFamily="49" charset="-122"/>
              </a:rPr>
              <a:t>Windows 7</a:t>
            </a:r>
            <a:r>
              <a:rPr lang="en-US" altLang="zh-CN" sz="2400" b="1" dirty="0" smtClean="0">
                <a:latin typeface="Arial" charset="0"/>
                <a:ea typeface="仿宋_GB2312" pitchFamily="49" charset="-122"/>
              </a:rPr>
              <a:t>“</a:t>
            </a:r>
            <a:r>
              <a:rPr lang="zh-CN" altLang="en-US" sz="2400" b="1" dirty="0" smtClean="0">
                <a:latin typeface="仿宋_GB2312" pitchFamily="49" charset="-122"/>
                <a:ea typeface="仿宋_GB2312" pitchFamily="49" charset="-122"/>
              </a:rPr>
              <a:t>开始</a:t>
            </a:r>
            <a:r>
              <a:rPr lang="zh-CN" altLang="en-US" sz="2400" b="1" dirty="0" smtClean="0">
                <a:latin typeface="Arial" charset="0"/>
                <a:ea typeface="仿宋_GB2312" pitchFamily="49" charset="-122"/>
              </a:rPr>
              <a:t>”</a:t>
            </a:r>
            <a:r>
              <a:rPr lang="zh-CN" altLang="en-US" sz="2400" b="1" dirty="0" smtClean="0">
                <a:latin typeface="仿宋_GB2312" pitchFamily="49" charset="-122"/>
                <a:ea typeface="仿宋_GB2312" pitchFamily="49" charset="-122"/>
              </a:rPr>
              <a:t>菜单</a:t>
            </a:r>
            <a:r>
              <a:rPr lang="en-US" altLang="zh-CN" sz="2400" b="1" dirty="0" smtClean="0">
                <a:latin typeface="仿宋_GB2312" pitchFamily="49" charset="-122"/>
                <a:ea typeface="仿宋_GB2312" pitchFamily="49" charset="-122"/>
              </a:rPr>
              <a:t>:</a:t>
            </a:r>
            <a:r>
              <a:rPr lang="zh-CN" altLang="en-US" sz="2000" dirty="0" smtClean="0">
                <a:latin typeface="仿宋_GB2312" pitchFamily="49" charset="-122"/>
                <a:ea typeface="仿宋_GB2312" pitchFamily="49" charset="-122"/>
              </a:rPr>
              <a:t>几乎所有的</a:t>
            </a:r>
            <a:r>
              <a:rPr lang="en-US" altLang="zh-CN" sz="2000" dirty="0" smtClean="0">
                <a:latin typeface="仿宋_GB2312" pitchFamily="49" charset="-122"/>
                <a:ea typeface="仿宋_GB2312" pitchFamily="49" charset="-122"/>
              </a:rPr>
              <a:t>Windows 7</a:t>
            </a:r>
            <a:r>
              <a:rPr lang="zh-CN" altLang="en-US" sz="2000" dirty="0" smtClean="0">
                <a:latin typeface="仿宋_GB2312" pitchFamily="49" charset="-122"/>
                <a:ea typeface="仿宋_GB2312" pitchFamily="49" charset="-122"/>
              </a:rPr>
              <a:t>操作，都是从</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开始</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菜单开始的。用户可以通过单击桌面左下方的按钮可打开</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开始</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菜单。</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开始</a:t>
            </a:r>
            <a:r>
              <a:rPr lang="zh-CN" altLang="en-US" sz="2000" dirty="0" smtClean="0">
                <a:latin typeface="Arial" charset="0"/>
                <a:ea typeface="仿宋_GB2312" pitchFamily="49" charset="-122"/>
              </a:rPr>
              <a:t>”</a:t>
            </a:r>
            <a:r>
              <a:rPr lang="zh-CN" altLang="en-US" sz="2000" dirty="0" smtClean="0">
                <a:latin typeface="仿宋_GB2312" pitchFamily="49" charset="-122"/>
                <a:ea typeface="仿宋_GB2312" pitchFamily="49" charset="-122"/>
              </a:rPr>
              <a:t>菜单由固定程序列表、常用程序列表、所有程序列表、搜索框、启动菜单和关机选项等部分组成。</a:t>
            </a:r>
          </a:p>
          <a:p>
            <a:pPr eaLnBrk="1" hangingPunct="1"/>
            <a:r>
              <a:rPr lang="zh-CN" altLang="en-US" sz="2400" b="1" dirty="0" smtClean="0">
                <a:latin typeface="仿宋_GB2312" pitchFamily="49" charset="-122"/>
                <a:ea typeface="仿宋_GB2312" pitchFamily="49" charset="-122"/>
              </a:rPr>
              <a:t>程序锁定区</a:t>
            </a:r>
            <a:r>
              <a:rPr lang="en-US" altLang="zh-CN" sz="2400" b="1" dirty="0" smtClean="0">
                <a:latin typeface="仿宋_GB2312" pitchFamily="49" charset="-122"/>
                <a:ea typeface="仿宋_GB2312" pitchFamily="49" charset="-122"/>
              </a:rPr>
              <a:t>:</a:t>
            </a:r>
            <a:r>
              <a:rPr lang="zh-CN" altLang="en-US" sz="2000" dirty="0" smtClean="0">
                <a:latin typeface="仿宋_GB2312" pitchFamily="49" charset="-122"/>
                <a:ea typeface="仿宋_GB2312" pitchFamily="49" charset="-122"/>
              </a:rPr>
              <a:t>由用户常用的程序图标或快捷方式组成，单击其中的图标可以快速启动程序，与以往</a:t>
            </a:r>
            <a:r>
              <a:rPr lang="en-US" altLang="zh-CN" sz="2000" dirty="0" smtClean="0">
                <a:latin typeface="仿宋_GB2312" pitchFamily="49" charset="-122"/>
                <a:ea typeface="仿宋_GB2312" pitchFamily="49" charset="-122"/>
              </a:rPr>
              <a:t>Windows</a:t>
            </a:r>
            <a:r>
              <a:rPr lang="zh-CN" altLang="en-US" sz="2000" dirty="0" smtClean="0">
                <a:latin typeface="仿宋_GB2312" pitchFamily="49" charset="-122"/>
                <a:ea typeface="仿宋_GB2312" pitchFamily="49" charset="-122"/>
              </a:rPr>
              <a:t>版本中的快速启动栏作用类似。</a:t>
            </a:r>
          </a:p>
          <a:p>
            <a:pPr eaLnBrk="1" hangingPunct="1"/>
            <a:r>
              <a:rPr lang="zh-CN" altLang="en-US" sz="2400" b="1" dirty="0" smtClean="0">
                <a:latin typeface="仿宋_GB2312" pitchFamily="49" charset="-122"/>
                <a:ea typeface="仿宋_GB2312" pitchFamily="49" charset="-122"/>
              </a:rPr>
              <a:t>应用程序区</a:t>
            </a:r>
            <a:r>
              <a:rPr lang="en-US" altLang="zh-CN" sz="2400" b="1" dirty="0" smtClean="0">
                <a:latin typeface="仿宋_GB2312" pitchFamily="49" charset="-122"/>
                <a:ea typeface="仿宋_GB2312" pitchFamily="49" charset="-122"/>
              </a:rPr>
              <a:t>:</a:t>
            </a:r>
            <a:r>
              <a:rPr lang="zh-CN" altLang="en-US" sz="2000" dirty="0" smtClean="0">
                <a:latin typeface="仿宋_GB2312" pitchFamily="49" charset="-122"/>
                <a:ea typeface="仿宋_GB2312" pitchFamily="49" charset="-122"/>
              </a:rPr>
              <a:t>位于任务栏的中间部分，是当前正在运行的应用程序在任务栏的显示。在此区域内用户可以对相应的应用程序进行简单操作，如最大化、最小化、还原和关闭等。单击应用程序区中的某个应用程序图标，即可将其设置为当前活动窗口。</a:t>
            </a:r>
          </a:p>
          <a:p>
            <a:pPr eaLnBrk="1" hangingPunct="1"/>
            <a:r>
              <a:rPr lang="zh-CN" altLang="en-US" sz="2400" b="1" dirty="0" smtClean="0">
                <a:latin typeface="仿宋_GB2312" pitchFamily="49" charset="-122"/>
                <a:ea typeface="仿宋_GB2312" pitchFamily="49" charset="-122"/>
              </a:rPr>
              <a:t>通知区域</a:t>
            </a:r>
            <a:r>
              <a:rPr lang="en-US" altLang="zh-CN" sz="2400" b="1" dirty="0" smtClean="0">
                <a:latin typeface="仿宋_GB2312" pitchFamily="49" charset="-122"/>
                <a:ea typeface="仿宋_GB2312" pitchFamily="49" charset="-122"/>
              </a:rPr>
              <a:t>:</a:t>
            </a:r>
            <a:r>
              <a:rPr lang="zh-CN" altLang="en-US" sz="2000" dirty="0" smtClean="0">
                <a:latin typeface="仿宋_GB2312" pitchFamily="49" charset="-122"/>
                <a:ea typeface="仿宋_GB2312" pitchFamily="49" charset="-122"/>
              </a:rPr>
              <a:t>位于任务栏的右端，通常由日期</a:t>
            </a:r>
            <a:r>
              <a:rPr lang="en-US" altLang="zh-CN" sz="2000" dirty="0" smtClean="0">
                <a:latin typeface="仿宋_GB2312" pitchFamily="49" charset="-122"/>
                <a:ea typeface="仿宋_GB2312" pitchFamily="49" charset="-122"/>
              </a:rPr>
              <a:t>/</a:t>
            </a:r>
            <a:r>
              <a:rPr lang="zh-CN" altLang="en-US" sz="2000" dirty="0" smtClean="0">
                <a:latin typeface="仿宋_GB2312" pitchFamily="49" charset="-122"/>
                <a:ea typeface="仿宋_GB2312" pitchFamily="49" charset="-122"/>
              </a:rPr>
              <a:t>时间、音量调节、网络状态和系统通知等程序组成。</a:t>
            </a:r>
          </a:p>
          <a:p>
            <a:pPr eaLnBrk="1" hangingPunct="1"/>
            <a:r>
              <a:rPr lang="zh-CN" altLang="en-US" sz="2400" b="1" dirty="0" smtClean="0">
                <a:latin typeface="仿宋_GB2312" pitchFamily="49" charset="-122"/>
                <a:ea typeface="仿宋_GB2312" pitchFamily="49" charset="-122"/>
              </a:rPr>
              <a:t>显示桌面按钮</a:t>
            </a:r>
            <a:r>
              <a:rPr lang="en-US" altLang="zh-CN" sz="2400" b="1" dirty="0" smtClean="0">
                <a:latin typeface="仿宋_GB2312" pitchFamily="49" charset="-122"/>
                <a:ea typeface="仿宋_GB2312" pitchFamily="49" charset="-122"/>
              </a:rPr>
              <a:t>:</a:t>
            </a:r>
            <a:r>
              <a:rPr lang="zh-CN" altLang="en-US" sz="2000" dirty="0" smtClean="0">
                <a:latin typeface="仿宋_GB2312" pitchFamily="49" charset="-122"/>
                <a:ea typeface="仿宋_GB2312" pitchFamily="49" charset="-122"/>
              </a:rPr>
              <a:t>位于任务栏的最右端，单击该按钮可以快速显示桌面元素，再次单击还原窗口。</a:t>
            </a:r>
          </a:p>
        </p:txBody>
      </p:sp>
      <p:sp>
        <p:nvSpPr>
          <p:cNvPr id="146434"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b="1" dirty="0" smtClean="0">
                <a:latin typeface="仿宋_GB2312" pitchFamily="49" charset="-122"/>
                <a:ea typeface="仿宋_GB2312" pitchFamily="49" charset="-122"/>
              </a:rPr>
              <a:t>1.3.4 </a:t>
            </a:r>
            <a:r>
              <a:rPr lang="zh-CN" altLang="en-US" sz="4000" b="1" dirty="0" smtClean="0">
                <a:latin typeface="仿宋_GB2312" pitchFamily="49" charset="-122"/>
                <a:ea typeface="仿宋_GB2312" pitchFamily="49" charset="-122"/>
              </a:rPr>
              <a:t>桌面</a:t>
            </a:r>
            <a:r>
              <a:rPr lang="zh-CN" altLang="en-US" sz="4000" dirty="0" smtClean="0">
                <a:latin typeface="仿宋_GB2312" pitchFamily="49" charset="-122"/>
                <a:ea typeface="仿宋_GB2312" pitchFamily="49" charset="-122"/>
              </a:rPr>
              <a:t/>
            </a:r>
            <a:br>
              <a:rPr lang="zh-CN" altLang="en-US" sz="4000" dirty="0" smtClean="0">
                <a:latin typeface="仿宋_GB2312" pitchFamily="49" charset="-122"/>
                <a:ea typeface="仿宋_GB2312" pitchFamily="49" charset="-122"/>
              </a:rPr>
            </a:br>
            <a:r>
              <a:rPr lang="zh-CN" altLang="en-US" dirty="0" smtClean="0">
                <a:latin typeface="仿宋_GB2312" pitchFamily="49" charset="-122"/>
                <a:ea typeface="仿宋_GB2312" pitchFamily="49" charset="-122"/>
              </a:rPr>
              <a:t>     </a:t>
            </a:r>
          </a:p>
        </p:txBody>
      </p:sp>
      <p:sp>
        <p:nvSpPr>
          <p:cNvPr id="2" name="日期占位符 1"/>
          <p:cNvSpPr>
            <a:spLocks noGrp="1"/>
          </p:cNvSpPr>
          <p:nvPr>
            <p:ph type="dt" sz="half" idx="10"/>
          </p:nvPr>
        </p:nvSpPr>
        <p:spPr/>
        <p:txBody>
          <a:bodyPr/>
          <a:lstStyle/>
          <a:p>
            <a:pPr>
              <a:defRPr/>
            </a:pPr>
            <a:fld id="{6DE16DB4-3F8E-4000-A657-6DBF4C5A86E7}"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pic>
        <p:nvPicPr>
          <p:cNvPr id="6"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5" y="1772816"/>
            <a:ext cx="6241825" cy="4090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75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457200" y="981075"/>
            <a:ext cx="8219256" cy="5040213"/>
          </a:xfrm>
        </p:spPr>
        <p:txBody>
          <a:bodyPr>
            <a:normAutofit lnSpcReduction="10000"/>
          </a:bodyPr>
          <a:lstStyle/>
          <a:p>
            <a:pPr eaLnBrk="1" hangingPunct="1"/>
            <a:r>
              <a:rPr lang="zh-CN" altLang="en-US" sz="2400" b="1" dirty="0" smtClean="0">
                <a:latin typeface="仿宋_GB2312" pitchFamily="49" charset="-122"/>
                <a:ea typeface="仿宋_GB2312" pitchFamily="49" charset="-122"/>
              </a:rPr>
              <a:t>标题栏：</a:t>
            </a:r>
            <a:r>
              <a:rPr lang="zh-CN" altLang="en-US" sz="2000" dirty="0" smtClean="0">
                <a:latin typeface="仿宋_GB2312" pitchFamily="49" charset="-122"/>
                <a:ea typeface="仿宋_GB2312" pitchFamily="49" charset="-122"/>
              </a:rPr>
              <a:t>位于窗口的上方，它给出了窗口中程序的名称。同时，它还包括保存、撤销、最大化、最小化和关闭等常用按钮。</a:t>
            </a:r>
          </a:p>
          <a:p>
            <a:pPr eaLnBrk="1" hangingPunct="1"/>
            <a:r>
              <a:rPr lang="zh-CN" altLang="en-US" sz="2400" b="1" dirty="0" smtClean="0">
                <a:latin typeface="仿宋_GB2312" pitchFamily="49" charset="-122"/>
                <a:ea typeface="仿宋_GB2312" pitchFamily="49" charset="-122"/>
              </a:rPr>
              <a:t>工具栏：</a:t>
            </a:r>
            <a:r>
              <a:rPr lang="zh-CN" altLang="en-US" sz="2000" dirty="0" smtClean="0">
                <a:latin typeface="仿宋_GB2312" pitchFamily="49" charset="-122"/>
                <a:ea typeface="仿宋_GB2312" pitchFamily="49" charset="-122"/>
              </a:rPr>
              <a:t>位于菜单栏的下面，它以按钮的形式列出了用户最经常使用的一些命令，比如字体加粗、字体颜色、段落对齐等。</a:t>
            </a:r>
          </a:p>
          <a:p>
            <a:pPr eaLnBrk="1" hangingPunct="1"/>
            <a:r>
              <a:rPr lang="zh-CN" altLang="en-US" sz="2400" b="1" dirty="0" smtClean="0">
                <a:latin typeface="仿宋_GB2312" pitchFamily="49" charset="-122"/>
                <a:ea typeface="仿宋_GB2312" pitchFamily="49" charset="-122"/>
              </a:rPr>
              <a:t>工作区：</a:t>
            </a:r>
            <a:r>
              <a:rPr lang="zh-CN" altLang="en-US" sz="2000" dirty="0" smtClean="0">
                <a:latin typeface="仿宋_GB2312" pitchFamily="49" charset="-122"/>
                <a:ea typeface="仿宋_GB2312" pitchFamily="49" charset="-122"/>
              </a:rPr>
              <a:t>窗口中间的区域，占据界面大部分空间，用于文档内容的输入与编辑等操作。不同的应用程序，工作区的操作也不尽相同。</a:t>
            </a:r>
          </a:p>
          <a:p>
            <a:pPr eaLnBrk="1" hangingPunct="1"/>
            <a:r>
              <a:rPr lang="zh-CN" altLang="en-US" sz="2400" b="1" dirty="0" smtClean="0">
                <a:latin typeface="仿宋_GB2312" pitchFamily="49" charset="-122"/>
                <a:ea typeface="仿宋_GB2312" pitchFamily="49" charset="-122"/>
              </a:rPr>
              <a:t>状态栏：</a:t>
            </a:r>
            <a:r>
              <a:rPr lang="zh-CN" altLang="en-US" sz="2000" dirty="0" smtClean="0">
                <a:latin typeface="仿宋_GB2312" pitchFamily="49" charset="-122"/>
                <a:ea typeface="仿宋_GB2312" pitchFamily="49" charset="-122"/>
              </a:rPr>
              <a:t>位于窗口底部，对程序的运行状态进行描述。通过它用户可以了解到程序的运行情况。</a:t>
            </a:r>
          </a:p>
          <a:p>
            <a:pPr eaLnBrk="1" hangingPunct="1"/>
            <a:r>
              <a:rPr lang="zh-CN" altLang="en-US" sz="2400" b="1" dirty="0" smtClean="0">
                <a:latin typeface="仿宋_GB2312" pitchFamily="49" charset="-122"/>
                <a:ea typeface="仿宋_GB2312" pitchFamily="49" charset="-122"/>
              </a:rPr>
              <a:t>水平和垂直滚动条：</a:t>
            </a:r>
            <a:r>
              <a:rPr lang="zh-CN" altLang="en-US" sz="2000" dirty="0" smtClean="0">
                <a:latin typeface="仿宋_GB2312" pitchFamily="49" charset="-122"/>
                <a:ea typeface="仿宋_GB2312" pitchFamily="49" charset="-122"/>
              </a:rPr>
              <a:t>当工作区域的内容太多而不能全部显示时，窗口将自动出现滚动条，通过拖动滚动条可以查看所有的内容。</a:t>
            </a:r>
          </a:p>
          <a:p>
            <a:pPr eaLnBrk="1" hangingPunct="1"/>
            <a:r>
              <a:rPr lang="zh-CN" altLang="en-US" sz="2400" b="1" dirty="0" smtClean="0">
                <a:latin typeface="仿宋_GB2312" pitchFamily="49" charset="-122"/>
                <a:ea typeface="仿宋_GB2312" pitchFamily="49" charset="-122"/>
              </a:rPr>
              <a:t>窗口的基本操作：</a:t>
            </a:r>
          </a:p>
          <a:p>
            <a:pPr eaLnBrk="1" hangingPunct="1">
              <a:buFont typeface="Wingdings" pitchFamily="2" charset="2"/>
              <a:buNone/>
            </a:pPr>
            <a:r>
              <a:rPr lang="en-US" altLang="zh-CN" sz="2000" dirty="0" smtClean="0">
                <a:latin typeface="仿宋_GB2312" pitchFamily="49" charset="-122"/>
                <a:ea typeface="仿宋_GB2312" pitchFamily="49" charset="-122"/>
              </a:rPr>
              <a:t>1</a:t>
            </a:r>
            <a:r>
              <a:rPr lang="zh-CN" altLang="en-US" sz="2000" dirty="0" smtClean="0">
                <a:latin typeface="仿宋_GB2312" pitchFamily="49" charset="-122"/>
                <a:ea typeface="仿宋_GB2312" pitchFamily="49" charset="-122"/>
              </a:rPr>
              <a:t>、既然</a:t>
            </a:r>
            <a:r>
              <a:rPr lang="en-US" altLang="zh-CN" sz="2000" dirty="0" smtClean="0">
                <a:latin typeface="仿宋_GB2312" pitchFamily="49" charset="-122"/>
                <a:ea typeface="仿宋_GB2312" pitchFamily="49" charset="-122"/>
              </a:rPr>
              <a:t>Windows 7</a:t>
            </a:r>
            <a:r>
              <a:rPr lang="zh-CN" altLang="en-US" sz="2000" dirty="0" smtClean="0">
                <a:latin typeface="仿宋_GB2312" pitchFamily="49" charset="-122"/>
                <a:ea typeface="仿宋_GB2312" pitchFamily="49" charset="-122"/>
              </a:rPr>
              <a:t>的应用程序都是以窗口形式展现的，而且应用程序的操作很大程度上要依赖于窗口，所以掌握窗口的基本操作也就成为了用户的必备技能。</a:t>
            </a:r>
          </a:p>
          <a:p>
            <a:pPr eaLnBrk="1" hangingPunct="1">
              <a:buFont typeface="Wingdings" pitchFamily="2" charset="2"/>
              <a:buNone/>
            </a:pPr>
            <a:r>
              <a:rPr lang="en-US" altLang="zh-CN" sz="2000" dirty="0" smtClean="0">
                <a:latin typeface="仿宋_GB2312" pitchFamily="49" charset="-122"/>
                <a:ea typeface="仿宋_GB2312" pitchFamily="49" charset="-122"/>
              </a:rPr>
              <a:t>2</a:t>
            </a:r>
            <a:r>
              <a:rPr lang="zh-CN" altLang="en-US" sz="2000" dirty="0" smtClean="0">
                <a:latin typeface="仿宋_GB2312" pitchFamily="49" charset="-122"/>
                <a:ea typeface="仿宋_GB2312" pitchFamily="49" charset="-122"/>
              </a:rPr>
              <a:t>、打开窗口改变窗口的大小</a:t>
            </a:r>
          </a:p>
        </p:txBody>
      </p:sp>
      <p:sp>
        <p:nvSpPr>
          <p:cNvPr id="147458"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b="1" dirty="0" smtClean="0">
                <a:latin typeface="仿宋_GB2312" pitchFamily="49" charset="-122"/>
                <a:ea typeface="仿宋_GB2312" pitchFamily="49" charset="-122"/>
              </a:rPr>
              <a:t>1.3.5</a:t>
            </a:r>
            <a:r>
              <a:rPr lang="zh-CN" altLang="en-US" sz="4000" b="1" dirty="0" smtClean="0">
                <a:latin typeface="仿宋_GB2312" pitchFamily="49" charset="-122"/>
                <a:ea typeface="仿宋_GB2312" pitchFamily="49" charset="-122"/>
              </a:rPr>
              <a:t>　窗口</a:t>
            </a:r>
            <a:r>
              <a:rPr lang="zh-CN" altLang="en-US" sz="4000" dirty="0" smtClean="0">
                <a:latin typeface="仿宋_GB2312" pitchFamily="49" charset="-122"/>
                <a:ea typeface="仿宋_GB2312" pitchFamily="49" charset="-122"/>
              </a:rPr>
              <a:t/>
            </a:r>
            <a:br>
              <a:rPr lang="zh-CN" altLang="en-US" sz="4000" dirty="0" smtClean="0">
                <a:latin typeface="仿宋_GB2312" pitchFamily="49" charset="-122"/>
                <a:ea typeface="仿宋_GB2312" pitchFamily="49" charset="-122"/>
              </a:rPr>
            </a:br>
            <a:endParaRPr lang="zh-CN" altLang="en-US" sz="4000" dirty="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EA8671B1-B461-4397-ACDF-8450AC510AF8}"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idx="1"/>
          </p:nvPr>
        </p:nvSpPr>
        <p:spPr/>
        <p:txBody>
          <a:bodyPr/>
          <a:lstStyle/>
          <a:p>
            <a:pPr eaLnBrk="1" hangingPunct="1"/>
            <a:r>
              <a:rPr lang="zh-CN" altLang="en-US" dirty="0" smtClean="0">
                <a:latin typeface="仿宋_GB2312" pitchFamily="49" charset="-122"/>
                <a:ea typeface="仿宋_GB2312" pitchFamily="49" charset="-122"/>
              </a:rPr>
              <a:t>了解办公自动化的产生、发展过程和发展趋势</a:t>
            </a:r>
          </a:p>
          <a:p>
            <a:pPr eaLnBrk="1" hangingPunct="1"/>
            <a:r>
              <a:rPr lang="zh-CN" altLang="en-US" dirty="0" smtClean="0">
                <a:latin typeface="仿宋_GB2312" pitchFamily="49" charset="-122"/>
                <a:ea typeface="仿宋_GB2312" pitchFamily="49" charset="-122"/>
              </a:rPr>
              <a:t>熟悉办公自动化的概念、办公自动化系统的功能和组成以及办公自动化采用的技术</a:t>
            </a:r>
          </a:p>
          <a:p>
            <a:pPr eaLnBrk="1" hangingPunct="1"/>
            <a:r>
              <a:rPr lang="zh-CN" altLang="en-US" dirty="0" smtClean="0">
                <a:latin typeface="仿宋_GB2312" pitchFamily="49" charset="-122"/>
                <a:ea typeface="仿宋_GB2312" pitchFamily="49" charset="-122"/>
              </a:rPr>
              <a:t>掌握</a:t>
            </a:r>
            <a:r>
              <a:rPr lang="en-US" altLang="zh-CN" dirty="0" smtClean="0">
                <a:latin typeface="仿宋_GB2312" pitchFamily="49" charset="-122"/>
                <a:ea typeface="仿宋_GB2312" pitchFamily="49" charset="-122"/>
              </a:rPr>
              <a:t>Windows</a:t>
            </a:r>
            <a:r>
              <a:rPr lang="zh-CN" altLang="en-US" dirty="0" smtClean="0">
                <a:latin typeface="仿宋_GB2312" pitchFamily="49" charset="-122"/>
                <a:ea typeface="仿宋_GB2312" pitchFamily="49" charset="-122"/>
              </a:rPr>
              <a:t>操作系统的基本操作</a:t>
            </a:r>
          </a:p>
        </p:txBody>
      </p:sp>
      <p:sp>
        <p:nvSpPr>
          <p:cNvPr id="3074" name="Rectangle 2"/>
          <p:cNvSpPr>
            <a:spLocks noGrp="1" noChangeArrowheads="1"/>
          </p:cNvSpPr>
          <p:nvPr>
            <p:ph type="title"/>
          </p:nvPr>
        </p:nvSpPr>
        <p:spPr>
          <a:xfrm>
            <a:off x="457200" y="549275"/>
            <a:ext cx="2746375" cy="868363"/>
          </a:xfrm>
        </p:spPr>
        <p:txBody>
          <a:bodyPr/>
          <a:lstStyle/>
          <a:p>
            <a:pPr algn="l" eaLnBrk="1" hangingPunct="1"/>
            <a:r>
              <a:rPr lang="zh-CN" altLang="en-US" dirty="0" smtClean="0">
                <a:latin typeface="仿宋_GB2312" pitchFamily="49" charset="-122"/>
                <a:ea typeface="仿宋_GB2312" pitchFamily="49" charset="-122"/>
              </a:rPr>
              <a:t>学习目标 </a:t>
            </a:r>
          </a:p>
        </p:txBody>
      </p:sp>
      <p:sp>
        <p:nvSpPr>
          <p:cNvPr id="2" name="日期占位符 1"/>
          <p:cNvSpPr>
            <a:spLocks noGrp="1"/>
          </p:cNvSpPr>
          <p:nvPr>
            <p:ph type="dt" sz="half" idx="10"/>
          </p:nvPr>
        </p:nvSpPr>
        <p:spPr/>
        <p:txBody>
          <a:bodyPr/>
          <a:lstStyle/>
          <a:p>
            <a:pPr>
              <a:defRPr/>
            </a:pPr>
            <a:fld id="{908389F2-AFE0-44CA-BD0F-1E4AE43CA236}" type="datetime1">
              <a:rPr lang="zh-CN" altLang="en-US" smtClean="0"/>
              <a:t>2014-11-3</a:t>
            </a:fld>
            <a:endParaRPr lang="en-US" altLang="zh-CN" dirty="0"/>
          </a:p>
        </p:txBody>
      </p:sp>
      <p:sp>
        <p:nvSpPr>
          <p:cNvPr id="3" name="页脚占位符 2"/>
          <p:cNvSpPr>
            <a:spLocks noGrp="1"/>
          </p:cNvSpPr>
          <p:nvPr>
            <p:ph type="ftr" sz="quarter" idx="11"/>
          </p:nvPr>
        </p:nvSpPr>
        <p:spPr>
          <a:xfrm>
            <a:off x="193638" y="6250164"/>
            <a:ext cx="6178562" cy="365125"/>
          </a:xfrm>
        </p:spPr>
        <p:txBody>
          <a:bodyPr/>
          <a:lstStyle/>
          <a:p>
            <a:pPr algn="ctr">
              <a:defRPr/>
            </a:pPr>
            <a:r>
              <a:rPr lang="zh-CN" altLang="en-US" smtClean="0"/>
              <a:t>制作人   王惠斌  孟晓峰                                办公自动化与</a:t>
            </a:r>
            <a:r>
              <a:rPr lang="en-US" altLang="zh-CN" smtClean="0"/>
              <a:t>Windows </a:t>
            </a:r>
            <a:r>
              <a:rPr lang="zh-CN" altLang="en-US" smtClean="0"/>
              <a:t>操作基础</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Grp="1" noChangeArrowheads="1"/>
          </p:cNvSpPr>
          <p:nvPr>
            <p:ph idx="1"/>
          </p:nvPr>
        </p:nvSpPr>
        <p:spPr>
          <a:xfrm>
            <a:off x="539750" y="981075"/>
            <a:ext cx="8147050" cy="5149850"/>
          </a:xfrm>
        </p:spPr>
        <p:txBody>
          <a:bodyPr rtlCol="0">
            <a:normAutofit lnSpcReduction="10000"/>
          </a:bodyPr>
          <a:lstStyle/>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标题栏：</a:t>
            </a:r>
            <a:r>
              <a:rPr lang="zh-CN" altLang="en-US" sz="2000" dirty="0" smtClean="0">
                <a:latin typeface="仿宋_GB2312" pitchFamily="49" charset="-122"/>
                <a:ea typeface="仿宋_GB2312" pitchFamily="49" charset="-122"/>
              </a:rPr>
              <a:t>列出对话框名字。</a:t>
            </a:r>
          </a:p>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选项卡：</a:t>
            </a:r>
            <a:r>
              <a:rPr lang="zh-CN" altLang="en-US" sz="2000" dirty="0" smtClean="0">
                <a:latin typeface="仿宋_GB2312" pitchFamily="49" charset="-122"/>
                <a:ea typeface="仿宋_GB2312" pitchFamily="49" charset="-122"/>
              </a:rPr>
              <a:t>又称标签，是将对话框中功能进一步的详细分类。</a:t>
            </a:r>
          </a:p>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下拉列表框：</a:t>
            </a:r>
            <a:r>
              <a:rPr lang="zh-CN" altLang="en-US" sz="2000" dirty="0" smtClean="0">
                <a:latin typeface="仿宋_GB2312" pitchFamily="49" charset="-122"/>
                <a:ea typeface="仿宋_GB2312" pitchFamily="49" charset="-122"/>
              </a:rPr>
              <a:t>它是一个单行列表框，右边有一个向下的箭头按钮。</a:t>
            </a:r>
          </a:p>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复选框：</a:t>
            </a:r>
            <a:r>
              <a:rPr lang="zh-CN" altLang="en-US" sz="2000" dirty="0" smtClean="0">
                <a:latin typeface="仿宋_GB2312" pitchFamily="49" charset="-122"/>
                <a:ea typeface="仿宋_GB2312" pitchFamily="49" charset="-122"/>
              </a:rPr>
              <a:t>一组选项，可以不选，也可以选择多个，选中的项以</a:t>
            </a:r>
            <a:r>
              <a:rPr lang="zh-CN" altLang="en-US" sz="2000" dirty="0" smtClean="0">
                <a:latin typeface="Arial"/>
                <a:ea typeface="仿宋_GB2312" pitchFamily="49" charset="-122"/>
              </a:rPr>
              <a:t>“</a:t>
            </a:r>
            <a:r>
              <a:rPr lang="zh-CN" altLang="en-US" sz="2000" dirty="0" smtClean="0">
                <a:latin typeface="仿宋_GB2312" pitchFamily="49" charset="-122"/>
                <a:ea typeface="仿宋_GB2312" pitchFamily="49" charset="-122"/>
              </a:rPr>
              <a:t>√</a:t>
            </a:r>
            <a:r>
              <a:rPr lang="zh-CN" altLang="en-US" sz="2000" dirty="0" smtClean="0">
                <a:latin typeface="Arial"/>
                <a:ea typeface="仿宋_GB2312" pitchFamily="49" charset="-122"/>
              </a:rPr>
              <a:t>”</a:t>
            </a:r>
            <a:r>
              <a:rPr lang="zh-CN" altLang="en-US" sz="2000" dirty="0" smtClean="0">
                <a:latin typeface="仿宋_GB2312" pitchFamily="49" charset="-122"/>
                <a:ea typeface="仿宋_GB2312" pitchFamily="49" charset="-122"/>
              </a:rPr>
              <a:t>表示。</a:t>
            </a:r>
          </a:p>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数值框：</a:t>
            </a:r>
            <a:r>
              <a:rPr lang="zh-CN" altLang="en-US" sz="2000" dirty="0" smtClean="0">
                <a:latin typeface="仿宋_GB2312" pitchFamily="49" charset="-122"/>
                <a:ea typeface="仿宋_GB2312" pitchFamily="49" charset="-122"/>
              </a:rPr>
              <a:t>又称微调按钮，用于输入数值信息，也可以单击该框右边的向上和向下箭头按钮来调整框中的数值。</a:t>
            </a:r>
          </a:p>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命令按钮：</a:t>
            </a:r>
            <a:r>
              <a:rPr lang="zh-CN" altLang="en-US" sz="2000" dirty="0" smtClean="0">
                <a:latin typeface="仿宋_GB2312" pitchFamily="49" charset="-122"/>
                <a:ea typeface="仿宋_GB2312" pitchFamily="49" charset="-122"/>
              </a:rPr>
              <a:t>单击它执行相应的命令。</a:t>
            </a:r>
          </a:p>
          <a:p>
            <a:pPr eaLnBrk="1" fontAlgn="auto" hangingPunct="1">
              <a:spcAft>
                <a:spcPts val="0"/>
              </a:spcAft>
              <a:buFont typeface="Wingdings" pitchFamily="2" charset="2"/>
              <a:buNone/>
              <a:defRPr/>
            </a:pPr>
            <a:r>
              <a:rPr lang="zh-CN" altLang="en-US" sz="2000" dirty="0" smtClean="0">
                <a:latin typeface="仿宋_GB2312" pitchFamily="49" charset="-122"/>
                <a:ea typeface="仿宋_GB2312" pitchFamily="49" charset="-122"/>
              </a:rPr>
              <a:t>此外，在某些对话框中可能还会遇到以下几种元素：</a:t>
            </a:r>
          </a:p>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列表框：</a:t>
            </a:r>
            <a:r>
              <a:rPr lang="zh-CN" altLang="en-US" sz="2000" dirty="0" smtClean="0">
                <a:latin typeface="仿宋_GB2312" pitchFamily="49" charset="-122"/>
                <a:ea typeface="仿宋_GB2312" pitchFamily="49" charset="-122"/>
              </a:rPr>
              <a:t>用户在它里面的选项列表中选择某个选项，从而达到设置项目的目的。</a:t>
            </a:r>
          </a:p>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组合框：</a:t>
            </a:r>
            <a:r>
              <a:rPr lang="zh-CN" altLang="en-US" sz="2000" dirty="0" smtClean="0">
                <a:latin typeface="仿宋_GB2312" pitchFamily="49" charset="-122"/>
                <a:ea typeface="仿宋_GB2312" pitchFamily="49" charset="-122"/>
              </a:rPr>
              <a:t>用户除了可以选择系统提供的选项外，还可以输入信息。</a:t>
            </a:r>
          </a:p>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单选框：</a:t>
            </a:r>
            <a:r>
              <a:rPr lang="zh-CN" altLang="en-US" sz="2000" dirty="0" smtClean="0">
                <a:latin typeface="仿宋_GB2312" pitchFamily="49" charset="-122"/>
                <a:ea typeface="仿宋_GB2312" pitchFamily="49" charset="-122"/>
              </a:rPr>
              <a:t>选中的前面以</a:t>
            </a:r>
            <a:r>
              <a:rPr lang="zh-CN" altLang="en-US" sz="2000" dirty="0" smtClean="0">
                <a:latin typeface="Arial"/>
                <a:ea typeface="仿宋_GB2312" pitchFamily="49" charset="-122"/>
              </a:rPr>
              <a:t>“</a:t>
            </a:r>
            <a:r>
              <a:rPr lang="zh-CN" altLang="en-US" sz="2000" dirty="0" smtClean="0">
                <a:latin typeface="仿宋_GB2312" pitchFamily="49" charset="-122"/>
                <a:ea typeface="仿宋_GB2312" pitchFamily="49" charset="-122"/>
              </a:rPr>
              <a:t>●</a:t>
            </a:r>
            <a:r>
              <a:rPr lang="zh-CN" altLang="en-US" sz="2000" dirty="0" smtClean="0">
                <a:latin typeface="Arial"/>
                <a:ea typeface="仿宋_GB2312" pitchFamily="49" charset="-122"/>
              </a:rPr>
              <a:t>”</a:t>
            </a:r>
            <a:r>
              <a:rPr lang="zh-CN" altLang="en-US" sz="2000" dirty="0" smtClean="0">
                <a:latin typeface="仿宋_GB2312" pitchFamily="49" charset="-122"/>
                <a:ea typeface="仿宋_GB2312" pitchFamily="49" charset="-122"/>
              </a:rPr>
              <a:t>表示，用户必须选择并且只能选择其中的一个选项。</a:t>
            </a:r>
          </a:p>
          <a:p>
            <a:pPr eaLnBrk="1" fontAlgn="auto" hangingPunct="1">
              <a:spcAft>
                <a:spcPts val="0"/>
              </a:spcAft>
              <a:buFont typeface="Arial" panose="020B0604020202020204" pitchFamily="34" charset="0"/>
              <a:buChar char="•"/>
              <a:defRPr/>
            </a:pPr>
            <a:r>
              <a:rPr lang="zh-CN" altLang="en-US" sz="2000" b="1" dirty="0" smtClean="0">
                <a:latin typeface="仿宋_GB2312" pitchFamily="49" charset="-122"/>
                <a:ea typeface="仿宋_GB2312" pitchFamily="49" charset="-122"/>
              </a:rPr>
              <a:t>文本框：</a:t>
            </a:r>
            <a:r>
              <a:rPr lang="zh-CN" altLang="en-US" sz="2000" dirty="0" smtClean="0">
                <a:latin typeface="仿宋_GB2312" pitchFamily="49" charset="-122"/>
                <a:ea typeface="仿宋_GB2312" pitchFamily="49" charset="-122"/>
              </a:rPr>
              <a:t>又称编辑文字，用于文本输入。</a:t>
            </a:r>
          </a:p>
        </p:txBody>
      </p:sp>
      <p:sp>
        <p:nvSpPr>
          <p:cNvPr id="14848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b="1" smtClean="0">
                <a:latin typeface="仿宋_GB2312" pitchFamily="49" charset="-122"/>
                <a:ea typeface="仿宋_GB2312" pitchFamily="49" charset="-122"/>
              </a:rPr>
              <a:t>1.3.6 </a:t>
            </a:r>
            <a:r>
              <a:rPr lang="zh-CN" altLang="en-US" sz="4000" b="1" smtClean="0">
                <a:latin typeface="仿宋_GB2312" pitchFamily="49" charset="-122"/>
                <a:ea typeface="仿宋_GB2312" pitchFamily="49" charset="-122"/>
              </a:rPr>
              <a:t>对话框</a:t>
            </a:r>
            <a:r>
              <a:rPr lang="zh-CN" altLang="en-US" sz="4000" smtClean="0">
                <a:latin typeface="仿宋_GB2312" pitchFamily="49" charset="-122"/>
                <a:ea typeface="仿宋_GB2312" pitchFamily="49" charset="-122"/>
              </a:rPr>
              <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38CB1FB5-5413-473F-AE86-E6C46F868B03}"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a:lstStyle/>
          <a:p>
            <a:pPr eaLnBrk="1" hangingPunct="1"/>
            <a:r>
              <a:rPr lang="zh-CN" altLang="en-US" sz="2400" smtClean="0">
                <a:latin typeface="仿宋_GB2312" pitchFamily="49" charset="-122"/>
                <a:ea typeface="仿宋_GB2312" pitchFamily="49" charset="-122"/>
              </a:rPr>
              <a:t>右击需要创建快捷方式的对象（包括文件、文件夹和程序等），在弹出的快捷菜单中选择</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发送到（</a:t>
            </a:r>
            <a:r>
              <a:rPr lang="en-US" altLang="zh-CN" sz="2400" smtClean="0">
                <a:latin typeface="仿宋_GB2312" pitchFamily="49" charset="-122"/>
                <a:ea typeface="仿宋_GB2312" pitchFamily="49" charset="-122"/>
              </a:rPr>
              <a:t>N</a:t>
            </a:r>
            <a:r>
              <a:rPr lang="zh-CN" altLang="en-US" sz="2400" smtClean="0">
                <a:latin typeface="仿宋_GB2312" pitchFamily="49" charset="-122"/>
                <a:ea typeface="仿宋_GB2312" pitchFamily="49" charset="-122"/>
              </a:rPr>
              <a:t>）</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子菜单中的</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桌面快捷方式</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命令。</a:t>
            </a:r>
          </a:p>
          <a:p>
            <a:pPr eaLnBrk="1" hangingPunct="1"/>
            <a:r>
              <a:rPr lang="zh-CN" altLang="en-US" sz="2400" smtClean="0">
                <a:latin typeface="仿宋_GB2312" pitchFamily="49" charset="-122"/>
                <a:ea typeface="仿宋_GB2312" pitchFamily="49" charset="-122"/>
              </a:rPr>
              <a:t>右击桌面空白处，选择快捷菜单中</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新建</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子菜单中的</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快捷方式（</a:t>
            </a:r>
            <a:r>
              <a:rPr lang="en-US" altLang="zh-CN" sz="2400" smtClean="0">
                <a:latin typeface="仿宋_GB2312" pitchFamily="49" charset="-122"/>
                <a:ea typeface="仿宋_GB2312" pitchFamily="49" charset="-122"/>
              </a:rPr>
              <a:t>S</a:t>
            </a:r>
            <a:r>
              <a:rPr lang="zh-CN" altLang="en-US" sz="2400" smtClean="0">
                <a:latin typeface="仿宋_GB2312" pitchFamily="49" charset="-122"/>
                <a:ea typeface="仿宋_GB2312" pitchFamily="49" charset="-122"/>
              </a:rPr>
              <a:t>）</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命令，打开</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创建快捷方式</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对话框。用户通过单击</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浏览（</a:t>
            </a:r>
            <a:r>
              <a:rPr lang="en-US" altLang="zh-CN" sz="2400" smtClean="0">
                <a:latin typeface="仿宋_GB2312" pitchFamily="49" charset="-122"/>
                <a:ea typeface="仿宋_GB2312" pitchFamily="49" charset="-122"/>
              </a:rPr>
              <a:t>R</a:t>
            </a:r>
            <a:r>
              <a:rPr lang="zh-CN" altLang="en-US" sz="2400" smtClean="0">
                <a:latin typeface="仿宋_GB2312" pitchFamily="49" charset="-122"/>
                <a:ea typeface="仿宋_GB2312" pitchFamily="49" charset="-122"/>
              </a:rPr>
              <a:t>）</a:t>
            </a:r>
            <a:r>
              <a:rPr lang="en-US" altLang="zh-CN" sz="2400" smtClean="0">
                <a:latin typeface="Arial" charset="0"/>
                <a:ea typeface="仿宋_GB2312" pitchFamily="49" charset="-122"/>
              </a:rPr>
              <a:t>…”</a:t>
            </a:r>
            <a:r>
              <a:rPr lang="zh-CN" altLang="en-US" sz="2400" smtClean="0">
                <a:latin typeface="仿宋_GB2312" pitchFamily="49" charset="-122"/>
                <a:ea typeface="仿宋_GB2312" pitchFamily="49" charset="-122"/>
              </a:rPr>
              <a:t>按钮，选择需要创建快捷方式的对象。依次单击</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下一步</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和</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完成</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按钮。</a:t>
            </a:r>
          </a:p>
        </p:txBody>
      </p:sp>
      <p:sp>
        <p:nvSpPr>
          <p:cNvPr id="149506"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b="1" smtClean="0">
                <a:latin typeface="仿宋_GB2312" pitchFamily="49" charset="-122"/>
                <a:ea typeface="仿宋_GB2312" pitchFamily="49" charset="-122"/>
              </a:rPr>
              <a:t>1.3.7 </a:t>
            </a:r>
            <a:r>
              <a:rPr lang="zh-CN" altLang="en-US" sz="4000" b="1" smtClean="0">
                <a:latin typeface="仿宋_GB2312" pitchFamily="49" charset="-122"/>
                <a:ea typeface="仿宋_GB2312" pitchFamily="49" charset="-122"/>
              </a:rPr>
              <a:t>桌面图标显示与排序</a:t>
            </a:r>
            <a:r>
              <a:rPr lang="zh-CN" altLang="en-US" sz="4000" smtClean="0">
                <a:latin typeface="仿宋_GB2312" pitchFamily="49" charset="-122"/>
                <a:ea typeface="仿宋_GB2312" pitchFamily="49" charset="-122"/>
              </a:rPr>
              <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169EA8BF-234F-4992-9684-4A7131FEF5A8}"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p:txBody>
          <a:bodyPr/>
          <a:lstStyle/>
          <a:p>
            <a:pPr eaLnBrk="1" hangingPunct="1"/>
            <a:r>
              <a:rPr lang="zh-CN" altLang="en-US" sz="2400" smtClean="0">
                <a:latin typeface="仿宋_GB2312" pitchFamily="49" charset="-122"/>
                <a:ea typeface="仿宋_GB2312" pitchFamily="49" charset="-122"/>
              </a:rPr>
              <a:t>拖动桌面快捷方式图标到程序锁定区，选择</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附加到任务栏</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命令。</a:t>
            </a:r>
          </a:p>
          <a:p>
            <a:pPr eaLnBrk="1" hangingPunct="1"/>
            <a:r>
              <a:rPr lang="zh-CN" altLang="en-US" sz="2400" smtClean="0">
                <a:latin typeface="仿宋_GB2312" pitchFamily="49" charset="-122"/>
                <a:ea typeface="仿宋_GB2312" pitchFamily="49" charset="-122"/>
              </a:rPr>
              <a:t>将程序启动后，右击任务栏上程序图标，从快捷菜单中选择</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将此程序锁定到任务栏</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命令。</a:t>
            </a:r>
          </a:p>
          <a:p>
            <a:pPr eaLnBrk="1" hangingPunct="1"/>
            <a:r>
              <a:rPr lang="zh-CN" altLang="en-US" sz="2400" smtClean="0">
                <a:latin typeface="仿宋_GB2312" pitchFamily="49" charset="-122"/>
                <a:ea typeface="仿宋_GB2312" pitchFamily="49" charset="-122"/>
              </a:rPr>
              <a:t>当用户不需要程序锁定时，在程序锁定区相应的程序图标上右击，选择</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将此程序从任务栏中解锁</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命令，即可完成程序锁定的解锁操作</a:t>
            </a:r>
            <a:r>
              <a:rPr lang="zh-CN" altLang="en-US" smtClean="0">
                <a:latin typeface="仿宋_GB2312" pitchFamily="49" charset="-122"/>
                <a:ea typeface="仿宋_GB2312" pitchFamily="49" charset="-122"/>
              </a:rPr>
              <a:t> </a:t>
            </a:r>
          </a:p>
        </p:txBody>
      </p:sp>
      <p:sp>
        <p:nvSpPr>
          <p:cNvPr id="15053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b="1" smtClean="0">
                <a:latin typeface="仿宋_GB2312" pitchFamily="49" charset="-122"/>
                <a:ea typeface="仿宋_GB2312" pitchFamily="49" charset="-122"/>
              </a:rPr>
              <a:t>1.3.8</a:t>
            </a:r>
            <a:r>
              <a:rPr lang="zh-CN" altLang="en-US" sz="4000" b="1" smtClean="0">
                <a:latin typeface="仿宋_GB2312" pitchFamily="49" charset="-122"/>
                <a:ea typeface="仿宋_GB2312" pitchFamily="49" charset="-122"/>
              </a:rPr>
              <a:t>　任务栏设置</a:t>
            </a:r>
            <a:r>
              <a:rPr lang="zh-CN" altLang="en-US" sz="4000" smtClean="0">
                <a:latin typeface="仿宋_GB2312" pitchFamily="49" charset="-122"/>
                <a:ea typeface="仿宋_GB2312" pitchFamily="49" charset="-122"/>
              </a:rPr>
              <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7C2783BD-D9AD-404B-BBEA-28FB3376AF49}"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lstStyle/>
          <a:p>
            <a:pPr eaLnBrk="1" hangingPunct="1"/>
            <a:r>
              <a:rPr lang="en-US" altLang="zh-CN" sz="2800" smtClean="0">
                <a:latin typeface="仿宋_GB2312" pitchFamily="49" charset="-122"/>
                <a:ea typeface="仿宋_GB2312" pitchFamily="49" charset="-122"/>
              </a:rPr>
              <a:t>1.4.1</a:t>
            </a:r>
            <a:r>
              <a:rPr lang="zh-CN" altLang="en-US" sz="2800" smtClean="0">
                <a:latin typeface="仿宋_GB2312" pitchFamily="49" charset="-122"/>
                <a:ea typeface="仿宋_GB2312" pitchFamily="49" charset="-122"/>
              </a:rPr>
              <a:t>　基本概念介绍</a:t>
            </a:r>
          </a:p>
          <a:p>
            <a:pPr eaLnBrk="1" hangingPunct="1"/>
            <a:r>
              <a:rPr lang="en-US" altLang="zh-CN" sz="2800" smtClean="0">
                <a:latin typeface="仿宋_GB2312" pitchFamily="49" charset="-122"/>
                <a:ea typeface="仿宋_GB2312" pitchFamily="49" charset="-122"/>
              </a:rPr>
              <a:t>1.4.2 Windows</a:t>
            </a:r>
            <a:r>
              <a:rPr lang="zh-CN" altLang="en-US" sz="2800" smtClean="0">
                <a:latin typeface="仿宋_GB2312" pitchFamily="49" charset="-122"/>
                <a:ea typeface="仿宋_GB2312" pitchFamily="49" charset="-122"/>
              </a:rPr>
              <a:t>资源管理器</a:t>
            </a:r>
          </a:p>
          <a:p>
            <a:pPr eaLnBrk="1" hangingPunct="1"/>
            <a:r>
              <a:rPr lang="en-US" altLang="zh-CN" sz="2800" smtClean="0">
                <a:latin typeface="仿宋_GB2312" pitchFamily="49" charset="-122"/>
                <a:ea typeface="仿宋_GB2312" pitchFamily="49" charset="-122"/>
              </a:rPr>
              <a:t>1.4.3 </a:t>
            </a:r>
            <a:r>
              <a:rPr lang="zh-CN" altLang="en-US" sz="2800" smtClean="0">
                <a:latin typeface="仿宋_GB2312" pitchFamily="49" charset="-122"/>
                <a:ea typeface="仿宋_GB2312" pitchFamily="49" charset="-122"/>
              </a:rPr>
              <a:t>文件和文件夹操作</a:t>
            </a:r>
          </a:p>
        </p:txBody>
      </p:sp>
      <p:sp>
        <p:nvSpPr>
          <p:cNvPr id="15872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smtClean="0">
                <a:latin typeface="仿宋_GB2312" pitchFamily="49" charset="-122"/>
                <a:ea typeface="仿宋_GB2312" pitchFamily="49" charset="-122"/>
              </a:rPr>
              <a:t>1.4</a:t>
            </a:r>
            <a:r>
              <a:rPr lang="en-US" altLang="zh-CN" sz="4000" smtClean="0">
                <a:latin typeface="Arial"/>
                <a:ea typeface="仿宋_GB2312" pitchFamily="49" charset="-122"/>
              </a:rPr>
              <a:t>——</a:t>
            </a:r>
            <a:r>
              <a:rPr lang="zh-CN" altLang="en-US" sz="4000" smtClean="0">
                <a:latin typeface="仿宋_GB2312" pitchFamily="49" charset="-122"/>
                <a:ea typeface="仿宋_GB2312" pitchFamily="49" charset="-122"/>
              </a:rPr>
              <a:t>管理文件和文件夹</a:t>
            </a:r>
            <a:r>
              <a:rPr lang="zh-CN" altLang="en-US" sz="4000" u="sng" smtClean="0">
                <a:latin typeface="仿宋_GB2312" pitchFamily="49" charset="-122"/>
                <a:ea typeface="仿宋_GB2312" pitchFamily="49" charset="-122"/>
                <a:hlinkClick r:id="" action="ppaction://noaction"/>
              </a:rPr>
              <a:t/>
            </a:r>
            <a:br>
              <a:rPr lang="zh-CN" altLang="en-US" sz="4000" u="sng" smtClean="0">
                <a:latin typeface="仿宋_GB2312" pitchFamily="49" charset="-122"/>
                <a:ea typeface="仿宋_GB2312" pitchFamily="49" charset="-122"/>
                <a:hlinkClick r:id="" action="ppaction://noaction"/>
              </a:rPr>
            </a:br>
            <a:endParaRPr lang="zh-CN" altLang="en-US" sz="4000" u="sng"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2B9BABFC-2425-47FB-ABC0-BBBB7F427D40}"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468313" y="1125538"/>
            <a:ext cx="8280400" cy="5472112"/>
          </a:xfrm>
        </p:spPr>
        <p:txBody>
          <a:bodyPr/>
          <a:lstStyle/>
          <a:p>
            <a:pPr eaLnBrk="1" hangingPunct="1">
              <a:buFont typeface="Wingdings" pitchFamily="2" charset="2"/>
              <a:buNone/>
            </a:pPr>
            <a:r>
              <a:rPr lang="en-US" altLang="zh-CN" sz="2400" b="1" smtClean="0">
                <a:latin typeface="仿宋_GB2312" pitchFamily="49" charset="-122"/>
                <a:ea typeface="仿宋_GB2312" pitchFamily="49" charset="-122"/>
              </a:rPr>
              <a:t>1</a:t>
            </a:r>
            <a:r>
              <a:rPr lang="zh-CN" altLang="en-US" sz="2400" b="1" smtClean="0">
                <a:latin typeface="仿宋_GB2312" pitchFamily="49" charset="-122"/>
                <a:ea typeface="仿宋_GB2312" pitchFamily="49" charset="-122"/>
              </a:rPr>
              <a:t>．文件 </a:t>
            </a:r>
          </a:p>
          <a:p>
            <a:pPr eaLnBrk="1" hangingPunct="1">
              <a:buFont typeface="Wingdings" pitchFamily="2" charset="2"/>
              <a:buNone/>
            </a:pPr>
            <a:r>
              <a:rPr lang="zh-CN" altLang="en-US" sz="2400" b="1" smtClean="0">
                <a:latin typeface="仿宋_GB2312" pitchFamily="49" charset="-122"/>
                <a:ea typeface="仿宋_GB2312" pitchFamily="49" charset="-122"/>
              </a:rPr>
              <a:t>     </a:t>
            </a:r>
            <a:r>
              <a:rPr lang="zh-CN" altLang="en-US" sz="2000" smtClean="0">
                <a:latin typeface="仿宋_GB2312" pitchFamily="49" charset="-122"/>
                <a:ea typeface="仿宋_GB2312" pitchFamily="49" charset="-122"/>
              </a:rPr>
              <a:t>计算机系统对数据进行管理的基本单位，是信息在计算机磁盘上存储的集合，它可以是存放文本、图像、数值数据、音频、视频或程序等多种数据类型。在</a:t>
            </a:r>
            <a:r>
              <a:rPr lang="en-US" altLang="zh-CN" sz="2000" smtClean="0">
                <a:latin typeface="仿宋_GB2312" pitchFamily="49" charset="-122"/>
                <a:ea typeface="仿宋_GB2312" pitchFamily="49" charset="-122"/>
              </a:rPr>
              <a:t>Windows</a:t>
            </a:r>
            <a:r>
              <a:rPr lang="zh-CN" altLang="en-US" sz="2000" smtClean="0">
                <a:latin typeface="仿宋_GB2312" pitchFamily="49" charset="-122"/>
                <a:ea typeface="仿宋_GB2312" pitchFamily="49" charset="-122"/>
              </a:rPr>
              <a:t>中，文件是以图标和文件名来标识的，而文件名又由文件名和扩展名两部分组成（如文本文件</a:t>
            </a:r>
            <a:r>
              <a:rPr lang="zh-CN" altLang="en-US" sz="2000" smtClean="0">
                <a:latin typeface="Arial" charset="0"/>
                <a:ea typeface="仿宋_GB2312" pitchFamily="49" charset="-122"/>
              </a:rPr>
              <a:t>“</a:t>
            </a:r>
            <a:r>
              <a:rPr lang="zh-CN" altLang="en-US" sz="2000" smtClean="0">
                <a:latin typeface="仿宋_GB2312" pitchFamily="49" charset="-122"/>
                <a:ea typeface="仿宋_GB2312" pitchFamily="49" charset="-122"/>
              </a:rPr>
              <a:t>我的日记</a:t>
            </a:r>
            <a:r>
              <a:rPr lang="en-US" altLang="zh-CN" sz="2000" smtClean="0">
                <a:latin typeface="仿宋_GB2312" pitchFamily="49" charset="-122"/>
                <a:ea typeface="仿宋_GB2312" pitchFamily="49" charset="-122"/>
              </a:rPr>
              <a:t>.txt</a:t>
            </a:r>
            <a:r>
              <a:rPr lang="en-US" altLang="zh-CN" sz="2000" smtClean="0">
                <a:latin typeface="Arial" charset="0"/>
                <a:ea typeface="仿宋_GB2312" pitchFamily="49" charset="-122"/>
              </a:rPr>
              <a:t>”</a:t>
            </a:r>
            <a:r>
              <a:rPr lang="zh-CN" altLang="en-US" sz="2000" smtClean="0">
                <a:latin typeface="仿宋_GB2312" pitchFamily="49" charset="-122"/>
                <a:ea typeface="仿宋_GB2312" pitchFamily="49" charset="-122"/>
              </a:rPr>
              <a:t>的扩展名为</a:t>
            </a:r>
            <a:r>
              <a:rPr lang="zh-CN" altLang="en-US" sz="2000" smtClean="0">
                <a:latin typeface="Arial" charset="0"/>
                <a:ea typeface="仿宋_GB2312" pitchFamily="49" charset="-122"/>
              </a:rPr>
              <a:t>“</a:t>
            </a:r>
            <a:r>
              <a:rPr lang="en-US" altLang="zh-CN" sz="2000" smtClean="0">
                <a:latin typeface="仿宋_GB2312" pitchFamily="49" charset="-122"/>
                <a:ea typeface="仿宋_GB2312" pitchFamily="49" charset="-122"/>
              </a:rPr>
              <a:t>.txt</a:t>
            </a:r>
            <a:r>
              <a:rPr lang="en-US" altLang="zh-CN" sz="2000" smtClean="0">
                <a:latin typeface="Arial" charset="0"/>
                <a:ea typeface="仿宋_GB2312" pitchFamily="49" charset="-122"/>
              </a:rPr>
              <a:t>”</a:t>
            </a:r>
            <a:r>
              <a:rPr lang="zh-CN" altLang="en-US" sz="2000" smtClean="0">
                <a:latin typeface="仿宋_GB2312" pitchFamily="49" charset="-122"/>
                <a:ea typeface="仿宋_GB2312" pitchFamily="49" charset="-122"/>
              </a:rPr>
              <a:t>）。每一个文件都对应一个文件图标，图标的外形决定了打开此文件所使用的默认程序。</a:t>
            </a:r>
          </a:p>
          <a:p>
            <a:pPr eaLnBrk="1" hangingPunct="1">
              <a:buFont typeface="Wingdings" pitchFamily="2" charset="2"/>
              <a:buNone/>
            </a:pPr>
            <a:r>
              <a:rPr lang="en-US" altLang="zh-CN" sz="2400" b="1" smtClean="0">
                <a:latin typeface="仿宋_GB2312" pitchFamily="49" charset="-122"/>
                <a:ea typeface="仿宋_GB2312" pitchFamily="49" charset="-122"/>
              </a:rPr>
              <a:t>2</a:t>
            </a:r>
            <a:r>
              <a:rPr lang="zh-CN" altLang="en-US" sz="2400" b="1" smtClean="0">
                <a:latin typeface="仿宋_GB2312" pitchFamily="49" charset="-122"/>
                <a:ea typeface="仿宋_GB2312" pitchFamily="49" charset="-122"/>
              </a:rPr>
              <a:t>．文件夹 </a:t>
            </a:r>
          </a:p>
          <a:p>
            <a:pPr eaLnBrk="1" hangingPunct="1">
              <a:buFont typeface="Wingdings" pitchFamily="2" charset="2"/>
              <a:buNone/>
            </a:pPr>
            <a:r>
              <a:rPr lang="zh-CN" altLang="en-US" sz="2400" b="1" smtClean="0">
                <a:latin typeface="仿宋_GB2312" pitchFamily="49" charset="-122"/>
                <a:ea typeface="仿宋_GB2312" pitchFamily="49" charset="-122"/>
              </a:rPr>
              <a:t>     </a:t>
            </a:r>
            <a:r>
              <a:rPr lang="zh-CN" altLang="en-US" sz="2000" smtClean="0">
                <a:latin typeface="仿宋_GB2312" pitchFamily="49" charset="-122"/>
                <a:ea typeface="仿宋_GB2312" pitchFamily="49" charset="-122"/>
              </a:rPr>
              <a:t>文件夹是</a:t>
            </a:r>
            <a:r>
              <a:rPr lang="en-US" altLang="zh-CN" sz="2000" smtClean="0">
                <a:latin typeface="仿宋_GB2312" pitchFamily="49" charset="-122"/>
                <a:ea typeface="仿宋_GB2312" pitchFamily="49" charset="-122"/>
              </a:rPr>
              <a:t>DOS</a:t>
            </a:r>
            <a:r>
              <a:rPr lang="zh-CN" altLang="en-US" sz="2000" smtClean="0">
                <a:latin typeface="仿宋_GB2312" pitchFamily="49" charset="-122"/>
                <a:ea typeface="仿宋_GB2312" pitchFamily="49" charset="-122"/>
              </a:rPr>
              <a:t>中目录概念的延伸，但在</a:t>
            </a:r>
            <a:r>
              <a:rPr lang="en-US" altLang="zh-CN" sz="2000" smtClean="0">
                <a:latin typeface="仿宋_GB2312" pitchFamily="49" charset="-122"/>
                <a:ea typeface="仿宋_GB2312" pitchFamily="49" charset="-122"/>
              </a:rPr>
              <a:t>Windows 7</a:t>
            </a:r>
            <a:r>
              <a:rPr lang="zh-CN" altLang="en-US" sz="2000" smtClean="0">
                <a:latin typeface="仿宋_GB2312" pitchFamily="49" charset="-122"/>
                <a:ea typeface="仿宋_GB2312" pitchFamily="49" charset="-122"/>
              </a:rPr>
              <a:t>中文件夹有了更广的含义，它不仅用于存放、组织和管理具有某种关系的文件和文件夹，还用于管理和组织计算机资源。如</a:t>
            </a:r>
            <a:r>
              <a:rPr lang="zh-CN" altLang="en-US" sz="2000" smtClean="0">
                <a:latin typeface="Arial" charset="0"/>
                <a:ea typeface="仿宋_GB2312" pitchFamily="49" charset="-122"/>
              </a:rPr>
              <a:t>“</a:t>
            </a:r>
            <a:r>
              <a:rPr lang="zh-CN" altLang="en-US" sz="2000" smtClean="0">
                <a:latin typeface="仿宋_GB2312" pitchFamily="49" charset="-122"/>
                <a:ea typeface="仿宋_GB2312" pitchFamily="49" charset="-122"/>
              </a:rPr>
              <a:t>计算机</a:t>
            </a:r>
            <a:r>
              <a:rPr lang="zh-CN" altLang="en-US" sz="2000" smtClean="0">
                <a:latin typeface="Arial" charset="0"/>
                <a:ea typeface="仿宋_GB2312" pitchFamily="49" charset="-122"/>
              </a:rPr>
              <a:t>”</a:t>
            </a:r>
            <a:r>
              <a:rPr lang="zh-CN" altLang="en-US" sz="2000" smtClean="0">
                <a:latin typeface="仿宋_GB2312" pitchFamily="49" charset="-122"/>
                <a:ea typeface="仿宋_GB2312" pitchFamily="49" charset="-122"/>
              </a:rPr>
              <a:t>就是一个代表用户计算机资源的文件夹。文件夹中可以存放文件和子文件夹（文件夹中的文件夹称子文件夹），子文件夹中还可以继续存放文件和子文件夹，这种包含关系使得</a:t>
            </a:r>
            <a:r>
              <a:rPr lang="en-US" altLang="zh-CN" sz="2000" smtClean="0">
                <a:latin typeface="仿宋_GB2312" pitchFamily="49" charset="-122"/>
                <a:ea typeface="仿宋_GB2312" pitchFamily="49" charset="-122"/>
              </a:rPr>
              <a:t>Windows</a:t>
            </a:r>
            <a:r>
              <a:rPr lang="zh-CN" altLang="en-US" sz="2000" smtClean="0">
                <a:latin typeface="仿宋_GB2312" pitchFamily="49" charset="-122"/>
                <a:ea typeface="仿宋_GB2312" pitchFamily="49" charset="-122"/>
              </a:rPr>
              <a:t>中所有的文件夹形成了一种树形结构。在此树形结构中，</a:t>
            </a:r>
            <a:r>
              <a:rPr lang="zh-CN" altLang="en-US" sz="2000" smtClean="0">
                <a:latin typeface="Arial" charset="0"/>
                <a:ea typeface="仿宋_GB2312" pitchFamily="49" charset="-122"/>
              </a:rPr>
              <a:t>“</a:t>
            </a:r>
            <a:r>
              <a:rPr lang="zh-CN" altLang="en-US" sz="2000" smtClean="0">
                <a:latin typeface="仿宋_GB2312" pitchFamily="49" charset="-122"/>
                <a:ea typeface="仿宋_GB2312" pitchFamily="49" charset="-122"/>
              </a:rPr>
              <a:t>计算机</a:t>
            </a:r>
            <a:r>
              <a:rPr lang="zh-CN" altLang="en-US" sz="2000" smtClean="0">
                <a:latin typeface="Arial" charset="0"/>
                <a:ea typeface="仿宋_GB2312" pitchFamily="49" charset="-122"/>
              </a:rPr>
              <a:t>”</a:t>
            </a:r>
            <a:r>
              <a:rPr lang="zh-CN" altLang="en-US" sz="2000" smtClean="0">
                <a:latin typeface="仿宋_GB2312" pitchFamily="49" charset="-122"/>
                <a:ea typeface="仿宋_GB2312" pitchFamily="49" charset="-122"/>
              </a:rPr>
              <a:t>为树的</a:t>
            </a:r>
            <a:r>
              <a:rPr lang="zh-CN" altLang="en-US" sz="2000" smtClean="0">
                <a:latin typeface="Arial" charset="0"/>
                <a:ea typeface="仿宋_GB2312" pitchFamily="49" charset="-122"/>
              </a:rPr>
              <a:t>“</a:t>
            </a:r>
            <a:r>
              <a:rPr lang="zh-CN" altLang="en-US" sz="2000" smtClean="0">
                <a:latin typeface="仿宋_GB2312" pitchFamily="49" charset="-122"/>
                <a:ea typeface="仿宋_GB2312" pitchFamily="49" charset="-122"/>
              </a:rPr>
              <a:t>根</a:t>
            </a:r>
            <a:r>
              <a:rPr lang="zh-CN" altLang="en-US" sz="2000" smtClean="0">
                <a:latin typeface="Arial" charset="0"/>
                <a:ea typeface="仿宋_GB2312" pitchFamily="49" charset="-122"/>
              </a:rPr>
              <a:t>”</a:t>
            </a:r>
            <a:r>
              <a:rPr lang="zh-CN" altLang="en-US" sz="2000" smtClean="0">
                <a:latin typeface="仿宋_GB2312" pitchFamily="49" charset="-122"/>
                <a:ea typeface="仿宋_GB2312" pitchFamily="49" charset="-122"/>
              </a:rPr>
              <a:t>，根下面是磁盘的各个分区，每个分区下面是第一级文件夹和文件，依次类推。</a:t>
            </a:r>
          </a:p>
          <a:p>
            <a:pPr eaLnBrk="1" hangingPunct="1"/>
            <a:endParaRPr lang="en-US" altLang="zh-CN" sz="2000" smtClean="0">
              <a:latin typeface="仿宋_GB2312" pitchFamily="49" charset="-122"/>
              <a:ea typeface="仿宋_GB2312" pitchFamily="49" charset="-122"/>
            </a:endParaRPr>
          </a:p>
        </p:txBody>
      </p:sp>
      <p:sp>
        <p:nvSpPr>
          <p:cNvPr id="23554" name="Rectangle 2"/>
          <p:cNvSpPr>
            <a:spLocks noGrp="1" noChangeArrowheads="1"/>
          </p:cNvSpPr>
          <p:nvPr>
            <p:ph type="title"/>
          </p:nvPr>
        </p:nvSpPr>
        <p:spPr/>
        <p:txBody>
          <a:bodyPr/>
          <a:lstStyle/>
          <a:p>
            <a:pPr algn="just" eaLnBrk="1" hangingPunct="1"/>
            <a:r>
              <a:rPr lang="en-US" altLang="zh-CN" b="1" smtClean="0">
                <a:latin typeface="仿宋_GB2312" pitchFamily="49" charset="-122"/>
                <a:ea typeface="仿宋_GB2312" pitchFamily="49" charset="-122"/>
              </a:rPr>
              <a:t>1.4.1</a:t>
            </a:r>
            <a:r>
              <a:rPr lang="zh-CN" altLang="en-US" b="1" smtClean="0">
                <a:latin typeface="仿宋_GB2312" pitchFamily="49" charset="-122"/>
                <a:ea typeface="仿宋_GB2312" pitchFamily="49" charset="-122"/>
              </a:rPr>
              <a:t>　基本概念介绍</a:t>
            </a:r>
          </a:p>
        </p:txBody>
      </p:sp>
      <p:sp>
        <p:nvSpPr>
          <p:cNvPr id="2" name="日期占位符 1"/>
          <p:cNvSpPr>
            <a:spLocks noGrp="1"/>
          </p:cNvSpPr>
          <p:nvPr>
            <p:ph type="dt" sz="half" idx="10"/>
          </p:nvPr>
        </p:nvSpPr>
        <p:spPr/>
        <p:txBody>
          <a:bodyPr/>
          <a:lstStyle/>
          <a:p>
            <a:pPr>
              <a:defRPr/>
            </a:pPr>
            <a:fld id="{776F2F03-B0EB-4FFB-9CCC-D97462651BA9}"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lstStyle/>
          <a:p>
            <a:pPr eaLnBrk="1" hangingPunct="1">
              <a:buFont typeface="Wingdings" pitchFamily="2" charset="2"/>
              <a:buNone/>
            </a:pPr>
            <a:r>
              <a:rPr lang="en-US" altLang="zh-CN" sz="2400" b="1" smtClean="0">
                <a:latin typeface="仿宋_GB2312" pitchFamily="49" charset="-122"/>
                <a:ea typeface="仿宋_GB2312" pitchFamily="49" charset="-122"/>
              </a:rPr>
              <a:t>3.</a:t>
            </a:r>
            <a:r>
              <a:rPr lang="zh-CN" altLang="en-US" sz="2400" b="1" smtClean="0">
                <a:latin typeface="仿宋_GB2312" pitchFamily="49" charset="-122"/>
                <a:ea typeface="仿宋_GB2312" pitchFamily="49" charset="-122"/>
              </a:rPr>
              <a:t>磁盘驱动器</a:t>
            </a:r>
            <a:br>
              <a:rPr lang="zh-CN" altLang="en-US" sz="2400" b="1" smtClean="0">
                <a:latin typeface="仿宋_GB2312" pitchFamily="49" charset="-122"/>
                <a:ea typeface="仿宋_GB2312" pitchFamily="49" charset="-122"/>
              </a:rPr>
            </a:br>
            <a:r>
              <a:rPr lang="zh-CN" altLang="en-US" sz="2400" b="1" smtClean="0">
                <a:latin typeface="仿宋_GB2312" pitchFamily="49" charset="-122"/>
                <a:ea typeface="仿宋_GB2312" pitchFamily="49" charset="-122"/>
              </a:rPr>
              <a:t>   </a:t>
            </a:r>
            <a:r>
              <a:rPr lang="zh-CN" altLang="en-US" sz="2000" smtClean="0">
                <a:latin typeface="仿宋_GB2312" pitchFamily="49" charset="-122"/>
                <a:ea typeface="仿宋_GB2312" pitchFamily="49" charset="-122"/>
              </a:rPr>
              <a:t>磁盘是计算机上重要的外部存储设置，用户大量数据都存放在磁盘上。通常，磁盘驱动器指的是磁盘分区，如计算机上的</a:t>
            </a:r>
            <a:r>
              <a:rPr lang="en-US" altLang="zh-CN" sz="2000" smtClean="0">
                <a:latin typeface="仿宋_GB2312" pitchFamily="49" charset="-122"/>
                <a:ea typeface="仿宋_GB2312" pitchFamily="49" charset="-122"/>
              </a:rPr>
              <a:t>C</a:t>
            </a:r>
            <a:r>
              <a:rPr lang="zh-CN" altLang="en-US" sz="2000" smtClean="0">
                <a:latin typeface="仿宋_GB2312" pitchFamily="49" charset="-122"/>
                <a:ea typeface="仿宋_GB2312" pitchFamily="49" charset="-122"/>
              </a:rPr>
              <a:t>盘，就是</a:t>
            </a:r>
            <a:r>
              <a:rPr lang="en-US" altLang="zh-CN" sz="2000" smtClean="0">
                <a:latin typeface="仿宋_GB2312" pitchFamily="49" charset="-122"/>
                <a:ea typeface="仿宋_GB2312" pitchFamily="49" charset="-122"/>
              </a:rPr>
              <a:t>C</a:t>
            </a:r>
            <a:r>
              <a:rPr lang="zh-CN" altLang="en-US" sz="2000" smtClean="0">
                <a:latin typeface="仿宋_GB2312" pitchFamily="49" charset="-122"/>
                <a:ea typeface="仿宋_GB2312" pitchFamily="49" charset="-122"/>
              </a:rPr>
              <a:t>分区的意思。磁盘驱动器通常由磁盘图标、磁盘名称和磁盘使用信息组成，用大写的英文字母后面加冒号来表示。从本质上来讲，磁盘驱动器就是一个大的文件夹，用户可以根据自己的习惯将文件和文件夹分类存放在计算机的各个分区上。 </a:t>
            </a:r>
          </a:p>
        </p:txBody>
      </p:sp>
      <p:sp>
        <p:nvSpPr>
          <p:cNvPr id="24578" name="Rectangle 2"/>
          <p:cNvSpPr>
            <a:spLocks noGrp="1" noChangeArrowheads="1"/>
          </p:cNvSpPr>
          <p:nvPr>
            <p:ph type="title"/>
          </p:nvPr>
        </p:nvSpPr>
        <p:spPr/>
        <p:txBody>
          <a:bodyPr/>
          <a:lstStyle/>
          <a:p>
            <a:pPr eaLnBrk="1" hangingPunct="1"/>
            <a:r>
              <a:rPr lang="en-US" altLang="zh-CN" b="1" smtClean="0">
                <a:latin typeface="仿宋_GB2312" pitchFamily="49" charset="-122"/>
                <a:ea typeface="仿宋_GB2312" pitchFamily="49" charset="-122"/>
              </a:rPr>
              <a:t>1.4.1</a:t>
            </a:r>
            <a:r>
              <a:rPr lang="zh-CN" altLang="en-US" b="1" smtClean="0">
                <a:latin typeface="仿宋_GB2312" pitchFamily="49" charset="-122"/>
                <a:ea typeface="仿宋_GB2312" pitchFamily="49" charset="-122"/>
              </a:rPr>
              <a:t>　基本概念介绍</a:t>
            </a:r>
          </a:p>
        </p:txBody>
      </p:sp>
      <p:sp>
        <p:nvSpPr>
          <p:cNvPr id="2" name="日期占位符 1"/>
          <p:cNvSpPr>
            <a:spLocks noGrp="1"/>
          </p:cNvSpPr>
          <p:nvPr>
            <p:ph type="dt" sz="half" idx="10"/>
          </p:nvPr>
        </p:nvSpPr>
        <p:spPr/>
        <p:txBody>
          <a:bodyPr/>
          <a:lstStyle/>
          <a:p>
            <a:pPr>
              <a:defRPr/>
            </a:pPr>
            <a:fld id="{C789D03B-220E-4EF3-A58F-EC31D04D497B}"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p:txBody>
          <a:bodyPr/>
          <a:lstStyle/>
          <a:p>
            <a:pPr eaLnBrk="1" hangingPunct="1"/>
            <a:r>
              <a:rPr lang="zh-CN" altLang="en-US" sz="2400" smtClean="0">
                <a:latin typeface="仿宋_GB2312" pitchFamily="49" charset="-122"/>
                <a:ea typeface="仿宋_GB2312" pitchFamily="49" charset="-122"/>
              </a:rPr>
              <a:t>双击桌面上</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计算机</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图标，打开计算机资源管理器窗口。</a:t>
            </a:r>
          </a:p>
          <a:p>
            <a:pPr eaLnBrk="1" hangingPunct="1"/>
            <a:r>
              <a:rPr lang="zh-CN" altLang="en-US" sz="2400" smtClean="0">
                <a:latin typeface="仿宋_GB2312" pitchFamily="49" charset="-122"/>
                <a:ea typeface="仿宋_GB2312" pitchFamily="49" charset="-122"/>
              </a:rPr>
              <a:t>通过执行</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开始</a:t>
            </a:r>
            <a:r>
              <a:rPr lang="en-US" altLang="zh-CN" sz="2400" smtClean="0">
                <a:latin typeface="仿宋_GB2312" pitchFamily="49" charset="-122"/>
                <a:ea typeface="仿宋_GB2312" pitchFamily="49" charset="-122"/>
              </a:rPr>
              <a:t>&gt;</a:t>
            </a:r>
            <a:r>
              <a:rPr lang="zh-CN" altLang="en-US" sz="2400" smtClean="0">
                <a:latin typeface="仿宋_GB2312" pitchFamily="49" charset="-122"/>
                <a:ea typeface="仿宋_GB2312" pitchFamily="49" charset="-122"/>
              </a:rPr>
              <a:t>所有程序</a:t>
            </a:r>
            <a:r>
              <a:rPr lang="en-US" altLang="zh-CN" sz="2400" smtClean="0">
                <a:latin typeface="仿宋_GB2312" pitchFamily="49" charset="-122"/>
                <a:ea typeface="仿宋_GB2312" pitchFamily="49" charset="-122"/>
              </a:rPr>
              <a:t>&gt;</a:t>
            </a:r>
            <a:r>
              <a:rPr lang="zh-CN" altLang="en-US" sz="2400" smtClean="0">
                <a:latin typeface="仿宋_GB2312" pitchFamily="49" charset="-122"/>
                <a:ea typeface="仿宋_GB2312" pitchFamily="49" charset="-122"/>
              </a:rPr>
              <a:t>附件</a:t>
            </a:r>
            <a:r>
              <a:rPr lang="en-US" altLang="zh-CN" sz="2400" smtClean="0">
                <a:latin typeface="仿宋_GB2312" pitchFamily="49" charset="-122"/>
                <a:ea typeface="仿宋_GB2312" pitchFamily="49" charset="-122"/>
              </a:rPr>
              <a:t>&gt;Windows</a:t>
            </a:r>
            <a:r>
              <a:rPr lang="zh-CN" altLang="en-US" sz="2400" smtClean="0">
                <a:latin typeface="仿宋_GB2312" pitchFamily="49" charset="-122"/>
                <a:ea typeface="仿宋_GB2312" pitchFamily="49" charset="-122"/>
              </a:rPr>
              <a:t>资源管理器</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命令。</a:t>
            </a:r>
          </a:p>
          <a:p>
            <a:pPr eaLnBrk="1" hangingPunct="1"/>
            <a:r>
              <a:rPr lang="zh-CN" altLang="en-US" sz="2400" smtClean="0">
                <a:latin typeface="仿宋_GB2312" pitchFamily="49" charset="-122"/>
                <a:ea typeface="仿宋_GB2312" pitchFamily="49" charset="-122"/>
              </a:rPr>
              <a:t>右击</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开始</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按钮，在弹出的快捷菜单中选择</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打开</a:t>
            </a:r>
            <a:r>
              <a:rPr lang="en-US" altLang="zh-CN" sz="2400" smtClean="0">
                <a:latin typeface="仿宋_GB2312" pitchFamily="49" charset="-122"/>
                <a:ea typeface="仿宋_GB2312" pitchFamily="49" charset="-122"/>
              </a:rPr>
              <a:t>Windows</a:t>
            </a:r>
            <a:r>
              <a:rPr lang="zh-CN" altLang="en-US" sz="2400" smtClean="0">
                <a:latin typeface="仿宋_GB2312" pitchFamily="49" charset="-122"/>
                <a:ea typeface="仿宋_GB2312" pitchFamily="49" charset="-122"/>
              </a:rPr>
              <a:t>资源管理器。</a:t>
            </a:r>
          </a:p>
          <a:p>
            <a:pPr eaLnBrk="1" hangingPunct="1"/>
            <a:r>
              <a:rPr lang="zh-CN" altLang="en-US" sz="2400" smtClean="0">
                <a:latin typeface="仿宋_GB2312" pitchFamily="49" charset="-122"/>
                <a:ea typeface="仿宋_GB2312" pitchFamily="49" charset="-122"/>
              </a:rPr>
              <a:t>执行快捷键</a:t>
            </a:r>
            <a:r>
              <a:rPr lang="en-US" altLang="zh-CN" sz="2400" smtClean="0">
                <a:latin typeface="仿宋_GB2312" pitchFamily="49" charset="-122"/>
                <a:ea typeface="仿宋_GB2312" pitchFamily="49" charset="-122"/>
              </a:rPr>
              <a:t>Windows+E</a:t>
            </a:r>
            <a:r>
              <a:rPr lang="zh-CN" altLang="en-US" sz="2400" smtClean="0">
                <a:latin typeface="仿宋_GB2312" pitchFamily="49" charset="-122"/>
                <a:ea typeface="仿宋_GB2312" pitchFamily="49" charset="-122"/>
              </a:rPr>
              <a:t>。</a:t>
            </a:r>
          </a:p>
        </p:txBody>
      </p:sp>
      <p:sp>
        <p:nvSpPr>
          <p:cNvPr id="152578"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CN" sz="4000" b="1" smtClean="0">
                <a:latin typeface="仿宋_GB2312" pitchFamily="49" charset="-122"/>
                <a:ea typeface="仿宋_GB2312" pitchFamily="49" charset="-122"/>
              </a:rPr>
              <a:t>1.4.2 Windows</a:t>
            </a:r>
            <a:r>
              <a:rPr lang="zh-CN" altLang="en-US" sz="4000" b="1" smtClean="0">
                <a:latin typeface="仿宋_GB2312" pitchFamily="49" charset="-122"/>
                <a:ea typeface="仿宋_GB2312" pitchFamily="49" charset="-122"/>
              </a:rPr>
              <a:t>资源管理器</a:t>
            </a:r>
            <a:r>
              <a:rPr lang="zh-CN" altLang="en-US" sz="4000" smtClean="0">
                <a:latin typeface="仿宋_GB2312" pitchFamily="49" charset="-122"/>
                <a:ea typeface="仿宋_GB2312" pitchFamily="49" charset="-122"/>
              </a:rPr>
              <a:t/>
            </a:r>
            <a:br>
              <a:rPr lang="zh-CN" altLang="en-US" sz="4000" smtClean="0">
                <a:latin typeface="仿宋_GB2312" pitchFamily="49" charset="-122"/>
                <a:ea typeface="仿宋_GB2312" pitchFamily="49" charset="-122"/>
              </a:rPr>
            </a:br>
            <a:endParaRPr lang="zh-CN" altLang="en-US" sz="4000"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DE3733CF-E873-4B37-AE8F-88D6610263E8}"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p:txBody>
          <a:bodyPr/>
          <a:lstStyle/>
          <a:p>
            <a:pPr eaLnBrk="1" hangingPunct="1">
              <a:buFont typeface="Wingdings" pitchFamily="2" charset="2"/>
              <a:buNone/>
            </a:pPr>
            <a:r>
              <a:rPr lang="zh-CN" altLang="en-US" sz="2400" smtClean="0">
                <a:latin typeface="仿宋_GB2312" pitchFamily="49" charset="-122"/>
                <a:ea typeface="仿宋_GB2312" pitchFamily="49" charset="-122"/>
              </a:rPr>
              <a:t>（</a:t>
            </a:r>
            <a:r>
              <a:rPr lang="en-US" altLang="zh-CN" sz="2400" smtClean="0">
                <a:latin typeface="仿宋_GB2312" pitchFamily="49" charset="-122"/>
                <a:ea typeface="仿宋_GB2312" pitchFamily="49" charset="-122"/>
              </a:rPr>
              <a:t>1</a:t>
            </a:r>
            <a:r>
              <a:rPr lang="zh-CN" altLang="en-US" sz="2400" smtClean="0">
                <a:latin typeface="仿宋_GB2312" pitchFamily="49" charset="-122"/>
                <a:ea typeface="仿宋_GB2312" pitchFamily="49" charset="-122"/>
              </a:rPr>
              <a:t>）双击</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计算机</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打开资源管理器。</a:t>
            </a:r>
          </a:p>
          <a:p>
            <a:pPr eaLnBrk="1" hangingPunct="1">
              <a:buFont typeface="Wingdings" pitchFamily="2" charset="2"/>
              <a:buNone/>
            </a:pPr>
            <a:r>
              <a:rPr lang="zh-CN" altLang="en-US" sz="2400" smtClean="0">
                <a:latin typeface="仿宋_GB2312" pitchFamily="49" charset="-122"/>
                <a:ea typeface="仿宋_GB2312" pitchFamily="49" charset="-122"/>
              </a:rPr>
              <a:t>（</a:t>
            </a:r>
            <a:r>
              <a:rPr lang="en-US" altLang="zh-CN" sz="2400" smtClean="0">
                <a:latin typeface="仿宋_GB2312" pitchFamily="49" charset="-122"/>
                <a:ea typeface="仿宋_GB2312" pitchFamily="49" charset="-122"/>
              </a:rPr>
              <a:t>2</a:t>
            </a:r>
            <a:r>
              <a:rPr lang="zh-CN" altLang="en-US" sz="2400" smtClean="0">
                <a:latin typeface="仿宋_GB2312" pitchFamily="49" charset="-122"/>
                <a:ea typeface="仿宋_GB2312" pitchFamily="49" charset="-122"/>
              </a:rPr>
              <a:t>）通过左侧导航窗口选定</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库</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中的</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文档</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为当前文件夹，此时右侧窗口将显示</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我的文档</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文件夹中的内容。</a:t>
            </a:r>
          </a:p>
          <a:p>
            <a:pPr eaLnBrk="1" hangingPunct="1">
              <a:buFont typeface="Wingdings" pitchFamily="2" charset="2"/>
              <a:buNone/>
            </a:pPr>
            <a:r>
              <a:rPr lang="zh-CN" altLang="en-US" sz="2400" smtClean="0">
                <a:latin typeface="仿宋_GB2312" pitchFamily="49" charset="-122"/>
                <a:ea typeface="仿宋_GB2312" pitchFamily="49" charset="-122"/>
              </a:rPr>
              <a:t>（</a:t>
            </a:r>
            <a:r>
              <a:rPr lang="en-US" altLang="zh-CN" sz="2400" smtClean="0">
                <a:latin typeface="仿宋_GB2312" pitchFamily="49" charset="-122"/>
                <a:ea typeface="仿宋_GB2312" pitchFamily="49" charset="-122"/>
              </a:rPr>
              <a:t>3</a:t>
            </a:r>
            <a:r>
              <a:rPr lang="zh-CN" altLang="en-US" sz="2400" smtClean="0">
                <a:latin typeface="仿宋_GB2312" pitchFamily="49" charset="-122"/>
                <a:ea typeface="仿宋_GB2312" pitchFamily="49" charset="-122"/>
              </a:rPr>
              <a:t>）在右侧窗口空白处右击鼠标，选择快捷菜单中的</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新建</a:t>
            </a:r>
            <a:r>
              <a:rPr lang="en-US" altLang="zh-CN" sz="2400" smtClean="0">
                <a:latin typeface="仿宋_GB2312" pitchFamily="49" charset="-122"/>
                <a:ea typeface="仿宋_GB2312" pitchFamily="49" charset="-122"/>
              </a:rPr>
              <a:t>&gt;</a:t>
            </a:r>
            <a:r>
              <a:rPr lang="zh-CN" altLang="en-US" sz="2400" smtClean="0">
                <a:latin typeface="仿宋_GB2312" pitchFamily="49" charset="-122"/>
                <a:ea typeface="仿宋_GB2312" pitchFamily="49" charset="-122"/>
              </a:rPr>
              <a:t>文件夹</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命令，或者单击菜单中的</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文件（</a:t>
            </a:r>
            <a:r>
              <a:rPr lang="en-US" altLang="zh-CN" sz="2400" smtClean="0">
                <a:latin typeface="仿宋_GB2312" pitchFamily="49" charset="-122"/>
                <a:ea typeface="仿宋_GB2312" pitchFamily="49" charset="-122"/>
              </a:rPr>
              <a:t>F</a:t>
            </a:r>
            <a:r>
              <a:rPr lang="zh-CN" altLang="en-US" sz="2400" smtClean="0">
                <a:latin typeface="仿宋_GB2312" pitchFamily="49" charset="-122"/>
                <a:ea typeface="仿宋_GB2312" pitchFamily="49" charset="-122"/>
              </a:rPr>
              <a:t>）</a:t>
            </a:r>
            <a:r>
              <a:rPr lang="en-US" altLang="zh-CN" sz="2400" smtClean="0">
                <a:latin typeface="仿宋_GB2312" pitchFamily="49" charset="-122"/>
                <a:ea typeface="仿宋_GB2312" pitchFamily="49" charset="-122"/>
              </a:rPr>
              <a:t>&gt;</a:t>
            </a:r>
            <a:r>
              <a:rPr lang="zh-CN" altLang="en-US" sz="2400" smtClean="0">
                <a:latin typeface="仿宋_GB2312" pitchFamily="49" charset="-122"/>
                <a:ea typeface="仿宋_GB2312" pitchFamily="49" charset="-122"/>
              </a:rPr>
              <a:t>新建（</a:t>
            </a:r>
            <a:r>
              <a:rPr lang="en-US" altLang="zh-CN" sz="2400" smtClean="0">
                <a:latin typeface="仿宋_GB2312" pitchFamily="49" charset="-122"/>
                <a:ea typeface="仿宋_GB2312" pitchFamily="49" charset="-122"/>
              </a:rPr>
              <a:t>W</a:t>
            </a:r>
            <a:r>
              <a:rPr lang="zh-CN" altLang="en-US" sz="2400" smtClean="0">
                <a:latin typeface="仿宋_GB2312" pitchFamily="49" charset="-122"/>
                <a:ea typeface="仿宋_GB2312" pitchFamily="49" charset="-122"/>
              </a:rPr>
              <a:t>）</a:t>
            </a:r>
            <a:r>
              <a:rPr lang="en-US" altLang="zh-CN" sz="2400" smtClean="0">
                <a:latin typeface="仿宋_GB2312" pitchFamily="49" charset="-122"/>
                <a:ea typeface="仿宋_GB2312" pitchFamily="49" charset="-122"/>
              </a:rPr>
              <a:t>&gt;</a:t>
            </a:r>
            <a:r>
              <a:rPr lang="zh-CN" altLang="en-US" sz="2400" smtClean="0">
                <a:latin typeface="仿宋_GB2312" pitchFamily="49" charset="-122"/>
                <a:ea typeface="仿宋_GB2312" pitchFamily="49" charset="-122"/>
              </a:rPr>
              <a:t>文件夹（</a:t>
            </a:r>
            <a:r>
              <a:rPr lang="en-US" altLang="zh-CN" sz="2400" smtClean="0">
                <a:latin typeface="仿宋_GB2312" pitchFamily="49" charset="-122"/>
                <a:ea typeface="仿宋_GB2312" pitchFamily="49" charset="-122"/>
              </a:rPr>
              <a:t>F</a:t>
            </a:r>
            <a:r>
              <a:rPr lang="zh-CN" altLang="en-US" sz="2400" smtClean="0">
                <a:latin typeface="仿宋_GB2312" pitchFamily="49" charset="-122"/>
                <a:ea typeface="仿宋_GB2312" pitchFamily="49" charset="-122"/>
              </a:rPr>
              <a:t>）</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命令。</a:t>
            </a:r>
          </a:p>
          <a:p>
            <a:pPr eaLnBrk="1" hangingPunct="1">
              <a:buFont typeface="Wingdings" pitchFamily="2" charset="2"/>
              <a:buNone/>
            </a:pPr>
            <a:r>
              <a:rPr lang="zh-CN" altLang="en-US" sz="2400" smtClean="0">
                <a:latin typeface="仿宋_GB2312" pitchFamily="49" charset="-122"/>
                <a:ea typeface="仿宋_GB2312" pitchFamily="49" charset="-122"/>
              </a:rPr>
              <a:t>（</a:t>
            </a:r>
            <a:r>
              <a:rPr lang="en-US" altLang="zh-CN" sz="2400" smtClean="0">
                <a:latin typeface="仿宋_GB2312" pitchFamily="49" charset="-122"/>
                <a:ea typeface="仿宋_GB2312" pitchFamily="49" charset="-122"/>
              </a:rPr>
              <a:t>4</a:t>
            </a:r>
            <a:r>
              <a:rPr lang="zh-CN" altLang="en-US" sz="2400" smtClean="0">
                <a:latin typeface="仿宋_GB2312" pitchFamily="49" charset="-122"/>
                <a:ea typeface="仿宋_GB2312" pitchFamily="49" charset="-122"/>
              </a:rPr>
              <a:t>）此时窗口出现了以</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新建文件夹</a:t>
            </a:r>
            <a:r>
              <a:rPr lang="zh-CN" altLang="en-US" sz="2400" smtClean="0">
                <a:latin typeface="Arial" charset="0"/>
                <a:ea typeface="仿宋_GB2312" pitchFamily="49" charset="-122"/>
              </a:rPr>
              <a:t>”</a:t>
            </a:r>
            <a:r>
              <a:rPr lang="zh-CN" altLang="en-US" sz="2400" smtClean="0">
                <a:latin typeface="仿宋_GB2312" pitchFamily="49" charset="-122"/>
                <a:ea typeface="仿宋_GB2312" pitchFamily="49" charset="-122"/>
              </a:rPr>
              <a:t>命名的文件夹</a:t>
            </a:r>
            <a:r>
              <a:rPr lang="zh-CN" altLang="en-US" smtClean="0">
                <a:latin typeface="仿宋_GB2312" pitchFamily="49" charset="-122"/>
                <a:ea typeface="仿宋_GB2312" pitchFamily="49" charset="-122"/>
              </a:rPr>
              <a:t> </a:t>
            </a:r>
          </a:p>
        </p:txBody>
      </p:sp>
      <p:sp>
        <p:nvSpPr>
          <p:cNvPr id="26626" name="Rectangle 2"/>
          <p:cNvSpPr>
            <a:spLocks noGrp="1" noChangeArrowheads="1"/>
          </p:cNvSpPr>
          <p:nvPr>
            <p:ph type="title"/>
          </p:nvPr>
        </p:nvSpPr>
        <p:spPr/>
        <p:txBody>
          <a:bodyPr/>
          <a:lstStyle/>
          <a:p>
            <a:pPr eaLnBrk="1" hangingPunct="1"/>
            <a:r>
              <a:rPr lang="en-US" altLang="zh-CN" b="1" smtClean="0">
                <a:latin typeface="仿宋_GB2312" pitchFamily="49" charset="-122"/>
                <a:ea typeface="仿宋_GB2312" pitchFamily="49" charset="-122"/>
              </a:rPr>
              <a:t>1.4.3 </a:t>
            </a:r>
            <a:r>
              <a:rPr lang="zh-CN" altLang="en-US" b="1" smtClean="0">
                <a:latin typeface="仿宋_GB2312" pitchFamily="49" charset="-122"/>
                <a:ea typeface="仿宋_GB2312" pitchFamily="49" charset="-122"/>
              </a:rPr>
              <a:t>文件和文件夹操作</a:t>
            </a:r>
            <a:r>
              <a:rPr lang="zh-CN" altLang="en-US" smtClean="0">
                <a:latin typeface="仿宋_GB2312" pitchFamily="49" charset="-122"/>
                <a:ea typeface="仿宋_GB2312" pitchFamily="49" charset="-122"/>
              </a:rPr>
              <a:t> </a:t>
            </a:r>
          </a:p>
        </p:txBody>
      </p:sp>
      <p:sp>
        <p:nvSpPr>
          <p:cNvPr id="2" name="日期占位符 1"/>
          <p:cNvSpPr>
            <a:spLocks noGrp="1"/>
          </p:cNvSpPr>
          <p:nvPr>
            <p:ph type="dt" sz="half" idx="10"/>
          </p:nvPr>
        </p:nvSpPr>
        <p:spPr/>
        <p:txBody>
          <a:bodyPr/>
          <a:lstStyle/>
          <a:p>
            <a:pPr>
              <a:defRPr/>
            </a:pPr>
            <a:fld id="{0C33A1F5-7626-496C-A3DF-9EF33219C5D0}"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a:xfrm>
            <a:off x="539750" y="1557338"/>
            <a:ext cx="8229600" cy="4525962"/>
          </a:xfrm>
        </p:spPr>
        <p:txBody>
          <a:bodyPr/>
          <a:lstStyle/>
          <a:p>
            <a:pPr eaLnBrk="1" hangingPunct="1"/>
            <a:r>
              <a:rPr lang="zh-CN" altLang="en-US" smtClean="0"/>
              <a:t>习题</a:t>
            </a:r>
            <a:endParaRPr lang="en-US" altLang="zh-CN" smtClean="0"/>
          </a:p>
          <a:p>
            <a:pPr eaLnBrk="1" hangingPunct="1"/>
            <a:r>
              <a:rPr lang="zh-CN" altLang="zh-CN" smtClean="0"/>
              <a:t>实训一：</a:t>
            </a:r>
            <a:r>
              <a:rPr lang="en-US" altLang="zh-CN" smtClean="0"/>
              <a:t>Windows </a:t>
            </a:r>
            <a:r>
              <a:rPr lang="zh-CN" altLang="zh-CN" smtClean="0"/>
              <a:t>基本操作</a:t>
            </a:r>
          </a:p>
          <a:p>
            <a:pPr eaLnBrk="1" hangingPunct="1"/>
            <a:r>
              <a:rPr lang="zh-CN" altLang="zh-CN" smtClean="0"/>
              <a:t>实训二：文件及文件夹操作</a:t>
            </a:r>
          </a:p>
          <a:p>
            <a:pPr eaLnBrk="1" hangingPunct="1"/>
            <a:endParaRPr lang="zh-CN" altLang="zh-CN" smtClean="0"/>
          </a:p>
        </p:txBody>
      </p:sp>
      <p:sp>
        <p:nvSpPr>
          <p:cNvPr id="27650" name="Rectangle 2"/>
          <p:cNvSpPr>
            <a:spLocks noGrp="1" noChangeArrowheads="1"/>
          </p:cNvSpPr>
          <p:nvPr>
            <p:ph type="title"/>
          </p:nvPr>
        </p:nvSpPr>
        <p:spPr>
          <a:xfrm>
            <a:off x="468313" y="188913"/>
            <a:ext cx="8229600" cy="1143000"/>
          </a:xfrm>
        </p:spPr>
        <p:txBody>
          <a:bodyPr>
            <a:normAutofit fontScale="90000"/>
          </a:bodyPr>
          <a:lstStyle/>
          <a:p>
            <a:pPr eaLnBrk="1" hangingPunct="1"/>
            <a:r>
              <a:rPr lang="en-US" altLang="zh-CN" b="1" smtClean="0">
                <a:latin typeface="仿宋_GB2312" pitchFamily="49" charset="-122"/>
                <a:ea typeface="仿宋_GB2312" pitchFamily="49" charset="-122"/>
              </a:rPr>
              <a:t/>
            </a:r>
            <a:br>
              <a:rPr lang="en-US" altLang="zh-CN" b="1" smtClean="0">
                <a:latin typeface="仿宋_GB2312" pitchFamily="49" charset="-122"/>
                <a:ea typeface="仿宋_GB2312" pitchFamily="49" charset="-122"/>
              </a:rPr>
            </a:br>
            <a:r>
              <a:rPr lang="en-US" altLang="zh-CN" b="1" smtClean="0">
                <a:latin typeface="仿宋_GB2312" pitchFamily="49" charset="-122"/>
                <a:ea typeface="仿宋_GB2312" pitchFamily="49" charset="-122"/>
              </a:rPr>
              <a:t>1.5  </a:t>
            </a:r>
            <a:r>
              <a:rPr lang="zh-CN" altLang="en-US" b="1" smtClean="0">
                <a:latin typeface="仿宋_GB2312" pitchFamily="49" charset="-122"/>
                <a:ea typeface="仿宋_GB2312" pitchFamily="49" charset="-122"/>
              </a:rPr>
              <a:t>本章小结及练习</a:t>
            </a:r>
            <a:br>
              <a:rPr lang="zh-CN" altLang="en-US" b="1" smtClean="0">
                <a:latin typeface="仿宋_GB2312" pitchFamily="49" charset="-122"/>
                <a:ea typeface="仿宋_GB2312" pitchFamily="49" charset="-122"/>
              </a:rPr>
            </a:br>
            <a:endParaRPr lang="zh-CN" altLang="en-US" b="1" smtClean="0">
              <a:latin typeface="仿宋_GB2312" pitchFamily="49" charset="-122"/>
              <a:ea typeface="仿宋_GB2312" pitchFamily="49" charset="-122"/>
            </a:endParaRPr>
          </a:p>
        </p:txBody>
      </p:sp>
      <p:sp>
        <p:nvSpPr>
          <p:cNvPr id="2" name="日期占位符 1"/>
          <p:cNvSpPr>
            <a:spLocks noGrp="1"/>
          </p:cNvSpPr>
          <p:nvPr>
            <p:ph type="dt" sz="half" idx="10"/>
          </p:nvPr>
        </p:nvSpPr>
        <p:spPr/>
        <p:txBody>
          <a:bodyPr/>
          <a:lstStyle/>
          <a:p>
            <a:pPr>
              <a:defRPr/>
            </a:pPr>
            <a:fld id="{6561BDEE-CD7E-4C87-83A2-90324CC3A647}"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r>
              <a:rPr lang="zh-CN" altLang="en-US" dirty="0" smtClean="0">
                <a:latin typeface="仿宋_GB2312" pitchFamily="49" charset="-122"/>
                <a:ea typeface="仿宋_GB2312" pitchFamily="49" charset="-122"/>
              </a:rPr>
              <a:t>办公自动化的基本概念</a:t>
            </a:r>
          </a:p>
          <a:p>
            <a:pPr eaLnBrk="1" hangingPunct="1"/>
            <a:r>
              <a:rPr lang="zh-CN" altLang="en-US" dirty="0" smtClean="0">
                <a:latin typeface="仿宋_GB2312" pitchFamily="49" charset="-122"/>
                <a:ea typeface="仿宋_GB2312" pitchFamily="49" charset="-122"/>
              </a:rPr>
              <a:t>办公自动化的发展</a:t>
            </a:r>
          </a:p>
          <a:p>
            <a:pPr eaLnBrk="1" hangingPunct="1"/>
            <a:r>
              <a:rPr lang="en-US" altLang="zh-CN" dirty="0" smtClean="0">
                <a:latin typeface="仿宋_GB2312" pitchFamily="49" charset="-122"/>
                <a:ea typeface="仿宋_GB2312" pitchFamily="49" charset="-122"/>
              </a:rPr>
              <a:t>Windows</a:t>
            </a:r>
            <a:r>
              <a:rPr lang="zh-CN" altLang="en-US" dirty="0" smtClean="0">
                <a:latin typeface="仿宋_GB2312" pitchFamily="49" charset="-122"/>
                <a:ea typeface="仿宋_GB2312" pitchFamily="49" charset="-122"/>
              </a:rPr>
              <a:t>基本操作</a:t>
            </a:r>
          </a:p>
        </p:txBody>
      </p:sp>
      <p:sp>
        <p:nvSpPr>
          <p:cNvPr id="4098" name="Rectangle 2"/>
          <p:cNvSpPr>
            <a:spLocks noGrp="1" noChangeArrowheads="1"/>
          </p:cNvSpPr>
          <p:nvPr>
            <p:ph type="title"/>
          </p:nvPr>
        </p:nvSpPr>
        <p:spPr>
          <a:xfrm>
            <a:off x="457200" y="277813"/>
            <a:ext cx="3970338" cy="1206500"/>
          </a:xfrm>
        </p:spPr>
        <p:txBody>
          <a:bodyPr/>
          <a:lstStyle/>
          <a:p>
            <a:pPr algn="l" eaLnBrk="1" hangingPunct="1"/>
            <a:r>
              <a:rPr lang="zh-CN" altLang="en-US" dirty="0" smtClean="0">
                <a:latin typeface="仿宋_GB2312" pitchFamily="49" charset="-122"/>
                <a:ea typeface="仿宋_GB2312" pitchFamily="49" charset="-122"/>
              </a:rPr>
              <a:t>本章教学内容</a:t>
            </a:r>
          </a:p>
        </p:txBody>
      </p:sp>
      <p:sp>
        <p:nvSpPr>
          <p:cNvPr id="2" name="日期占位符 1"/>
          <p:cNvSpPr>
            <a:spLocks noGrp="1"/>
          </p:cNvSpPr>
          <p:nvPr>
            <p:ph type="dt" sz="half" idx="10"/>
          </p:nvPr>
        </p:nvSpPr>
        <p:spPr/>
        <p:txBody>
          <a:bodyPr/>
          <a:lstStyle/>
          <a:p>
            <a:pPr>
              <a:defRPr/>
            </a:pPr>
            <a:fld id="{406608CF-241F-4DCC-8B0B-6D33781D9B2C}" type="datetime1">
              <a:rPr lang="zh-CN" altLang="en-US" smtClean="0"/>
              <a:t>2014-11-3</a:t>
            </a:fld>
            <a:endParaRPr lang="en-US" altLang="zh-CN" dirty="0"/>
          </a:p>
        </p:txBody>
      </p:sp>
      <p:sp>
        <p:nvSpPr>
          <p:cNvPr id="3" name="页脚占位符 2"/>
          <p:cNvSpPr>
            <a:spLocks noGrp="1"/>
          </p:cNvSpPr>
          <p:nvPr>
            <p:ph type="ftr" sz="quarter" idx="11"/>
          </p:nvPr>
        </p:nvSpPr>
        <p:spPr/>
        <p:txBody>
          <a:bodyPr/>
          <a:lstStyle/>
          <a:p>
            <a:pPr>
              <a:defRPr/>
            </a:pPr>
            <a:r>
              <a:rPr lang="zh-CN" altLang="en-US" dirty="0" smtClean="0"/>
              <a:t>制作人   王惠斌  孟晓峰                                办公自动化与</a:t>
            </a:r>
            <a:r>
              <a:rPr lang="en-US" altLang="zh-CN" dirty="0" smtClean="0"/>
              <a:t>Windows </a:t>
            </a:r>
            <a:r>
              <a:rPr lang="zh-CN" altLang="en-US" dirty="0" smtClean="0"/>
              <a:t>操作基础</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r>
              <a:rPr lang="en-US" altLang="zh-CN" sz="2800" dirty="0" smtClean="0">
                <a:latin typeface="仿宋_GB2312" pitchFamily="49" charset="-122"/>
                <a:ea typeface="仿宋_GB2312" pitchFamily="49" charset="-122"/>
              </a:rPr>
              <a:t>1.1  </a:t>
            </a:r>
            <a:r>
              <a:rPr lang="zh-CN" altLang="en-US" sz="2800" dirty="0" smtClean="0">
                <a:latin typeface="仿宋_GB2312" pitchFamily="49" charset="-122"/>
                <a:ea typeface="仿宋_GB2312" pitchFamily="49" charset="-122"/>
              </a:rPr>
              <a:t>办公自动化的基本概念</a:t>
            </a:r>
          </a:p>
          <a:p>
            <a:pPr eaLnBrk="1" hangingPunct="1"/>
            <a:r>
              <a:rPr lang="en-US" altLang="zh-CN" sz="2800" dirty="0" smtClean="0">
                <a:latin typeface="仿宋_GB2312" pitchFamily="49" charset="-122"/>
                <a:ea typeface="仿宋_GB2312" pitchFamily="49" charset="-122"/>
              </a:rPr>
              <a:t>1.2  </a:t>
            </a:r>
            <a:r>
              <a:rPr lang="zh-CN" altLang="en-US" sz="2800" dirty="0" smtClean="0">
                <a:latin typeface="仿宋_GB2312" pitchFamily="49" charset="-122"/>
                <a:ea typeface="仿宋_GB2312" pitchFamily="49" charset="-122"/>
              </a:rPr>
              <a:t>办公自动化的发展</a:t>
            </a:r>
          </a:p>
          <a:p>
            <a:pPr eaLnBrk="1" hangingPunct="1"/>
            <a:r>
              <a:rPr lang="en-US" altLang="zh-CN" sz="2800" dirty="0" smtClean="0">
                <a:latin typeface="仿宋_GB2312" pitchFamily="49" charset="-122"/>
                <a:ea typeface="仿宋_GB2312" pitchFamily="49" charset="-122"/>
              </a:rPr>
              <a:t>1.3  Windows7</a:t>
            </a:r>
            <a:r>
              <a:rPr lang="zh-CN" altLang="en-US" sz="2800" dirty="0" smtClean="0">
                <a:latin typeface="仿宋_GB2312" pitchFamily="49" charset="-122"/>
                <a:ea typeface="仿宋_GB2312" pitchFamily="49" charset="-122"/>
              </a:rPr>
              <a:t>操作系统</a:t>
            </a:r>
            <a:r>
              <a:rPr lang="zh-CN" altLang="en-US" sz="2400" b="1" dirty="0" smtClean="0">
                <a:latin typeface="仿宋_GB2312" pitchFamily="49" charset="-122"/>
                <a:ea typeface="仿宋_GB2312" pitchFamily="49" charset="-122"/>
              </a:rPr>
              <a:t> </a:t>
            </a:r>
          </a:p>
          <a:p>
            <a:pPr eaLnBrk="1" hangingPunct="1"/>
            <a:r>
              <a:rPr lang="en-US" altLang="zh-CN" sz="2800" dirty="0" smtClean="0">
                <a:latin typeface="仿宋_GB2312" pitchFamily="49" charset="-122"/>
                <a:ea typeface="仿宋_GB2312" pitchFamily="49" charset="-122"/>
              </a:rPr>
              <a:t>1.4  </a:t>
            </a:r>
            <a:r>
              <a:rPr lang="zh-CN" altLang="en-US" sz="2800" dirty="0" smtClean="0">
                <a:latin typeface="仿宋_GB2312" pitchFamily="49" charset="-122"/>
                <a:ea typeface="仿宋_GB2312" pitchFamily="49" charset="-122"/>
              </a:rPr>
              <a:t>管理文件和文件夹</a:t>
            </a:r>
          </a:p>
          <a:p>
            <a:pPr eaLnBrk="1" hangingPunct="1"/>
            <a:r>
              <a:rPr lang="en-US" altLang="zh-CN" sz="2800" dirty="0" smtClean="0">
                <a:latin typeface="仿宋_GB2312" pitchFamily="49" charset="-122"/>
                <a:ea typeface="仿宋_GB2312" pitchFamily="49" charset="-122"/>
              </a:rPr>
              <a:t>1.5  </a:t>
            </a:r>
            <a:r>
              <a:rPr lang="zh-CN" altLang="en-US" sz="2800" dirty="0" smtClean="0">
                <a:latin typeface="仿宋_GB2312" pitchFamily="49" charset="-122"/>
                <a:ea typeface="仿宋_GB2312" pitchFamily="49" charset="-122"/>
              </a:rPr>
              <a:t>本章小结及实训</a:t>
            </a:r>
          </a:p>
          <a:p>
            <a:pPr eaLnBrk="1" hangingPunct="1"/>
            <a:endParaRPr lang="en-US" altLang="zh-CN" dirty="0" smtClean="0">
              <a:latin typeface="仿宋_GB2312" pitchFamily="49" charset="-122"/>
              <a:ea typeface="仿宋_GB2312" pitchFamily="49" charset="-122"/>
            </a:endParaRPr>
          </a:p>
        </p:txBody>
      </p:sp>
      <p:sp>
        <p:nvSpPr>
          <p:cNvPr id="5122" name="Rectangle 2"/>
          <p:cNvSpPr>
            <a:spLocks noGrp="1" noChangeArrowheads="1"/>
          </p:cNvSpPr>
          <p:nvPr>
            <p:ph type="title"/>
          </p:nvPr>
        </p:nvSpPr>
        <p:spPr>
          <a:xfrm>
            <a:off x="457200" y="620713"/>
            <a:ext cx="2819400" cy="796925"/>
          </a:xfrm>
        </p:spPr>
        <p:txBody>
          <a:bodyPr/>
          <a:lstStyle/>
          <a:p>
            <a:pPr algn="l" eaLnBrk="1" hangingPunct="1"/>
            <a:r>
              <a:rPr lang="zh-CN" altLang="en-US" smtClean="0">
                <a:latin typeface="仿宋_GB2312" pitchFamily="49" charset="-122"/>
                <a:ea typeface="仿宋_GB2312" pitchFamily="49" charset="-122"/>
              </a:rPr>
              <a:t>章节内容</a:t>
            </a:r>
          </a:p>
        </p:txBody>
      </p:sp>
      <p:sp>
        <p:nvSpPr>
          <p:cNvPr id="2" name="日期占位符 1"/>
          <p:cNvSpPr>
            <a:spLocks noGrp="1"/>
          </p:cNvSpPr>
          <p:nvPr>
            <p:ph type="dt" sz="half" idx="10"/>
          </p:nvPr>
        </p:nvSpPr>
        <p:spPr/>
        <p:txBody>
          <a:bodyPr/>
          <a:lstStyle/>
          <a:p>
            <a:pPr>
              <a:defRPr/>
            </a:pPr>
            <a:fld id="{4879351A-BE5B-4D80-BF18-E03D14DCF928}"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marL="609600" indent="-609600" eaLnBrk="1" hangingPunct="1"/>
            <a:r>
              <a:rPr lang="en-US" altLang="zh-CN" sz="2800" smtClean="0">
                <a:latin typeface="仿宋_GB2312" pitchFamily="49" charset="-122"/>
                <a:ea typeface="仿宋_GB2312" pitchFamily="49" charset="-122"/>
              </a:rPr>
              <a:t>1.1.1  </a:t>
            </a:r>
            <a:r>
              <a:rPr lang="zh-CN" altLang="en-US" sz="2800" smtClean="0">
                <a:latin typeface="仿宋_GB2312" pitchFamily="49" charset="-122"/>
                <a:ea typeface="仿宋_GB2312" pitchFamily="49" charset="-122"/>
              </a:rPr>
              <a:t>什么是办公自动化</a:t>
            </a:r>
          </a:p>
          <a:p>
            <a:pPr marL="609600" indent="-609600" eaLnBrk="1" hangingPunct="1"/>
            <a:r>
              <a:rPr lang="en-US" altLang="zh-CN" sz="2800" smtClean="0">
                <a:latin typeface="仿宋_GB2312" pitchFamily="49" charset="-122"/>
                <a:ea typeface="仿宋_GB2312" pitchFamily="49" charset="-122"/>
              </a:rPr>
              <a:t>1.1.2  </a:t>
            </a:r>
            <a:r>
              <a:rPr lang="zh-CN" altLang="en-US" sz="2800" smtClean="0">
                <a:latin typeface="仿宋_GB2312" pitchFamily="49" charset="-122"/>
                <a:ea typeface="仿宋_GB2312" pitchFamily="49" charset="-122"/>
              </a:rPr>
              <a:t>办公自动化系统的功能</a:t>
            </a:r>
          </a:p>
          <a:p>
            <a:pPr marL="609600" indent="-609600" eaLnBrk="1" hangingPunct="1"/>
            <a:r>
              <a:rPr lang="en-US" altLang="zh-CN" sz="2800" smtClean="0">
                <a:latin typeface="仿宋_GB2312" pitchFamily="49" charset="-122"/>
                <a:ea typeface="仿宋_GB2312" pitchFamily="49" charset="-122"/>
              </a:rPr>
              <a:t>1.1.3  </a:t>
            </a:r>
            <a:r>
              <a:rPr lang="zh-CN" altLang="en-US" sz="2800" smtClean="0">
                <a:latin typeface="仿宋_GB2312" pitchFamily="49" charset="-122"/>
                <a:ea typeface="仿宋_GB2312" pitchFamily="49" charset="-122"/>
              </a:rPr>
              <a:t>办公自动化系统的组成</a:t>
            </a:r>
          </a:p>
        </p:txBody>
      </p:sp>
      <p:sp>
        <p:nvSpPr>
          <p:cNvPr id="6146" name="Rectangle 2"/>
          <p:cNvSpPr>
            <a:spLocks noGrp="1" noChangeArrowheads="1"/>
          </p:cNvSpPr>
          <p:nvPr>
            <p:ph type="title"/>
          </p:nvPr>
        </p:nvSpPr>
        <p:spPr>
          <a:xfrm>
            <a:off x="323850" y="476250"/>
            <a:ext cx="7416800" cy="923925"/>
          </a:xfrm>
        </p:spPr>
        <p:txBody>
          <a:bodyPr/>
          <a:lstStyle/>
          <a:p>
            <a:pPr algn="l" eaLnBrk="1" hangingPunct="1"/>
            <a:r>
              <a:rPr lang="en-US" altLang="zh-CN" smtClean="0">
                <a:latin typeface="仿宋_GB2312" pitchFamily="49" charset="-122"/>
                <a:ea typeface="仿宋_GB2312" pitchFamily="49" charset="-122"/>
              </a:rPr>
              <a:t>1.1  </a:t>
            </a:r>
            <a:r>
              <a:rPr lang="zh-CN" altLang="en-US" smtClean="0">
                <a:latin typeface="仿宋_GB2312" pitchFamily="49" charset="-122"/>
                <a:ea typeface="仿宋_GB2312" pitchFamily="49" charset="-122"/>
              </a:rPr>
              <a:t>办公自动化的基本概念</a:t>
            </a:r>
          </a:p>
        </p:txBody>
      </p:sp>
      <p:sp>
        <p:nvSpPr>
          <p:cNvPr id="2" name="日期占位符 1"/>
          <p:cNvSpPr>
            <a:spLocks noGrp="1"/>
          </p:cNvSpPr>
          <p:nvPr>
            <p:ph type="dt" sz="half" idx="10"/>
          </p:nvPr>
        </p:nvSpPr>
        <p:spPr/>
        <p:txBody>
          <a:bodyPr/>
          <a:lstStyle/>
          <a:p>
            <a:pPr>
              <a:defRPr/>
            </a:pPr>
            <a:fld id="{B5A592C7-BD32-44EB-B4B8-2C65A52C8985}"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3"/>
          <p:cNvSpPr>
            <a:spLocks noGrp="1" noChangeArrowheads="1"/>
          </p:cNvSpPr>
          <p:nvPr>
            <p:ph idx="1"/>
          </p:nvPr>
        </p:nvSpPr>
        <p:spPr/>
        <p:txBody>
          <a:bodyPr rtlCol="0">
            <a:normAutofit/>
          </a:bodyPr>
          <a:lstStyle/>
          <a:p>
            <a:pPr eaLnBrk="1" fontAlgn="auto" hangingPunct="1">
              <a:spcAft>
                <a:spcPts val="0"/>
              </a:spcAft>
              <a:buFont typeface="Arial" panose="020B0604020202020204" pitchFamily="34" charset="0"/>
              <a:buChar char="•"/>
              <a:defRPr/>
            </a:pPr>
            <a:r>
              <a:rPr lang="zh-CN" altLang="en-US" sz="2800" b="1" dirty="0" smtClean="0">
                <a:latin typeface="仿宋_GB2312" pitchFamily="49" charset="-122"/>
                <a:ea typeface="仿宋_GB2312" pitchFamily="49" charset="-122"/>
              </a:rPr>
              <a:t>概念的演变：</a:t>
            </a:r>
          </a:p>
          <a:p>
            <a:pPr eaLnBrk="1" fontAlgn="auto" hangingPunct="1">
              <a:spcAft>
                <a:spcPts val="0"/>
              </a:spcAft>
              <a:buFont typeface="Wingdings" pitchFamily="2" charset="2"/>
              <a:buNone/>
              <a:defRPr/>
            </a:pPr>
            <a:r>
              <a:rPr lang="zh-CN" altLang="en-US" sz="2400" dirty="0" smtClean="0">
                <a:latin typeface="仿宋_GB2312" pitchFamily="49" charset="-122"/>
                <a:ea typeface="仿宋_GB2312" pitchFamily="49" charset="-122"/>
              </a:rPr>
              <a:t>      </a:t>
            </a:r>
            <a:r>
              <a:rPr lang="en-US" altLang="zh-CN" sz="2400" dirty="0" smtClean="0">
                <a:latin typeface="仿宋_GB2312" pitchFamily="49" charset="-122"/>
                <a:ea typeface="仿宋_GB2312" pitchFamily="49" charset="-122"/>
              </a:rPr>
              <a:t>1936</a:t>
            </a:r>
            <a:r>
              <a:rPr lang="zh-CN" altLang="en-US" sz="2400" dirty="0" smtClean="0">
                <a:latin typeface="仿宋_GB2312" pitchFamily="49" charset="-122"/>
                <a:ea typeface="仿宋_GB2312" pitchFamily="49" charset="-122"/>
              </a:rPr>
              <a:t>年：</a:t>
            </a:r>
            <a:endParaRPr lang="en-US" altLang="zh-CN" sz="24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endParaRPr lang="en-US" altLang="zh-CN" sz="24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r>
              <a:rPr lang="en-US" altLang="zh-CN" sz="5400" dirty="0" smtClean="0">
                <a:solidFill>
                  <a:srgbClr val="FF0000"/>
                </a:solidFill>
                <a:effectLst>
                  <a:outerShdw blurRad="38100" dist="38100" dir="2700000" algn="tl">
                    <a:srgbClr val="000000">
                      <a:alpha val="43137"/>
                    </a:srgbClr>
                  </a:outerShdw>
                </a:effectLst>
                <a:latin typeface="Arial Black" pitchFamily="34" charset="0"/>
                <a:ea typeface="仿宋_GB2312" pitchFamily="49" charset="-122"/>
                <a:cs typeface="Simplified Arabic Fixed" pitchFamily="49" charset="-78"/>
              </a:rPr>
              <a:t>O</a:t>
            </a:r>
            <a:r>
              <a:rPr lang="en-US" altLang="zh-CN" sz="5400" dirty="0" smtClean="0">
                <a:latin typeface="Arial Black" pitchFamily="34" charset="0"/>
                <a:ea typeface="仿宋_GB2312" pitchFamily="49" charset="-122"/>
                <a:cs typeface="Simplified Arabic Fixed" pitchFamily="49" charset="-78"/>
              </a:rPr>
              <a:t>ffice </a:t>
            </a:r>
            <a:r>
              <a:rPr lang="en-US" altLang="zh-CN" sz="5400" dirty="0" smtClean="0">
                <a:solidFill>
                  <a:srgbClr val="FF0000"/>
                </a:solidFill>
                <a:effectLst>
                  <a:outerShdw blurRad="38100" dist="38100" dir="2700000" algn="tl">
                    <a:srgbClr val="000000">
                      <a:alpha val="43137"/>
                    </a:srgbClr>
                  </a:outerShdw>
                </a:effectLst>
                <a:latin typeface="Arial Black" pitchFamily="34" charset="0"/>
                <a:ea typeface="仿宋_GB2312" pitchFamily="49" charset="-122"/>
                <a:cs typeface="Simplified Arabic Fixed" pitchFamily="49" charset="-78"/>
              </a:rPr>
              <a:t>A</a:t>
            </a:r>
            <a:r>
              <a:rPr lang="en-US" altLang="zh-CN" sz="5400" dirty="0" smtClean="0">
                <a:latin typeface="Arial Black" pitchFamily="34" charset="0"/>
                <a:ea typeface="仿宋_GB2312" pitchFamily="49" charset="-122"/>
                <a:cs typeface="Simplified Arabic Fixed" pitchFamily="49" charset="-78"/>
              </a:rPr>
              <a:t>utomation</a:t>
            </a:r>
            <a:r>
              <a:rPr lang="zh-CN" altLang="en-US" sz="5400" dirty="0" smtClean="0">
                <a:latin typeface="Arial Black" pitchFamily="34" charset="0"/>
                <a:ea typeface="仿宋_GB2312" pitchFamily="49" charset="-122"/>
                <a:cs typeface="Simplified Arabic Fixed" pitchFamily="49" charset="-78"/>
              </a:rPr>
              <a:t>      </a:t>
            </a:r>
          </a:p>
          <a:p>
            <a:pPr eaLnBrk="1" fontAlgn="auto" hangingPunct="1">
              <a:spcAft>
                <a:spcPts val="0"/>
              </a:spcAft>
              <a:buFont typeface="Wingdings" pitchFamily="2" charset="2"/>
              <a:buNone/>
              <a:defRPr/>
            </a:pPr>
            <a:endParaRPr lang="zh-CN" altLang="en-US" sz="2400" dirty="0" smtClean="0">
              <a:latin typeface="仿宋_GB2312" pitchFamily="49" charset="-122"/>
              <a:ea typeface="仿宋_GB2312" pitchFamily="49" charset="-122"/>
            </a:endParaRPr>
          </a:p>
          <a:p>
            <a:pPr eaLnBrk="1" fontAlgn="auto" hangingPunct="1">
              <a:lnSpc>
                <a:spcPct val="145000"/>
              </a:lnSpc>
              <a:spcAft>
                <a:spcPts val="0"/>
              </a:spcAft>
              <a:buFont typeface="Wingdings" pitchFamily="2" charset="2"/>
              <a:buNone/>
              <a:defRPr/>
            </a:pPr>
            <a:endParaRPr lang="en-US" altLang="zh-CN" sz="2400" dirty="0" smtClean="0">
              <a:latin typeface="仿宋_GB2312" pitchFamily="49" charset="-122"/>
              <a:ea typeface="仿宋_GB2312" pitchFamily="49" charset="-122"/>
            </a:endParaRPr>
          </a:p>
        </p:txBody>
      </p:sp>
      <p:sp>
        <p:nvSpPr>
          <p:cNvPr id="7170" name="Rectangle 2"/>
          <p:cNvSpPr>
            <a:spLocks noGrp="1" noChangeArrowheads="1"/>
          </p:cNvSpPr>
          <p:nvPr>
            <p:ph type="title"/>
          </p:nvPr>
        </p:nvSpPr>
        <p:spPr>
          <a:xfrm>
            <a:off x="457200" y="549275"/>
            <a:ext cx="6923088" cy="868363"/>
          </a:xfrm>
        </p:spPr>
        <p:txBody>
          <a:bodyPr/>
          <a:lstStyle/>
          <a:p>
            <a:pPr algn="l" eaLnBrk="1" hangingPunct="1"/>
            <a:r>
              <a:rPr lang="en-US" altLang="zh-CN" smtClean="0">
                <a:latin typeface="仿宋_GB2312" pitchFamily="49" charset="-122"/>
                <a:ea typeface="仿宋_GB2312" pitchFamily="49" charset="-122"/>
              </a:rPr>
              <a:t>1.1.1  </a:t>
            </a:r>
            <a:r>
              <a:rPr lang="zh-CN" altLang="en-US" smtClean="0">
                <a:latin typeface="仿宋_GB2312" pitchFamily="49" charset="-122"/>
                <a:ea typeface="仿宋_GB2312" pitchFamily="49" charset="-122"/>
              </a:rPr>
              <a:t>什么是办公自动化</a:t>
            </a:r>
          </a:p>
        </p:txBody>
      </p:sp>
      <p:sp>
        <p:nvSpPr>
          <p:cNvPr id="2" name="日期占位符 1"/>
          <p:cNvSpPr>
            <a:spLocks noGrp="1"/>
          </p:cNvSpPr>
          <p:nvPr>
            <p:ph type="dt" sz="half" idx="10"/>
          </p:nvPr>
        </p:nvSpPr>
        <p:spPr/>
        <p:txBody>
          <a:bodyPr/>
          <a:lstStyle/>
          <a:p>
            <a:pPr>
              <a:defRPr/>
            </a:pPr>
            <a:fld id="{0430398F-C817-473E-8DD1-AE9AFCF38D21}"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3"/>
          <p:cNvSpPr>
            <a:spLocks noGrp="1" noChangeArrowheads="1"/>
          </p:cNvSpPr>
          <p:nvPr>
            <p:ph idx="1"/>
          </p:nvPr>
        </p:nvSpPr>
        <p:spPr>
          <a:xfrm>
            <a:off x="872067" y="2675467"/>
            <a:ext cx="8452461" cy="3450696"/>
          </a:xfrm>
        </p:spPr>
        <p:txBody>
          <a:bodyPr rtlCol="0">
            <a:normAutofit/>
          </a:bodyPr>
          <a:lstStyle/>
          <a:p>
            <a:pPr eaLnBrk="1" fontAlgn="auto" hangingPunct="1">
              <a:spcAft>
                <a:spcPts val="0"/>
              </a:spcAft>
              <a:buFont typeface="Arial" panose="020B0604020202020204" pitchFamily="34" charset="0"/>
              <a:buChar char="•"/>
              <a:defRPr/>
            </a:pPr>
            <a:r>
              <a:rPr lang="zh-CN" altLang="en-US" sz="3200" b="1" dirty="0" smtClean="0">
                <a:latin typeface="仿宋_GB2312" pitchFamily="49" charset="-122"/>
                <a:ea typeface="仿宋_GB2312" pitchFamily="49" charset="-122"/>
              </a:rPr>
              <a:t>概念的演变：</a:t>
            </a:r>
          </a:p>
          <a:p>
            <a:pPr eaLnBrk="1" fontAlgn="auto" hangingPunct="1">
              <a:spcAft>
                <a:spcPts val="0"/>
              </a:spcAft>
              <a:buFont typeface="Wingdings" pitchFamily="2" charset="2"/>
              <a:buNone/>
              <a:defRPr/>
            </a:pPr>
            <a:r>
              <a:rPr lang="zh-CN" altLang="en-US" sz="2800" dirty="0" smtClean="0">
                <a:latin typeface="仿宋_GB2312" pitchFamily="49" charset="-122"/>
                <a:ea typeface="仿宋_GB2312" pitchFamily="49" charset="-122"/>
              </a:rPr>
              <a:t>      </a:t>
            </a:r>
            <a:r>
              <a:rPr lang="en-US" altLang="zh-CN" sz="2800" dirty="0" smtClean="0">
                <a:latin typeface="仿宋_GB2312" pitchFamily="49" charset="-122"/>
                <a:ea typeface="仿宋_GB2312" pitchFamily="49" charset="-122"/>
              </a:rPr>
              <a:t>2000</a:t>
            </a:r>
            <a:r>
              <a:rPr lang="zh-CN" altLang="en-US" sz="2800" dirty="0" smtClean="0">
                <a:latin typeface="仿宋_GB2312" pitchFamily="49" charset="-122"/>
                <a:ea typeface="仿宋_GB2312" pitchFamily="49" charset="-122"/>
              </a:rPr>
              <a:t>年：</a:t>
            </a:r>
            <a:endParaRPr lang="en-US" altLang="zh-CN" sz="28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endParaRPr lang="en-US" altLang="zh-CN" sz="2800" dirty="0" smtClean="0">
              <a:latin typeface="仿宋_GB2312" pitchFamily="49" charset="-122"/>
              <a:ea typeface="仿宋_GB2312" pitchFamily="49" charset="-122"/>
            </a:endParaRPr>
          </a:p>
          <a:p>
            <a:pPr eaLnBrk="1" fontAlgn="auto" hangingPunct="1">
              <a:spcAft>
                <a:spcPts val="0"/>
              </a:spcAft>
              <a:buFont typeface="Wingdings" pitchFamily="2" charset="2"/>
              <a:buNone/>
              <a:defRPr/>
            </a:pPr>
            <a:r>
              <a:rPr lang="en-US" altLang="zh-CN" sz="4400" dirty="0" smtClean="0">
                <a:solidFill>
                  <a:srgbClr val="FF0000"/>
                </a:solidFill>
                <a:effectLst>
                  <a:outerShdw blurRad="38100" dist="38100" dir="2700000" algn="tl">
                    <a:srgbClr val="000000">
                      <a:alpha val="43137"/>
                    </a:srgbClr>
                  </a:outerShdw>
                </a:effectLst>
                <a:latin typeface="Arial Black" pitchFamily="34" charset="0"/>
                <a:ea typeface="仿宋_GB2312" pitchFamily="49" charset="-122"/>
                <a:cs typeface="Simplified Arabic Fixed" pitchFamily="49" charset="-78"/>
              </a:rPr>
              <a:t>O</a:t>
            </a:r>
            <a:r>
              <a:rPr lang="en-US" altLang="zh-CN" sz="4400" dirty="0" smtClean="0">
                <a:latin typeface="Arial Black" pitchFamily="34" charset="0"/>
                <a:ea typeface="仿宋_GB2312" pitchFamily="49" charset="-122"/>
                <a:cs typeface="Simplified Arabic Fixed" pitchFamily="49" charset="-78"/>
              </a:rPr>
              <a:t>ffice </a:t>
            </a:r>
            <a:r>
              <a:rPr lang="en-US" altLang="zh-CN" sz="4400" dirty="0" smtClean="0">
                <a:solidFill>
                  <a:srgbClr val="FF0000"/>
                </a:solidFill>
                <a:effectLst>
                  <a:outerShdw blurRad="38100" dist="38100" dir="2700000" algn="tl">
                    <a:srgbClr val="000000">
                      <a:alpha val="43137"/>
                    </a:srgbClr>
                  </a:outerShdw>
                </a:effectLst>
                <a:latin typeface="Arial Black" pitchFamily="34" charset="0"/>
                <a:ea typeface="仿宋_GB2312" pitchFamily="49" charset="-122"/>
                <a:cs typeface="Simplified Arabic Fixed" pitchFamily="49" charset="-78"/>
              </a:rPr>
              <a:t>I</a:t>
            </a:r>
            <a:r>
              <a:rPr lang="en-US" altLang="zh-CN" sz="4400" dirty="0" smtClean="0">
                <a:latin typeface="Arial Black" pitchFamily="34" charset="0"/>
                <a:ea typeface="仿宋_GB2312" pitchFamily="49" charset="-122"/>
                <a:cs typeface="Simplified Arabic Fixed" pitchFamily="49" charset="-78"/>
              </a:rPr>
              <a:t>nformation </a:t>
            </a:r>
            <a:r>
              <a:rPr lang="en-US" altLang="zh-CN" sz="4400" dirty="0" smtClean="0">
                <a:solidFill>
                  <a:srgbClr val="FF0000"/>
                </a:solidFill>
                <a:effectLst>
                  <a:outerShdw blurRad="38100" dist="38100" dir="2700000" algn="tl">
                    <a:srgbClr val="000000">
                      <a:alpha val="43137"/>
                    </a:srgbClr>
                  </a:outerShdw>
                </a:effectLst>
                <a:latin typeface="Arial Black" pitchFamily="34" charset="0"/>
                <a:ea typeface="仿宋_GB2312" pitchFamily="49" charset="-122"/>
                <a:cs typeface="Simplified Arabic Fixed" pitchFamily="49" charset="-78"/>
              </a:rPr>
              <a:t>S</a:t>
            </a:r>
            <a:r>
              <a:rPr lang="en-US" altLang="zh-CN" sz="4400" dirty="0" smtClean="0">
                <a:latin typeface="Arial Black" pitchFamily="34" charset="0"/>
                <a:ea typeface="仿宋_GB2312" pitchFamily="49" charset="-122"/>
                <a:cs typeface="Simplified Arabic Fixed" pitchFamily="49" charset="-78"/>
              </a:rPr>
              <a:t>ystem</a:t>
            </a:r>
            <a:endParaRPr lang="zh-CN" altLang="en-US" sz="4400" dirty="0" smtClean="0">
              <a:latin typeface="Arial Black" pitchFamily="34" charset="0"/>
              <a:ea typeface="仿宋_GB2312" pitchFamily="49" charset="-122"/>
              <a:cs typeface="Simplified Arabic Fixed" pitchFamily="49" charset="-78"/>
            </a:endParaRPr>
          </a:p>
          <a:p>
            <a:pPr eaLnBrk="1" fontAlgn="auto" hangingPunct="1">
              <a:spcAft>
                <a:spcPts val="0"/>
              </a:spcAft>
              <a:buFont typeface="Wingdings" pitchFamily="2" charset="2"/>
              <a:buNone/>
              <a:defRPr/>
            </a:pPr>
            <a:endParaRPr lang="zh-CN" altLang="en-US" sz="2800" dirty="0" smtClean="0">
              <a:latin typeface="仿宋_GB2312" pitchFamily="49" charset="-122"/>
              <a:ea typeface="仿宋_GB2312" pitchFamily="49" charset="-122"/>
            </a:endParaRPr>
          </a:p>
          <a:p>
            <a:pPr eaLnBrk="1" fontAlgn="auto" hangingPunct="1">
              <a:lnSpc>
                <a:spcPct val="145000"/>
              </a:lnSpc>
              <a:spcAft>
                <a:spcPts val="0"/>
              </a:spcAft>
              <a:buFont typeface="Wingdings" pitchFamily="2" charset="2"/>
              <a:buNone/>
              <a:defRPr/>
            </a:pPr>
            <a:endParaRPr lang="en-US" altLang="zh-CN" sz="2800" dirty="0" smtClean="0">
              <a:latin typeface="仿宋_GB2312" pitchFamily="49" charset="-122"/>
              <a:ea typeface="仿宋_GB2312" pitchFamily="49" charset="-122"/>
            </a:endParaRPr>
          </a:p>
        </p:txBody>
      </p:sp>
      <p:sp>
        <p:nvSpPr>
          <p:cNvPr id="7170" name="Rectangle 2"/>
          <p:cNvSpPr>
            <a:spLocks noGrp="1" noChangeArrowheads="1"/>
          </p:cNvSpPr>
          <p:nvPr>
            <p:ph type="title"/>
          </p:nvPr>
        </p:nvSpPr>
        <p:spPr>
          <a:xfrm>
            <a:off x="457200" y="549275"/>
            <a:ext cx="6923088" cy="868363"/>
          </a:xfrm>
        </p:spPr>
        <p:txBody>
          <a:bodyPr/>
          <a:lstStyle/>
          <a:p>
            <a:pPr algn="l" eaLnBrk="1" hangingPunct="1"/>
            <a:r>
              <a:rPr lang="en-US" altLang="zh-CN" smtClean="0">
                <a:latin typeface="仿宋_GB2312" pitchFamily="49" charset="-122"/>
                <a:ea typeface="仿宋_GB2312" pitchFamily="49" charset="-122"/>
              </a:rPr>
              <a:t>1.1.1  </a:t>
            </a:r>
            <a:r>
              <a:rPr lang="zh-CN" altLang="en-US" smtClean="0">
                <a:latin typeface="仿宋_GB2312" pitchFamily="49" charset="-122"/>
                <a:ea typeface="仿宋_GB2312" pitchFamily="49" charset="-122"/>
              </a:rPr>
              <a:t>什么是办公自动化</a:t>
            </a:r>
          </a:p>
        </p:txBody>
      </p:sp>
      <p:sp>
        <p:nvSpPr>
          <p:cNvPr id="2" name="日期占位符 1"/>
          <p:cNvSpPr>
            <a:spLocks noGrp="1"/>
          </p:cNvSpPr>
          <p:nvPr>
            <p:ph type="dt" sz="half" idx="10"/>
          </p:nvPr>
        </p:nvSpPr>
        <p:spPr/>
        <p:txBody>
          <a:bodyPr/>
          <a:lstStyle/>
          <a:p>
            <a:pPr>
              <a:defRPr/>
            </a:pPr>
            <a:fld id="{10AD9EA6-C2D9-4D30-917F-D6A11A109FFA}" type="datetime1">
              <a:rPr lang="zh-CN" altLang="en-US" smtClean="0"/>
              <a:t>2014-11-3</a:t>
            </a:fld>
            <a:endParaRPr lang="en-US" altLang="zh-CN"/>
          </a:p>
        </p:txBody>
      </p:sp>
      <p:sp>
        <p:nvSpPr>
          <p:cNvPr id="3" name="页脚占位符 2"/>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extLst>
      <p:ext uri="{BB962C8B-B14F-4D97-AF65-F5344CB8AC3E}">
        <p14:creationId xmlns:p14="http://schemas.microsoft.com/office/powerpoint/2010/main" val="31766250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3"/>
          <p:cNvSpPr>
            <a:spLocks noGrp="1" noChangeArrowheads="1"/>
          </p:cNvSpPr>
          <p:nvPr>
            <p:ph idx="1"/>
          </p:nvPr>
        </p:nvSpPr>
        <p:spPr>
          <a:xfrm>
            <a:off x="251520" y="2675467"/>
            <a:ext cx="8640960" cy="3450696"/>
          </a:xfrm>
        </p:spPr>
        <p:txBody>
          <a:bodyPr rtlCol="0">
            <a:normAutofit/>
          </a:bodyPr>
          <a:lstStyle/>
          <a:p>
            <a:pPr eaLnBrk="1" fontAlgn="auto" hangingPunct="1">
              <a:spcAft>
                <a:spcPts val="0"/>
              </a:spcAft>
              <a:buFont typeface="Arial" panose="020B0604020202020204" pitchFamily="34" charset="0"/>
              <a:buChar char="•"/>
              <a:defRPr/>
            </a:pPr>
            <a:r>
              <a:rPr lang="zh-CN" altLang="en-US" sz="2800" b="1" dirty="0" smtClean="0">
                <a:latin typeface="仿宋_GB2312" pitchFamily="49" charset="-122"/>
                <a:ea typeface="仿宋_GB2312" pitchFamily="49" charset="-122"/>
              </a:rPr>
              <a:t>办公自动化的层次：</a:t>
            </a:r>
            <a:endParaRPr lang="en-US" altLang="zh-CN" sz="2800" b="1" dirty="0" smtClean="0">
              <a:latin typeface="仿宋_GB2312" pitchFamily="49" charset="-122"/>
              <a:ea typeface="仿宋_GB2312" pitchFamily="49" charset="-122"/>
            </a:endParaRPr>
          </a:p>
          <a:p>
            <a:pPr eaLnBrk="1" fontAlgn="auto" hangingPunct="1">
              <a:spcAft>
                <a:spcPts val="0"/>
              </a:spcAft>
              <a:buFont typeface="Arial" panose="020B0604020202020204" pitchFamily="34" charset="0"/>
              <a:buChar char="•"/>
              <a:defRPr/>
            </a:pPr>
            <a:endParaRPr lang="zh-CN" altLang="en-US" sz="2800" b="1" dirty="0" smtClean="0">
              <a:latin typeface="仿宋_GB2312" pitchFamily="49" charset="-122"/>
              <a:ea typeface="仿宋_GB2312" pitchFamily="49" charset="-122"/>
            </a:endParaRPr>
          </a:p>
          <a:p>
            <a:pPr>
              <a:buNone/>
              <a:defRPr/>
            </a:pPr>
            <a:endParaRPr lang="en-US" altLang="zh-CN" sz="2400" dirty="0" smtClean="0">
              <a:latin typeface="仿宋_GB2312" pitchFamily="49" charset="-122"/>
              <a:ea typeface="仿宋_GB2312" pitchFamily="49" charset="-122"/>
            </a:endParaRPr>
          </a:p>
          <a:p>
            <a:pPr>
              <a:buNone/>
              <a:defRPr/>
            </a:pPr>
            <a:r>
              <a:rPr lang="zh-CN" altLang="en-US" sz="2400" dirty="0" smtClean="0">
                <a:latin typeface="仿宋_GB2312" pitchFamily="49" charset="-122"/>
                <a:ea typeface="仿宋_GB2312" pitchFamily="49" charset="-122"/>
              </a:rPr>
              <a:t>    </a:t>
            </a:r>
          </a:p>
          <a:p>
            <a:pPr eaLnBrk="1" fontAlgn="auto" hangingPunct="1">
              <a:spcAft>
                <a:spcPts val="0"/>
              </a:spcAft>
              <a:buFont typeface="Wingdings" pitchFamily="2" charset="2"/>
              <a:buNone/>
              <a:defRPr/>
            </a:pPr>
            <a:endParaRPr lang="zh-CN" altLang="en-US" sz="2400" dirty="0" smtClean="0">
              <a:latin typeface="仿宋_GB2312" pitchFamily="49" charset="-122"/>
              <a:ea typeface="仿宋_GB2312" pitchFamily="49" charset="-122"/>
            </a:endParaRPr>
          </a:p>
          <a:p>
            <a:pPr eaLnBrk="1" fontAlgn="auto" hangingPunct="1">
              <a:lnSpc>
                <a:spcPct val="145000"/>
              </a:lnSpc>
              <a:spcAft>
                <a:spcPts val="0"/>
              </a:spcAft>
              <a:buFont typeface="Wingdings" pitchFamily="2" charset="2"/>
              <a:buNone/>
              <a:defRPr/>
            </a:pPr>
            <a:endParaRPr lang="en-US" altLang="zh-CN" sz="2400" dirty="0" smtClean="0">
              <a:latin typeface="仿宋_GB2312" pitchFamily="49" charset="-122"/>
              <a:ea typeface="仿宋_GB2312" pitchFamily="49" charset="-122"/>
            </a:endParaRPr>
          </a:p>
        </p:txBody>
      </p:sp>
      <p:sp>
        <p:nvSpPr>
          <p:cNvPr id="7170" name="Rectangle 2"/>
          <p:cNvSpPr>
            <a:spLocks noGrp="1" noChangeArrowheads="1"/>
          </p:cNvSpPr>
          <p:nvPr>
            <p:ph type="title"/>
          </p:nvPr>
        </p:nvSpPr>
        <p:spPr>
          <a:xfrm>
            <a:off x="457200" y="549275"/>
            <a:ext cx="6923088" cy="868363"/>
          </a:xfrm>
        </p:spPr>
        <p:txBody>
          <a:bodyPr/>
          <a:lstStyle/>
          <a:p>
            <a:pPr algn="l" eaLnBrk="1" hangingPunct="1"/>
            <a:r>
              <a:rPr lang="en-US" altLang="zh-CN" smtClean="0">
                <a:latin typeface="仿宋_GB2312" pitchFamily="49" charset="-122"/>
                <a:ea typeface="仿宋_GB2312" pitchFamily="49" charset="-122"/>
              </a:rPr>
              <a:t>1.1.1  </a:t>
            </a:r>
            <a:r>
              <a:rPr lang="zh-CN" altLang="en-US" smtClean="0">
                <a:latin typeface="仿宋_GB2312" pitchFamily="49" charset="-122"/>
                <a:ea typeface="仿宋_GB2312" pitchFamily="49" charset="-122"/>
              </a:rPr>
              <a:t>什么是办公自动化</a:t>
            </a:r>
          </a:p>
        </p:txBody>
      </p:sp>
      <p:graphicFrame>
        <p:nvGraphicFramePr>
          <p:cNvPr id="2" name="图示 1"/>
          <p:cNvGraphicFramePr/>
          <p:nvPr>
            <p:extLst>
              <p:ext uri="{D42A27DB-BD31-4B8C-83A1-F6EECF244321}">
                <p14:modId xmlns:p14="http://schemas.microsoft.com/office/powerpoint/2010/main" val="1492168489"/>
              </p:ext>
            </p:extLst>
          </p:nvPr>
        </p:nvGraphicFramePr>
        <p:xfrm>
          <a:off x="3779912" y="2245320"/>
          <a:ext cx="494387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75656" y="2204864"/>
            <a:ext cx="6372200" cy="3267201"/>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2236" y="1183549"/>
            <a:ext cx="7308304" cy="4760390"/>
          </a:xfrm>
          <a:prstGeom prst="rect">
            <a:avLst/>
          </a:prstGeom>
        </p:spPr>
      </p:pic>
      <p:pic>
        <p:nvPicPr>
          <p:cNvPr id="5" name="图片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63688" y="1469503"/>
            <a:ext cx="5505400" cy="4129050"/>
          </a:xfrm>
          <a:prstGeom prst="rect">
            <a:avLst/>
          </a:prstGeom>
        </p:spPr>
      </p:pic>
      <p:pic>
        <p:nvPicPr>
          <p:cNvPr id="6" name="图片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7564" y="1469503"/>
            <a:ext cx="8028384" cy="5047346"/>
          </a:xfrm>
          <a:prstGeom prst="rect">
            <a:avLst/>
          </a:prstGeom>
        </p:spPr>
      </p:pic>
      <p:sp>
        <p:nvSpPr>
          <p:cNvPr id="7" name="日期占位符 6"/>
          <p:cNvSpPr>
            <a:spLocks noGrp="1"/>
          </p:cNvSpPr>
          <p:nvPr>
            <p:ph type="dt" sz="half" idx="10"/>
          </p:nvPr>
        </p:nvSpPr>
        <p:spPr/>
        <p:txBody>
          <a:bodyPr/>
          <a:lstStyle/>
          <a:p>
            <a:pPr>
              <a:defRPr/>
            </a:pPr>
            <a:fld id="{E93B8FCA-7539-441D-B1FB-21595B0B4A6F}" type="datetime1">
              <a:rPr lang="zh-CN" altLang="en-US" smtClean="0"/>
              <a:t>2014-11-3</a:t>
            </a:fld>
            <a:endParaRPr lang="en-US" altLang="zh-CN"/>
          </a:p>
        </p:txBody>
      </p:sp>
      <p:sp>
        <p:nvSpPr>
          <p:cNvPr id="8" name="页脚占位符 7"/>
          <p:cNvSpPr>
            <a:spLocks noGrp="1"/>
          </p:cNvSpPr>
          <p:nvPr>
            <p:ph type="ftr" sz="quarter" idx="11"/>
          </p:nvPr>
        </p:nvSpPr>
        <p:spPr/>
        <p:txBody>
          <a:bodyPr/>
          <a:lstStyle/>
          <a:p>
            <a:pPr>
              <a:defRPr/>
            </a:pPr>
            <a:r>
              <a:rPr lang="zh-CN" altLang="en-US" smtClean="0"/>
              <a:t>制作人   王惠斌  孟晓峰                                办公自动化与</a:t>
            </a:r>
            <a:r>
              <a:rPr lang="en-US" altLang="zh-CN" smtClean="0"/>
              <a:t>Windows </a:t>
            </a:r>
            <a:r>
              <a:rPr lang="zh-CN" altLang="en-US" smtClean="0"/>
              <a:t>操作基础</a:t>
            </a:r>
            <a:endParaRPr lang="en-US" altLang="zh-CN"/>
          </a:p>
        </p:txBody>
      </p:sp>
    </p:spTree>
    <p:extLst>
      <p:ext uri="{BB962C8B-B14F-4D97-AF65-F5344CB8AC3E}">
        <p14:creationId xmlns:p14="http://schemas.microsoft.com/office/powerpoint/2010/main" val="164533523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ppt_x"/>
                                          </p:val>
                                        </p:tav>
                                      </p:tavLst>
                                    </p:anim>
                                    <p:anim calcmode="lin" valueType="num">
                                      <p:cBhvr additive="base">
                                        <p:cTn id="13" dur="500"/>
                                        <p:tgtEl>
                                          <p:spTgt spid="3"/>
                                        </p:tgtEl>
                                        <p:attrNameLst>
                                          <p:attrName>ppt_y</p:attrName>
                                        </p:attrNameLst>
                                      </p:cBhvr>
                                      <p:tavLst>
                                        <p:tav tm="0">
                                          <p:val>
                                            <p:strVal val="ppt_y"/>
                                          </p:val>
                                        </p:tav>
                                        <p:tav tm="100000">
                                          <p:val>
                                            <p:strVal val="1+ppt_h/2"/>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4"/>
                                        </p:tgtEl>
                                        <p:attrNameLst>
                                          <p:attrName>ppt_x</p:attrName>
                                        </p:attrNameLst>
                                      </p:cBhvr>
                                      <p:tavLst>
                                        <p:tav tm="0">
                                          <p:val>
                                            <p:strVal val="ppt_x"/>
                                          </p:val>
                                        </p:tav>
                                        <p:tav tm="100000">
                                          <p:val>
                                            <p:strVal val="ppt_x"/>
                                          </p:val>
                                        </p:tav>
                                      </p:tavLst>
                                    </p:anim>
                                    <p:anim calcmode="lin" valueType="num">
                                      <p:cBhvr additive="base">
                                        <p:cTn id="25" dur="500"/>
                                        <p:tgtEl>
                                          <p:spTgt spid="4"/>
                                        </p:tgtEl>
                                        <p:attrNameLst>
                                          <p:attrName>ppt_y</p:attrName>
                                        </p:attrNameLst>
                                      </p:cBhvr>
                                      <p:tavLst>
                                        <p:tav tm="0">
                                          <p:val>
                                            <p:strVal val="ppt_y"/>
                                          </p:val>
                                        </p:tav>
                                        <p:tav tm="100000">
                                          <p:val>
                                            <p:strVal val="1+ppt_h/2"/>
                                          </p:val>
                                        </p:tav>
                                      </p:tavLst>
                                    </p:anim>
                                    <p:set>
                                      <p:cBhvr>
                                        <p:cTn id="26" dur="1" fill="hold">
                                          <p:stCondLst>
                                            <p:cond delay="4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5"/>
                                        </p:tgtEl>
                                        <p:attrNameLst>
                                          <p:attrName>ppt_x</p:attrName>
                                        </p:attrNameLst>
                                      </p:cBhvr>
                                      <p:tavLst>
                                        <p:tav tm="0">
                                          <p:val>
                                            <p:strVal val="ppt_x"/>
                                          </p:val>
                                        </p:tav>
                                        <p:tav tm="100000">
                                          <p:val>
                                            <p:strVal val="ppt_x"/>
                                          </p:val>
                                        </p:tav>
                                      </p:tavLst>
                                    </p:anim>
                                    <p:anim calcmode="lin" valueType="num">
                                      <p:cBhvr additive="base">
                                        <p:cTn id="37" dur="500"/>
                                        <p:tgtEl>
                                          <p:spTgt spid="5"/>
                                        </p:tgtEl>
                                        <p:attrNameLst>
                                          <p:attrName>ppt_y</p:attrName>
                                        </p:attrNameLst>
                                      </p:cBhvr>
                                      <p:tavLst>
                                        <p:tav tm="0">
                                          <p:val>
                                            <p:strVal val="ppt_y"/>
                                          </p:val>
                                        </p:tav>
                                        <p:tav tm="100000">
                                          <p:val>
                                            <p:strVal val="1+ppt_h/2"/>
                                          </p:val>
                                        </p:tav>
                                      </p:tavLst>
                                    </p:anim>
                                    <p:set>
                                      <p:cBhvr>
                                        <p:cTn id="38" dur="1" fill="hold">
                                          <p:stCondLst>
                                            <p:cond delay="4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6"/>
                                        </p:tgtEl>
                                        <p:attrNameLst>
                                          <p:attrName>ppt_x</p:attrName>
                                        </p:attrNameLst>
                                      </p:cBhvr>
                                      <p:tavLst>
                                        <p:tav tm="0">
                                          <p:val>
                                            <p:strVal val="ppt_x"/>
                                          </p:val>
                                        </p:tav>
                                        <p:tav tm="100000">
                                          <p:val>
                                            <p:strVal val="ppt_x"/>
                                          </p:val>
                                        </p:tav>
                                      </p:tavLst>
                                    </p:anim>
                                    <p:anim calcmode="lin" valueType="num">
                                      <p:cBhvr additive="base">
                                        <p:cTn id="49" dur="500"/>
                                        <p:tgtEl>
                                          <p:spTgt spid="6"/>
                                        </p:tgtEl>
                                        <p:attrNameLst>
                                          <p:attrName>ppt_y</p:attrName>
                                        </p:attrNameLst>
                                      </p:cBhvr>
                                      <p:tavLst>
                                        <p:tav tm="0">
                                          <p:val>
                                            <p:strVal val="ppt_y"/>
                                          </p:val>
                                        </p:tav>
                                        <p:tav tm="100000">
                                          <p:val>
                                            <p:strVal val="1+ppt_h/2"/>
                                          </p:val>
                                        </p:tav>
                                      </p:tavLst>
                                    </p:anim>
                                    <p:set>
                                      <p:cBhvr>
                                        <p:cTn id="5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541</TotalTime>
  <Words>3015</Words>
  <Application>Microsoft Office PowerPoint</Application>
  <PresentationFormat>全屏显示(4:3)</PresentationFormat>
  <Paragraphs>309</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38</vt:i4>
      </vt:variant>
    </vt:vector>
  </HeadingPairs>
  <TitlesOfParts>
    <vt:vector size="41" baseType="lpstr">
      <vt:lpstr>波形</vt:lpstr>
      <vt:lpstr>Image</vt:lpstr>
      <vt:lpstr>位图图像</vt:lpstr>
      <vt:lpstr>PowerPoint 演示文稿</vt:lpstr>
      <vt:lpstr>办公信息化实例教程</vt:lpstr>
      <vt:lpstr>学习目标 </vt:lpstr>
      <vt:lpstr>本章教学内容</vt:lpstr>
      <vt:lpstr>章节内容</vt:lpstr>
      <vt:lpstr>1.1  办公自动化的基本概念</vt:lpstr>
      <vt:lpstr>1.1.1  什么是办公自动化</vt:lpstr>
      <vt:lpstr>1.1.1  什么是办公自动化</vt:lpstr>
      <vt:lpstr>1.1.1  什么是办公自动化</vt:lpstr>
      <vt:lpstr>1.1.2  办公自动化系统的功能</vt:lpstr>
      <vt:lpstr>1.1.2  办公自动化系统的功能</vt:lpstr>
      <vt:lpstr>1.1.3  办公自动化系统的组成  </vt:lpstr>
      <vt:lpstr>1.1.3  办公自动化系统的组成  </vt:lpstr>
      <vt:lpstr>1.1.3  办公自动化系统的组成  </vt:lpstr>
      <vt:lpstr>1.2  办公自动化的发展 </vt:lpstr>
      <vt:lpstr>1.2  办公自动化的发展 </vt:lpstr>
      <vt:lpstr>1.2  办公自动化的发展 </vt:lpstr>
      <vt:lpstr>1.2.4  我国办公自动化的发展过程与现状</vt:lpstr>
      <vt:lpstr>1.2.4  我国办公自动化的发展过程与现状</vt:lpstr>
      <vt:lpstr>1.2.4  我国办公自动化的发展过程与现状</vt:lpstr>
      <vt:lpstr>1.3 Windows 7操作系统 </vt:lpstr>
      <vt:lpstr>1.3.1 Windows 7操作系统 </vt:lpstr>
      <vt:lpstr>1.3.1 Windows 7操作系统 </vt:lpstr>
      <vt:lpstr>1.3.2 Windows 7的关机、重启</vt:lpstr>
      <vt:lpstr>PowerPoint 演示文稿</vt:lpstr>
      <vt:lpstr>Windows 7的启动</vt:lpstr>
      <vt:lpstr>1.3.3 键盘与鼠标的使用 </vt:lpstr>
      <vt:lpstr>1.3.4 桌面      </vt:lpstr>
      <vt:lpstr>1.3.5　窗口 </vt:lpstr>
      <vt:lpstr>1.3.6 对话框 </vt:lpstr>
      <vt:lpstr>1.3.7 桌面图标显示与排序 </vt:lpstr>
      <vt:lpstr>1.3.8　任务栏设置 </vt:lpstr>
      <vt:lpstr>1.4——管理文件和文件夹 </vt:lpstr>
      <vt:lpstr>1.4.1　基本概念介绍</vt:lpstr>
      <vt:lpstr>1.4.1　基本概念介绍</vt:lpstr>
      <vt:lpstr>1.4.2 Windows资源管理器 </vt:lpstr>
      <vt:lpstr>1.4.3 文件和文件夹操作 </vt:lpstr>
      <vt:lpstr> 1.5  本章小结及练习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办公自动化</dc:title>
  <dc:creator>zhuoyue</dc:creator>
  <cp:lastModifiedBy>oempc</cp:lastModifiedBy>
  <cp:revision>61</cp:revision>
  <dcterms:created xsi:type="dcterms:W3CDTF">2014-07-07T01:47:22Z</dcterms:created>
  <dcterms:modified xsi:type="dcterms:W3CDTF">2014-11-03T02:25:03Z</dcterms:modified>
</cp:coreProperties>
</file>