
<file path=[Content_Types].xml><?xml version="1.0" encoding="utf-8"?>
<Types xmlns="http://schemas.openxmlformats.org/package/2006/content-types">
  <Override PartName="/ppt/diagrams/colors22.xml" ContentType="application/vnd.openxmlformats-officedocument.drawingml.diagramColors+xml"/>
  <Override PartName="/ppt/diagrams/data35.xml" ContentType="application/vnd.openxmlformats-officedocument.drawingml.diagramData+xml"/>
  <Override PartName="/ppt/slides/slide36.xml" ContentType="application/vnd.openxmlformats-officedocument.presentationml.slide+xml"/>
  <Override PartName="/ppt/diagrams/colors11.xml" ContentType="application/vnd.openxmlformats-officedocument.drawingml.diagramColors+xml"/>
  <Override PartName="/ppt/diagrams/data24.xml" ContentType="application/vnd.openxmlformats-officedocument.drawingml.diagramData+xml"/>
  <Override PartName="/ppt/diagrams/quickStyle39.xml" ContentType="application/vnd.openxmlformats-officedocument.drawingml.diagramStyle+xml"/>
  <Override PartName="/ppt/slides/slide25.xml" ContentType="application/vnd.openxmlformats-officedocument.presentationml.slide+xml"/>
  <Override PartName="/ppt/slideLayouts/slideLayout2.xml" ContentType="application/vnd.openxmlformats-officedocument.presentationml.slideLayout+xml"/>
  <Override PartName="/ppt/diagrams/layout9.xml" ContentType="application/vnd.openxmlformats-officedocument.drawingml.diagramLayout+xml"/>
  <Override PartName="/ppt/diagrams/data13.xml" ContentType="application/vnd.openxmlformats-officedocument.drawingml.diagramData+xml"/>
  <Override PartName="/ppt/diagrams/quickStyle28.xml" ContentType="application/vnd.openxmlformats-officedocument.drawingml.diagramStyle+xml"/>
  <Default Extension="xml" ContentType="application/xml"/>
  <Override PartName="/ppt/slides/slide14.xml" ContentType="application/vnd.openxmlformats-officedocument.presentationml.slide+xml"/>
  <Override PartName="/ppt/diagrams/quickStyle17.xml" ContentType="application/vnd.openxmlformats-officedocument.drawingml.diagramStyle+xml"/>
  <Override PartName="/ppt/diagrams/layout39.xml" ContentType="application/vnd.openxmlformats-officedocument.drawingml.diagramLayout+xml"/>
  <Override PartName="/ppt/tableStyles.xml" ContentType="application/vnd.openxmlformats-officedocument.presentationml.tableStyles+xml"/>
  <Override PartName="/ppt/diagrams/layout17.xml" ContentType="application/vnd.openxmlformats-officedocument.drawingml.diagramLayout+xml"/>
  <Override PartName="/ppt/diagrams/layout28.xml" ContentType="application/vnd.openxmlformats-officedocument.drawingml.diagramLayout+xml"/>
  <Override PartName="/ppt/diagrams/quickStyle31.xml" ContentType="application/vnd.openxmlformats-officedocument.drawingml.diagramStyle+xml"/>
  <Override PartName="/ppt/diagrams/colors38.xml" ContentType="application/vnd.openxmlformats-officedocument.drawingml.diagramColors+xml"/>
  <Override PartName="/ppt/diagrams/quickStyle42.xml" ContentType="application/vnd.openxmlformats-officedocument.drawingml.diagramStyle+xml"/>
  <Override PartName="/ppt/diagrams/layout1.xml" ContentType="application/vnd.openxmlformats-officedocument.drawingml.diagramLayout+xml"/>
  <Override PartName="/ppt/diagrams/data2.xml" ContentType="application/vnd.openxmlformats-officedocument.drawingml.diagramData+xml"/>
  <Override PartName="/ppt/diagrams/quickStyle20.xml" ContentType="application/vnd.openxmlformats-officedocument.drawingml.diagramStyle+xml"/>
  <Override PartName="/ppt/diagrams/colors27.xml" ContentType="application/vnd.openxmlformats-officedocument.drawingml.diagramColors+xml"/>
  <Override PartName="/ppt/diagrams/data29.xml" ContentType="application/vnd.openxmlformats-officedocument.drawingml.diagramData+xml"/>
  <Override PartName="/ppt/diagrams/layout42.xml" ContentType="application/vnd.openxmlformats-officedocument.drawingml.diagramLayout+xml"/>
  <Override PartName="/ppt/diagrams/colors4.xml" ContentType="application/vnd.openxmlformats-officedocument.drawingml.diagramColors+xml"/>
  <Override PartName="/ppt/diagrams/colors16.xml" ContentType="application/vnd.openxmlformats-officedocument.drawingml.diagramColors+xml"/>
  <Override PartName="/ppt/diagrams/data18.xml" ContentType="application/vnd.openxmlformats-officedocument.drawingml.diagramData+xml"/>
  <Override PartName="/ppt/diagrams/layout31.xml" ContentType="application/vnd.openxmlformats-officedocument.drawingml.diagramLayout+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Override PartName="/ppt/diagrams/layout20.xml" ContentType="application/vnd.openxmlformats-officedocument.drawingml.diagramLayout+xml"/>
  <Override PartName="/ppt/diagrams/colors41.xml" ContentType="application/vnd.openxmlformats-officedocument.drawingml.diagramColors+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diagrams/quickStyle3.xml" ContentType="application/vnd.openxmlformats-officedocument.drawingml.diagramStyle+xml"/>
  <Override PartName="/ppt/diagrams/data14.xml" ContentType="application/vnd.openxmlformats-officedocument.drawingml.diagramData+xml"/>
  <Override PartName="/ppt/diagrams/colors30.xml" ContentType="application/vnd.openxmlformats-officedocument.drawingml.diagramColors+xml"/>
  <Override PartName="/ppt/diagrams/data32.xml" ContentType="application/vnd.openxmlformats-officedocument.drawingml.diagramData+xml"/>
  <Override PartName="/ppt/diagrams/data43.xml" ContentType="application/vnd.openxmlformats-officedocument.drawingml.diagramData+xml"/>
  <Override PartName="/ppt/slides/slide1.xml" ContentType="application/vnd.openxmlformats-officedocument.presentationml.slide+xml"/>
  <Override PartName="/ppt/slides/slide15.xml" ContentType="application/vnd.openxmlformats-officedocument.presentationml.slide+xml"/>
  <Override PartName="/ppt/slides/slide33.xml" ContentType="application/vnd.openxmlformats-officedocument.presentationml.slide+xml"/>
  <Override PartName="/ppt/slideLayouts/slideLayout3.xml" ContentType="application/vnd.openxmlformats-officedocument.presentationml.slideLayout+xml"/>
  <Override PartName="/ppt/diagrams/data21.xml" ContentType="application/vnd.openxmlformats-officedocument.drawingml.diagramData+xml"/>
  <Override PartName="/ppt/diagrams/quickStyle29.xml" ContentType="application/vnd.openxmlformats-officedocument.drawingml.diagramStyle+xml"/>
  <Override PartName="/ppt/presentation.xml" ContentType="application/vnd.openxmlformats-officedocument.presentationml.presentation.main+xml"/>
  <Override PartName="/ppt/slides/slide22.xml" ContentType="application/vnd.openxmlformats-officedocument.presentationml.slide+xml"/>
  <Override PartName="/ppt/diagrams/layout6.xml" ContentType="application/vnd.openxmlformats-officedocument.drawingml.diagramLayout+xml"/>
  <Override PartName="/ppt/diagrams/data10.xml" ContentType="application/vnd.openxmlformats-officedocument.drawingml.diagramData+xml"/>
  <Override PartName="/ppt/diagrams/quickStyle18.xml" ContentType="application/vnd.openxmlformats-officedocument.drawingml.diagramStyle+xml"/>
  <Override PartName="/ppt/diagrams/layout29.xml" ContentType="application/vnd.openxmlformats-officedocument.drawingml.diagramLayout+xml"/>
  <Override PartName="/ppt/diagrams/quickStyle36.xml" ContentType="application/vnd.openxmlformats-officedocument.drawingml.diagramStyle+xml"/>
  <Override PartName="/docProps/app.xml" ContentType="application/vnd.openxmlformats-officedocument.extended-properties+xml"/>
  <Override PartName="/ppt/slides/slide11.xml" ContentType="application/vnd.openxmlformats-officedocument.presentationml.slide+xml"/>
  <Override PartName="/ppt/slides/slide40.xml" ContentType="application/vnd.openxmlformats-officedocument.presentationml.slide+xml"/>
  <Override PartName="/ppt/diagrams/data7.xml" ContentType="application/vnd.openxmlformats-officedocument.drawingml.diagramData+xml"/>
  <Override PartName="/ppt/diagrams/colors9.xml" ContentType="application/vnd.openxmlformats-officedocument.drawingml.diagramColors+xml"/>
  <Override PartName="/ppt/diagrams/quickStyle14.xml" ContentType="application/vnd.openxmlformats-officedocument.drawingml.diagramStyle+xml"/>
  <Override PartName="/ppt/diagrams/layout18.xml" ContentType="application/vnd.openxmlformats-officedocument.drawingml.diagramLayout+xml"/>
  <Override PartName="/ppt/diagrams/quickStyle25.xml" ContentType="application/vnd.openxmlformats-officedocument.drawingml.diagramStyle+xml"/>
  <Override PartName="/ppt/diagrams/layout36.xml" ContentType="application/vnd.openxmlformats-officedocument.drawingml.diagramLayout+xml"/>
  <Override PartName="/ppt/diagrams/quickStyle43.xml" ContentType="application/vnd.openxmlformats-officedocument.drawingml.diagramStyle+xml"/>
  <Override PartName="/ppt/slideLayouts/slideLayout10.xml" ContentType="application/vnd.openxmlformats-officedocument.presentationml.slideLayout+xml"/>
  <Override PartName="/ppt/diagrams/layout2.xml" ContentType="application/vnd.openxmlformats-officedocument.drawingml.diagramLayout+xml"/>
  <Override PartName="/ppt/diagrams/layout25.xml" ContentType="application/vnd.openxmlformats-officedocument.drawingml.diagramLayout+xml"/>
  <Override PartName="/ppt/diagrams/colors28.xml" ContentType="application/vnd.openxmlformats-officedocument.drawingml.diagramColors+xml"/>
  <Override PartName="/ppt/diagrams/quickStyle32.xml" ContentType="application/vnd.openxmlformats-officedocument.drawingml.diagramStyle+xml"/>
  <Override PartName="/ppt/diagrams/colors39.xml" ContentType="application/vnd.openxmlformats-officedocument.drawingml.diagramColors+xml"/>
  <Override PartName="/ppt/diagrams/data3.xml" ContentType="application/vnd.openxmlformats-officedocument.drawingml.diagramData+xml"/>
  <Override PartName="/ppt/diagrams/colors5.xml" ContentType="application/vnd.openxmlformats-officedocument.drawingml.diagramColors+xml"/>
  <Override PartName="/ppt/diagrams/quickStyle8.xml" ContentType="application/vnd.openxmlformats-officedocument.drawingml.diagramStyle+xml"/>
  <Override PartName="/ppt/diagrams/quickStyle10.xml" ContentType="application/vnd.openxmlformats-officedocument.drawingml.diagramStyle+xml"/>
  <Override PartName="/ppt/diagrams/layout14.xml" ContentType="application/vnd.openxmlformats-officedocument.drawingml.diagramLayout+xml"/>
  <Override PartName="/ppt/diagrams/colors17.xml" ContentType="application/vnd.openxmlformats-officedocument.drawingml.diagramColors+xml"/>
  <Override PartName="/ppt/diagrams/quickStyle21.xml" ContentType="application/vnd.openxmlformats-officedocument.drawingml.diagramStyle+xml"/>
  <Override PartName="/ppt/diagrams/layout32.xml" ContentType="application/vnd.openxmlformats-officedocument.drawingml.diagramLayout+xml"/>
  <Override PartName="/ppt/diagrams/colors35.xml" ContentType="application/vnd.openxmlformats-officedocument.drawingml.diagramColors+xml"/>
  <Override PartName="/ppt/diagrams/layout43.xml" ContentType="application/vnd.openxmlformats-officedocument.drawingml.diagramLayout+xml"/>
  <Override PartName="/ppt/diagrams/data19.xml" ContentType="application/vnd.openxmlformats-officedocument.drawingml.diagramData+xml"/>
  <Override PartName="/ppt/diagrams/layout21.xml" ContentType="application/vnd.openxmlformats-officedocument.drawingml.diagramLayout+xml"/>
  <Override PartName="/ppt/diagrams/colors24.xml" ContentType="application/vnd.openxmlformats-officedocument.drawingml.diagramColors+xml"/>
  <Override PartName="/ppt/diagrams/data37.xml" ContentType="application/vnd.openxmlformats-officedocument.drawingml.diagramData+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diagrams/colors1.xml" ContentType="application/vnd.openxmlformats-officedocument.drawingml.diagramColors+xml"/>
  <Override PartName="/ppt/diagrams/quickStyle4.xml" ContentType="application/vnd.openxmlformats-officedocument.drawingml.diagramStyle+xml"/>
  <Override PartName="/ppt/diagrams/layout10.xml" ContentType="application/vnd.openxmlformats-officedocument.drawingml.diagramLayout+xml"/>
  <Override PartName="/ppt/diagrams/colors13.xml" ContentType="application/vnd.openxmlformats-officedocument.drawingml.diagramColors+xml"/>
  <Override PartName="/ppt/diagrams/data26.xml" ContentType="application/vnd.openxmlformats-officedocument.drawingml.diagramData+xml"/>
  <Override PartName="/ppt/diagrams/colors31.xml" ContentType="application/vnd.openxmlformats-officedocument.drawingml.diagramColors+xml"/>
  <Override PartName="/ppt/diagrams/colors42.xml" ContentType="application/vnd.openxmlformats-officedocument.drawingml.diagramColors+xml"/>
  <Override PartName="/ppt/diagrams/data44.xml" ContentType="application/vnd.openxmlformats-officedocument.drawingml.diagramData+xml"/>
  <Override PartName="/ppt/slideMasters/slideMaster1.xml" ContentType="application/vnd.openxmlformats-officedocument.presentationml.slideMaster+xml"/>
  <Override PartName="/ppt/slides/slide27.xml" ContentType="application/vnd.openxmlformats-officedocument.presentationml.slide+xml"/>
  <Override PartName="/ppt/slideLayouts/slideLayout4.xml" ContentType="application/vnd.openxmlformats-officedocument.presentationml.slideLayout+xml"/>
  <Override PartName="/ppt/diagrams/data15.xml" ContentType="application/vnd.openxmlformats-officedocument.drawingml.diagramData+xml"/>
  <Override PartName="/ppt/diagrams/colors20.xml" ContentType="application/vnd.openxmlformats-officedocument.drawingml.diagramColors+xml"/>
  <Override PartName="/ppt/diagrams/data33.xml" ContentType="application/vnd.openxmlformats-officedocument.drawingml.diagramData+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diagrams/data11.xml" ContentType="application/vnd.openxmlformats-officedocument.drawingml.diagramData+xml"/>
  <Override PartName="/ppt/diagrams/quickStyle19.xml" ContentType="application/vnd.openxmlformats-officedocument.drawingml.diagramStyle+xml"/>
  <Override PartName="/ppt/diagrams/data22.xml" ContentType="application/vnd.openxmlformats-officedocument.drawingml.diagramData+xml"/>
  <Override PartName="/ppt/diagrams/quickStyle37.xml" ContentType="application/vnd.openxmlformats-officedocument.drawingml.diagramStyle+xml"/>
  <Override PartName="/ppt/diagrams/data40.xml" ContentType="application/vnd.openxmlformats-officedocument.drawingml.diagramData+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diagrams/layout7.xml" ContentType="application/vnd.openxmlformats-officedocument.drawingml.diagramLayout+xml"/>
  <Override PartName="/ppt/diagrams/data8.xml" ContentType="application/vnd.openxmlformats-officedocument.drawingml.diagramData+xml"/>
  <Override PartName="/ppt/diagrams/quickStyle26.xml" ContentType="application/vnd.openxmlformats-officedocument.drawingml.diagramStyl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diagrams/quickStyle15.xml" ContentType="application/vnd.openxmlformats-officedocument.drawingml.diagramStyle+xml"/>
  <Override PartName="/ppt/diagrams/layout19.xml" ContentType="application/vnd.openxmlformats-officedocument.drawingml.diagramLayout+xml"/>
  <Override PartName="/ppt/diagrams/quickStyle33.xml" ContentType="application/vnd.openxmlformats-officedocument.drawingml.diagramStyle+xml"/>
  <Override PartName="/ppt/diagrams/layout37.xml" ContentType="application/vnd.openxmlformats-officedocument.drawingml.diagramLayout+xml"/>
  <Override PartName="/ppt/diagrams/quickStyle44.xml" ContentType="application/vnd.openxmlformats-officedocument.drawingml.diagramStyle+xml"/>
  <Override PartName="/ppt/diagrams/layout3.xml" ContentType="application/vnd.openxmlformats-officedocument.drawingml.diagramLayout+xml"/>
  <Override PartName="/ppt/diagrams/data4.xml" ContentType="application/vnd.openxmlformats-officedocument.drawingml.diagramData+xml"/>
  <Override PartName="/ppt/diagrams/layout15.xml" ContentType="application/vnd.openxmlformats-officedocument.drawingml.diagramLayout+xml"/>
  <Override PartName="/ppt/diagrams/quickStyle22.xml" ContentType="application/vnd.openxmlformats-officedocument.drawingml.diagramStyle+xml"/>
  <Override PartName="/ppt/diagrams/layout26.xml" ContentType="application/vnd.openxmlformats-officedocument.drawingml.diagramLayout+xml"/>
  <Override PartName="/ppt/diagrams/colors29.xml" ContentType="application/vnd.openxmlformats-officedocument.drawingml.diagramColors+xml"/>
  <Override PartName="/ppt/diagrams/layout44.xml" ContentType="application/vnd.openxmlformats-officedocument.drawingml.diagramLayout+xml"/>
  <Override PartName="/ppt/diagrams/colors6.xml" ContentType="application/vnd.openxmlformats-officedocument.drawingml.diagramColors+xml"/>
  <Override PartName="/ppt/diagrams/quickStyle9.xml" ContentType="application/vnd.openxmlformats-officedocument.drawingml.diagramStyle+xml"/>
  <Override PartName="/ppt/diagrams/quickStyle11.xml" ContentType="application/vnd.openxmlformats-officedocument.drawingml.diagramStyle+xml"/>
  <Override PartName="/ppt/diagrams/colors18.xml" ContentType="application/vnd.openxmlformats-officedocument.drawingml.diagramColors+xml"/>
  <Override PartName="/ppt/diagrams/layout33.xml" ContentType="application/vnd.openxmlformats-officedocument.drawingml.diagramLayout+xml"/>
  <Override PartName="/ppt/diagrams/colors36.xml" ContentType="application/vnd.openxmlformats-officedocument.drawingml.diagramColors+xml"/>
  <Override PartName="/ppt/diagrams/quickStyle40.xml" ContentType="application/vnd.openxmlformats-officedocument.drawingml.diagramStyle+xml"/>
  <Override PartName="/ppt/slides/slide7.xml" ContentType="application/vnd.openxmlformats-officedocument.presentationml.slide+xml"/>
  <Override PartName="/ppt/slideLayouts/slideLayout9.xml" ContentType="application/vnd.openxmlformats-officedocument.presentationml.slideLayout+xml"/>
  <Override PartName="/ppt/diagrams/layout11.xml" ContentType="application/vnd.openxmlformats-officedocument.drawingml.diagramLayout+xml"/>
  <Override PartName="/ppt/diagrams/colors14.xml" ContentType="application/vnd.openxmlformats-officedocument.drawingml.diagramColors+xml"/>
  <Override PartName="/ppt/diagrams/layout22.xml" ContentType="application/vnd.openxmlformats-officedocument.drawingml.diagramLayout+xml"/>
  <Override PartName="/ppt/diagrams/colors25.xml" ContentType="application/vnd.openxmlformats-officedocument.drawingml.diagramColors+xml"/>
  <Override PartName="/ppt/diagrams/data27.xml" ContentType="application/vnd.openxmlformats-officedocument.drawingml.diagramData+xml"/>
  <Override PartName="/ppt/diagrams/data38.xml" ContentType="application/vnd.openxmlformats-officedocument.drawingml.diagramData+xml"/>
  <Override PartName="/ppt/diagrams/layout40.xml" ContentType="application/vnd.openxmlformats-officedocument.drawingml.diagramLayout+xml"/>
  <Override PartName="/ppt/diagrams/colors43.xml" ContentType="application/vnd.openxmlformats-officedocument.drawingml.diagramColors+xml"/>
  <Override PartName="/ppt/slides/slide28.xml" ContentType="application/vnd.openxmlformats-officedocument.presentationml.slide+xml"/>
  <Override PartName="/ppt/slides/slide39.xml" ContentType="application/vnd.openxmlformats-officedocument.presentationml.slide+xml"/>
  <Override PartName="/ppt/diagrams/colors2.xml" ContentType="application/vnd.openxmlformats-officedocument.drawingml.diagramColors+xml"/>
  <Override PartName="/ppt/diagrams/quickStyle5.xml" ContentType="application/vnd.openxmlformats-officedocument.drawingml.diagramStyle+xml"/>
  <Override PartName="/ppt/diagrams/data16.xml" ContentType="application/vnd.openxmlformats-officedocument.drawingml.diagramData+xml"/>
  <Override PartName="/ppt/diagrams/colors32.xml" ContentType="application/vnd.openxmlformats-officedocument.drawingml.diagramColors+xml"/>
  <Override PartName="/ppt/diagrams/data34.xml" ContentType="application/vnd.openxmlformats-officedocument.drawingml.diagramData+xml"/>
  <Override PartName="/ppt/diagrams/data45.xml" ContentType="application/vnd.openxmlformats-officedocument.drawingml.diagramData+xml"/>
  <Override PartName="/ppt/slides/slide3.xml" ContentType="application/vnd.openxmlformats-officedocument.presentationml.slide+xml"/>
  <Override PartName="/ppt/slides/slide17.xml" ContentType="application/vnd.openxmlformats-officedocument.presentationml.slide+xml"/>
  <Override PartName="/ppt/slideLayouts/slideLayout5.xml" ContentType="application/vnd.openxmlformats-officedocument.presentationml.slideLayout+xml"/>
  <Override PartName="/ppt/diagrams/colors10.xml" ContentType="application/vnd.openxmlformats-officedocument.drawingml.diagramColors+xml"/>
  <Override PartName="/ppt/diagrams/colors21.xml" ContentType="application/vnd.openxmlformats-officedocument.drawingml.diagramColors+xml"/>
  <Override PartName="/ppt/diagrams/data23.xml" ContentType="application/vnd.openxmlformats-officedocument.drawingml.diagramData+xml"/>
  <Override PartName="/ppt/slides/slide24.xml" ContentType="application/vnd.openxmlformats-officedocument.presentationml.slide+xml"/>
  <Override PartName="/ppt/slides/slide35.xml" ContentType="application/vnd.openxmlformats-officedocument.presentationml.slide+xml"/>
  <Default Extension="jpeg" ContentType="image/jpeg"/>
  <Override PartName="/ppt/diagrams/quickStyle1.xml" ContentType="application/vnd.openxmlformats-officedocument.drawingml.diagramStyle+xml"/>
  <Override PartName="/ppt/diagrams/layout8.xml" ContentType="application/vnd.openxmlformats-officedocument.drawingml.diagramLayout+xml"/>
  <Override PartName="/ppt/diagrams/data12.xml" ContentType="application/vnd.openxmlformats-officedocument.drawingml.diagramData+xml"/>
  <Override PartName="/ppt/diagrams/data30.xml" ContentType="application/vnd.openxmlformats-officedocument.drawingml.diagramData+xml"/>
  <Override PartName="/ppt/diagrams/quickStyle38.xml" ContentType="application/vnd.openxmlformats-officedocument.drawingml.diagramStyle+xml"/>
  <Override PartName="/ppt/diagrams/data41.xml" ContentType="application/vnd.openxmlformats-officedocument.drawingml.diagramData+xml"/>
  <Override PartName="/ppt/slides/slide13.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diagrams/data9.xml" ContentType="application/vnd.openxmlformats-officedocument.drawingml.diagramData+xml"/>
  <Override PartName="/ppt/diagrams/quickStyle16.xml" ContentType="application/vnd.openxmlformats-officedocument.drawingml.diagramStyle+xml"/>
  <Override PartName="/ppt/diagrams/quickStyle27.xml" ContentType="application/vnd.openxmlformats-officedocument.drawingml.diagramStyle+xml"/>
  <Override PartName="/ppt/diagrams/layout38.xml" ContentType="application/vnd.openxmlformats-officedocument.drawingml.diagramLayout+xml"/>
  <Override PartName="/ppt/diagrams/quickStyle45.xml" ContentType="application/vnd.openxmlformats-officedocument.drawingml.diagramStyle+xml"/>
  <Override PartName="/ppt/slides/slide20.xml" ContentType="application/vnd.openxmlformats-officedocument.presentationml.slide+xml"/>
  <Override PartName="/ppt/diagrams/layout4.xml" ContentType="application/vnd.openxmlformats-officedocument.drawingml.diagramLayout+xml"/>
  <Override PartName="/ppt/diagrams/layout27.xml" ContentType="application/vnd.openxmlformats-officedocument.drawingml.diagramLayout+xml"/>
  <Override PartName="/ppt/diagrams/quickStyle34.xml" ContentType="application/vnd.openxmlformats-officedocument.drawingml.diagramStyle+xml"/>
  <Override PartName="/ppt/diagrams/data5.xml" ContentType="application/vnd.openxmlformats-officedocument.drawingml.diagramData+xml"/>
  <Override PartName="/ppt/diagrams/colors7.xml" ContentType="application/vnd.openxmlformats-officedocument.drawingml.diagramColors+xml"/>
  <Override PartName="/ppt/diagrams/quickStyle12.xml" ContentType="application/vnd.openxmlformats-officedocument.drawingml.diagramStyle+xml"/>
  <Override PartName="/ppt/diagrams/layout16.xml" ContentType="application/vnd.openxmlformats-officedocument.drawingml.diagramLayout+xml"/>
  <Override PartName="/ppt/diagrams/colors19.xml" ContentType="application/vnd.openxmlformats-officedocument.drawingml.diagramColors+xml"/>
  <Override PartName="/ppt/diagrams/quickStyle23.xml" ContentType="application/vnd.openxmlformats-officedocument.drawingml.diagramStyle+xml"/>
  <Override PartName="/ppt/diagrams/layout34.xml" ContentType="application/vnd.openxmlformats-officedocument.drawingml.diagramLayout+xml"/>
  <Override PartName="/ppt/diagrams/colors37.xml" ContentType="application/vnd.openxmlformats-officedocument.drawingml.diagramColors+xml"/>
  <Override PartName="/ppt/diagrams/quickStyle41.xml" ContentType="application/vnd.openxmlformats-officedocument.drawingml.diagramStyle+xml"/>
  <Override PartName="/ppt/diagrams/layout45.xml" ContentType="application/vnd.openxmlformats-officedocument.drawingml.diagramLayout+xml"/>
  <Override PartName="/ppt/diagrams/layout23.xml" ContentType="application/vnd.openxmlformats-officedocument.drawingml.diagramLayout+xml"/>
  <Override PartName="/ppt/diagrams/colors26.xml" ContentType="application/vnd.openxmlformats-officedocument.drawingml.diagramColors+xml"/>
  <Override PartName="/ppt/diagrams/quickStyle30.xml" ContentType="application/vnd.openxmlformats-officedocument.drawingml.diagramStyle+xml"/>
  <Override PartName="/ppt/diagrams/data39.xml" ContentType="application/vnd.openxmlformats-officedocument.drawingml.diagramData+xml"/>
  <Override PartName="/ppt/diagrams/layout41.xml" ContentType="application/vnd.openxmlformats-officedocument.drawingml.diagramLayout+xml"/>
  <Override PartName="/ppt/slides/slide8.xml" ContentType="application/vnd.openxmlformats-officedocument.presentationml.slide+xml"/>
  <Override PartName="/ppt/diagrams/data1.xml" ContentType="application/vnd.openxmlformats-officedocument.drawingml.diagramData+xml"/>
  <Override PartName="/ppt/diagrams/colors3.xml" ContentType="application/vnd.openxmlformats-officedocument.drawingml.diagramColors+xml"/>
  <Override PartName="/ppt/diagrams/quickStyle6.xml" ContentType="application/vnd.openxmlformats-officedocument.drawingml.diagramStyle+xml"/>
  <Override PartName="/ppt/diagrams/layout12.xml" ContentType="application/vnd.openxmlformats-officedocument.drawingml.diagramLayout+xml"/>
  <Override PartName="/ppt/diagrams/colors15.xml" ContentType="application/vnd.openxmlformats-officedocument.drawingml.diagramColors+xml"/>
  <Override PartName="/ppt/diagrams/data28.xml" ContentType="application/vnd.openxmlformats-officedocument.drawingml.diagramData+xml"/>
  <Override PartName="/ppt/diagrams/layout30.xml" ContentType="application/vnd.openxmlformats-officedocument.drawingml.diagramLayout+xml"/>
  <Override PartName="/ppt/diagrams/colors33.xml" ContentType="application/vnd.openxmlformats-officedocument.drawingml.diagramColors+xml"/>
  <Override PartName="/ppt/diagrams/colors44.xml" ContentType="application/vnd.openxmlformats-officedocument.drawingml.diagramColors+xml"/>
  <Override PartName="/ppt/slides/slide29.xml" ContentType="application/vnd.openxmlformats-officedocument.presentationml.slide+xml"/>
  <Override PartName="/ppt/diagrams/data17.xml" ContentType="application/vnd.openxmlformats-officedocument.drawingml.diagramData+xml"/>
  <Override PartName="/ppt/slides/slide4.xml" ContentType="application/vnd.openxmlformats-officedocument.presentationml.slide+xml"/>
  <Override PartName="/ppt/slides/slide18.xml" ContentType="application/vnd.openxmlformats-officedocument.presentationml.slide+xml"/>
  <Override PartName="/ppt/slideLayouts/slideLayout6.xml" ContentType="application/vnd.openxmlformats-officedocument.presentationml.slideLayout+xml"/>
  <Override PartName="/ppt/diagrams/quickStyle2.xml" ContentType="application/vnd.openxmlformats-officedocument.drawingml.diagramStyle+xml"/>
  <Override PartName="/ppt/diagrams/colors40.xml" ContentType="application/vnd.openxmlformats-officedocument.drawingml.diagramColors+xml"/>
  <Override PartName="/ppt/diagrams/data42.xml" ContentType="application/vnd.openxmlformats-officedocument.drawingml.diagramData+xml"/>
  <Override PartName="/ppt/theme/theme1.xml" ContentType="application/vnd.openxmlformats-officedocument.theme+xml"/>
  <Override PartName="/ppt/diagrams/data31.xml" ContentType="application/vnd.openxmlformats-officedocument.drawingml.diagramData+xml"/>
  <Override PartName="/ppt/slides/slide32.xml" ContentType="application/vnd.openxmlformats-officedocument.presentationml.slide+xml"/>
  <Override PartName="/ppt/diagrams/data20.xml" ContentType="application/vnd.openxmlformats-officedocument.drawingml.diagramData+xml"/>
  <Override PartName="/ppt/diagrams/quickStyle35.xml" ContentType="application/vnd.openxmlformats-officedocument.drawingml.diagramStyle+xml"/>
  <Override PartName="/ppt/slides/slide10.xml" ContentType="application/vnd.openxmlformats-officedocument.presentationml.slide+xml"/>
  <Override PartName="/ppt/slides/slide21.xml" ContentType="application/vnd.openxmlformats-officedocument.presentationml.slide+xml"/>
  <Override PartName="/ppt/diagrams/layout5.xml" ContentType="application/vnd.openxmlformats-officedocument.drawingml.diagramLayout+xml"/>
  <Override PartName="/ppt/diagrams/data6.xml" ContentType="application/vnd.openxmlformats-officedocument.drawingml.diagramData+xml"/>
  <Override PartName="/ppt/diagrams/quickStyle24.xml" ContentType="application/vnd.openxmlformats-officedocument.drawingml.diagramStyle+xml"/>
  <Override PartName="/ppt/diagrams/colors8.xml" ContentType="application/vnd.openxmlformats-officedocument.drawingml.diagramColors+xml"/>
  <Override PartName="/ppt/diagrams/quickStyle13.xml" ContentType="application/vnd.openxmlformats-officedocument.drawingml.diagramStyle+xml"/>
  <Override PartName="/ppt/diagrams/layout35.xml" ContentType="application/vnd.openxmlformats-officedocument.drawingml.diagramLayout+xml"/>
  <Override PartName="/ppt/diagrams/layout13.xml" ContentType="application/vnd.openxmlformats-officedocument.drawingml.diagramLayout+xml"/>
  <Override PartName="/ppt/diagrams/layout24.xml" ContentType="application/vnd.openxmlformats-officedocument.drawingml.diagramLayout+xml"/>
  <Override PartName="/ppt/diagrams/colors45.xml" ContentType="application/vnd.openxmlformats-officedocument.drawingml.diagramColors+xml"/>
  <Override PartName="/ppt/slides/slide9.xml" ContentType="application/vnd.openxmlformats-officedocument.presentationml.slide+xml"/>
  <Override PartName="/ppt/viewProps.xml" ContentType="application/vnd.openxmlformats-officedocument.presentationml.viewProps+xml"/>
  <Override PartName="/ppt/diagrams/quickStyle7.xml" ContentType="application/vnd.openxmlformats-officedocument.drawingml.diagramStyle+xml"/>
  <Override PartName="/ppt/diagrams/colors34.xml" ContentType="application/vnd.openxmlformats-officedocument.drawingml.diagramColors+xml"/>
  <Override PartName="/ppt/diagrams/colors12.xml" ContentType="application/vnd.openxmlformats-officedocument.drawingml.diagramColors+xml"/>
  <Override PartName="/ppt/diagrams/colors23.xml" ContentType="application/vnd.openxmlformats-officedocument.drawingml.diagramColors+xml"/>
  <Override PartName="/ppt/diagrams/data25.xml" ContentType="application/vnd.openxmlformats-officedocument.drawingml.diagramData+xml"/>
  <Override PartName="/ppt/diagrams/data36.xml" ContentType="application/vnd.openxmlformats-officedocument.drawingml.diagramData+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 id="295" r:id="rId41"/>
    <p:sldId id="296" r:id="rId42"/>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65" d="100"/>
          <a:sy n="65" d="100"/>
        </p:scale>
        <p:origin x="-1524" y="-102"/>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presProps" Target="presProp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61150FCA-B9C2-43E0-BAEB-EDC2E2ADB547}" type="doc">
      <dgm:prSet loTypeId="urn:microsoft.com/office/officeart/2005/8/layout/process2" loCatId="process" qsTypeId="urn:microsoft.com/office/officeart/2005/8/quickstyle/3d3" qsCatId="3D" csTypeId="urn:microsoft.com/office/officeart/2005/8/colors/accent1_2" csCatId="accent1" phldr="1"/>
      <dgm:spPr/>
    </dgm:pt>
    <dgm:pt modelId="{64638FE1-3DAB-4360-8FE7-2D21C9018E55}">
      <dgm:prSet phldrT="[文本]"/>
      <dgm:spPr/>
      <dgm:t>
        <a:bodyPr/>
        <a:lstStyle/>
        <a:p>
          <a:r>
            <a:rPr lang="en-US" altLang="zh-CN" dirty="0" smtClean="0"/>
            <a:t>【</a:t>
          </a:r>
          <a:r>
            <a:rPr lang="zh-CN" altLang="en-US" dirty="0" smtClean="0"/>
            <a:t>文件</a:t>
          </a:r>
          <a:r>
            <a:rPr lang="en-US" altLang="zh-CN" dirty="0" smtClean="0"/>
            <a:t>】</a:t>
          </a:r>
          <a:endParaRPr lang="zh-CN" altLang="en-US" dirty="0"/>
        </a:p>
      </dgm:t>
    </dgm:pt>
    <dgm:pt modelId="{A5464A91-FD55-4336-BC27-AF8928B666C5}" type="parTrans" cxnId="{382A6E91-66AD-47A1-BC06-6076E79A2489}">
      <dgm:prSet/>
      <dgm:spPr/>
      <dgm:t>
        <a:bodyPr/>
        <a:lstStyle/>
        <a:p>
          <a:endParaRPr lang="zh-CN" altLang="en-US"/>
        </a:p>
      </dgm:t>
    </dgm:pt>
    <dgm:pt modelId="{0C761F28-5C9D-461A-9421-75630FE6DA99}" type="sibTrans" cxnId="{382A6E91-66AD-47A1-BC06-6076E79A2489}">
      <dgm:prSet/>
      <dgm:spPr/>
      <dgm:t>
        <a:bodyPr/>
        <a:lstStyle/>
        <a:p>
          <a:endParaRPr lang="zh-CN" altLang="en-US"/>
        </a:p>
      </dgm:t>
    </dgm:pt>
    <dgm:pt modelId="{D872CE4D-0998-447D-A988-BD42D2C5A613}">
      <dgm:prSet phldrT="[文本]"/>
      <dgm:spPr/>
      <dgm:t>
        <a:bodyPr/>
        <a:lstStyle/>
        <a:p>
          <a:r>
            <a:rPr lang="en-US" altLang="zh-CN" dirty="0" smtClean="0"/>
            <a:t>【</a:t>
          </a:r>
          <a:r>
            <a:rPr lang="zh-CN" altLang="en-US" dirty="0" smtClean="0"/>
            <a:t>准备</a:t>
          </a:r>
          <a:r>
            <a:rPr lang="en-US" altLang="zh-CN" dirty="0" smtClean="0"/>
            <a:t>】</a:t>
          </a:r>
          <a:endParaRPr lang="zh-CN" altLang="en-US" dirty="0"/>
        </a:p>
      </dgm:t>
    </dgm:pt>
    <dgm:pt modelId="{18B2E17A-5A7A-4F06-99AE-564722979759}" type="parTrans" cxnId="{46960E67-8821-4272-9B07-7764BD712AC7}">
      <dgm:prSet/>
      <dgm:spPr/>
      <dgm:t>
        <a:bodyPr/>
        <a:lstStyle/>
        <a:p>
          <a:endParaRPr lang="zh-CN" altLang="en-US"/>
        </a:p>
      </dgm:t>
    </dgm:pt>
    <dgm:pt modelId="{4ED44EBB-99EB-4FD6-B76C-ABAFD093F106}" type="sibTrans" cxnId="{46960E67-8821-4272-9B07-7764BD712AC7}">
      <dgm:prSet/>
      <dgm:spPr/>
      <dgm:t>
        <a:bodyPr/>
        <a:lstStyle/>
        <a:p>
          <a:endParaRPr lang="zh-CN" altLang="en-US"/>
        </a:p>
      </dgm:t>
    </dgm:pt>
    <dgm:pt modelId="{129FB960-4A75-4801-A1AB-55F7A21669F4}">
      <dgm:prSet phldrT="[文本]"/>
      <dgm:spPr/>
      <dgm:t>
        <a:bodyPr/>
        <a:lstStyle/>
        <a:p>
          <a:r>
            <a:rPr lang="en-US" altLang="zh-CN" dirty="0" smtClean="0"/>
            <a:t>【</a:t>
          </a:r>
          <a:r>
            <a:rPr lang="zh-CN" altLang="en-US" dirty="0" smtClean="0"/>
            <a:t>模型属性</a:t>
          </a:r>
          <a:r>
            <a:rPr lang="en-US" altLang="zh-CN" dirty="0" smtClean="0"/>
            <a:t>】</a:t>
          </a:r>
          <a:endParaRPr lang="zh-CN" altLang="en-US" dirty="0"/>
        </a:p>
      </dgm:t>
    </dgm:pt>
    <dgm:pt modelId="{554A96C7-4DE3-42E7-A873-C6A8B07434C4}" type="parTrans" cxnId="{91A52D18-EEF2-41FE-BA29-7BDB83AF213B}">
      <dgm:prSet/>
      <dgm:spPr/>
      <dgm:t>
        <a:bodyPr/>
        <a:lstStyle/>
        <a:p>
          <a:endParaRPr lang="zh-CN" altLang="en-US"/>
        </a:p>
      </dgm:t>
    </dgm:pt>
    <dgm:pt modelId="{E94D8FC9-95FC-4830-9F1C-CE7BCE1A91AF}" type="sibTrans" cxnId="{91A52D18-EEF2-41FE-BA29-7BDB83AF213B}">
      <dgm:prSet/>
      <dgm:spPr/>
      <dgm:t>
        <a:bodyPr/>
        <a:lstStyle/>
        <a:p>
          <a:endParaRPr lang="zh-CN" altLang="en-US"/>
        </a:p>
      </dgm:t>
    </dgm:pt>
    <dgm:pt modelId="{212565FC-71E4-4431-9E72-CBC7887505AC}" type="pres">
      <dgm:prSet presAssocID="{61150FCA-B9C2-43E0-BAEB-EDC2E2ADB547}" presName="linearFlow" presStyleCnt="0">
        <dgm:presLayoutVars>
          <dgm:resizeHandles val="exact"/>
        </dgm:presLayoutVars>
      </dgm:prSet>
      <dgm:spPr/>
    </dgm:pt>
    <dgm:pt modelId="{DCBD264A-E907-4D44-A642-537CACD3FCD7}" type="pres">
      <dgm:prSet presAssocID="{64638FE1-3DAB-4360-8FE7-2D21C9018E55}" presName="node" presStyleLbl="node1" presStyleIdx="0" presStyleCnt="3">
        <dgm:presLayoutVars>
          <dgm:bulletEnabled val="1"/>
        </dgm:presLayoutVars>
      </dgm:prSet>
      <dgm:spPr/>
      <dgm:t>
        <a:bodyPr/>
        <a:lstStyle/>
        <a:p>
          <a:endParaRPr lang="zh-CN" altLang="en-US"/>
        </a:p>
      </dgm:t>
    </dgm:pt>
    <dgm:pt modelId="{5DF9C582-205B-4952-BEED-B8A04C51B5CD}" type="pres">
      <dgm:prSet presAssocID="{0C761F28-5C9D-461A-9421-75630FE6DA99}" presName="sibTrans" presStyleLbl="sibTrans2D1" presStyleIdx="0" presStyleCnt="2"/>
      <dgm:spPr/>
      <dgm:t>
        <a:bodyPr/>
        <a:lstStyle/>
        <a:p>
          <a:endParaRPr lang="zh-CN" altLang="en-US"/>
        </a:p>
      </dgm:t>
    </dgm:pt>
    <dgm:pt modelId="{FEB87F66-4F86-4DF3-9ED6-3FDF79B44DA2}" type="pres">
      <dgm:prSet presAssocID="{0C761F28-5C9D-461A-9421-75630FE6DA99}" presName="connectorText" presStyleLbl="sibTrans2D1" presStyleIdx="0" presStyleCnt="2"/>
      <dgm:spPr/>
      <dgm:t>
        <a:bodyPr/>
        <a:lstStyle/>
        <a:p>
          <a:endParaRPr lang="zh-CN" altLang="en-US"/>
        </a:p>
      </dgm:t>
    </dgm:pt>
    <dgm:pt modelId="{20AD741F-4CEC-4ECB-9206-DD1F79738EC5}" type="pres">
      <dgm:prSet presAssocID="{D872CE4D-0998-447D-A988-BD42D2C5A613}" presName="node" presStyleLbl="node1" presStyleIdx="1" presStyleCnt="3">
        <dgm:presLayoutVars>
          <dgm:bulletEnabled val="1"/>
        </dgm:presLayoutVars>
      </dgm:prSet>
      <dgm:spPr/>
      <dgm:t>
        <a:bodyPr/>
        <a:lstStyle/>
        <a:p>
          <a:endParaRPr lang="zh-CN" altLang="en-US"/>
        </a:p>
      </dgm:t>
    </dgm:pt>
    <dgm:pt modelId="{0939A1A2-F33F-480D-8F1F-9A7D6D1F235A}" type="pres">
      <dgm:prSet presAssocID="{4ED44EBB-99EB-4FD6-B76C-ABAFD093F106}" presName="sibTrans" presStyleLbl="sibTrans2D1" presStyleIdx="1" presStyleCnt="2"/>
      <dgm:spPr/>
      <dgm:t>
        <a:bodyPr/>
        <a:lstStyle/>
        <a:p>
          <a:endParaRPr lang="zh-CN" altLang="en-US"/>
        </a:p>
      </dgm:t>
    </dgm:pt>
    <dgm:pt modelId="{8A5002CC-EDEF-4438-BC26-21AFC3870DC3}" type="pres">
      <dgm:prSet presAssocID="{4ED44EBB-99EB-4FD6-B76C-ABAFD093F106}" presName="connectorText" presStyleLbl="sibTrans2D1" presStyleIdx="1" presStyleCnt="2"/>
      <dgm:spPr/>
      <dgm:t>
        <a:bodyPr/>
        <a:lstStyle/>
        <a:p>
          <a:endParaRPr lang="zh-CN" altLang="en-US"/>
        </a:p>
      </dgm:t>
    </dgm:pt>
    <dgm:pt modelId="{31DBD5A3-9FF0-4D58-92A0-A006DA42839A}" type="pres">
      <dgm:prSet presAssocID="{129FB960-4A75-4801-A1AB-55F7A21669F4}" presName="node" presStyleLbl="node1" presStyleIdx="2" presStyleCnt="3" custScaleX="103054" custScaleY="99691">
        <dgm:presLayoutVars>
          <dgm:bulletEnabled val="1"/>
        </dgm:presLayoutVars>
      </dgm:prSet>
      <dgm:spPr/>
      <dgm:t>
        <a:bodyPr/>
        <a:lstStyle/>
        <a:p>
          <a:endParaRPr lang="zh-CN" altLang="en-US"/>
        </a:p>
      </dgm:t>
    </dgm:pt>
  </dgm:ptLst>
  <dgm:cxnLst>
    <dgm:cxn modelId="{65F966C9-A95F-4F40-9B73-FD8315324289}" type="presOf" srcId="{0C761F28-5C9D-461A-9421-75630FE6DA99}" destId="{5DF9C582-205B-4952-BEED-B8A04C51B5CD}" srcOrd="0" destOrd="0" presId="urn:microsoft.com/office/officeart/2005/8/layout/process2"/>
    <dgm:cxn modelId="{183E5DF1-3AB4-49AA-A470-8C4E502E2C27}" type="presOf" srcId="{64638FE1-3DAB-4360-8FE7-2D21C9018E55}" destId="{DCBD264A-E907-4D44-A642-537CACD3FCD7}" srcOrd="0" destOrd="0" presId="urn:microsoft.com/office/officeart/2005/8/layout/process2"/>
    <dgm:cxn modelId="{744BC263-CD71-4C12-AF36-E97147341A19}" type="presOf" srcId="{D872CE4D-0998-447D-A988-BD42D2C5A613}" destId="{20AD741F-4CEC-4ECB-9206-DD1F79738EC5}" srcOrd="0" destOrd="0" presId="urn:microsoft.com/office/officeart/2005/8/layout/process2"/>
    <dgm:cxn modelId="{46960E67-8821-4272-9B07-7764BD712AC7}" srcId="{61150FCA-B9C2-43E0-BAEB-EDC2E2ADB547}" destId="{D872CE4D-0998-447D-A988-BD42D2C5A613}" srcOrd="1" destOrd="0" parTransId="{18B2E17A-5A7A-4F06-99AE-564722979759}" sibTransId="{4ED44EBB-99EB-4FD6-B76C-ABAFD093F106}"/>
    <dgm:cxn modelId="{F773FF5B-47EB-442E-8CA1-368F43695025}" type="presOf" srcId="{4ED44EBB-99EB-4FD6-B76C-ABAFD093F106}" destId="{0939A1A2-F33F-480D-8F1F-9A7D6D1F235A}" srcOrd="0" destOrd="0" presId="urn:microsoft.com/office/officeart/2005/8/layout/process2"/>
    <dgm:cxn modelId="{5529128C-BD9A-41AA-B8BC-FB60BE786ACE}" type="presOf" srcId="{0C761F28-5C9D-461A-9421-75630FE6DA99}" destId="{FEB87F66-4F86-4DF3-9ED6-3FDF79B44DA2}" srcOrd="1" destOrd="0" presId="urn:microsoft.com/office/officeart/2005/8/layout/process2"/>
    <dgm:cxn modelId="{E73C8941-F3AE-426C-9DE5-DBC6822D4C7A}" type="presOf" srcId="{61150FCA-B9C2-43E0-BAEB-EDC2E2ADB547}" destId="{212565FC-71E4-4431-9E72-CBC7887505AC}" srcOrd="0" destOrd="0" presId="urn:microsoft.com/office/officeart/2005/8/layout/process2"/>
    <dgm:cxn modelId="{32371635-9580-432E-A295-1A058BB05FCB}" type="presOf" srcId="{4ED44EBB-99EB-4FD6-B76C-ABAFD093F106}" destId="{8A5002CC-EDEF-4438-BC26-21AFC3870DC3}" srcOrd="1" destOrd="0" presId="urn:microsoft.com/office/officeart/2005/8/layout/process2"/>
    <dgm:cxn modelId="{E459D47C-BAEE-4C0D-819E-19580F5247F1}" type="presOf" srcId="{129FB960-4A75-4801-A1AB-55F7A21669F4}" destId="{31DBD5A3-9FF0-4D58-92A0-A006DA42839A}" srcOrd="0" destOrd="0" presId="urn:microsoft.com/office/officeart/2005/8/layout/process2"/>
    <dgm:cxn modelId="{91A52D18-EEF2-41FE-BA29-7BDB83AF213B}" srcId="{61150FCA-B9C2-43E0-BAEB-EDC2E2ADB547}" destId="{129FB960-4A75-4801-A1AB-55F7A21669F4}" srcOrd="2" destOrd="0" parTransId="{554A96C7-4DE3-42E7-A873-C6A8B07434C4}" sibTransId="{E94D8FC9-95FC-4830-9F1C-CE7BCE1A91AF}"/>
    <dgm:cxn modelId="{382A6E91-66AD-47A1-BC06-6076E79A2489}" srcId="{61150FCA-B9C2-43E0-BAEB-EDC2E2ADB547}" destId="{64638FE1-3DAB-4360-8FE7-2D21C9018E55}" srcOrd="0" destOrd="0" parTransId="{A5464A91-FD55-4336-BC27-AF8928B666C5}" sibTransId="{0C761F28-5C9D-461A-9421-75630FE6DA99}"/>
    <dgm:cxn modelId="{0BD6E604-82E8-4AE5-908F-D613F0B642E9}" type="presParOf" srcId="{212565FC-71E4-4431-9E72-CBC7887505AC}" destId="{DCBD264A-E907-4D44-A642-537CACD3FCD7}" srcOrd="0" destOrd="0" presId="urn:microsoft.com/office/officeart/2005/8/layout/process2"/>
    <dgm:cxn modelId="{6AFC3E2D-19C8-44CD-B6CD-B5CD9AC21499}" type="presParOf" srcId="{212565FC-71E4-4431-9E72-CBC7887505AC}" destId="{5DF9C582-205B-4952-BEED-B8A04C51B5CD}" srcOrd="1" destOrd="0" presId="urn:microsoft.com/office/officeart/2005/8/layout/process2"/>
    <dgm:cxn modelId="{E6515B7F-B031-42E1-AFEB-BFB7512D31A0}" type="presParOf" srcId="{5DF9C582-205B-4952-BEED-B8A04C51B5CD}" destId="{FEB87F66-4F86-4DF3-9ED6-3FDF79B44DA2}" srcOrd="0" destOrd="0" presId="urn:microsoft.com/office/officeart/2005/8/layout/process2"/>
    <dgm:cxn modelId="{3EB8279B-D4B0-4B3F-B3A2-545C6CED953D}" type="presParOf" srcId="{212565FC-71E4-4431-9E72-CBC7887505AC}" destId="{20AD741F-4CEC-4ECB-9206-DD1F79738EC5}" srcOrd="2" destOrd="0" presId="urn:microsoft.com/office/officeart/2005/8/layout/process2"/>
    <dgm:cxn modelId="{A53F7561-DA7F-4F97-B599-EC1FAEA31185}" type="presParOf" srcId="{212565FC-71E4-4431-9E72-CBC7887505AC}" destId="{0939A1A2-F33F-480D-8F1F-9A7D6D1F235A}" srcOrd="3" destOrd="0" presId="urn:microsoft.com/office/officeart/2005/8/layout/process2"/>
    <dgm:cxn modelId="{57C98076-2B75-46FC-8190-8DFAFC4CCB7A}" type="presParOf" srcId="{0939A1A2-F33F-480D-8F1F-9A7D6D1F235A}" destId="{8A5002CC-EDEF-4438-BC26-21AFC3870DC3}" srcOrd="0" destOrd="0" presId="urn:microsoft.com/office/officeart/2005/8/layout/process2"/>
    <dgm:cxn modelId="{464D3294-66AF-464D-9F64-F2EEE5AB8020}" type="presParOf" srcId="{212565FC-71E4-4431-9E72-CBC7887505AC}" destId="{31DBD5A3-9FF0-4D58-92A0-A006DA42839A}" srcOrd="4" destOrd="0" presId="urn:microsoft.com/office/officeart/2005/8/layout/process2"/>
  </dgm:cxnLst>
  <dgm:bg/>
  <dgm:whole/>
</dgm:dataModel>
</file>

<file path=ppt/diagrams/data10.xml><?xml version="1.0" encoding="utf-8"?>
<dgm:dataModel xmlns:dgm="http://schemas.openxmlformats.org/drawingml/2006/diagram" xmlns:a="http://schemas.openxmlformats.org/drawingml/2006/main">
  <dgm:ptLst>
    <dgm:pt modelId="{78C16019-881B-4661-B427-FAD64CE95F8B}" type="doc">
      <dgm:prSet loTypeId="urn:microsoft.com/office/officeart/2005/8/layout/process1" loCatId="process" qsTypeId="urn:microsoft.com/office/officeart/2005/8/quickstyle/3d3" qsCatId="3D" csTypeId="urn:microsoft.com/office/officeart/2005/8/colors/accent1_2" csCatId="accent1" phldr="1"/>
      <dgm:spPr/>
    </dgm:pt>
    <dgm:pt modelId="{6C1B7223-AA8F-4D9D-BE52-AEE68899A0D3}">
      <dgm:prSet phldrT="[文本]"/>
      <dgm:spPr/>
      <dgm:t>
        <a:bodyPr/>
        <a:lstStyle/>
        <a:p>
          <a:r>
            <a:rPr lang="en-US" altLang="zh-CN" dirty="0" smtClean="0"/>
            <a:t>【</a:t>
          </a:r>
          <a:r>
            <a:rPr lang="zh-CN" altLang="en-US" dirty="0" smtClean="0"/>
            <a:t>设置</a:t>
          </a:r>
          <a:r>
            <a:rPr lang="en-US" altLang="zh-CN" dirty="0" smtClean="0"/>
            <a:t>】</a:t>
          </a:r>
          <a:endParaRPr lang="zh-CN" altLang="en-US" dirty="0"/>
        </a:p>
      </dgm:t>
    </dgm:pt>
    <dgm:pt modelId="{ECC2DEDA-E559-4341-B2BE-35FA6F870437}" type="parTrans" cxnId="{2713FCFC-8A4A-4F71-92FB-DD17FE0EB55F}">
      <dgm:prSet/>
      <dgm:spPr/>
      <dgm:t>
        <a:bodyPr/>
        <a:lstStyle/>
        <a:p>
          <a:endParaRPr lang="zh-CN" altLang="en-US"/>
        </a:p>
      </dgm:t>
    </dgm:pt>
    <dgm:pt modelId="{05F4C2AE-34DA-425C-B289-2B2C804A7FC6}" type="sibTrans" cxnId="{2713FCFC-8A4A-4F71-92FB-DD17FE0EB55F}">
      <dgm:prSet/>
      <dgm:spPr/>
      <dgm:t>
        <a:bodyPr/>
        <a:lstStyle/>
        <a:p>
          <a:endParaRPr lang="zh-CN" altLang="en-US"/>
        </a:p>
      </dgm:t>
    </dgm:pt>
    <dgm:pt modelId="{B72EE3E9-974F-4A71-A8E8-72F78D3218E9}">
      <dgm:prSet phldrT="[文本]"/>
      <dgm:spPr/>
      <dgm:t>
        <a:bodyPr/>
        <a:lstStyle/>
        <a:p>
          <a:r>
            <a:rPr lang="en-US" altLang="zh-CN" dirty="0" smtClean="0"/>
            <a:t>【</a:t>
          </a:r>
          <a:r>
            <a:rPr lang="zh-CN" altLang="en-US" dirty="0" smtClean="0"/>
            <a:t>更改模型单位</a:t>
          </a:r>
          <a:r>
            <a:rPr lang="en-US" altLang="zh-CN" dirty="0" smtClean="0"/>
            <a:t>】</a:t>
          </a:r>
          <a:endParaRPr lang="zh-CN" altLang="en-US" dirty="0"/>
        </a:p>
      </dgm:t>
    </dgm:pt>
    <dgm:pt modelId="{CDE71361-2656-477F-B63F-E6A28585AB49}" type="parTrans" cxnId="{D629F15D-FA2B-4F07-B635-F5A59AF48455}">
      <dgm:prSet/>
      <dgm:spPr/>
      <dgm:t>
        <a:bodyPr/>
        <a:lstStyle/>
        <a:p>
          <a:endParaRPr lang="zh-CN" altLang="en-US"/>
        </a:p>
      </dgm:t>
    </dgm:pt>
    <dgm:pt modelId="{31329A33-4F12-4C44-B5A6-384284FEB1A7}" type="sibTrans" cxnId="{D629F15D-FA2B-4F07-B635-F5A59AF48455}">
      <dgm:prSet/>
      <dgm:spPr/>
      <dgm:t>
        <a:bodyPr/>
        <a:lstStyle/>
        <a:p>
          <a:endParaRPr lang="zh-CN" altLang="en-US"/>
        </a:p>
      </dgm:t>
    </dgm:pt>
    <dgm:pt modelId="{12EC0004-94B2-4D61-A7AB-5C70EC08A857}" type="pres">
      <dgm:prSet presAssocID="{78C16019-881B-4661-B427-FAD64CE95F8B}" presName="Name0" presStyleCnt="0">
        <dgm:presLayoutVars>
          <dgm:dir/>
          <dgm:resizeHandles val="exact"/>
        </dgm:presLayoutVars>
      </dgm:prSet>
      <dgm:spPr/>
    </dgm:pt>
    <dgm:pt modelId="{50B935D1-2FB9-4D00-BE60-6499B476F273}" type="pres">
      <dgm:prSet presAssocID="{6C1B7223-AA8F-4D9D-BE52-AEE68899A0D3}" presName="node" presStyleLbl="node1" presStyleIdx="0" presStyleCnt="2">
        <dgm:presLayoutVars>
          <dgm:bulletEnabled val="1"/>
        </dgm:presLayoutVars>
      </dgm:prSet>
      <dgm:spPr/>
    </dgm:pt>
    <dgm:pt modelId="{42655BD4-126F-47D1-AF35-1C0B195B05CA}" type="pres">
      <dgm:prSet presAssocID="{05F4C2AE-34DA-425C-B289-2B2C804A7FC6}" presName="sibTrans" presStyleLbl="sibTrans2D1" presStyleIdx="0" presStyleCnt="1"/>
      <dgm:spPr/>
    </dgm:pt>
    <dgm:pt modelId="{E1A274F0-AB01-408A-A354-52144E1650E1}" type="pres">
      <dgm:prSet presAssocID="{05F4C2AE-34DA-425C-B289-2B2C804A7FC6}" presName="connectorText" presStyleLbl="sibTrans2D1" presStyleIdx="0" presStyleCnt="1"/>
      <dgm:spPr/>
    </dgm:pt>
    <dgm:pt modelId="{31316EE3-3ADF-40EF-82EC-5923A1C402ED}" type="pres">
      <dgm:prSet presAssocID="{B72EE3E9-974F-4A71-A8E8-72F78D3218E9}" presName="node" presStyleLbl="node1" presStyleIdx="1" presStyleCnt="2">
        <dgm:presLayoutVars>
          <dgm:bulletEnabled val="1"/>
        </dgm:presLayoutVars>
      </dgm:prSet>
      <dgm:spPr/>
    </dgm:pt>
  </dgm:ptLst>
  <dgm:cxnLst>
    <dgm:cxn modelId="{36DA737A-9DF3-4179-9FBC-2AE160D19F52}" type="presOf" srcId="{B72EE3E9-974F-4A71-A8E8-72F78D3218E9}" destId="{31316EE3-3ADF-40EF-82EC-5923A1C402ED}" srcOrd="0" destOrd="0" presId="urn:microsoft.com/office/officeart/2005/8/layout/process1"/>
    <dgm:cxn modelId="{2713FCFC-8A4A-4F71-92FB-DD17FE0EB55F}" srcId="{78C16019-881B-4661-B427-FAD64CE95F8B}" destId="{6C1B7223-AA8F-4D9D-BE52-AEE68899A0D3}" srcOrd="0" destOrd="0" parTransId="{ECC2DEDA-E559-4341-B2BE-35FA6F870437}" sibTransId="{05F4C2AE-34DA-425C-B289-2B2C804A7FC6}"/>
    <dgm:cxn modelId="{50C808E5-E067-4AF2-821E-5995B6EAFA61}" type="presOf" srcId="{05F4C2AE-34DA-425C-B289-2B2C804A7FC6}" destId="{42655BD4-126F-47D1-AF35-1C0B195B05CA}" srcOrd="0" destOrd="0" presId="urn:microsoft.com/office/officeart/2005/8/layout/process1"/>
    <dgm:cxn modelId="{13C435C1-7B5C-4D92-A1B2-84A1825D64B7}" type="presOf" srcId="{78C16019-881B-4661-B427-FAD64CE95F8B}" destId="{12EC0004-94B2-4D61-A7AB-5C70EC08A857}" srcOrd="0" destOrd="0" presId="urn:microsoft.com/office/officeart/2005/8/layout/process1"/>
    <dgm:cxn modelId="{C0F88FDB-E7AA-45CE-83F0-6E969B29A15A}" type="presOf" srcId="{6C1B7223-AA8F-4D9D-BE52-AEE68899A0D3}" destId="{50B935D1-2FB9-4D00-BE60-6499B476F273}" srcOrd="0" destOrd="0" presId="urn:microsoft.com/office/officeart/2005/8/layout/process1"/>
    <dgm:cxn modelId="{3F6BC7CC-0C05-48C3-A5C9-0D4ED255BD54}" type="presOf" srcId="{05F4C2AE-34DA-425C-B289-2B2C804A7FC6}" destId="{E1A274F0-AB01-408A-A354-52144E1650E1}" srcOrd="1" destOrd="0" presId="urn:microsoft.com/office/officeart/2005/8/layout/process1"/>
    <dgm:cxn modelId="{D629F15D-FA2B-4F07-B635-F5A59AF48455}" srcId="{78C16019-881B-4661-B427-FAD64CE95F8B}" destId="{B72EE3E9-974F-4A71-A8E8-72F78D3218E9}" srcOrd="1" destOrd="0" parTransId="{CDE71361-2656-477F-B63F-E6A28585AB49}" sibTransId="{31329A33-4F12-4C44-B5A6-384284FEB1A7}"/>
    <dgm:cxn modelId="{23689A3F-D687-46DA-A6F4-DF5C495AF31B}" type="presParOf" srcId="{12EC0004-94B2-4D61-A7AB-5C70EC08A857}" destId="{50B935D1-2FB9-4D00-BE60-6499B476F273}" srcOrd="0" destOrd="0" presId="urn:microsoft.com/office/officeart/2005/8/layout/process1"/>
    <dgm:cxn modelId="{93871171-4627-496A-BECD-636DB1371821}" type="presParOf" srcId="{12EC0004-94B2-4D61-A7AB-5C70EC08A857}" destId="{42655BD4-126F-47D1-AF35-1C0B195B05CA}" srcOrd="1" destOrd="0" presId="urn:microsoft.com/office/officeart/2005/8/layout/process1"/>
    <dgm:cxn modelId="{7F5D9F90-7168-4DF2-9D7E-8DFCE231E072}" type="presParOf" srcId="{42655BD4-126F-47D1-AF35-1C0B195B05CA}" destId="{E1A274F0-AB01-408A-A354-52144E1650E1}" srcOrd="0" destOrd="0" presId="urn:microsoft.com/office/officeart/2005/8/layout/process1"/>
    <dgm:cxn modelId="{F17F9CE7-1B12-4F8A-A090-8383A419AE60}" type="presParOf" srcId="{12EC0004-94B2-4D61-A7AB-5C70EC08A857}" destId="{31316EE3-3ADF-40EF-82EC-5923A1C402ED}" srcOrd="2" destOrd="0" presId="urn:microsoft.com/office/officeart/2005/8/layout/process1"/>
  </dgm:cxnLst>
  <dgm:bg/>
  <dgm:whole/>
</dgm:dataModel>
</file>

<file path=ppt/diagrams/data11.xml><?xml version="1.0" encoding="utf-8"?>
<dgm:dataModel xmlns:dgm="http://schemas.openxmlformats.org/drawingml/2006/diagram" xmlns:a="http://schemas.openxmlformats.org/drawingml/2006/main">
  <dgm:ptLst>
    <dgm:pt modelId="{3930D499-2D2E-45F1-AF25-DF271DB2086F}" type="doc">
      <dgm:prSet loTypeId="urn:microsoft.com/office/officeart/2005/8/layout/process1" loCatId="process" qsTypeId="urn:microsoft.com/office/officeart/2005/8/quickstyle/3d3" qsCatId="3D" csTypeId="urn:microsoft.com/office/officeart/2005/8/colors/accent1_2" csCatId="accent1" phldr="1"/>
      <dgm:spPr/>
    </dgm:pt>
    <dgm:pt modelId="{F54D6557-573B-4B77-B7DF-E01E1F50BAC0}">
      <dgm:prSet phldrT="[文本]"/>
      <dgm:spPr/>
      <dgm:t>
        <a:bodyPr/>
        <a:lstStyle/>
        <a:p>
          <a:r>
            <a:rPr lang="en-US" altLang="zh-CN" dirty="0" smtClean="0"/>
            <a:t>【</a:t>
          </a:r>
          <a:r>
            <a:rPr lang="zh-CN" altLang="en-US" dirty="0" smtClean="0"/>
            <a:t>解释尺寸</a:t>
          </a:r>
          <a:r>
            <a:rPr lang="en-US" altLang="zh-CN" dirty="0" smtClean="0"/>
            <a:t>】</a:t>
          </a:r>
          <a:endParaRPr lang="zh-CN" altLang="en-US" dirty="0"/>
        </a:p>
      </dgm:t>
    </dgm:pt>
    <dgm:pt modelId="{0B1DAC49-4A8D-4B60-8BAD-6FED3A99EDE4}" type="parTrans" cxnId="{912D2006-41C4-46ED-9D1E-5F4647C45DF0}">
      <dgm:prSet/>
      <dgm:spPr/>
      <dgm:t>
        <a:bodyPr/>
        <a:lstStyle/>
        <a:p>
          <a:endParaRPr lang="zh-CN" altLang="en-US"/>
        </a:p>
      </dgm:t>
    </dgm:pt>
    <dgm:pt modelId="{13F91E75-56E3-4145-ADD7-E828B4EEF89A}" type="sibTrans" cxnId="{912D2006-41C4-46ED-9D1E-5F4647C45DF0}">
      <dgm:prSet/>
      <dgm:spPr/>
      <dgm:t>
        <a:bodyPr/>
        <a:lstStyle/>
        <a:p>
          <a:endParaRPr lang="zh-CN" altLang="en-US"/>
        </a:p>
      </dgm:t>
    </dgm:pt>
    <dgm:pt modelId="{3793C382-56A6-46FD-BD30-E9B079E1E0EE}">
      <dgm:prSet phldrT="[文本]"/>
      <dgm:spPr/>
      <dgm:t>
        <a:bodyPr/>
        <a:lstStyle/>
        <a:p>
          <a:r>
            <a:rPr lang="en-US" altLang="zh-CN" dirty="0" smtClean="0"/>
            <a:t>【</a:t>
          </a:r>
          <a:r>
            <a:rPr lang="zh-CN" altLang="en-US" dirty="0" smtClean="0"/>
            <a:t>确定</a:t>
          </a:r>
          <a:r>
            <a:rPr lang="en-US" altLang="zh-CN" dirty="0" smtClean="0"/>
            <a:t>】</a:t>
          </a:r>
          <a:endParaRPr lang="zh-CN" altLang="en-US" dirty="0"/>
        </a:p>
      </dgm:t>
    </dgm:pt>
    <dgm:pt modelId="{AFD4F1AC-1A13-42B6-8020-37E560BF4EE7}" type="parTrans" cxnId="{E4D3B7A6-3540-4664-9C56-6B0369F90B9D}">
      <dgm:prSet/>
      <dgm:spPr/>
      <dgm:t>
        <a:bodyPr/>
        <a:lstStyle/>
        <a:p>
          <a:endParaRPr lang="zh-CN" altLang="en-US"/>
        </a:p>
      </dgm:t>
    </dgm:pt>
    <dgm:pt modelId="{F64DAA57-77FC-425D-BFB8-D89D60380354}" type="sibTrans" cxnId="{E4D3B7A6-3540-4664-9C56-6B0369F90B9D}">
      <dgm:prSet/>
      <dgm:spPr/>
      <dgm:t>
        <a:bodyPr/>
        <a:lstStyle/>
        <a:p>
          <a:endParaRPr lang="zh-CN" altLang="en-US"/>
        </a:p>
      </dgm:t>
    </dgm:pt>
    <dgm:pt modelId="{089F3C16-03A5-4993-8CC2-47AE37BF2B74}" type="pres">
      <dgm:prSet presAssocID="{3930D499-2D2E-45F1-AF25-DF271DB2086F}" presName="Name0" presStyleCnt="0">
        <dgm:presLayoutVars>
          <dgm:dir/>
          <dgm:resizeHandles val="exact"/>
        </dgm:presLayoutVars>
      </dgm:prSet>
      <dgm:spPr/>
    </dgm:pt>
    <dgm:pt modelId="{1B5A378E-804D-4554-854E-1A9D9217B90A}" type="pres">
      <dgm:prSet presAssocID="{F54D6557-573B-4B77-B7DF-E01E1F50BAC0}" presName="node" presStyleLbl="node1" presStyleIdx="0" presStyleCnt="2">
        <dgm:presLayoutVars>
          <dgm:bulletEnabled val="1"/>
        </dgm:presLayoutVars>
      </dgm:prSet>
      <dgm:spPr/>
    </dgm:pt>
    <dgm:pt modelId="{F29B6CF0-161A-4256-80CB-FFF2FCE5C1E3}" type="pres">
      <dgm:prSet presAssocID="{13F91E75-56E3-4145-ADD7-E828B4EEF89A}" presName="sibTrans" presStyleLbl="sibTrans2D1" presStyleIdx="0" presStyleCnt="1"/>
      <dgm:spPr/>
    </dgm:pt>
    <dgm:pt modelId="{C6D3B268-57EB-4F0E-BDDE-539A3F9F0EA7}" type="pres">
      <dgm:prSet presAssocID="{13F91E75-56E3-4145-ADD7-E828B4EEF89A}" presName="connectorText" presStyleLbl="sibTrans2D1" presStyleIdx="0" presStyleCnt="1"/>
      <dgm:spPr/>
    </dgm:pt>
    <dgm:pt modelId="{AA311923-84C0-4625-AC20-7E8C91FA7C3B}" type="pres">
      <dgm:prSet presAssocID="{3793C382-56A6-46FD-BD30-E9B079E1E0EE}" presName="node" presStyleLbl="node1" presStyleIdx="1" presStyleCnt="2">
        <dgm:presLayoutVars>
          <dgm:bulletEnabled val="1"/>
        </dgm:presLayoutVars>
      </dgm:prSet>
      <dgm:spPr/>
    </dgm:pt>
  </dgm:ptLst>
  <dgm:cxnLst>
    <dgm:cxn modelId="{91D07D33-C709-4080-ABA3-4B2187D3AAFF}" type="presOf" srcId="{3793C382-56A6-46FD-BD30-E9B079E1E0EE}" destId="{AA311923-84C0-4625-AC20-7E8C91FA7C3B}" srcOrd="0" destOrd="0" presId="urn:microsoft.com/office/officeart/2005/8/layout/process1"/>
    <dgm:cxn modelId="{912D2006-41C4-46ED-9D1E-5F4647C45DF0}" srcId="{3930D499-2D2E-45F1-AF25-DF271DB2086F}" destId="{F54D6557-573B-4B77-B7DF-E01E1F50BAC0}" srcOrd="0" destOrd="0" parTransId="{0B1DAC49-4A8D-4B60-8BAD-6FED3A99EDE4}" sibTransId="{13F91E75-56E3-4145-ADD7-E828B4EEF89A}"/>
    <dgm:cxn modelId="{E4D3B7A6-3540-4664-9C56-6B0369F90B9D}" srcId="{3930D499-2D2E-45F1-AF25-DF271DB2086F}" destId="{3793C382-56A6-46FD-BD30-E9B079E1E0EE}" srcOrd="1" destOrd="0" parTransId="{AFD4F1AC-1A13-42B6-8020-37E560BF4EE7}" sibTransId="{F64DAA57-77FC-425D-BFB8-D89D60380354}"/>
    <dgm:cxn modelId="{6CB59F5F-BB2C-43C8-A7BE-F38204123641}" type="presOf" srcId="{13F91E75-56E3-4145-ADD7-E828B4EEF89A}" destId="{C6D3B268-57EB-4F0E-BDDE-539A3F9F0EA7}" srcOrd="1" destOrd="0" presId="urn:microsoft.com/office/officeart/2005/8/layout/process1"/>
    <dgm:cxn modelId="{A50A72D0-59D6-468D-B6E7-FA99F6DF0910}" type="presOf" srcId="{13F91E75-56E3-4145-ADD7-E828B4EEF89A}" destId="{F29B6CF0-161A-4256-80CB-FFF2FCE5C1E3}" srcOrd="0" destOrd="0" presId="urn:microsoft.com/office/officeart/2005/8/layout/process1"/>
    <dgm:cxn modelId="{C0FA22D2-BF8F-4DE9-90A2-829BFC91D198}" type="presOf" srcId="{3930D499-2D2E-45F1-AF25-DF271DB2086F}" destId="{089F3C16-03A5-4993-8CC2-47AE37BF2B74}" srcOrd="0" destOrd="0" presId="urn:microsoft.com/office/officeart/2005/8/layout/process1"/>
    <dgm:cxn modelId="{F9C1D436-B306-4943-AFC4-4165118B8D15}" type="presOf" srcId="{F54D6557-573B-4B77-B7DF-E01E1F50BAC0}" destId="{1B5A378E-804D-4554-854E-1A9D9217B90A}" srcOrd="0" destOrd="0" presId="urn:microsoft.com/office/officeart/2005/8/layout/process1"/>
    <dgm:cxn modelId="{ED03AE0D-210F-457E-A312-79E4DF97B459}" type="presParOf" srcId="{089F3C16-03A5-4993-8CC2-47AE37BF2B74}" destId="{1B5A378E-804D-4554-854E-1A9D9217B90A}" srcOrd="0" destOrd="0" presId="urn:microsoft.com/office/officeart/2005/8/layout/process1"/>
    <dgm:cxn modelId="{19EF194D-1C03-44CB-B832-D81C70D196AE}" type="presParOf" srcId="{089F3C16-03A5-4993-8CC2-47AE37BF2B74}" destId="{F29B6CF0-161A-4256-80CB-FFF2FCE5C1E3}" srcOrd="1" destOrd="0" presId="urn:microsoft.com/office/officeart/2005/8/layout/process1"/>
    <dgm:cxn modelId="{B7F7882E-5991-41EB-AF36-5EF427D6C16E}" type="presParOf" srcId="{F29B6CF0-161A-4256-80CB-FFF2FCE5C1E3}" destId="{C6D3B268-57EB-4F0E-BDDE-539A3F9F0EA7}" srcOrd="0" destOrd="0" presId="urn:microsoft.com/office/officeart/2005/8/layout/process1"/>
    <dgm:cxn modelId="{FAB6645F-CEEE-48DF-B272-458A81B031B3}" type="presParOf" srcId="{089F3C16-03A5-4993-8CC2-47AE37BF2B74}" destId="{AA311923-84C0-4625-AC20-7E8C91FA7C3B}" srcOrd="2" destOrd="0" presId="urn:microsoft.com/office/officeart/2005/8/layout/process1"/>
  </dgm:cxnLst>
  <dgm:bg/>
  <dgm:whole/>
</dgm:dataModel>
</file>

<file path=ppt/diagrams/data12.xml><?xml version="1.0" encoding="utf-8"?>
<dgm:dataModel xmlns:dgm="http://schemas.openxmlformats.org/drawingml/2006/diagram" xmlns:a="http://schemas.openxmlformats.org/drawingml/2006/main">
  <dgm:ptLst>
    <dgm:pt modelId="{4310D516-7F82-467F-B3E4-1C365B9B12F8}" type="doc">
      <dgm:prSet loTypeId="urn:microsoft.com/office/officeart/2005/8/layout/process2" loCatId="process" qsTypeId="urn:microsoft.com/office/officeart/2005/8/quickstyle/3d3" qsCatId="3D" csTypeId="urn:microsoft.com/office/officeart/2005/8/colors/accent1_2" csCatId="accent1" phldr="1"/>
      <dgm:spPr/>
    </dgm:pt>
    <dgm:pt modelId="{3C5E8920-7F5F-4F6C-A026-54508B43B5A5}">
      <dgm:prSet phldrT="[文本]"/>
      <dgm:spPr/>
      <dgm:t>
        <a:bodyPr/>
        <a:lstStyle/>
        <a:p>
          <a:r>
            <a:rPr lang="en-US" altLang="zh-CN" dirty="0" smtClean="0"/>
            <a:t>【</a:t>
          </a:r>
          <a:r>
            <a:rPr lang="zh-CN" altLang="en-US" dirty="0" smtClean="0"/>
            <a:t>模型属性</a:t>
          </a:r>
          <a:r>
            <a:rPr lang="en-US" altLang="zh-CN" dirty="0" smtClean="0"/>
            <a:t>】</a:t>
          </a:r>
          <a:endParaRPr lang="zh-CN" altLang="en-US" dirty="0"/>
        </a:p>
      </dgm:t>
    </dgm:pt>
    <dgm:pt modelId="{CC9FC3A9-896F-4FF1-80EF-0EE8B490BA90}" type="parTrans" cxnId="{BB4390FF-F86E-4187-9863-7E26675CFA43}">
      <dgm:prSet/>
      <dgm:spPr/>
      <dgm:t>
        <a:bodyPr/>
        <a:lstStyle/>
        <a:p>
          <a:endParaRPr lang="zh-CN" altLang="en-US"/>
        </a:p>
      </dgm:t>
    </dgm:pt>
    <dgm:pt modelId="{3ABB9164-BEE9-4A38-8B6B-7D1B00AD4AF8}" type="sibTrans" cxnId="{BB4390FF-F86E-4187-9863-7E26675CFA43}">
      <dgm:prSet/>
      <dgm:spPr/>
      <dgm:t>
        <a:bodyPr/>
        <a:lstStyle/>
        <a:p>
          <a:endParaRPr lang="zh-CN" altLang="en-US"/>
        </a:p>
      </dgm:t>
    </dgm:pt>
    <dgm:pt modelId="{D9B9C87A-C49E-4234-9CCC-0A509C2B13E7}">
      <dgm:prSet phldrT="[文本]"/>
      <dgm:spPr/>
      <dgm:t>
        <a:bodyPr/>
        <a:lstStyle/>
        <a:p>
          <a:r>
            <a:rPr lang="en-US" altLang="zh-CN" dirty="0" smtClean="0"/>
            <a:t>【</a:t>
          </a:r>
          <a:r>
            <a:rPr lang="zh-CN" altLang="en-US" dirty="0" smtClean="0"/>
            <a:t>材料</a:t>
          </a:r>
          <a:r>
            <a:rPr lang="en-US" altLang="zh-CN" dirty="0" smtClean="0"/>
            <a:t>】</a:t>
          </a:r>
          <a:endParaRPr lang="zh-CN" altLang="en-US" dirty="0"/>
        </a:p>
      </dgm:t>
    </dgm:pt>
    <dgm:pt modelId="{41B49BA0-AFFD-4D72-8D33-77906EF2AF94}" type="parTrans" cxnId="{040D502C-6947-4260-99F2-9E2AFA6D89C8}">
      <dgm:prSet/>
      <dgm:spPr/>
      <dgm:t>
        <a:bodyPr/>
        <a:lstStyle/>
        <a:p>
          <a:endParaRPr lang="zh-CN" altLang="en-US"/>
        </a:p>
      </dgm:t>
    </dgm:pt>
    <dgm:pt modelId="{E90DDC8E-7565-40A7-B137-C97CF31B01F1}" type="sibTrans" cxnId="{040D502C-6947-4260-99F2-9E2AFA6D89C8}">
      <dgm:prSet/>
      <dgm:spPr/>
      <dgm:t>
        <a:bodyPr/>
        <a:lstStyle/>
        <a:p>
          <a:endParaRPr lang="zh-CN" altLang="en-US"/>
        </a:p>
      </dgm:t>
    </dgm:pt>
    <dgm:pt modelId="{1987868E-002C-4A3C-875D-1338EE847D93}">
      <dgm:prSet phldrT="[文本]"/>
      <dgm:spPr/>
      <dgm:t>
        <a:bodyPr/>
        <a:lstStyle/>
        <a:p>
          <a:r>
            <a:rPr lang="en-US" altLang="zh-CN" dirty="0" smtClean="0"/>
            <a:t>【</a:t>
          </a:r>
          <a:r>
            <a:rPr lang="zh-CN" altLang="en-US" dirty="0" smtClean="0"/>
            <a:t>更改</a:t>
          </a:r>
          <a:r>
            <a:rPr lang="en-US" altLang="zh-CN" dirty="0" smtClean="0"/>
            <a:t>】</a:t>
          </a:r>
          <a:endParaRPr lang="zh-CN" altLang="en-US" dirty="0"/>
        </a:p>
      </dgm:t>
    </dgm:pt>
    <dgm:pt modelId="{8D6DC597-305A-4D8C-A567-2E63EE277FE0}" type="parTrans" cxnId="{70F54563-5FCE-4965-83AB-6CC1F31F0D72}">
      <dgm:prSet/>
      <dgm:spPr/>
      <dgm:t>
        <a:bodyPr/>
        <a:lstStyle/>
        <a:p>
          <a:endParaRPr lang="zh-CN" altLang="en-US"/>
        </a:p>
      </dgm:t>
    </dgm:pt>
    <dgm:pt modelId="{096BBCE3-FD69-4074-BFEF-5C11A1280140}" type="sibTrans" cxnId="{70F54563-5FCE-4965-83AB-6CC1F31F0D72}">
      <dgm:prSet/>
      <dgm:spPr/>
      <dgm:t>
        <a:bodyPr/>
        <a:lstStyle/>
        <a:p>
          <a:endParaRPr lang="zh-CN" altLang="en-US"/>
        </a:p>
      </dgm:t>
    </dgm:pt>
    <dgm:pt modelId="{3F022AA6-F896-43DF-A552-57859D11A4DD}" type="pres">
      <dgm:prSet presAssocID="{4310D516-7F82-467F-B3E4-1C365B9B12F8}" presName="linearFlow" presStyleCnt="0">
        <dgm:presLayoutVars>
          <dgm:resizeHandles val="exact"/>
        </dgm:presLayoutVars>
      </dgm:prSet>
      <dgm:spPr/>
    </dgm:pt>
    <dgm:pt modelId="{EB8E064C-69F5-458F-A02E-197E289C11D0}" type="pres">
      <dgm:prSet presAssocID="{3C5E8920-7F5F-4F6C-A026-54508B43B5A5}" presName="node" presStyleLbl="node1" presStyleIdx="0" presStyleCnt="3">
        <dgm:presLayoutVars>
          <dgm:bulletEnabled val="1"/>
        </dgm:presLayoutVars>
      </dgm:prSet>
      <dgm:spPr/>
    </dgm:pt>
    <dgm:pt modelId="{E896340A-E4B2-4ADA-9938-B4538F9220EA}" type="pres">
      <dgm:prSet presAssocID="{3ABB9164-BEE9-4A38-8B6B-7D1B00AD4AF8}" presName="sibTrans" presStyleLbl="sibTrans2D1" presStyleIdx="0" presStyleCnt="2"/>
      <dgm:spPr/>
    </dgm:pt>
    <dgm:pt modelId="{CC2E9CA8-0BF4-43E6-BEC0-5F4AF90AF78C}" type="pres">
      <dgm:prSet presAssocID="{3ABB9164-BEE9-4A38-8B6B-7D1B00AD4AF8}" presName="connectorText" presStyleLbl="sibTrans2D1" presStyleIdx="0" presStyleCnt="2"/>
      <dgm:spPr/>
    </dgm:pt>
    <dgm:pt modelId="{3192C174-03F9-446D-BB67-5582B7A221FE}" type="pres">
      <dgm:prSet presAssocID="{D9B9C87A-C49E-4234-9CCC-0A509C2B13E7}" presName="node" presStyleLbl="node1" presStyleIdx="1" presStyleCnt="3">
        <dgm:presLayoutVars>
          <dgm:bulletEnabled val="1"/>
        </dgm:presLayoutVars>
      </dgm:prSet>
      <dgm:spPr/>
    </dgm:pt>
    <dgm:pt modelId="{5D944571-5D45-4EBF-84C9-13F3FDBD3F49}" type="pres">
      <dgm:prSet presAssocID="{E90DDC8E-7565-40A7-B137-C97CF31B01F1}" presName="sibTrans" presStyleLbl="sibTrans2D1" presStyleIdx="1" presStyleCnt="2"/>
      <dgm:spPr/>
    </dgm:pt>
    <dgm:pt modelId="{EA3E5399-A9DA-45B1-9D6C-2CB932E8D37E}" type="pres">
      <dgm:prSet presAssocID="{E90DDC8E-7565-40A7-B137-C97CF31B01F1}" presName="connectorText" presStyleLbl="sibTrans2D1" presStyleIdx="1" presStyleCnt="2"/>
      <dgm:spPr/>
    </dgm:pt>
    <dgm:pt modelId="{F29B39DB-F2EC-4DC6-AF6B-B0C48099451A}" type="pres">
      <dgm:prSet presAssocID="{1987868E-002C-4A3C-875D-1338EE847D93}" presName="node" presStyleLbl="node1" presStyleIdx="2" presStyleCnt="3">
        <dgm:presLayoutVars>
          <dgm:bulletEnabled val="1"/>
        </dgm:presLayoutVars>
      </dgm:prSet>
      <dgm:spPr/>
    </dgm:pt>
  </dgm:ptLst>
  <dgm:cxnLst>
    <dgm:cxn modelId="{69CCFECB-CCEB-4AEB-827C-CEA5D9D31B31}" type="presOf" srcId="{3ABB9164-BEE9-4A38-8B6B-7D1B00AD4AF8}" destId="{E896340A-E4B2-4ADA-9938-B4538F9220EA}" srcOrd="0" destOrd="0" presId="urn:microsoft.com/office/officeart/2005/8/layout/process2"/>
    <dgm:cxn modelId="{040D502C-6947-4260-99F2-9E2AFA6D89C8}" srcId="{4310D516-7F82-467F-B3E4-1C365B9B12F8}" destId="{D9B9C87A-C49E-4234-9CCC-0A509C2B13E7}" srcOrd="1" destOrd="0" parTransId="{41B49BA0-AFFD-4D72-8D33-77906EF2AF94}" sibTransId="{E90DDC8E-7565-40A7-B137-C97CF31B01F1}"/>
    <dgm:cxn modelId="{19A998E9-36FA-46F2-8FD6-973A213E7DCD}" type="presOf" srcId="{E90DDC8E-7565-40A7-B137-C97CF31B01F1}" destId="{5D944571-5D45-4EBF-84C9-13F3FDBD3F49}" srcOrd="0" destOrd="0" presId="urn:microsoft.com/office/officeart/2005/8/layout/process2"/>
    <dgm:cxn modelId="{8B92D144-AB7D-4D3E-97FB-A1031C2A7220}" type="presOf" srcId="{D9B9C87A-C49E-4234-9CCC-0A509C2B13E7}" destId="{3192C174-03F9-446D-BB67-5582B7A221FE}" srcOrd="0" destOrd="0" presId="urn:microsoft.com/office/officeart/2005/8/layout/process2"/>
    <dgm:cxn modelId="{D5A99D2C-A987-49F5-ACE4-746ED40EA033}" type="presOf" srcId="{E90DDC8E-7565-40A7-B137-C97CF31B01F1}" destId="{EA3E5399-A9DA-45B1-9D6C-2CB932E8D37E}" srcOrd="1" destOrd="0" presId="urn:microsoft.com/office/officeart/2005/8/layout/process2"/>
    <dgm:cxn modelId="{BB4390FF-F86E-4187-9863-7E26675CFA43}" srcId="{4310D516-7F82-467F-B3E4-1C365B9B12F8}" destId="{3C5E8920-7F5F-4F6C-A026-54508B43B5A5}" srcOrd="0" destOrd="0" parTransId="{CC9FC3A9-896F-4FF1-80EF-0EE8B490BA90}" sibTransId="{3ABB9164-BEE9-4A38-8B6B-7D1B00AD4AF8}"/>
    <dgm:cxn modelId="{70F54563-5FCE-4965-83AB-6CC1F31F0D72}" srcId="{4310D516-7F82-467F-B3E4-1C365B9B12F8}" destId="{1987868E-002C-4A3C-875D-1338EE847D93}" srcOrd="2" destOrd="0" parTransId="{8D6DC597-305A-4D8C-A567-2E63EE277FE0}" sibTransId="{096BBCE3-FD69-4074-BFEF-5C11A1280140}"/>
    <dgm:cxn modelId="{34F8422E-1C2A-489C-849B-820959E42E2F}" type="presOf" srcId="{3C5E8920-7F5F-4F6C-A026-54508B43B5A5}" destId="{EB8E064C-69F5-458F-A02E-197E289C11D0}" srcOrd="0" destOrd="0" presId="urn:microsoft.com/office/officeart/2005/8/layout/process2"/>
    <dgm:cxn modelId="{86FDF8FF-6F0B-41C7-B214-74658FA27EE9}" type="presOf" srcId="{1987868E-002C-4A3C-875D-1338EE847D93}" destId="{F29B39DB-F2EC-4DC6-AF6B-B0C48099451A}" srcOrd="0" destOrd="0" presId="urn:microsoft.com/office/officeart/2005/8/layout/process2"/>
    <dgm:cxn modelId="{9962B99B-588F-43D6-B67C-54B100D4EE8E}" type="presOf" srcId="{4310D516-7F82-467F-B3E4-1C365B9B12F8}" destId="{3F022AA6-F896-43DF-A552-57859D11A4DD}" srcOrd="0" destOrd="0" presId="urn:microsoft.com/office/officeart/2005/8/layout/process2"/>
    <dgm:cxn modelId="{F5F48CDB-FAEB-4593-9698-7B172FAAD599}" type="presOf" srcId="{3ABB9164-BEE9-4A38-8B6B-7D1B00AD4AF8}" destId="{CC2E9CA8-0BF4-43E6-BEC0-5F4AF90AF78C}" srcOrd="1" destOrd="0" presId="urn:microsoft.com/office/officeart/2005/8/layout/process2"/>
    <dgm:cxn modelId="{E2D86309-4A2A-4F40-946D-84BB00F883DD}" type="presParOf" srcId="{3F022AA6-F896-43DF-A552-57859D11A4DD}" destId="{EB8E064C-69F5-458F-A02E-197E289C11D0}" srcOrd="0" destOrd="0" presId="urn:microsoft.com/office/officeart/2005/8/layout/process2"/>
    <dgm:cxn modelId="{2EA980F6-6A74-4C1B-B06E-F94A514BA036}" type="presParOf" srcId="{3F022AA6-F896-43DF-A552-57859D11A4DD}" destId="{E896340A-E4B2-4ADA-9938-B4538F9220EA}" srcOrd="1" destOrd="0" presId="urn:microsoft.com/office/officeart/2005/8/layout/process2"/>
    <dgm:cxn modelId="{910F4C5D-2C60-4F56-A7E1-3036591EAE42}" type="presParOf" srcId="{E896340A-E4B2-4ADA-9938-B4538F9220EA}" destId="{CC2E9CA8-0BF4-43E6-BEC0-5F4AF90AF78C}" srcOrd="0" destOrd="0" presId="urn:microsoft.com/office/officeart/2005/8/layout/process2"/>
    <dgm:cxn modelId="{6E8D358E-E4F6-439F-BAA6-2A6DBEAF0B34}" type="presParOf" srcId="{3F022AA6-F896-43DF-A552-57859D11A4DD}" destId="{3192C174-03F9-446D-BB67-5582B7A221FE}" srcOrd="2" destOrd="0" presId="urn:microsoft.com/office/officeart/2005/8/layout/process2"/>
    <dgm:cxn modelId="{BFEF4301-A86B-4249-9E0A-47947C9739C5}" type="presParOf" srcId="{3F022AA6-F896-43DF-A552-57859D11A4DD}" destId="{5D944571-5D45-4EBF-84C9-13F3FDBD3F49}" srcOrd="3" destOrd="0" presId="urn:microsoft.com/office/officeart/2005/8/layout/process2"/>
    <dgm:cxn modelId="{1849C3AE-C8CE-4A31-8907-9F446FDFEF78}" type="presParOf" srcId="{5D944571-5D45-4EBF-84C9-13F3FDBD3F49}" destId="{EA3E5399-A9DA-45B1-9D6C-2CB932E8D37E}" srcOrd="0" destOrd="0" presId="urn:microsoft.com/office/officeart/2005/8/layout/process2"/>
    <dgm:cxn modelId="{E7FB1224-F26E-432C-BD1E-CF0A9DCA51EC}" type="presParOf" srcId="{3F022AA6-F896-43DF-A552-57859D11A4DD}" destId="{F29B39DB-F2EC-4DC6-AF6B-B0C48099451A}" srcOrd="4" destOrd="0" presId="urn:microsoft.com/office/officeart/2005/8/layout/process2"/>
  </dgm:cxnLst>
  <dgm:bg/>
  <dgm:whole/>
</dgm:dataModel>
</file>

<file path=ppt/diagrams/data13.xml><?xml version="1.0" encoding="utf-8"?>
<dgm:dataModel xmlns:dgm="http://schemas.openxmlformats.org/drawingml/2006/diagram" xmlns:a="http://schemas.openxmlformats.org/drawingml/2006/main">
  <dgm:ptLst>
    <dgm:pt modelId="{9B3333E8-B563-4897-B95E-9928F57E8289}" type="doc">
      <dgm:prSet loTypeId="urn:microsoft.com/office/officeart/2005/8/layout/process2" loCatId="process" qsTypeId="urn:microsoft.com/office/officeart/2005/8/quickstyle/3d3" qsCatId="3D" csTypeId="urn:microsoft.com/office/officeart/2005/8/colors/accent1_2" csCatId="accent1" phldr="1"/>
      <dgm:spPr/>
    </dgm:pt>
    <dgm:pt modelId="{0135557B-824C-48B1-A662-362136078107}">
      <dgm:prSet phldrT="[文本]"/>
      <dgm:spPr/>
      <dgm:t>
        <a:bodyPr/>
        <a:lstStyle/>
        <a:p>
          <a:r>
            <a:rPr lang="en-US" altLang="zh-CN" dirty="0" smtClean="0"/>
            <a:t>【</a:t>
          </a:r>
          <a:r>
            <a:rPr lang="zh-CN" altLang="en-US" dirty="0" smtClean="0"/>
            <a:t>文件</a:t>
          </a:r>
          <a:r>
            <a:rPr lang="en-US" altLang="zh-CN" dirty="0" smtClean="0"/>
            <a:t>】</a:t>
          </a:r>
          <a:endParaRPr lang="zh-CN" altLang="en-US" dirty="0"/>
        </a:p>
      </dgm:t>
    </dgm:pt>
    <dgm:pt modelId="{1844AE11-7650-4F3E-8447-938A83A3C269}" type="parTrans" cxnId="{9292DB59-41A6-46B9-9456-F76384AD89F3}">
      <dgm:prSet/>
      <dgm:spPr/>
      <dgm:t>
        <a:bodyPr/>
        <a:lstStyle/>
        <a:p>
          <a:endParaRPr lang="zh-CN" altLang="en-US"/>
        </a:p>
      </dgm:t>
    </dgm:pt>
    <dgm:pt modelId="{E9BD4A95-CFE3-4FED-BF88-88C6ABE151DA}" type="sibTrans" cxnId="{9292DB59-41A6-46B9-9456-F76384AD89F3}">
      <dgm:prSet/>
      <dgm:spPr/>
      <dgm:t>
        <a:bodyPr/>
        <a:lstStyle/>
        <a:p>
          <a:endParaRPr lang="zh-CN" altLang="en-US"/>
        </a:p>
      </dgm:t>
    </dgm:pt>
    <dgm:pt modelId="{8A493210-9073-40A7-A354-072F1D9D5040}">
      <dgm:prSet phldrT="[文本]"/>
      <dgm:spPr/>
      <dgm:t>
        <a:bodyPr/>
        <a:lstStyle/>
        <a:p>
          <a:r>
            <a:rPr lang="en-US" altLang="zh-CN" dirty="0" smtClean="0"/>
            <a:t>【</a:t>
          </a:r>
          <a:r>
            <a:rPr lang="zh-CN" altLang="en-US" dirty="0" smtClean="0"/>
            <a:t>新建</a:t>
          </a:r>
          <a:r>
            <a:rPr lang="en-US" altLang="zh-CN" dirty="0" smtClean="0"/>
            <a:t>】</a:t>
          </a:r>
          <a:endParaRPr lang="zh-CN" altLang="en-US" dirty="0"/>
        </a:p>
      </dgm:t>
    </dgm:pt>
    <dgm:pt modelId="{E9B2CEB2-FFB8-4998-9A02-532A26DDAEBA}" type="parTrans" cxnId="{38B2A77D-E7F0-4F2B-849E-7EB5A77C245E}">
      <dgm:prSet/>
      <dgm:spPr/>
      <dgm:t>
        <a:bodyPr/>
        <a:lstStyle/>
        <a:p>
          <a:endParaRPr lang="zh-CN" altLang="en-US"/>
        </a:p>
      </dgm:t>
    </dgm:pt>
    <dgm:pt modelId="{956A18A3-B00E-4E80-A40D-0966F1F76544}" type="sibTrans" cxnId="{38B2A77D-E7F0-4F2B-849E-7EB5A77C245E}">
      <dgm:prSet/>
      <dgm:spPr/>
      <dgm:t>
        <a:bodyPr/>
        <a:lstStyle/>
        <a:p>
          <a:endParaRPr lang="zh-CN" altLang="en-US"/>
        </a:p>
      </dgm:t>
    </dgm:pt>
    <dgm:pt modelId="{ED08445C-5254-42A4-BE3B-30A5369DAB96}">
      <dgm:prSet phldrT="[文本]"/>
      <dgm:spPr/>
      <dgm:t>
        <a:bodyPr/>
        <a:lstStyle/>
        <a:p>
          <a:r>
            <a:rPr lang="en-US" altLang="zh-CN" dirty="0" smtClean="0"/>
            <a:t>【</a:t>
          </a:r>
          <a:r>
            <a:rPr lang="zh-CN" altLang="en-US" dirty="0" smtClean="0"/>
            <a:t>材料定义</a:t>
          </a:r>
          <a:r>
            <a:rPr lang="en-US" altLang="zh-CN" dirty="0" smtClean="0"/>
            <a:t>】</a:t>
          </a:r>
          <a:endParaRPr lang="zh-CN" altLang="en-US" dirty="0"/>
        </a:p>
      </dgm:t>
    </dgm:pt>
    <dgm:pt modelId="{EA6741F9-0AA4-46F4-AA8A-50E22EC66ED0}" type="parTrans" cxnId="{490F1C0B-B390-456A-941B-068C267EEC02}">
      <dgm:prSet/>
      <dgm:spPr/>
      <dgm:t>
        <a:bodyPr/>
        <a:lstStyle/>
        <a:p>
          <a:endParaRPr lang="zh-CN" altLang="en-US"/>
        </a:p>
      </dgm:t>
    </dgm:pt>
    <dgm:pt modelId="{BD607A23-792C-4662-AA74-4EE9F5767D36}" type="sibTrans" cxnId="{490F1C0B-B390-456A-941B-068C267EEC02}">
      <dgm:prSet/>
      <dgm:spPr/>
      <dgm:t>
        <a:bodyPr/>
        <a:lstStyle/>
        <a:p>
          <a:endParaRPr lang="zh-CN" altLang="en-US"/>
        </a:p>
      </dgm:t>
    </dgm:pt>
    <dgm:pt modelId="{F9DD608C-9AEE-4F39-AE90-10A01980257E}" type="pres">
      <dgm:prSet presAssocID="{9B3333E8-B563-4897-B95E-9928F57E8289}" presName="linearFlow" presStyleCnt="0">
        <dgm:presLayoutVars>
          <dgm:resizeHandles val="exact"/>
        </dgm:presLayoutVars>
      </dgm:prSet>
      <dgm:spPr/>
    </dgm:pt>
    <dgm:pt modelId="{946A92D8-8F39-4C34-A3F7-6E915EA680F4}" type="pres">
      <dgm:prSet presAssocID="{0135557B-824C-48B1-A662-362136078107}" presName="node" presStyleLbl="node1" presStyleIdx="0" presStyleCnt="3">
        <dgm:presLayoutVars>
          <dgm:bulletEnabled val="1"/>
        </dgm:presLayoutVars>
      </dgm:prSet>
      <dgm:spPr/>
    </dgm:pt>
    <dgm:pt modelId="{AFDB8B03-EDC5-42A8-8E0D-EAE8D309E30A}" type="pres">
      <dgm:prSet presAssocID="{E9BD4A95-CFE3-4FED-BF88-88C6ABE151DA}" presName="sibTrans" presStyleLbl="sibTrans2D1" presStyleIdx="0" presStyleCnt="2"/>
      <dgm:spPr/>
    </dgm:pt>
    <dgm:pt modelId="{6407E066-9304-446A-8793-CAC56E244646}" type="pres">
      <dgm:prSet presAssocID="{E9BD4A95-CFE3-4FED-BF88-88C6ABE151DA}" presName="connectorText" presStyleLbl="sibTrans2D1" presStyleIdx="0" presStyleCnt="2"/>
      <dgm:spPr/>
    </dgm:pt>
    <dgm:pt modelId="{9CA4EDA8-5864-40AD-B0D4-EE757AE2D731}" type="pres">
      <dgm:prSet presAssocID="{8A493210-9073-40A7-A354-072F1D9D5040}" presName="node" presStyleLbl="node1" presStyleIdx="1" presStyleCnt="3">
        <dgm:presLayoutVars>
          <dgm:bulletEnabled val="1"/>
        </dgm:presLayoutVars>
      </dgm:prSet>
      <dgm:spPr/>
    </dgm:pt>
    <dgm:pt modelId="{13D11AE1-C5F1-4A00-BD2C-BD2C3EE77CAE}" type="pres">
      <dgm:prSet presAssocID="{956A18A3-B00E-4E80-A40D-0966F1F76544}" presName="sibTrans" presStyleLbl="sibTrans2D1" presStyleIdx="1" presStyleCnt="2"/>
      <dgm:spPr/>
    </dgm:pt>
    <dgm:pt modelId="{03D562BC-B4DF-4BB5-9FC4-0F87AA013F1E}" type="pres">
      <dgm:prSet presAssocID="{956A18A3-B00E-4E80-A40D-0966F1F76544}" presName="connectorText" presStyleLbl="sibTrans2D1" presStyleIdx="1" presStyleCnt="2"/>
      <dgm:spPr/>
    </dgm:pt>
    <dgm:pt modelId="{7406A26E-860D-48BD-B6E4-4B02793563E6}" type="pres">
      <dgm:prSet presAssocID="{ED08445C-5254-42A4-BE3B-30A5369DAB96}" presName="node" presStyleLbl="node1" presStyleIdx="2" presStyleCnt="3">
        <dgm:presLayoutVars>
          <dgm:bulletEnabled val="1"/>
        </dgm:presLayoutVars>
      </dgm:prSet>
      <dgm:spPr/>
    </dgm:pt>
  </dgm:ptLst>
  <dgm:cxnLst>
    <dgm:cxn modelId="{D1B46E44-5F0C-4B0D-B7FD-A1459357A0FB}" type="presOf" srcId="{E9BD4A95-CFE3-4FED-BF88-88C6ABE151DA}" destId="{6407E066-9304-446A-8793-CAC56E244646}" srcOrd="1" destOrd="0" presId="urn:microsoft.com/office/officeart/2005/8/layout/process2"/>
    <dgm:cxn modelId="{60B35565-6EDD-48C0-A5C0-97477F2FB8B6}" type="presOf" srcId="{956A18A3-B00E-4E80-A40D-0966F1F76544}" destId="{03D562BC-B4DF-4BB5-9FC4-0F87AA013F1E}" srcOrd="1" destOrd="0" presId="urn:microsoft.com/office/officeart/2005/8/layout/process2"/>
    <dgm:cxn modelId="{A873A1FE-347D-4C86-9CA9-5DC74333F862}" type="presOf" srcId="{8A493210-9073-40A7-A354-072F1D9D5040}" destId="{9CA4EDA8-5864-40AD-B0D4-EE757AE2D731}" srcOrd="0" destOrd="0" presId="urn:microsoft.com/office/officeart/2005/8/layout/process2"/>
    <dgm:cxn modelId="{612B5B6F-764F-4282-A251-23952D6142BF}" type="presOf" srcId="{9B3333E8-B563-4897-B95E-9928F57E8289}" destId="{F9DD608C-9AEE-4F39-AE90-10A01980257E}" srcOrd="0" destOrd="0" presId="urn:microsoft.com/office/officeart/2005/8/layout/process2"/>
    <dgm:cxn modelId="{38B2A77D-E7F0-4F2B-849E-7EB5A77C245E}" srcId="{9B3333E8-B563-4897-B95E-9928F57E8289}" destId="{8A493210-9073-40A7-A354-072F1D9D5040}" srcOrd="1" destOrd="0" parTransId="{E9B2CEB2-FFB8-4998-9A02-532A26DDAEBA}" sibTransId="{956A18A3-B00E-4E80-A40D-0966F1F76544}"/>
    <dgm:cxn modelId="{D836901B-B949-45DF-9B1E-6D6A3745E4B8}" type="presOf" srcId="{0135557B-824C-48B1-A662-362136078107}" destId="{946A92D8-8F39-4C34-A3F7-6E915EA680F4}" srcOrd="0" destOrd="0" presId="urn:microsoft.com/office/officeart/2005/8/layout/process2"/>
    <dgm:cxn modelId="{64E4CDED-6D18-47BC-9DD3-FCD13D31B014}" type="presOf" srcId="{956A18A3-B00E-4E80-A40D-0966F1F76544}" destId="{13D11AE1-C5F1-4A00-BD2C-BD2C3EE77CAE}" srcOrd="0" destOrd="0" presId="urn:microsoft.com/office/officeart/2005/8/layout/process2"/>
    <dgm:cxn modelId="{490F1C0B-B390-456A-941B-068C267EEC02}" srcId="{9B3333E8-B563-4897-B95E-9928F57E8289}" destId="{ED08445C-5254-42A4-BE3B-30A5369DAB96}" srcOrd="2" destOrd="0" parTransId="{EA6741F9-0AA4-46F4-AA8A-50E22EC66ED0}" sibTransId="{BD607A23-792C-4662-AA74-4EE9F5767D36}"/>
    <dgm:cxn modelId="{1D908B4A-00F9-4559-8102-547AEE336F2F}" type="presOf" srcId="{E9BD4A95-CFE3-4FED-BF88-88C6ABE151DA}" destId="{AFDB8B03-EDC5-42A8-8E0D-EAE8D309E30A}" srcOrd="0" destOrd="0" presId="urn:microsoft.com/office/officeart/2005/8/layout/process2"/>
    <dgm:cxn modelId="{D2AF9D06-9375-4204-BCBB-A004B6332D17}" type="presOf" srcId="{ED08445C-5254-42A4-BE3B-30A5369DAB96}" destId="{7406A26E-860D-48BD-B6E4-4B02793563E6}" srcOrd="0" destOrd="0" presId="urn:microsoft.com/office/officeart/2005/8/layout/process2"/>
    <dgm:cxn modelId="{9292DB59-41A6-46B9-9456-F76384AD89F3}" srcId="{9B3333E8-B563-4897-B95E-9928F57E8289}" destId="{0135557B-824C-48B1-A662-362136078107}" srcOrd="0" destOrd="0" parTransId="{1844AE11-7650-4F3E-8447-938A83A3C269}" sibTransId="{E9BD4A95-CFE3-4FED-BF88-88C6ABE151DA}"/>
    <dgm:cxn modelId="{ECC66A91-CA65-4CC5-8245-90DFF7EAAAC7}" type="presParOf" srcId="{F9DD608C-9AEE-4F39-AE90-10A01980257E}" destId="{946A92D8-8F39-4C34-A3F7-6E915EA680F4}" srcOrd="0" destOrd="0" presId="urn:microsoft.com/office/officeart/2005/8/layout/process2"/>
    <dgm:cxn modelId="{CC88C805-5221-49BF-A4CC-A034AEC12F08}" type="presParOf" srcId="{F9DD608C-9AEE-4F39-AE90-10A01980257E}" destId="{AFDB8B03-EDC5-42A8-8E0D-EAE8D309E30A}" srcOrd="1" destOrd="0" presId="urn:microsoft.com/office/officeart/2005/8/layout/process2"/>
    <dgm:cxn modelId="{75A04FD3-E892-4837-9F7B-7F3CB83EC573}" type="presParOf" srcId="{AFDB8B03-EDC5-42A8-8E0D-EAE8D309E30A}" destId="{6407E066-9304-446A-8793-CAC56E244646}" srcOrd="0" destOrd="0" presId="urn:microsoft.com/office/officeart/2005/8/layout/process2"/>
    <dgm:cxn modelId="{C2518861-6E3E-4CB4-99BA-C61EB539934F}" type="presParOf" srcId="{F9DD608C-9AEE-4F39-AE90-10A01980257E}" destId="{9CA4EDA8-5864-40AD-B0D4-EE757AE2D731}" srcOrd="2" destOrd="0" presId="urn:microsoft.com/office/officeart/2005/8/layout/process2"/>
    <dgm:cxn modelId="{C22B2287-B4D1-4607-AF42-BD76D70FC93D}" type="presParOf" srcId="{F9DD608C-9AEE-4F39-AE90-10A01980257E}" destId="{13D11AE1-C5F1-4A00-BD2C-BD2C3EE77CAE}" srcOrd="3" destOrd="0" presId="urn:microsoft.com/office/officeart/2005/8/layout/process2"/>
    <dgm:cxn modelId="{846DD6E8-C98B-4BF5-AE13-4352CC0B7959}" type="presParOf" srcId="{13D11AE1-C5F1-4A00-BD2C-BD2C3EE77CAE}" destId="{03D562BC-B4DF-4BB5-9FC4-0F87AA013F1E}" srcOrd="0" destOrd="0" presId="urn:microsoft.com/office/officeart/2005/8/layout/process2"/>
    <dgm:cxn modelId="{63A3DE21-0DB4-4117-969E-633B148723C7}" type="presParOf" srcId="{F9DD608C-9AEE-4F39-AE90-10A01980257E}" destId="{7406A26E-860D-48BD-B6E4-4B02793563E6}" srcOrd="4" destOrd="0" presId="urn:microsoft.com/office/officeart/2005/8/layout/process2"/>
  </dgm:cxnLst>
  <dgm:bg/>
  <dgm:whole/>
</dgm:dataModel>
</file>

<file path=ppt/diagrams/data14.xml><?xml version="1.0" encoding="utf-8"?>
<dgm:dataModel xmlns:dgm="http://schemas.openxmlformats.org/drawingml/2006/diagram" xmlns:a="http://schemas.openxmlformats.org/drawingml/2006/main">
  <dgm:ptLst>
    <dgm:pt modelId="{B0EEBD9D-0A5F-4567-8660-A8772BD95F0B}" type="doc">
      <dgm:prSet loTypeId="urn:microsoft.com/office/officeart/2005/8/layout/hProcess3" loCatId="process" qsTypeId="urn:microsoft.com/office/officeart/2005/8/quickstyle/3d3" qsCatId="3D" csTypeId="urn:microsoft.com/office/officeart/2005/8/colors/accent1_2" csCatId="accent1" phldr="1"/>
      <dgm:spPr/>
    </dgm:pt>
    <dgm:pt modelId="{EC44C8D0-DD86-40B4-B84F-759DD88E65EB}">
      <dgm:prSet phldrT="[文本]"/>
      <dgm:spPr/>
      <dgm:t>
        <a:bodyPr/>
        <a:lstStyle/>
        <a:p>
          <a:r>
            <a:rPr lang="en-US" altLang="zh-CN" dirty="0" smtClean="0"/>
            <a:t>【</a:t>
          </a:r>
          <a:r>
            <a:rPr lang="zh-CN" altLang="en-US" dirty="0" smtClean="0"/>
            <a:t>测量</a:t>
          </a:r>
          <a:r>
            <a:rPr lang="en-US" altLang="zh-CN" dirty="0" smtClean="0"/>
            <a:t>】</a:t>
          </a:r>
          <a:endParaRPr lang="zh-CN" altLang="en-US" dirty="0"/>
        </a:p>
      </dgm:t>
    </dgm:pt>
    <dgm:pt modelId="{7EF1492A-4DE8-4F55-B873-409FE7E13A82}" type="parTrans" cxnId="{26D871A6-C1D6-45A2-B0D5-70670E3E46F7}">
      <dgm:prSet/>
      <dgm:spPr/>
      <dgm:t>
        <a:bodyPr/>
        <a:lstStyle/>
        <a:p>
          <a:endParaRPr lang="zh-CN" altLang="en-US"/>
        </a:p>
      </dgm:t>
    </dgm:pt>
    <dgm:pt modelId="{B7226AB3-F7E2-4C1F-A494-5E4132461EC6}" type="sibTrans" cxnId="{26D871A6-C1D6-45A2-B0D5-70670E3E46F7}">
      <dgm:prSet/>
      <dgm:spPr/>
      <dgm:t>
        <a:bodyPr/>
        <a:lstStyle/>
        <a:p>
          <a:endParaRPr lang="zh-CN" altLang="en-US"/>
        </a:p>
      </dgm:t>
    </dgm:pt>
    <dgm:pt modelId="{F9B7F5E1-41A9-4DB5-9B0F-54859DDB4979}" type="pres">
      <dgm:prSet presAssocID="{B0EEBD9D-0A5F-4567-8660-A8772BD95F0B}" presName="Name0" presStyleCnt="0">
        <dgm:presLayoutVars>
          <dgm:dir/>
          <dgm:animLvl val="lvl"/>
          <dgm:resizeHandles val="exact"/>
        </dgm:presLayoutVars>
      </dgm:prSet>
      <dgm:spPr/>
    </dgm:pt>
    <dgm:pt modelId="{33687C56-5FBD-4662-901B-15638612B70B}" type="pres">
      <dgm:prSet presAssocID="{B0EEBD9D-0A5F-4567-8660-A8772BD95F0B}" presName="dummy" presStyleCnt="0"/>
      <dgm:spPr/>
    </dgm:pt>
    <dgm:pt modelId="{6D0E53BC-B183-42BC-9370-1272C84EC244}" type="pres">
      <dgm:prSet presAssocID="{B0EEBD9D-0A5F-4567-8660-A8772BD95F0B}" presName="linH" presStyleCnt="0"/>
      <dgm:spPr/>
    </dgm:pt>
    <dgm:pt modelId="{3B702D6C-1864-464D-AF97-B84F2862B3EA}" type="pres">
      <dgm:prSet presAssocID="{B0EEBD9D-0A5F-4567-8660-A8772BD95F0B}" presName="padding1" presStyleCnt="0"/>
      <dgm:spPr/>
    </dgm:pt>
    <dgm:pt modelId="{0BD10D13-336E-4F08-9547-EA1EE08B8B2E}" type="pres">
      <dgm:prSet presAssocID="{EC44C8D0-DD86-40B4-B84F-759DD88E65EB}" presName="linV" presStyleCnt="0"/>
      <dgm:spPr/>
    </dgm:pt>
    <dgm:pt modelId="{52E78DE9-A907-47C1-8A5F-13DCFAC87E57}" type="pres">
      <dgm:prSet presAssocID="{EC44C8D0-DD86-40B4-B84F-759DD88E65EB}" presName="spVertical1" presStyleCnt="0"/>
      <dgm:spPr/>
    </dgm:pt>
    <dgm:pt modelId="{78595288-D7CA-4B07-8DDA-BE10DA50BA45}" type="pres">
      <dgm:prSet presAssocID="{EC44C8D0-DD86-40B4-B84F-759DD88E65EB}" presName="parTx" presStyleLbl="revTx" presStyleIdx="0" presStyleCnt="1">
        <dgm:presLayoutVars>
          <dgm:chMax val="0"/>
          <dgm:chPref val="0"/>
          <dgm:bulletEnabled val="1"/>
        </dgm:presLayoutVars>
      </dgm:prSet>
      <dgm:spPr/>
    </dgm:pt>
    <dgm:pt modelId="{F7F73C47-9895-4BEA-A4B8-FE35E8148DA5}" type="pres">
      <dgm:prSet presAssocID="{EC44C8D0-DD86-40B4-B84F-759DD88E65EB}" presName="spVertical2" presStyleCnt="0"/>
      <dgm:spPr/>
    </dgm:pt>
    <dgm:pt modelId="{E3ED1C6F-C4FF-4EA4-BD2A-0E41ECEF5C9A}" type="pres">
      <dgm:prSet presAssocID="{EC44C8D0-DD86-40B4-B84F-759DD88E65EB}" presName="spVertical3" presStyleCnt="0"/>
      <dgm:spPr/>
    </dgm:pt>
    <dgm:pt modelId="{6981837D-71CF-466D-ABE8-99A6383DB485}" type="pres">
      <dgm:prSet presAssocID="{B0EEBD9D-0A5F-4567-8660-A8772BD95F0B}" presName="padding2" presStyleCnt="0"/>
      <dgm:spPr/>
    </dgm:pt>
    <dgm:pt modelId="{FEABAD49-D02C-4850-8B04-3107462F1AFC}" type="pres">
      <dgm:prSet presAssocID="{B0EEBD9D-0A5F-4567-8660-A8772BD95F0B}" presName="negArrow" presStyleCnt="0"/>
      <dgm:spPr/>
    </dgm:pt>
    <dgm:pt modelId="{9E96A5AE-C573-4B8C-BCE6-E6DCB85F2FE3}" type="pres">
      <dgm:prSet presAssocID="{B0EEBD9D-0A5F-4567-8660-A8772BD95F0B}" presName="backgroundArrow" presStyleLbl="node1" presStyleIdx="0" presStyleCnt="1"/>
      <dgm:spPr/>
    </dgm:pt>
  </dgm:ptLst>
  <dgm:cxnLst>
    <dgm:cxn modelId="{4151CFC0-5EF6-464A-ACA6-554CECBD73B7}" type="presOf" srcId="{B0EEBD9D-0A5F-4567-8660-A8772BD95F0B}" destId="{F9B7F5E1-41A9-4DB5-9B0F-54859DDB4979}" srcOrd="0" destOrd="0" presId="urn:microsoft.com/office/officeart/2005/8/layout/hProcess3"/>
    <dgm:cxn modelId="{26D871A6-C1D6-45A2-B0D5-70670E3E46F7}" srcId="{B0EEBD9D-0A5F-4567-8660-A8772BD95F0B}" destId="{EC44C8D0-DD86-40B4-B84F-759DD88E65EB}" srcOrd="0" destOrd="0" parTransId="{7EF1492A-4DE8-4F55-B873-409FE7E13A82}" sibTransId="{B7226AB3-F7E2-4C1F-A494-5E4132461EC6}"/>
    <dgm:cxn modelId="{DCC2EC9C-A2E4-4FB6-8CA4-F03CE6EAFBB4}" type="presOf" srcId="{EC44C8D0-DD86-40B4-B84F-759DD88E65EB}" destId="{78595288-D7CA-4B07-8DDA-BE10DA50BA45}" srcOrd="0" destOrd="0" presId="urn:microsoft.com/office/officeart/2005/8/layout/hProcess3"/>
    <dgm:cxn modelId="{9CCB8865-A149-4CD9-957F-39040D2D66C1}" type="presParOf" srcId="{F9B7F5E1-41A9-4DB5-9B0F-54859DDB4979}" destId="{33687C56-5FBD-4662-901B-15638612B70B}" srcOrd="0" destOrd="0" presId="urn:microsoft.com/office/officeart/2005/8/layout/hProcess3"/>
    <dgm:cxn modelId="{39A38B9D-2D70-4630-A404-0D6689CBB297}" type="presParOf" srcId="{F9B7F5E1-41A9-4DB5-9B0F-54859DDB4979}" destId="{6D0E53BC-B183-42BC-9370-1272C84EC244}" srcOrd="1" destOrd="0" presId="urn:microsoft.com/office/officeart/2005/8/layout/hProcess3"/>
    <dgm:cxn modelId="{9E3EF8BF-D875-4ADF-9B11-922F356279C7}" type="presParOf" srcId="{6D0E53BC-B183-42BC-9370-1272C84EC244}" destId="{3B702D6C-1864-464D-AF97-B84F2862B3EA}" srcOrd="0" destOrd="0" presId="urn:microsoft.com/office/officeart/2005/8/layout/hProcess3"/>
    <dgm:cxn modelId="{9FC0CB20-8CF4-40DC-885A-5A6216E14202}" type="presParOf" srcId="{6D0E53BC-B183-42BC-9370-1272C84EC244}" destId="{0BD10D13-336E-4F08-9547-EA1EE08B8B2E}" srcOrd="1" destOrd="0" presId="urn:microsoft.com/office/officeart/2005/8/layout/hProcess3"/>
    <dgm:cxn modelId="{23B73585-8694-4DB1-AA6A-7399503BED0A}" type="presParOf" srcId="{0BD10D13-336E-4F08-9547-EA1EE08B8B2E}" destId="{52E78DE9-A907-47C1-8A5F-13DCFAC87E57}" srcOrd="0" destOrd="0" presId="urn:microsoft.com/office/officeart/2005/8/layout/hProcess3"/>
    <dgm:cxn modelId="{D4820D22-5D80-4B12-9209-CB537B0CCCD1}" type="presParOf" srcId="{0BD10D13-336E-4F08-9547-EA1EE08B8B2E}" destId="{78595288-D7CA-4B07-8DDA-BE10DA50BA45}" srcOrd="1" destOrd="0" presId="urn:microsoft.com/office/officeart/2005/8/layout/hProcess3"/>
    <dgm:cxn modelId="{70E42F92-A72E-4111-90F7-B80D7C175F63}" type="presParOf" srcId="{0BD10D13-336E-4F08-9547-EA1EE08B8B2E}" destId="{F7F73C47-9895-4BEA-A4B8-FE35E8148DA5}" srcOrd="2" destOrd="0" presId="urn:microsoft.com/office/officeart/2005/8/layout/hProcess3"/>
    <dgm:cxn modelId="{6D592BBE-3FAB-4074-B25D-3106C49575B8}" type="presParOf" srcId="{0BD10D13-336E-4F08-9547-EA1EE08B8B2E}" destId="{E3ED1C6F-C4FF-4EA4-BD2A-0E41ECEF5C9A}" srcOrd="3" destOrd="0" presId="urn:microsoft.com/office/officeart/2005/8/layout/hProcess3"/>
    <dgm:cxn modelId="{0F7B5818-1F6F-4CA7-980C-DEDB6DB2E094}" type="presParOf" srcId="{6D0E53BC-B183-42BC-9370-1272C84EC244}" destId="{6981837D-71CF-466D-ABE8-99A6383DB485}" srcOrd="2" destOrd="0" presId="urn:microsoft.com/office/officeart/2005/8/layout/hProcess3"/>
    <dgm:cxn modelId="{B6681FC8-8FE8-4C0E-AA54-7D1B58671B86}" type="presParOf" srcId="{6D0E53BC-B183-42BC-9370-1272C84EC244}" destId="{FEABAD49-D02C-4850-8B04-3107462F1AFC}" srcOrd="3" destOrd="0" presId="urn:microsoft.com/office/officeart/2005/8/layout/hProcess3"/>
    <dgm:cxn modelId="{40FD8092-8143-4A7B-9767-A57154075140}" type="presParOf" srcId="{6D0E53BC-B183-42BC-9370-1272C84EC244}" destId="{9E96A5AE-C573-4B8C-BCE6-E6DCB85F2FE3}" srcOrd="4" destOrd="0" presId="urn:microsoft.com/office/officeart/2005/8/layout/hProcess3"/>
  </dgm:cxnLst>
  <dgm:bg/>
  <dgm:whole/>
</dgm:dataModel>
</file>

<file path=ppt/diagrams/data15.xml><?xml version="1.0" encoding="utf-8"?>
<dgm:dataModel xmlns:dgm="http://schemas.openxmlformats.org/drawingml/2006/diagram" xmlns:a="http://schemas.openxmlformats.org/drawingml/2006/main">
  <dgm:ptLst>
    <dgm:pt modelId="{09C049F0-8FA3-49E6-A817-0F82515AE6D3}" type="doc">
      <dgm:prSet loTypeId="urn:microsoft.com/office/officeart/2005/8/layout/hProcess3" loCatId="process" qsTypeId="urn:microsoft.com/office/officeart/2005/8/quickstyle/3d3" qsCatId="3D" csTypeId="urn:microsoft.com/office/officeart/2005/8/colors/accent1_2" csCatId="accent1" phldr="1"/>
      <dgm:spPr/>
    </dgm:pt>
    <dgm:pt modelId="{6A6617F9-C690-452F-87F8-4D4A91291EF7}">
      <dgm:prSet phldrT="[文本]"/>
      <dgm:spPr/>
      <dgm:t>
        <a:bodyPr/>
        <a:lstStyle/>
        <a:p>
          <a:r>
            <a:rPr lang="en-US" altLang="zh-CN" dirty="0" smtClean="0"/>
            <a:t>【</a:t>
          </a:r>
          <a:r>
            <a:rPr lang="zh-CN" altLang="en-US" dirty="0" smtClean="0"/>
            <a:t>测量：距离</a:t>
          </a:r>
          <a:r>
            <a:rPr lang="en-US" altLang="zh-CN" dirty="0" smtClean="0"/>
            <a:t>】</a:t>
          </a:r>
          <a:endParaRPr lang="zh-CN" altLang="en-US" dirty="0"/>
        </a:p>
      </dgm:t>
    </dgm:pt>
    <dgm:pt modelId="{F9EC2A20-A497-4050-A1D5-B9633A830932}" type="parTrans" cxnId="{A1A5D8C4-AFCE-43E4-9028-01C04A2B2F01}">
      <dgm:prSet/>
      <dgm:spPr/>
      <dgm:t>
        <a:bodyPr/>
        <a:lstStyle/>
        <a:p>
          <a:endParaRPr lang="zh-CN" altLang="en-US"/>
        </a:p>
      </dgm:t>
    </dgm:pt>
    <dgm:pt modelId="{33FAF06A-D407-41D0-B03D-C6F77BC35C4C}" type="sibTrans" cxnId="{A1A5D8C4-AFCE-43E4-9028-01C04A2B2F01}">
      <dgm:prSet/>
      <dgm:spPr/>
      <dgm:t>
        <a:bodyPr/>
        <a:lstStyle/>
        <a:p>
          <a:endParaRPr lang="zh-CN" altLang="en-US"/>
        </a:p>
      </dgm:t>
    </dgm:pt>
    <dgm:pt modelId="{8CB0C6E5-C028-4E96-95BB-E73BDC7F31EE}" type="pres">
      <dgm:prSet presAssocID="{09C049F0-8FA3-49E6-A817-0F82515AE6D3}" presName="Name0" presStyleCnt="0">
        <dgm:presLayoutVars>
          <dgm:dir/>
          <dgm:animLvl val="lvl"/>
          <dgm:resizeHandles val="exact"/>
        </dgm:presLayoutVars>
      </dgm:prSet>
      <dgm:spPr/>
    </dgm:pt>
    <dgm:pt modelId="{FFA9F577-B1FE-42EA-B0A0-748A3415BCFF}" type="pres">
      <dgm:prSet presAssocID="{09C049F0-8FA3-49E6-A817-0F82515AE6D3}" presName="dummy" presStyleCnt="0"/>
      <dgm:spPr/>
    </dgm:pt>
    <dgm:pt modelId="{05B7704B-4AFB-43B6-A994-3DEB2E26A622}" type="pres">
      <dgm:prSet presAssocID="{09C049F0-8FA3-49E6-A817-0F82515AE6D3}" presName="linH" presStyleCnt="0"/>
      <dgm:spPr/>
    </dgm:pt>
    <dgm:pt modelId="{1590A951-3D65-42E3-91C4-0FAA679F6802}" type="pres">
      <dgm:prSet presAssocID="{09C049F0-8FA3-49E6-A817-0F82515AE6D3}" presName="padding1" presStyleCnt="0"/>
      <dgm:spPr/>
    </dgm:pt>
    <dgm:pt modelId="{38A7EBCE-DBA3-4CDA-8E99-E634911CE2C1}" type="pres">
      <dgm:prSet presAssocID="{6A6617F9-C690-452F-87F8-4D4A91291EF7}" presName="linV" presStyleCnt="0"/>
      <dgm:spPr/>
    </dgm:pt>
    <dgm:pt modelId="{FED28237-28F8-4211-A75B-5031CDB675FE}" type="pres">
      <dgm:prSet presAssocID="{6A6617F9-C690-452F-87F8-4D4A91291EF7}" presName="spVertical1" presStyleCnt="0"/>
      <dgm:spPr/>
    </dgm:pt>
    <dgm:pt modelId="{165F7249-6AF1-403F-A838-CEBE6653BAED}" type="pres">
      <dgm:prSet presAssocID="{6A6617F9-C690-452F-87F8-4D4A91291EF7}" presName="parTx" presStyleLbl="revTx" presStyleIdx="0" presStyleCnt="1">
        <dgm:presLayoutVars>
          <dgm:chMax val="0"/>
          <dgm:chPref val="0"/>
          <dgm:bulletEnabled val="1"/>
        </dgm:presLayoutVars>
      </dgm:prSet>
      <dgm:spPr/>
    </dgm:pt>
    <dgm:pt modelId="{37307AE6-4B61-43E8-8C6D-2DE15CB196CF}" type="pres">
      <dgm:prSet presAssocID="{6A6617F9-C690-452F-87F8-4D4A91291EF7}" presName="spVertical2" presStyleCnt="0"/>
      <dgm:spPr/>
    </dgm:pt>
    <dgm:pt modelId="{D94FBDFF-D5A2-47D3-95E2-E79F468A7A9D}" type="pres">
      <dgm:prSet presAssocID="{6A6617F9-C690-452F-87F8-4D4A91291EF7}" presName="spVertical3" presStyleCnt="0"/>
      <dgm:spPr/>
    </dgm:pt>
    <dgm:pt modelId="{3D5E77F3-6D40-47A0-A7A2-3758EA0B8659}" type="pres">
      <dgm:prSet presAssocID="{09C049F0-8FA3-49E6-A817-0F82515AE6D3}" presName="padding2" presStyleCnt="0"/>
      <dgm:spPr/>
    </dgm:pt>
    <dgm:pt modelId="{28FC3897-84B3-40FB-BD5B-FBF1B0931C9F}" type="pres">
      <dgm:prSet presAssocID="{09C049F0-8FA3-49E6-A817-0F82515AE6D3}" presName="negArrow" presStyleCnt="0"/>
      <dgm:spPr/>
    </dgm:pt>
    <dgm:pt modelId="{8F5103D8-4A59-4592-95BB-DB9233D6EE88}" type="pres">
      <dgm:prSet presAssocID="{09C049F0-8FA3-49E6-A817-0F82515AE6D3}" presName="backgroundArrow" presStyleLbl="node1" presStyleIdx="0" presStyleCnt="1"/>
      <dgm:spPr/>
    </dgm:pt>
  </dgm:ptLst>
  <dgm:cxnLst>
    <dgm:cxn modelId="{3D863432-FE89-4D7D-8ED1-7ED955766419}" type="presOf" srcId="{09C049F0-8FA3-49E6-A817-0F82515AE6D3}" destId="{8CB0C6E5-C028-4E96-95BB-E73BDC7F31EE}" srcOrd="0" destOrd="0" presId="urn:microsoft.com/office/officeart/2005/8/layout/hProcess3"/>
    <dgm:cxn modelId="{A1A5D8C4-AFCE-43E4-9028-01C04A2B2F01}" srcId="{09C049F0-8FA3-49E6-A817-0F82515AE6D3}" destId="{6A6617F9-C690-452F-87F8-4D4A91291EF7}" srcOrd="0" destOrd="0" parTransId="{F9EC2A20-A497-4050-A1D5-B9633A830932}" sibTransId="{33FAF06A-D407-41D0-B03D-C6F77BC35C4C}"/>
    <dgm:cxn modelId="{39250A0C-65C7-4BE8-926F-423A8CC5F1AB}" type="presOf" srcId="{6A6617F9-C690-452F-87F8-4D4A91291EF7}" destId="{165F7249-6AF1-403F-A838-CEBE6653BAED}" srcOrd="0" destOrd="0" presId="urn:microsoft.com/office/officeart/2005/8/layout/hProcess3"/>
    <dgm:cxn modelId="{016CCAC3-C3F8-4BF3-A6B4-55F8B4A96A6C}" type="presParOf" srcId="{8CB0C6E5-C028-4E96-95BB-E73BDC7F31EE}" destId="{FFA9F577-B1FE-42EA-B0A0-748A3415BCFF}" srcOrd="0" destOrd="0" presId="urn:microsoft.com/office/officeart/2005/8/layout/hProcess3"/>
    <dgm:cxn modelId="{1B3259E8-9DDF-47D1-904A-E3AE69D9E73D}" type="presParOf" srcId="{8CB0C6E5-C028-4E96-95BB-E73BDC7F31EE}" destId="{05B7704B-4AFB-43B6-A994-3DEB2E26A622}" srcOrd="1" destOrd="0" presId="urn:microsoft.com/office/officeart/2005/8/layout/hProcess3"/>
    <dgm:cxn modelId="{615F9158-0F36-4C25-A995-63F358E24DAD}" type="presParOf" srcId="{05B7704B-4AFB-43B6-A994-3DEB2E26A622}" destId="{1590A951-3D65-42E3-91C4-0FAA679F6802}" srcOrd="0" destOrd="0" presId="urn:microsoft.com/office/officeart/2005/8/layout/hProcess3"/>
    <dgm:cxn modelId="{056D98EE-F84A-4A96-9F03-9D300C4F8FCE}" type="presParOf" srcId="{05B7704B-4AFB-43B6-A994-3DEB2E26A622}" destId="{38A7EBCE-DBA3-4CDA-8E99-E634911CE2C1}" srcOrd="1" destOrd="0" presId="urn:microsoft.com/office/officeart/2005/8/layout/hProcess3"/>
    <dgm:cxn modelId="{0C3DB40B-7245-4151-B330-8830672B8CEA}" type="presParOf" srcId="{38A7EBCE-DBA3-4CDA-8E99-E634911CE2C1}" destId="{FED28237-28F8-4211-A75B-5031CDB675FE}" srcOrd="0" destOrd="0" presId="urn:microsoft.com/office/officeart/2005/8/layout/hProcess3"/>
    <dgm:cxn modelId="{53FE379B-70C4-4ADE-B241-10242938C443}" type="presParOf" srcId="{38A7EBCE-DBA3-4CDA-8E99-E634911CE2C1}" destId="{165F7249-6AF1-403F-A838-CEBE6653BAED}" srcOrd="1" destOrd="0" presId="urn:microsoft.com/office/officeart/2005/8/layout/hProcess3"/>
    <dgm:cxn modelId="{BA3CDE92-0A66-4322-94DB-39BF72FD305E}" type="presParOf" srcId="{38A7EBCE-DBA3-4CDA-8E99-E634911CE2C1}" destId="{37307AE6-4B61-43E8-8C6D-2DE15CB196CF}" srcOrd="2" destOrd="0" presId="urn:microsoft.com/office/officeart/2005/8/layout/hProcess3"/>
    <dgm:cxn modelId="{D3AAA84F-2FD2-4A3C-A9BA-0DBE301D8536}" type="presParOf" srcId="{38A7EBCE-DBA3-4CDA-8E99-E634911CE2C1}" destId="{D94FBDFF-D5A2-47D3-95E2-E79F468A7A9D}" srcOrd="3" destOrd="0" presId="urn:microsoft.com/office/officeart/2005/8/layout/hProcess3"/>
    <dgm:cxn modelId="{A4CA14D1-A778-4D82-983B-3671FEFFAF15}" type="presParOf" srcId="{05B7704B-4AFB-43B6-A994-3DEB2E26A622}" destId="{3D5E77F3-6D40-47A0-A7A2-3758EA0B8659}" srcOrd="2" destOrd="0" presId="urn:microsoft.com/office/officeart/2005/8/layout/hProcess3"/>
    <dgm:cxn modelId="{8231062D-880B-4431-B385-F43DE3CB82F3}" type="presParOf" srcId="{05B7704B-4AFB-43B6-A994-3DEB2E26A622}" destId="{28FC3897-84B3-40FB-BD5B-FBF1B0931C9F}" srcOrd="3" destOrd="0" presId="urn:microsoft.com/office/officeart/2005/8/layout/hProcess3"/>
    <dgm:cxn modelId="{A3E9579B-5210-4906-A8A1-1A178A7BFE7F}" type="presParOf" srcId="{05B7704B-4AFB-43B6-A994-3DEB2E26A622}" destId="{8F5103D8-4A59-4592-95BB-DB9233D6EE88}" srcOrd="4" destOrd="0" presId="urn:microsoft.com/office/officeart/2005/8/layout/hProcess3"/>
  </dgm:cxnLst>
  <dgm:bg/>
  <dgm:whole/>
</dgm:dataModel>
</file>

<file path=ppt/diagrams/data16.xml><?xml version="1.0" encoding="utf-8"?>
<dgm:dataModel xmlns:dgm="http://schemas.openxmlformats.org/drawingml/2006/diagram" xmlns:a="http://schemas.openxmlformats.org/drawingml/2006/main">
  <dgm:ptLst>
    <dgm:pt modelId="{C590CD3A-CFE4-4D3B-A5F5-7E42C3D3BB8B}" type="doc">
      <dgm:prSet loTypeId="urn:microsoft.com/office/officeart/2005/8/layout/hProcess3" loCatId="process" qsTypeId="urn:microsoft.com/office/officeart/2005/8/quickstyle/3d3" qsCatId="3D" csTypeId="urn:microsoft.com/office/officeart/2005/8/colors/accent1_2" csCatId="accent1" phldr="1"/>
      <dgm:spPr/>
    </dgm:pt>
    <dgm:pt modelId="{61DDCD3F-9896-48C2-9C87-326DB177FA51}">
      <dgm:prSet phldrT="[文本]"/>
      <dgm:spPr/>
      <dgm:t>
        <a:bodyPr/>
        <a:lstStyle/>
        <a:p>
          <a:r>
            <a:rPr lang="en-US" altLang="zh-CN" dirty="0" smtClean="0"/>
            <a:t>【</a:t>
          </a:r>
          <a:r>
            <a:rPr lang="zh-CN" altLang="en-US" dirty="0" smtClean="0"/>
            <a:t>测量：长度</a:t>
          </a:r>
          <a:r>
            <a:rPr lang="en-US" altLang="zh-CN" dirty="0" smtClean="0"/>
            <a:t>】</a:t>
          </a:r>
          <a:endParaRPr lang="zh-CN" altLang="en-US" dirty="0"/>
        </a:p>
      </dgm:t>
    </dgm:pt>
    <dgm:pt modelId="{FD2C086F-A0BA-44CA-8D9A-7F216B9028F9}" type="parTrans" cxnId="{55BBBA28-5ABF-45E5-BFA2-2F8F826393BB}">
      <dgm:prSet/>
      <dgm:spPr/>
      <dgm:t>
        <a:bodyPr/>
        <a:lstStyle/>
        <a:p>
          <a:endParaRPr lang="zh-CN" altLang="en-US"/>
        </a:p>
      </dgm:t>
    </dgm:pt>
    <dgm:pt modelId="{D90445DD-8912-4EE5-8258-A53AD2152530}" type="sibTrans" cxnId="{55BBBA28-5ABF-45E5-BFA2-2F8F826393BB}">
      <dgm:prSet/>
      <dgm:spPr/>
      <dgm:t>
        <a:bodyPr/>
        <a:lstStyle/>
        <a:p>
          <a:endParaRPr lang="zh-CN" altLang="en-US"/>
        </a:p>
      </dgm:t>
    </dgm:pt>
    <dgm:pt modelId="{4464C6C2-9638-49CB-8411-2BD13A66CCEE}" type="pres">
      <dgm:prSet presAssocID="{C590CD3A-CFE4-4D3B-A5F5-7E42C3D3BB8B}" presName="Name0" presStyleCnt="0">
        <dgm:presLayoutVars>
          <dgm:dir/>
          <dgm:animLvl val="lvl"/>
          <dgm:resizeHandles val="exact"/>
        </dgm:presLayoutVars>
      </dgm:prSet>
      <dgm:spPr/>
    </dgm:pt>
    <dgm:pt modelId="{C7D30126-70DF-4DEF-88F1-9769A5FA7967}" type="pres">
      <dgm:prSet presAssocID="{C590CD3A-CFE4-4D3B-A5F5-7E42C3D3BB8B}" presName="dummy" presStyleCnt="0"/>
      <dgm:spPr/>
    </dgm:pt>
    <dgm:pt modelId="{7E95AAEA-B2DD-45EA-A324-5A368C9B2F42}" type="pres">
      <dgm:prSet presAssocID="{C590CD3A-CFE4-4D3B-A5F5-7E42C3D3BB8B}" presName="linH" presStyleCnt="0"/>
      <dgm:spPr/>
    </dgm:pt>
    <dgm:pt modelId="{DC41E4B0-32AE-4535-9F66-04E5D3EE6E91}" type="pres">
      <dgm:prSet presAssocID="{C590CD3A-CFE4-4D3B-A5F5-7E42C3D3BB8B}" presName="padding1" presStyleCnt="0"/>
      <dgm:spPr/>
    </dgm:pt>
    <dgm:pt modelId="{433BA97F-767E-480F-A49E-60C4071E3ABA}" type="pres">
      <dgm:prSet presAssocID="{61DDCD3F-9896-48C2-9C87-326DB177FA51}" presName="linV" presStyleCnt="0"/>
      <dgm:spPr/>
    </dgm:pt>
    <dgm:pt modelId="{B5D23B83-373A-4AD6-8368-D2AB8825D559}" type="pres">
      <dgm:prSet presAssocID="{61DDCD3F-9896-48C2-9C87-326DB177FA51}" presName="spVertical1" presStyleCnt="0"/>
      <dgm:spPr/>
    </dgm:pt>
    <dgm:pt modelId="{D45A6BD0-D5E1-4B0D-BDB0-34F8513148D8}" type="pres">
      <dgm:prSet presAssocID="{61DDCD3F-9896-48C2-9C87-326DB177FA51}" presName="parTx" presStyleLbl="revTx" presStyleIdx="0" presStyleCnt="1">
        <dgm:presLayoutVars>
          <dgm:chMax val="0"/>
          <dgm:chPref val="0"/>
          <dgm:bulletEnabled val="1"/>
        </dgm:presLayoutVars>
      </dgm:prSet>
      <dgm:spPr/>
    </dgm:pt>
    <dgm:pt modelId="{06E8B46E-7306-4E04-88D6-33C51AF825BA}" type="pres">
      <dgm:prSet presAssocID="{61DDCD3F-9896-48C2-9C87-326DB177FA51}" presName="spVertical2" presStyleCnt="0"/>
      <dgm:spPr/>
    </dgm:pt>
    <dgm:pt modelId="{43268A24-508B-4C6B-8298-FB66BC8DC0E2}" type="pres">
      <dgm:prSet presAssocID="{61DDCD3F-9896-48C2-9C87-326DB177FA51}" presName="spVertical3" presStyleCnt="0"/>
      <dgm:spPr/>
    </dgm:pt>
    <dgm:pt modelId="{65904B21-3AD9-471F-A394-6FC49CFAC2A6}" type="pres">
      <dgm:prSet presAssocID="{C590CD3A-CFE4-4D3B-A5F5-7E42C3D3BB8B}" presName="padding2" presStyleCnt="0"/>
      <dgm:spPr/>
    </dgm:pt>
    <dgm:pt modelId="{07B0C5C6-29CD-4E00-951F-037F7652CB67}" type="pres">
      <dgm:prSet presAssocID="{C590CD3A-CFE4-4D3B-A5F5-7E42C3D3BB8B}" presName="negArrow" presStyleCnt="0"/>
      <dgm:spPr/>
    </dgm:pt>
    <dgm:pt modelId="{12FC5284-CBA2-4108-8EC4-F243CA722F88}" type="pres">
      <dgm:prSet presAssocID="{C590CD3A-CFE4-4D3B-A5F5-7E42C3D3BB8B}" presName="backgroundArrow" presStyleLbl="node1" presStyleIdx="0" presStyleCnt="1"/>
      <dgm:spPr/>
    </dgm:pt>
  </dgm:ptLst>
  <dgm:cxnLst>
    <dgm:cxn modelId="{55BBBA28-5ABF-45E5-BFA2-2F8F826393BB}" srcId="{C590CD3A-CFE4-4D3B-A5F5-7E42C3D3BB8B}" destId="{61DDCD3F-9896-48C2-9C87-326DB177FA51}" srcOrd="0" destOrd="0" parTransId="{FD2C086F-A0BA-44CA-8D9A-7F216B9028F9}" sibTransId="{D90445DD-8912-4EE5-8258-A53AD2152530}"/>
    <dgm:cxn modelId="{68BC51B9-DBA4-4758-A18F-2555444023DE}" type="presOf" srcId="{61DDCD3F-9896-48C2-9C87-326DB177FA51}" destId="{D45A6BD0-D5E1-4B0D-BDB0-34F8513148D8}" srcOrd="0" destOrd="0" presId="urn:microsoft.com/office/officeart/2005/8/layout/hProcess3"/>
    <dgm:cxn modelId="{437ACB68-E2FA-4DA5-AFD4-0455FB3334C1}" type="presOf" srcId="{C590CD3A-CFE4-4D3B-A5F5-7E42C3D3BB8B}" destId="{4464C6C2-9638-49CB-8411-2BD13A66CCEE}" srcOrd="0" destOrd="0" presId="urn:microsoft.com/office/officeart/2005/8/layout/hProcess3"/>
    <dgm:cxn modelId="{A5E5F3C7-E2E5-4147-998C-36BE1AB3BB5F}" type="presParOf" srcId="{4464C6C2-9638-49CB-8411-2BD13A66CCEE}" destId="{C7D30126-70DF-4DEF-88F1-9769A5FA7967}" srcOrd="0" destOrd="0" presId="urn:microsoft.com/office/officeart/2005/8/layout/hProcess3"/>
    <dgm:cxn modelId="{A7306A59-5EED-428E-AC67-894AE2748409}" type="presParOf" srcId="{4464C6C2-9638-49CB-8411-2BD13A66CCEE}" destId="{7E95AAEA-B2DD-45EA-A324-5A368C9B2F42}" srcOrd="1" destOrd="0" presId="urn:microsoft.com/office/officeart/2005/8/layout/hProcess3"/>
    <dgm:cxn modelId="{EE818CD9-2129-42BF-B6A8-5CA3A32FFEEA}" type="presParOf" srcId="{7E95AAEA-B2DD-45EA-A324-5A368C9B2F42}" destId="{DC41E4B0-32AE-4535-9F66-04E5D3EE6E91}" srcOrd="0" destOrd="0" presId="urn:microsoft.com/office/officeart/2005/8/layout/hProcess3"/>
    <dgm:cxn modelId="{82BE8DF9-5FA6-43A8-882E-60ADD47E9F1C}" type="presParOf" srcId="{7E95AAEA-B2DD-45EA-A324-5A368C9B2F42}" destId="{433BA97F-767E-480F-A49E-60C4071E3ABA}" srcOrd="1" destOrd="0" presId="urn:microsoft.com/office/officeart/2005/8/layout/hProcess3"/>
    <dgm:cxn modelId="{73255A9D-08A3-4410-8D47-4DEA76BB0BD1}" type="presParOf" srcId="{433BA97F-767E-480F-A49E-60C4071E3ABA}" destId="{B5D23B83-373A-4AD6-8368-D2AB8825D559}" srcOrd="0" destOrd="0" presId="urn:microsoft.com/office/officeart/2005/8/layout/hProcess3"/>
    <dgm:cxn modelId="{AC5EC693-8918-42C1-A976-FB85D744270F}" type="presParOf" srcId="{433BA97F-767E-480F-A49E-60C4071E3ABA}" destId="{D45A6BD0-D5E1-4B0D-BDB0-34F8513148D8}" srcOrd="1" destOrd="0" presId="urn:microsoft.com/office/officeart/2005/8/layout/hProcess3"/>
    <dgm:cxn modelId="{222D878E-7016-4C95-8DA5-ED74810AE0B6}" type="presParOf" srcId="{433BA97F-767E-480F-A49E-60C4071E3ABA}" destId="{06E8B46E-7306-4E04-88D6-33C51AF825BA}" srcOrd="2" destOrd="0" presId="urn:microsoft.com/office/officeart/2005/8/layout/hProcess3"/>
    <dgm:cxn modelId="{29031BA1-B9BF-4F01-B4E7-4347C96EFA52}" type="presParOf" srcId="{433BA97F-767E-480F-A49E-60C4071E3ABA}" destId="{43268A24-508B-4C6B-8298-FB66BC8DC0E2}" srcOrd="3" destOrd="0" presId="urn:microsoft.com/office/officeart/2005/8/layout/hProcess3"/>
    <dgm:cxn modelId="{10F727F5-73CE-4C19-83EE-10516E95C8F0}" type="presParOf" srcId="{7E95AAEA-B2DD-45EA-A324-5A368C9B2F42}" destId="{65904B21-3AD9-471F-A394-6FC49CFAC2A6}" srcOrd="2" destOrd="0" presId="urn:microsoft.com/office/officeart/2005/8/layout/hProcess3"/>
    <dgm:cxn modelId="{FFB616B9-69AB-425A-AD44-B714633EF9F6}" type="presParOf" srcId="{7E95AAEA-B2DD-45EA-A324-5A368C9B2F42}" destId="{07B0C5C6-29CD-4E00-951F-037F7652CB67}" srcOrd="3" destOrd="0" presId="urn:microsoft.com/office/officeart/2005/8/layout/hProcess3"/>
    <dgm:cxn modelId="{452F58C2-B425-40C4-AA63-19C936A5396B}" type="presParOf" srcId="{7E95AAEA-B2DD-45EA-A324-5A368C9B2F42}" destId="{12FC5284-CBA2-4108-8EC4-F243CA722F88}" srcOrd="4" destOrd="0" presId="urn:microsoft.com/office/officeart/2005/8/layout/hProcess3"/>
  </dgm:cxnLst>
  <dgm:bg/>
  <dgm:whole/>
</dgm:dataModel>
</file>

<file path=ppt/diagrams/data17.xml><?xml version="1.0" encoding="utf-8"?>
<dgm:dataModel xmlns:dgm="http://schemas.openxmlformats.org/drawingml/2006/diagram" xmlns:a="http://schemas.openxmlformats.org/drawingml/2006/main">
  <dgm:ptLst>
    <dgm:pt modelId="{50EA66DF-B350-4471-BA1F-427479EE4E85}" type="doc">
      <dgm:prSet loTypeId="urn:microsoft.com/office/officeart/2005/8/layout/hProcess3" loCatId="process" qsTypeId="urn:microsoft.com/office/officeart/2005/8/quickstyle/3d3" qsCatId="3D" csTypeId="urn:microsoft.com/office/officeart/2005/8/colors/accent1_2" csCatId="accent1" phldr="1"/>
      <dgm:spPr/>
    </dgm:pt>
    <dgm:pt modelId="{2D7403CA-0BB7-48B4-89B1-E1713261859A}">
      <dgm:prSet phldrT="[文本]"/>
      <dgm:spPr/>
      <dgm:t>
        <a:bodyPr/>
        <a:lstStyle/>
        <a:p>
          <a:r>
            <a:rPr lang="en-US" altLang="zh-CN" dirty="0" smtClean="0"/>
            <a:t>【</a:t>
          </a:r>
          <a:r>
            <a:rPr lang="zh-CN" altLang="en-US" dirty="0" smtClean="0"/>
            <a:t>智能过滤器</a:t>
          </a:r>
          <a:r>
            <a:rPr lang="en-US" altLang="zh-CN" dirty="0" smtClean="0"/>
            <a:t>】</a:t>
          </a:r>
          <a:endParaRPr lang="zh-CN" altLang="en-US" dirty="0"/>
        </a:p>
      </dgm:t>
    </dgm:pt>
    <dgm:pt modelId="{92A789EC-FC7E-45EB-8DC6-9719F980FCC8}" type="parTrans" cxnId="{4D98C2D8-7EE3-4F2B-9CED-78D29239991A}">
      <dgm:prSet/>
      <dgm:spPr/>
      <dgm:t>
        <a:bodyPr/>
        <a:lstStyle/>
        <a:p>
          <a:endParaRPr lang="zh-CN" altLang="en-US"/>
        </a:p>
      </dgm:t>
    </dgm:pt>
    <dgm:pt modelId="{F4F1372A-754B-4804-AC50-6BCA992D9039}" type="sibTrans" cxnId="{4D98C2D8-7EE3-4F2B-9CED-78D29239991A}">
      <dgm:prSet/>
      <dgm:spPr/>
      <dgm:t>
        <a:bodyPr/>
        <a:lstStyle/>
        <a:p>
          <a:endParaRPr lang="zh-CN" altLang="en-US"/>
        </a:p>
      </dgm:t>
    </dgm:pt>
    <dgm:pt modelId="{0525C4FC-98BA-4550-8C81-5AF09673699E}" type="pres">
      <dgm:prSet presAssocID="{50EA66DF-B350-4471-BA1F-427479EE4E85}" presName="Name0" presStyleCnt="0">
        <dgm:presLayoutVars>
          <dgm:dir/>
          <dgm:animLvl val="lvl"/>
          <dgm:resizeHandles val="exact"/>
        </dgm:presLayoutVars>
      </dgm:prSet>
      <dgm:spPr/>
    </dgm:pt>
    <dgm:pt modelId="{79B3A882-076B-4B5B-9740-6CA76DB761C7}" type="pres">
      <dgm:prSet presAssocID="{50EA66DF-B350-4471-BA1F-427479EE4E85}" presName="dummy" presStyleCnt="0"/>
      <dgm:spPr/>
    </dgm:pt>
    <dgm:pt modelId="{0341E3D2-A97F-4AC5-A63E-CD735878D7D4}" type="pres">
      <dgm:prSet presAssocID="{50EA66DF-B350-4471-BA1F-427479EE4E85}" presName="linH" presStyleCnt="0"/>
      <dgm:spPr/>
    </dgm:pt>
    <dgm:pt modelId="{E8EB95B6-C17A-4C06-B62D-03956434F4F4}" type="pres">
      <dgm:prSet presAssocID="{50EA66DF-B350-4471-BA1F-427479EE4E85}" presName="padding1" presStyleCnt="0"/>
      <dgm:spPr/>
    </dgm:pt>
    <dgm:pt modelId="{09435918-B8C2-4BD4-AE3A-77F176313539}" type="pres">
      <dgm:prSet presAssocID="{2D7403CA-0BB7-48B4-89B1-E1713261859A}" presName="linV" presStyleCnt="0"/>
      <dgm:spPr/>
    </dgm:pt>
    <dgm:pt modelId="{7672C9AB-7038-4A17-82B1-B239D5DEDC6C}" type="pres">
      <dgm:prSet presAssocID="{2D7403CA-0BB7-48B4-89B1-E1713261859A}" presName="spVertical1" presStyleCnt="0"/>
      <dgm:spPr/>
    </dgm:pt>
    <dgm:pt modelId="{9C955F95-B60D-4A38-8041-E785E67BA58F}" type="pres">
      <dgm:prSet presAssocID="{2D7403CA-0BB7-48B4-89B1-E1713261859A}" presName="parTx" presStyleLbl="revTx" presStyleIdx="0" presStyleCnt="1">
        <dgm:presLayoutVars>
          <dgm:chMax val="0"/>
          <dgm:chPref val="0"/>
          <dgm:bulletEnabled val="1"/>
        </dgm:presLayoutVars>
      </dgm:prSet>
      <dgm:spPr/>
    </dgm:pt>
    <dgm:pt modelId="{F00222B7-554B-40DE-982D-AD625CD8DEBC}" type="pres">
      <dgm:prSet presAssocID="{2D7403CA-0BB7-48B4-89B1-E1713261859A}" presName="spVertical2" presStyleCnt="0"/>
      <dgm:spPr/>
    </dgm:pt>
    <dgm:pt modelId="{0AF8E687-756B-4622-9B40-0FB60F0B1455}" type="pres">
      <dgm:prSet presAssocID="{2D7403CA-0BB7-48B4-89B1-E1713261859A}" presName="spVertical3" presStyleCnt="0"/>
      <dgm:spPr/>
    </dgm:pt>
    <dgm:pt modelId="{23D56868-CF87-439B-83EF-3B093B5314D3}" type="pres">
      <dgm:prSet presAssocID="{50EA66DF-B350-4471-BA1F-427479EE4E85}" presName="padding2" presStyleCnt="0"/>
      <dgm:spPr/>
    </dgm:pt>
    <dgm:pt modelId="{50E43FFA-32AD-4FEA-8C07-33812AEB948D}" type="pres">
      <dgm:prSet presAssocID="{50EA66DF-B350-4471-BA1F-427479EE4E85}" presName="negArrow" presStyleCnt="0"/>
      <dgm:spPr/>
    </dgm:pt>
    <dgm:pt modelId="{68600715-CB41-4857-858D-A7ADA64A830E}" type="pres">
      <dgm:prSet presAssocID="{50EA66DF-B350-4471-BA1F-427479EE4E85}" presName="backgroundArrow" presStyleLbl="node1" presStyleIdx="0" presStyleCnt="1"/>
      <dgm:spPr/>
    </dgm:pt>
  </dgm:ptLst>
  <dgm:cxnLst>
    <dgm:cxn modelId="{4D98C2D8-7EE3-4F2B-9CED-78D29239991A}" srcId="{50EA66DF-B350-4471-BA1F-427479EE4E85}" destId="{2D7403CA-0BB7-48B4-89B1-E1713261859A}" srcOrd="0" destOrd="0" parTransId="{92A789EC-FC7E-45EB-8DC6-9719F980FCC8}" sibTransId="{F4F1372A-754B-4804-AC50-6BCA992D9039}"/>
    <dgm:cxn modelId="{B81A616B-2FFC-47DA-897C-0FCC5D4F8030}" type="presOf" srcId="{50EA66DF-B350-4471-BA1F-427479EE4E85}" destId="{0525C4FC-98BA-4550-8C81-5AF09673699E}" srcOrd="0" destOrd="0" presId="urn:microsoft.com/office/officeart/2005/8/layout/hProcess3"/>
    <dgm:cxn modelId="{BBC0A9EE-82FF-450C-BF2C-2E0A888B4210}" type="presOf" srcId="{2D7403CA-0BB7-48B4-89B1-E1713261859A}" destId="{9C955F95-B60D-4A38-8041-E785E67BA58F}" srcOrd="0" destOrd="0" presId="urn:microsoft.com/office/officeart/2005/8/layout/hProcess3"/>
    <dgm:cxn modelId="{B58F87E5-E278-459C-8B03-9168F25EE6AF}" type="presParOf" srcId="{0525C4FC-98BA-4550-8C81-5AF09673699E}" destId="{79B3A882-076B-4B5B-9740-6CA76DB761C7}" srcOrd="0" destOrd="0" presId="urn:microsoft.com/office/officeart/2005/8/layout/hProcess3"/>
    <dgm:cxn modelId="{E42195A6-AA3A-4DA0-8C64-6C631F6E224A}" type="presParOf" srcId="{0525C4FC-98BA-4550-8C81-5AF09673699E}" destId="{0341E3D2-A97F-4AC5-A63E-CD735878D7D4}" srcOrd="1" destOrd="0" presId="urn:microsoft.com/office/officeart/2005/8/layout/hProcess3"/>
    <dgm:cxn modelId="{A9DC7643-8630-461A-A2B6-DAE6C1B081AA}" type="presParOf" srcId="{0341E3D2-A97F-4AC5-A63E-CD735878D7D4}" destId="{E8EB95B6-C17A-4C06-B62D-03956434F4F4}" srcOrd="0" destOrd="0" presId="urn:microsoft.com/office/officeart/2005/8/layout/hProcess3"/>
    <dgm:cxn modelId="{42DD2225-02F0-41CD-8866-7E6F6162BE38}" type="presParOf" srcId="{0341E3D2-A97F-4AC5-A63E-CD735878D7D4}" destId="{09435918-B8C2-4BD4-AE3A-77F176313539}" srcOrd="1" destOrd="0" presId="urn:microsoft.com/office/officeart/2005/8/layout/hProcess3"/>
    <dgm:cxn modelId="{9C1391A1-0D74-48B1-9666-48DF3F3764B1}" type="presParOf" srcId="{09435918-B8C2-4BD4-AE3A-77F176313539}" destId="{7672C9AB-7038-4A17-82B1-B239D5DEDC6C}" srcOrd="0" destOrd="0" presId="urn:microsoft.com/office/officeart/2005/8/layout/hProcess3"/>
    <dgm:cxn modelId="{A713A5C5-4651-46E1-9A76-6B2D20A79741}" type="presParOf" srcId="{09435918-B8C2-4BD4-AE3A-77F176313539}" destId="{9C955F95-B60D-4A38-8041-E785E67BA58F}" srcOrd="1" destOrd="0" presId="urn:microsoft.com/office/officeart/2005/8/layout/hProcess3"/>
    <dgm:cxn modelId="{772E20EA-5988-4278-A5B5-57FDF650A616}" type="presParOf" srcId="{09435918-B8C2-4BD4-AE3A-77F176313539}" destId="{F00222B7-554B-40DE-982D-AD625CD8DEBC}" srcOrd="2" destOrd="0" presId="urn:microsoft.com/office/officeart/2005/8/layout/hProcess3"/>
    <dgm:cxn modelId="{76C68ADB-44F9-4B52-A3C3-5D013C1A00B8}" type="presParOf" srcId="{09435918-B8C2-4BD4-AE3A-77F176313539}" destId="{0AF8E687-756B-4622-9B40-0FB60F0B1455}" srcOrd="3" destOrd="0" presId="urn:microsoft.com/office/officeart/2005/8/layout/hProcess3"/>
    <dgm:cxn modelId="{E923A14B-2699-4E86-A43E-FF86434473D0}" type="presParOf" srcId="{0341E3D2-A97F-4AC5-A63E-CD735878D7D4}" destId="{23D56868-CF87-439B-83EF-3B093B5314D3}" srcOrd="2" destOrd="0" presId="urn:microsoft.com/office/officeart/2005/8/layout/hProcess3"/>
    <dgm:cxn modelId="{ED5F8CD3-9167-48C7-81BD-2AC504F98DCA}" type="presParOf" srcId="{0341E3D2-A97F-4AC5-A63E-CD735878D7D4}" destId="{50E43FFA-32AD-4FEA-8C07-33812AEB948D}" srcOrd="3" destOrd="0" presId="urn:microsoft.com/office/officeart/2005/8/layout/hProcess3"/>
    <dgm:cxn modelId="{96317888-CEFF-4AB0-ACE0-6CD34EF26899}" type="presParOf" srcId="{0341E3D2-A97F-4AC5-A63E-CD735878D7D4}" destId="{68600715-CB41-4857-858D-A7ADA64A830E}" srcOrd="4" destOrd="0" presId="urn:microsoft.com/office/officeart/2005/8/layout/hProcess3"/>
  </dgm:cxnLst>
  <dgm:bg/>
  <dgm:whole/>
</dgm:dataModel>
</file>

<file path=ppt/diagrams/data18.xml><?xml version="1.0" encoding="utf-8"?>
<dgm:dataModel xmlns:dgm="http://schemas.openxmlformats.org/drawingml/2006/diagram" xmlns:a="http://schemas.openxmlformats.org/drawingml/2006/main">
  <dgm:ptLst>
    <dgm:pt modelId="{8F55E8F0-F056-4CB2-A048-A3232704F409}" type="doc">
      <dgm:prSet loTypeId="urn:microsoft.com/office/officeart/2005/8/layout/hProcess9" loCatId="process" qsTypeId="urn:microsoft.com/office/officeart/2005/8/quickstyle/3d3" qsCatId="3D" csTypeId="urn:microsoft.com/office/officeart/2005/8/colors/accent1_2" csCatId="accent1" phldr="1"/>
      <dgm:spPr/>
    </dgm:pt>
    <dgm:pt modelId="{0F2C71EA-5E05-489C-B3C9-DF471C1995B3}">
      <dgm:prSet phldrT="[文本]"/>
      <dgm:spPr/>
      <dgm:t>
        <a:bodyPr/>
        <a:lstStyle/>
        <a:p>
          <a:r>
            <a:rPr lang="en-US" altLang="zh-CN" dirty="0" smtClean="0"/>
            <a:t>【</a:t>
          </a:r>
          <a:r>
            <a:rPr lang="zh-CN" altLang="en-US" dirty="0" smtClean="0"/>
            <a:t>长度</a:t>
          </a:r>
          <a:r>
            <a:rPr lang="en-US" altLang="zh-CN" dirty="0" smtClean="0"/>
            <a:t>】</a:t>
          </a:r>
          <a:endParaRPr lang="zh-CN" altLang="en-US" dirty="0"/>
        </a:p>
      </dgm:t>
    </dgm:pt>
    <dgm:pt modelId="{00CF508B-3D8B-47A4-B553-BDE5E890B987}" type="parTrans" cxnId="{6B4C300C-8E9A-4C12-866D-C08DFA7CC4A9}">
      <dgm:prSet/>
      <dgm:spPr/>
      <dgm:t>
        <a:bodyPr/>
        <a:lstStyle/>
        <a:p>
          <a:endParaRPr lang="zh-CN" altLang="en-US"/>
        </a:p>
      </dgm:t>
    </dgm:pt>
    <dgm:pt modelId="{249D83D0-900A-4775-8681-2CCEDBF14D82}" type="sibTrans" cxnId="{6B4C300C-8E9A-4C12-866D-C08DFA7CC4A9}">
      <dgm:prSet/>
      <dgm:spPr/>
      <dgm:t>
        <a:bodyPr/>
        <a:lstStyle/>
        <a:p>
          <a:endParaRPr lang="zh-CN" altLang="en-US"/>
        </a:p>
      </dgm:t>
    </dgm:pt>
    <dgm:pt modelId="{38A7D614-F296-4DEB-BB16-23DD8FD44D8D}" type="pres">
      <dgm:prSet presAssocID="{8F55E8F0-F056-4CB2-A048-A3232704F409}" presName="CompostProcess" presStyleCnt="0">
        <dgm:presLayoutVars>
          <dgm:dir/>
          <dgm:resizeHandles val="exact"/>
        </dgm:presLayoutVars>
      </dgm:prSet>
      <dgm:spPr/>
    </dgm:pt>
    <dgm:pt modelId="{F2C0B62F-5517-4631-A307-9656699E70E8}" type="pres">
      <dgm:prSet presAssocID="{8F55E8F0-F056-4CB2-A048-A3232704F409}" presName="arrow" presStyleLbl="bgShp" presStyleIdx="0" presStyleCnt="1" custLinFactNeighborX="-2632"/>
      <dgm:spPr/>
    </dgm:pt>
    <dgm:pt modelId="{0B8CB6E3-930D-422F-B7EA-5F57BD508E77}" type="pres">
      <dgm:prSet presAssocID="{8F55E8F0-F056-4CB2-A048-A3232704F409}" presName="linearProcess" presStyleCnt="0"/>
      <dgm:spPr/>
    </dgm:pt>
    <dgm:pt modelId="{73C9B549-4A40-4F5E-882B-7CFCD7A16AAD}" type="pres">
      <dgm:prSet presAssocID="{0F2C71EA-5E05-489C-B3C9-DF471C1995B3}" presName="textNode" presStyleLbl="node1" presStyleIdx="0" presStyleCnt="1">
        <dgm:presLayoutVars>
          <dgm:bulletEnabled val="1"/>
        </dgm:presLayoutVars>
      </dgm:prSet>
      <dgm:spPr/>
    </dgm:pt>
  </dgm:ptLst>
  <dgm:cxnLst>
    <dgm:cxn modelId="{6B4C300C-8E9A-4C12-866D-C08DFA7CC4A9}" srcId="{8F55E8F0-F056-4CB2-A048-A3232704F409}" destId="{0F2C71EA-5E05-489C-B3C9-DF471C1995B3}" srcOrd="0" destOrd="0" parTransId="{00CF508B-3D8B-47A4-B553-BDE5E890B987}" sibTransId="{249D83D0-900A-4775-8681-2CCEDBF14D82}"/>
    <dgm:cxn modelId="{6D569B0D-BE40-4E77-820F-F58EB61DA8FC}" type="presOf" srcId="{8F55E8F0-F056-4CB2-A048-A3232704F409}" destId="{38A7D614-F296-4DEB-BB16-23DD8FD44D8D}" srcOrd="0" destOrd="0" presId="urn:microsoft.com/office/officeart/2005/8/layout/hProcess9"/>
    <dgm:cxn modelId="{16FB345E-98CB-4922-AE12-35632159710A}" type="presOf" srcId="{0F2C71EA-5E05-489C-B3C9-DF471C1995B3}" destId="{73C9B549-4A40-4F5E-882B-7CFCD7A16AAD}" srcOrd="0" destOrd="0" presId="urn:microsoft.com/office/officeart/2005/8/layout/hProcess9"/>
    <dgm:cxn modelId="{0510EE95-EDF7-4787-9996-02979A0997BF}" type="presParOf" srcId="{38A7D614-F296-4DEB-BB16-23DD8FD44D8D}" destId="{F2C0B62F-5517-4631-A307-9656699E70E8}" srcOrd="0" destOrd="0" presId="urn:microsoft.com/office/officeart/2005/8/layout/hProcess9"/>
    <dgm:cxn modelId="{DA1F37E0-8CA0-4DE3-8322-8E7C7C639CC7}" type="presParOf" srcId="{38A7D614-F296-4DEB-BB16-23DD8FD44D8D}" destId="{0B8CB6E3-930D-422F-B7EA-5F57BD508E77}" srcOrd="1" destOrd="0" presId="urn:microsoft.com/office/officeart/2005/8/layout/hProcess9"/>
    <dgm:cxn modelId="{490E75F9-0255-401B-9022-09A41957570B}" type="presParOf" srcId="{0B8CB6E3-930D-422F-B7EA-5F57BD508E77}" destId="{73C9B549-4A40-4F5E-882B-7CFCD7A16AAD}" srcOrd="0" destOrd="0" presId="urn:microsoft.com/office/officeart/2005/8/layout/hProcess9"/>
  </dgm:cxnLst>
  <dgm:bg/>
  <dgm:whole/>
</dgm:dataModel>
</file>

<file path=ppt/diagrams/data19.xml><?xml version="1.0" encoding="utf-8"?>
<dgm:dataModel xmlns:dgm="http://schemas.openxmlformats.org/drawingml/2006/diagram" xmlns:a="http://schemas.openxmlformats.org/drawingml/2006/main">
  <dgm:ptLst>
    <dgm:pt modelId="{F606D5AC-CDBC-4B63-A22D-F27ADCABD17D}" type="doc">
      <dgm:prSet loTypeId="urn:microsoft.com/office/officeart/2005/8/layout/process2" loCatId="process" qsTypeId="urn:microsoft.com/office/officeart/2005/8/quickstyle/3d3" qsCatId="3D" csTypeId="urn:microsoft.com/office/officeart/2005/8/colors/accent1_2" csCatId="accent1" phldr="1"/>
      <dgm:spPr/>
    </dgm:pt>
    <dgm:pt modelId="{34E75ECF-4726-4109-BCFF-BDC913B4D809}">
      <dgm:prSet phldrT="[文本]"/>
      <dgm:spPr/>
      <dgm:t>
        <a:bodyPr/>
        <a:lstStyle/>
        <a:p>
          <a:r>
            <a:rPr lang="en-US" altLang="zh-CN" dirty="0" smtClean="0"/>
            <a:t>【</a:t>
          </a:r>
          <a:r>
            <a:rPr lang="zh-CN" altLang="en-US" dirty="0" smtClean="0"/>
            <a:t>测量</a:t>
          </a:r>
          <a:r>
            <a:rPr lang="en-US" altLang="zh-CN" dirty="0" smtClean="0"/>
            <a:t>】</a:t>
          </a:r>
          <a:endParaRPr lang="zh-CN" altLang="en-US" dirty="0"/>
        </a:p>
      </dgm:t>
    </dgm:pt>
    <dgm:pt modelId="{C2B7FDEB-2C8B-4A32-88ED-AF1282A61562}" type="parTrans" cxnId="{9F099D03-5A44-4288-8C2A-CFE28FD19600}">
      <dgm:prSet/>
      <dgm:spPr/>
      <dgm:t>
        <a:bodyPr/>
        <a:lstStyle/>
        <a:p>
          <a:endParaRPr lang="zh-CN" altLang="en-US"/>
        </a:p>
      </dgm:t>
    </dgm:pt>
    <dgm:pt modelId="{B41CF6C2-1A1B-48A4-A3B2-98D97EEA71E4}" type="sibTrans" cxnId="{9F099D03-5A44-4288-8C2A-CFE28FD19600}">
      <dgm:prSet/>
      <dgm:spPr/>
      <dgm:t>
        <a:bodyPr/>
        <a:lstStyle/>
        <a:p>
          <a:endParaRPr lang="zh-CN" altLang="en-US"/>
        </a:p>
      </dgm:t>
    </dgm:pt>
    <dgm:pt modelId="{F5770A46-A8D4-4F4E-98B1-5531B6AE133E}">
      <dgm:prSet phldrT="[文本]"/>
      <dgm:spPr/>
      <dgm:t>
        <a:bodyPr/>
        <a:lstStyle/>
        <a:p>
          <a:r>
            <a:rPr lang="en-US" altLang="zh-CN" dirty="0" smtClean="0"/>
            <a:t>【</a:t>
          </a:r>
          <a:r>
            <a:rPr lang="zh-CN" altLang="en-US" dirty="0" smtClean="0"/>
            <a:t>距离</a:t>
          </a:r>
          <a:r>
            <a:rPr lang="en-US" altLang="zh-CN" dirty="0" smtClean="0"/>
            <a:t>】</a:t>
          </a:r>
          <a:endParaRPr lang="zh-CN" altLang="en-US" dirty="0"/>
        </a:p>
      </dgm:t>
    </dgm:pt>
    <dgm:pt modelId="{5860B0A6-65C3-435C-AD4B-22E1C2E2C02A}" type="parTrans" cxnId="{BB2EEB71-3C78-4251-A3C6-A56F43E2901F}">
      <dgm:prSet/>
      <dgm:spPr/>
      <dgm:t>
        <a:bodyPr/>
        <a:lstStyle/>
        <a:p>
          <a:endParaRPr lang="zh-CN" altLang="en-US"/>
        </a:p>
      </dgm:t>
    </dgm:pt>
    <dgm:pt modelId="{D8A43A44-7BFA-4427-86C2-3082F37B933B}" type="sibTrans" cxnId="{BB2EEB71-3C78-4251-A3C6-A56F43E2901F}">
      <dgm:prSet/>
      <dgm:spPr/>
      <dgm:t>
        <a:bodyPr/>
        <a:lstStyle/>
        <a:p>
          <a:endParaRPr lang="zh-CN" altLang="en-US"/>
        </a:p>
      </dgm:t>
    </dgm:pt>
    <dgm:pt modelId="{FDE7B541-B5C6-4702-881C-C1FE2830B0C8}" type="pres">
      <dgm:prSet presAssocID="{F606D5AC-CDBC-4B63-A22D-F27ADCABD17D}" presName="linearFlow" presStyleCnt="0">
        <dgm:presLayoutVars>
          <dgm:resizeHandles val="exact"/>
        </dgm:presLayoutVars>
      </dgm:prSet>
      <dgm:spPr/>
    </dgm:pt>
    <dgm:pt modelId="{1EF82605-2EAF-4200-818A-CE3FCD66B639}" type="pres">
      <dgm:prSet presAssocID="{34E75ECF-4726-4109-BCFF-BDC913B4D809}" presName="node" presStyleLbl="node1" presStyleIdx="0" presStyleCnt="2">
        <dgm:presLayoutVars>
          <dgm:bulletEnabled val="1"/>
        </dgm:presLayoutVars>
      </dgm:prSet>
      <dgm:spPr/>
    </dgm:pt>
    <dgm:pt modelId="{50BAF957-4298-4244-8C4D-F29C6F6C2586}" type="pres">
      <dgm:prSet presAssocID="{B41CF6C2-1A1B-48A4-A3B2-98D97EEA71E4}" presName="sibTrans" presStyleLbl="sibTrans2D1" presStyleIdx="0" presStyleCnt="1"/>
      <dgm:spPr/>
    </dgm:pt>
    <dgm:pt modelId="{1C763B76-C2F4-400D-BBD0-966459AE1CA7}" type="pres">
      <dgm:prSet presAssocID="{B41CF6C2-1A1B-48A4-A3B2-98D97EEA71E4}" presName="connectorText" presStyleLbl="sibTrans2D1" presStyleIdx="0" presStyleCnt="1"/>
      <dgm:spPr/>
    </dgm:pt>
    <dgm:pt modelId="{1F42A600-41FA-41ED-A970-7860BCE39570}" type="pres">
      <dgm:prSet presAssocID="{F5770A46-A8D4-4F4E-98B1-5531B6AE133E}" presName="node" presStyleLbl="node1" presStyleIdx="1" presStyleCnt="2">
        <dgm:presLayoutVars>
          <dgm:bulletEnabled val="1"/>
        </dgm:presLayoutVars>
      </dgm:prSet>
      <dgm:spPr/>
    </dgm:pt>
  </dgm:ptLst>
  <dgm:cxnLst>
    <dgm:cxn modelId="{BB2EEB71-3C78-4251-A3C6-A56F43E2901F}" srcId="{F606D5AC-CDBC-4B63-A22D-F27ADCABD17D}" destId="{F5770A46-A8D4-4F4E-98B1-5531B6AE133E}" srcOrd="1" destOrd="0" parTransId="{5860B0A6-65C3-435C-AD4B-22E1C2E2C02A}" sibTransId="{D8A43A44-7BFA-4427-86C2-3082F37B933B}"/>
    <dgm:cxn modelId="{45C5EFE3-5D23-4CD7-B4C3-95DF546C9338}" type="presOf" srcId="{34E75ECF-4726-4109-BCFF-BDC913B4D809}" destId="{1EF82605-2EAF-4200-818A-CE3FCD66B639}" srcOrd="0" destOrd="0" presId="urn:microsoft.com/office/officeart/2005/8/layout/process2"/>
    <dgm:cxn modelId="{183ADB6E-21BF-424A-AEFF-D92CB83BF4C8}" type="presOf" srcId="{B41CF6C2-1A1B-48A4-A3B2-98D97EEA71E4}" destId="{1C763B76-C2F4-400D-BBD0-966459AE1CA7}" srcOrd="1" destOrd="0" presId="urn:microsoft.com/office/officeart/2005/8/layout/process2"/>
    <dgm:cxn modelId="{B50CF4C2-58CF-4341-AF91-348A0ABC0B02}" type="presOf" srcId="{B41CF6C2-1A1B-48A4-A3B2-98D97EEA71E4}" destId="{50BAF957-4298-4244-8C4D-F29C6F6C2586}" srcOrd="0" destOrd="0" presId="urn:microsoft.com/office/officeart/2005/8/layout/process2"/>
    <dgm:cxn modelId="{D45AEF65-76EE-44CC-94A5-A7B2B0A962C5}" type="presOf" srcId="{F5770A46-A8D4-4F4E-98B1-5531B6AE133E}" destId="{1F42A600-41FA-41ED-A970-7860BCE39570}" srcOrd="0" destOrd="0" presId="urn:microsoft.com/office/officeart/2005/8/layout/process2"/>
    <dgm:cxn modelId="{9F099D03-5A44-4288-8C2A-CFE28FD19600}" srcId="{F606D5AC-CDBC-4B63-A22D-F27ADCABD17D}" destId="{34E75ECF-4726-4109-BCFF-BDC913B4D809}" srcOrd="0" destOrd="0" parTransId="{C2B7FDEB-2C8B-4A32-88ED-AF1282A61562}" sibTransId="{B41CF6C2-1A1B-48A4-A3B2-98D97EEA71E4}"/>
    <dgm:cxn modelId="{BF9C3106-0D7D-49DB-97B6-A5EC02F10D7C}" type="presOf" srcId="{F606D5AC-CDBC-4B63-A22D-F27ADCABD17D}" destId="{FDE7B541-B5C6-4702-881C-C1FE2830B0C8}" srcOrd="0" destOrd="0" presId="urn:microsoft.com/office/officeart/2005/8/layout/process2"/>
    <dgm:cxn modelId="{69D048DC-EA83-40BB-B17C-176F288D5CC0}" type="presParOf" srcId="{FDE7B541-B5C6-4702-881C-C1FE2830B0C8}" destId="{1EF82605-2EAF-4200-818A-CE3FCD66B639}" srcOrd="0" destOrd="0" presId="urn:microsoft.com/office/officeart/2005/8/layout/process2"/>
    <dgm:cxn modelId="{706AD7D6-9F8F-458F-87D3-99B1A24DE7C2}" type="presParOf" srcId="{FDE7B541-B5C6-4702-881C-C1FE2830B0C8}" destId="{50BAF957-4298-4244-8C4D-F29C6F6C2586}" srcOrd="1" destOrd="0" presId="urn:microsoft.com/office/officeart/2005/8/layout/process2"/>
    <dgm:cxn modelId="{A80E1706-1A77-4F87-BFAB-9D5B0D8FCCFA}" type="presParOf" srcId="{50BAF957-4298-4244-8C4D-F29C6F6C2586}" destId="{1C763B76-C2F4-400D-BBD0-966459AE1CA7}" srcOrd="0" destOrd="0" presId="urn:microsoft.com/office/officeart/2005/8/layout/process2"/>
    <dgm:cxn modelId="{80DD42D2-4944-4951-8669-F7C96C65A4BB}" type="presParOf" srcId="{FDE7B541-B5C6-4702-881C-C1FE2830B0C8}" destId="{1F42A600-41FA-41ED-A970-7860BCE39570}" srcOrd="2" destOrd="0" presId="urn:microsoft.com/office/officeart/2005/8/layout/process2"/>
  </dgm:cxnLst>
  <dgm:bg/>
  <dgm:whole/>
</dgm:dataModel>
</file>

<file path=ppt/diagrams/data2.xml><?xml version="1.0" encoding="utf-8"?>
<dgm:dataModel xmlns:dgm="http://schemas.openxmlformats.org/drawingml/2006/diagram" xmlns:a="http://schemas.openxmlformats.org/drawingml/2006/main">
  <dgm:ptLst>
    <dgm:pt modelId="{C4EF6B08-4182-44BB-867E-6CF33EE36FAB}" type="doc">
      <dgm:prSet loTypeId="urn:microsoft.com/office/officeart/2005/8/layout/process1" loCatId="process" qsTypeId="urn:microsoft.com/office/officeart/2005/8/quickstyle/3d3" qsCatId="3D" csTypeId="urn:microsoft.com/office/officeart/2005/8/colors/accent1_2" csCatId="accent1" phldr="1"/>
      <dgm:spPr/>
      <dgm:t>
        <a:bodyPr/>
        <a:lstStyle/>
        <a:p>
          <a:endParaRPr lang="zh-CN" altLang="en-US"/>
        </a:p>
      </dgm:t>
    </dgm:pt>
    <dgm:pt modelId="{3347246B-467D-4337-A0DD-28F8FECF1A95}">
      <dgm:prSet phldrT="[文本]"/>
      <dgm:spPr/>
      <dgm:t>
        <a:bodyPr/>
        <a:lstStyle/>
        <a:p>
          <a:r>
            <a:rPr lang="en-US" altLang="zh-CN" dirty="0" smtClean="0"/>
            <a:t>【</a:t>
          </a:r>
          <a:r>
            <a:rPr lang="zh-CN" altLang="en-US" dirty="0" smtClean="0"/>
            <a:t>模型属性</a:t>
          </a:r>
          <a:r>
            <a:rPr lang="en-US" altLang="zh-CN" dirty="0" smtClean="0"/>
            <a:t>】</a:t>
          </a:r>
          <a:endParaRPr lang="zh-CN" altLang="en-US" dirty="0"/>
        </a:p>
      </dgm:t>
    </dgm:pt>
    <dgm:pt modelId="{B8BA722C-FF32-4426-AE7F-7314D93303CE}" type="parTrans" cxnId="{554DD1D8-6EA1-4298-9EE0-EFE0484D49FE}">
      <dgm:prSet/>
      <dgm:spPr/>
      <dgm:t>
        <a:bodyPr/>
        <a:lstStyle/>
        <a:p>
          <a:endParaRPr lang="zh-CN" altLang="en-US"/>
        </a:p>
      </dgm:t>
    </dgm:pt>
    <dgm:pt modelId="{88EBE4E5-223A-48F3-8C7A-6C2E080BEF9D}" type="sibTrans" cxnId="{554DD1D8-6EA1-4298-9EE0-EFE0484D49FE}">
      <dgm:prSet/>
      <dgm:spPr/>
      <dgm:t>
        <a:bodyPr/>
        <a:lstStyle/>
        <a:p>
          <a:endParaRPr lang="zh-CN" altLang="en-US"/>
        </a:p>
      </dgm:t>
    </dgm:pt>
    <dgm:pt modelId="{8F070F68-57F3-4EE0-B5A0-1D9FC9E51278}">
      <dgm:prSet phldrT="[文本]"/>
      <dgm:spPr/>
      <dgm:t>
        <a:bodyPr/>
        <a:lstStyle/>
        <a:p>
          <a:r>
            <a:rPr lang="en-US" altLang="zh-CN" dirty="0" smtClean="0"/>
            <a:t>【</a:t>
          </a:r>
          <a:r>
            <a:rPr lang="zh-CN" altLang="en-US" dirty="0" smtClean="0"/>
            <a:t>单位</a:t>
          </a:r>
          <a:r>
            <a:rPr lang="en-US" altLang="zh-CN" dirty="0" smtClean="0"/>
            <a:t>】</a:t>
          </a:r>
          <a:endParaRPr lang="zh-CN" altLang="en-US" dirty="0"/>
        </a:p>
      </dgm:t>
    </dgm:pt>
    <dgm:pt modelId="{834DC7E4-8F37-4028-86A5-90F75BF70277}" type="parTrans" cxnId="{B0615F3F-43D3-4A5D-B531-2F691A9A1CD5}">
      <dgm:prSet/>
      <dgm:spPr/>
      <dgm:t>
        <a:bodyPr/>
        <a:lstStyle/>
        <a:p>
          <a:endParaRPr lang="zh-CN" altLang="en-US"/>
        </a:p>
      </dgm:t>
    </dgm:pt>
    <dgm:pt modelId="{ADAAA3D7-F6C4-487B-92D9-D1A1D4F29AFF}" type="sibTrans" cxnId="{B0615F3F-43D3-4A5D-B531-2F691A9A1CD5}">
      <dgm:prSet/>
      <dgm:spPr/>
      <dgm:t>
        <a:bodyPr/>
        <a:lstStyle/>
        <a:p>
          <a:endParaRPr lang="zh-CN" altLang="en-US"/>
        </a:p>
      </dgm:t>
    </dgm:pt>
    <dgm:pt modelId="{159FC6F2-3139-4F30-BC85-27EA8B359EA6}">
      <dgm:prSet phldrT="[文本]"/>
      <dgm:spPr/>
      <dgm:t>
        <a:bodyPr/>
        <a:lstStyle/>
        <a:p>
          <a:r>
            <a:rPr lang="en-US" altLang="zh-CN" dirty="0" smtClean="0"/>
            <a:t>【</a:t>
          </a:r>
          <a:r>
            <a:rPr lang="zh-CN" altLang="en-US" dirty="0" smtClean="0"/>
            <a:t>更改</a:t>
          </a:r>
          <a:r>
            <a:rPr lang="en-US" altLang="zh-CN" dirty="0" smtClean="0"/>
            <a:t>】</a:t>
          </a:r>
          <a:endParaRPr lang="zh-CN" altLang="en-US" dirty="0"/>
        </a:p>
      </dgm:t>
    </dgm:pt>
    <dgm:pt modelId="{57606857-CEF8-4211-A40F-B550B4171C7D}" type="parTrans" cxnId="{D2E4B8F8-D69D-47FF-A671-EA83EF4CC853}">
      <dgm:prSet/>
      <dgm:spPr/>
      <dgm:t>
        <a:bodyPr/>
        <a:lstStyle/>
        <a:p>
          <a:endParaRPr lang="zh-CN" altLang="en-US"/>
        </a:p>
      </dgm:t>
    </dgm:pt>
    <dgm:pt modelId="{23F30368-2F55-42FC-8FE3-45C6D5949AA6}" type="sibTrans" cxnId="{D2E4B8F8-D69D-47FF-A671-EA83EF4CC853}">
      <dgm:prSet/>
      <dgm:spPr/>
      <dgm:t>
        <a:bodyPr/>
        <a:lstStyle/>
        <a:p>
          <a:endParaRPr lang="zh-CN" altLang="en-US"/>
        </a:p>
      </dgm:t>
    </dgm:pt>
    <dgm:pt modelId="{AF3E2B2B-60BB-44ED-91DF-46680D453953}">
      <dgm:prSet phldrT="[文本]"/>
      <dgm:spPr/>
      <dgm:t>
        <a:bodyPr/>
        <a:lstStyle/>
        <a:p>
          <a:r>
            <a:rPr lang="en-US" altLang="zh-CN" dirty="0" smtClean="0"/>
            <a:t>【</a:t>
          </a:r>
          <a:r>
            <a:rPr lang="zh-CN" altLang="en-US" dirty="0" smtClean="0"/>
            <a:t>单位管理器</a:t>
          </a:r>
          <a:r>
            <a:rPr lang="en-US" altLang="zh-CN" dirty="0" smtClean="0"/>
            <a:t>】</a:t>
          </a:r>
          <a:endParaRPr lang="zh-CN" altLang="en-US" dirty="0"/>
        </a:p>
      </dgm:t>
    </dgm:pt>
    <dgm:pt modelId="{FB64035E-51E4-42CF-8D7E-EA721BDD2DBC}" type="parTrans" cxnId="{7FB10CF5-7D43-44E5-864C-0BD11DFC8B0A}">
      <dgm:prSet/>
      <dgm:spPr/>
      <dgm:t>
        <a:bodyPr/>
        <a:lstStyle/>
        <a:p>
          <a:endParaRPr lang="zh-CN" altLang="en-US"/>
        </a:p>
      </dgm:t>
    </dgm:pt>
    <dgm:pt modelId="{7DCE1CF3-BA52-4FA3-995C-72A4BD328C08}" type="sibTrans" cxnId="{7FB10CF5-7D43-44E5-864C-0BD11DFC8B0A}">
      <dgm:prSet/>
      <dgm:spPr/>
      <dgm:t>
        <a:bodyPr/>
        <a:lstStyle/>
        <a:p>
          <a:endParaRPr lang="zh-CN" altLang="en-US"/>
        </a:p>
      </dgm:t>
    </dgm:pt>
    <dgm:pt modelId="{68D92E38-0816-4336-BA12-F989197580E6}" type="pres">
      <dgm:prSet presAssocID="{C4EF6B08-4182-44BB-867E-6CF33EE36FAB}" presName="Name0" presStyleCnt="0">
        <dgm:presLayoutVars>
          <dgm:dir/>
          <dgm:resizeHandles val="exact"/>
        </dgm:presLayoutVars>
      </dgm:prSet>
      <dgm:spPr/>
      <dgm:t>
        <a:bodyPr/>
        <a:lstStyle/>
        <a:p>
          <a:endParaRPr lang="zh-CN" altLang="en-US"/>
        </a:p>
      </dgm:t>
    </dgm:pt>
    <dgm:pt modelId="{510273A3-8E3D-4417-B777-FCFB8CB1F612}" type="pres">
      <dgm:prSet presAssocID="{3347246B-467D-4337-A0DD-28F8FECF1A95}" presName="node" presStyleLbl="node1" presStyleIdx="0" presStyleCnt="4">
        <dgm:presLayoutVars>
          <dgm:bulletEnabled val="1"/>
        </dgm:presLayoutVars>
      </dgm:prSet>
      <dgm:spPr/>
      <dgm:t>
        <a:bodyPr/>
        <a:lstStyle/>
        <a:p>
          <a:endParaRPr lang="zh-CN" altLang="en-US"/>
        </a:p>
      </dgm:t>
    </dgm:pt>
    <dgm:pt modelId="{90F67458-1BE8-41B4-A787-9E4F61642801}" type="pres">
      <dgm:prSet presAssocID="{88EBE4E5-223A-48F3-8C7A-6C2E080BEF9D}" presName="sibTrans" presStyleLbl="sibTrans2D1" presStyleIdx="0" presStyleCnt="3"/>
      <dgm:spPr/>
      <dgm:t>
        <a:bodyPr/>
        <a:lstStyle/>
        <a:p>
          <a:endParaRPr lang="zh-CN" altLang="en-US"/>
        </a:p>
      </dgm:t>
    </dgm:pt>
    <dgm:pt modelId="{2F3F4B5B-F8E7-49D3-9056-A0D2A5AB0FAA}" type="pres">
      <dgm:prSet presAssocID="{88EBE4E5-223A-48F3-8C7A-6C2E080BEF9D}" presName="connectorText" presStyleLbl="sibTrans2D1" presStyleIdx="0" presStyleCnt="3"/>
      <dgm:spPr/>
      <dgm:t>
        <a:bodyPr/>
        <a:lstStyle/>
        <a:p>
          <a:endParaRPr lang="zh-CN" altLang="en-US"/>
        </a:p>
      </dgm:t>
    </dgm:pt>
    <dgm:pt modelId="{6CCCB204-0BEB-46D2-905F-22C6E4008F51}" type="pres">
      <dgm:prSet presAssocID="{8F070F68-57F3-4EE0-B5A0-1D9FC9E51278}" presName="node" presStyleLbl="node1" presStyleIdx="1" presStyleCnt="4">
        <dgm:presLayoutVars>
          <dgm:bulletEnabled val="1"/>
        </dgm:presLayoutVars>
      </dgm:prSet>
      <dgm:spPr/>
      <dgm:t>
        <a:bodyPr/>
        <a:lstStyle/>
        <a:p>
          <a:endParaRPr lang="zh-CN" altLang="en-US"/>
        </a:p>
      </dgm:t>
    </dgm:pt>
    <dgm:pt modelId="{1F8884EF-ED6C-4551-AC07-5CAA9585796E}" type="pres">
      <dgm:prSet presAssocID="{ADAAA3D7-F6C4-487B-92D9-D1A1D4F29AFF}" presName="sibTrans" presStyleLbl="sibTrans2D1" presStyleIdx="1" presStyleCnt="3"/>
      <dgm:spPr/>
      <dgm:t>
        <a:bodyPr/>
        <a:lstStyle/>
        <a:p>
          <a:endParaRPr lang="zh-CN" altLang="en-US"/>
        </a:p>
      </dgm:t>
    </dgm:pt>
    <dgm:pt modelId="{7DDC56C3-A99E-4D50-AD85-94C87E096265}" type="pres">
      <dgm:prSet presAssocID="{ADAAA3D7-F6C4-487B-92D9-D1A1D4F29AFF}" presName="connectorText" presStyleLbl="sibTrans2D1" presStyleIdx="1" presStyleCnt="3"/>
      <dgm:spPr/>
      <dgm:t>
        <a:bodyPr/>
        <a:lstStyle/>
        <a:p>
          <a:endParaRPr lang="zh-CN" altLang="en-US"/>
        </a:p>
      </dgm:t>
    </dgm:pt>
    <dgm:pt modelId="{6750E103-6DE7-4C68-A250-B059185F9DEF}" type="pres">
      <dgm:prSet presAssocID="{159FC6F2-3139-4F30-BC85-27EA8B359EA6}" presName="node" presStyleLbl="node1" presStyleIdx="2" presStyleCnt="4">
        <dgm:presLayoutVars>
          <dgm:bulletEnabled val="1"/>
        </dgm:presLayoutVars>
      </dgm:prSet>
      <dgm:spPr/>
      <dgm:t>
        <a:bodyPr/>
        <a:lstStyle/>
        <a:p>
          <a:endParaRPr lang="zh-CN" altLang="en-US"/>
        </a:p>
      </dgm:t>
    </dgm:pt>
    <dgm:pt modelId="{948B5352-EE7F-4F0D-ABBD-F3649FDCF412}" type="pres">
      <dgm:prSet presAssocID="{23F30368-2F55-42FC-8FE3-45C6D5949AA6}" presName="sibTrans" presStyleLbl="sibTrans2D1" presStyleIdx="2" presStyleCnt="3"/>
      <dgm:spPr/>
      <dgm:t>
        <a:bodyPr/>
        <a:lstStyle/>
        <a:p>
          <a:endParaRPr lang="zh-CN" altLang="en-US"/>
        </a:p>
      </dgm:t>
    </dgm:pt>
    <dgm:pt modelId="{E7205176-7102-403D-8800-FF7A9A80E88D}" type="pres">
      <dgm:prSet presAssocID="{23F30368-2F55-42FC-8FE3-45C6D5949AA6}" presName="connectorText" presStyleLbl="sibTrans2D1" presStyleIdx="2" presStyleCnt="3"/>
      <dgm:spPr/>
      <dgm:t>
        <a:bodyPr/>
        <a:lstStyle/>
        <a:p>
          <a:endParaRPr lang="zh-CN" altLang="en-US"/>
        </a:p>
      </dgm:t>
    </dgm:pt>
    <dgm:pt modelId="{5203B27E-87EB-41A7-B648-9D8FA8B645DB}" type="pres">
      <dgm:prSet presAssocID="{AF3E2B2B-60BB-44ED-91DF-46680D453953}" presName="node" presStyleLbl="node1" presStyleIdx="3" presStyleCnt="4">
        <dgm:presLayoutVars>
          <dgm:bulletEnabled val="1"/>
        </dgm:presLayoutVars>
      </dgm:prSet>
      <dgm:spPr/>
      <dgm:t>
        <a:bodyPr/>
        <a:lstStyle/>
        <a:p>
          <a:endParaRPr lang="zh-CN" altLang="en-US"/>
        </a:p>
      </dgm:t>
    </dgm:pt>
  </dgm:ptLst>
  <dgm:cxnLst>
    <dgm:cxn modelId="{A7EAE246-9535-4BF8-B02E-ECAF37393CA9}" type="presOf" srcId="{ADAAA3D7-F6C4-487B-92D9-D1A1D4F29AFF}" destId="{1F8884EF-ED6C-4551-AC07-5CAA9585796E}" srcOrd="0" destOrd="0" presId="urn:microsoft.com/office/officeart/2005/8/layout/process1"/>
    <dgm:cxn modelId="{AE7AF8FA-8B18-40A6-88BD-2886DC15F618}" type="presOf" srcId="{159FC6F2-3139-4F30-BC85-27EA8B359EA6}" destId="{6750E103-6DE7-4C68-A250-B059185F9DEF}" srcOrd="0" destOrd="0" presId="urn:microsoft.com/office/officeart/2005/8/layout/process1"/>
    <dgm:cxn modelId="{BF40E856-6224-4305-9DF8-0D4F74072763}" type="presOf" srcId="{C4EF6B08-4182-44BB-867E-6CF33EE36FAB}" destId="{68D92E38-0816-4336-BA12-F989197580E6}" srcOrd="0" destOrd="0" presId="urn:microsoft.com/office/officeart/2005/8/layout/process1"/>
    <dgm:cxn modelId="{3C58921F-38B9-46E4-B26F-39AB0BB61810}" type="presOf" srcId="{3347246B-467D-4337-A0DD-28F8FECF1A95}" destId="{510273A3-8E3D-4417-B777-FCFB8CB1F612}" srcOrd="0" destOrd="0" presId="urn:microsoft.com/office/officeart/2005/8/layout/process1"/>
    <dgm:cxn modelId="{FB789F5B-64B8-4256-A783-C1AC8D42CFEB}" type="presOf" srcId="{AF3E2B2B-60BB-44ED-91DF-46680D453953}" destId="{5203B27E-87EB-41A7-B648-9D8FA8B645DB}" srcOrd="0" destOrd="0" presId="urn:microsoft.com/office/officeart/2005/8/layout/process1"/>
    <dgm:cxn modelId="{874C8A75-2E87-4716-94C0-BE4BABA883C3}" type="presOf" srcId="{ADAAA3D7-F6C4-487B-92D9-D1A1D4F29AFF}" destId="{7DDC56C3-A99E-4D50-AD85-94C87E096265}" srcOrd="1" destOrd="0" presId="urn:microsoft.com/office/officeart/2005/8/layout/process1"/>
    <dgm:cxn modelId="{73D74F2C-4EC7-4189-9047-2CEFD7F3ED97}" type="presOf" srcId="{8F070F68-57F3-4EE0-B5A0-1D9FC9E51278}" destId="{6CCCB204-0BEB-46D2-905F-22C6E4008F51}" srcOrd="0" destOrd="0" presId="urn:microsoft.com/office/officeart/2005/8/layout/process1"/>
    <dgm:cxn modelId="{D2E4B8F8-D69D-47FF-A671-EA83EF4CC853}" srcId="{C4EF6B08-4182-44BB-867E-6CF33EE36FAB}" destId="{159FC6F2-3139-4F30-BC85-27EA8B359EA6}" srcOrd="2" destOrd="0" parTransId="{57606857-CEF8-4211-A40F-B550B4171C7D}" sibTransId="{23F30368-2F55-42FC-8FE3-45C6D5949AA6}"/>
    <dgm:cxn modelId="{E68C4ABA-0EF3-4DB1-A7FB-B913839F350B}" type="presOf" srcId="{23F30368-2F55-42FC-8FE3-45C6D5949AA6}" destId="{E7205176-7102-403D-8800-FF7A9A80E88D}" srcOrd="1" destOrd="0" presId="urn:microsoft.com/office/officeart/2005/8/layout/process1"/>
    <dgm:cxn modelId="{562E789F-9E48-4F09-9C60-3BF80B1D7EA3}" type="presOf" srcId="{88EBE4E5-223A-48F3-8C7A-6C2E080BEF9D}" destId="{90F67458-1BE8-41B4-A787-9E4F61642801}" srcOrd="0" destOrd="0" presId="urn:microsoft.com/office/officeart/2005/8/layout/process1"/>
    <dgm:cxn modelId="{554DD1D8-6EA1-4298-9EE0-EFE0484D49FE}" srcId="{C4EF6B08-4182-44BB-867E-6CF33EE36FAB}" destId="{3347246B-467D-4337-A0DD-28F8FECF1A95}" srcOrd="0" destOrd="0" parTransId="{B8BA722C-FF32-4426-AE7F-7314D93303CE}" sibTransId="{88EBE4E5-223A-48F3-8C7A-6C2E080BEF9D}"/>
    <dgm:cxn modelId="{7FB10CF5-7D43-44E5-864C-0BD11DFC8B0A}" srcId="{C4EF6B08-4182-44BB-867E-6CF33EE36FAB}" destId="{AF3E2B2B-60BB-44ED-91DF-46680D453953}" srcOrd="3" destOrd="0" parTransId="{FB64035E-51E4-42CF-8D7E-EA721BDD2DBC}" sibTransId="{7DCE1CF3-BA52-4FA3-995C-72A4BD328C08}"/>
    <dgm:cxn modelId="{CD44D5DD-7771-4528-B874-3740968C16D6}" type="presOf" srcId="{88EBE4E5-223A-48F3-8C7A-6C2E080BEF9D}" destId="{2F3F4B5B-F8E7-49D3-9056-A0D2A5AB0FAA}" srcOrd="1" destOrd="0" presId="urn:microsoft.com/office/officeart/2005/8/layout/process1"/>
    <dgm:cxn modelId="{B0615F3F-43D3-4A5D-B531-2F691A9A1CD5}" srcId="{C4EF6B08-4182-44BB-867E-6CF33EE36FAB}" destId="{8F070F68-57F3-4EE0-B5A0-1D9FC9E51278}" srcOrd="1" destOrd="0" parTransId="{834DC7E4-8F37-4028-86A5-90F75BF70277}" sibTransId="{ADAAA3D7-F6C4-487B-92D9-D1A1D4F29AFF}"/>
    <dgm:cxn modelId="{2AC05F47-2B1D-4460-B877-110288D49892}" type="presOf" srcId="{23F30368-2F55-42FC-8FE3-45C6D5949AA6}" destId="{948B5352-EE7F-4F0D-ABBD-F3649FDCF412}" srcOrd="0" destOrd="0" presId="urn:microsoft.com/office/officeart/2005/8/layout/process1"/>
    <dgm:cxn modelId="{42A51C1B-06A8-47D5-9460-7A1E8499F80B}" type="presParOf" srcId="{68D92E38-0816-4336-BA12-F989197580E6}" destId="{510273A3-8E3D-4417-B777-FCFB8CB1F612}" srcOrd="0" destOrd="0" presId="urn:microsoft.com/office/officeart/2005/8/layout/process1"/>
    <dgm:cxn modelId="{3BE8C2DF-BF5F-4F19-8A2C-BEA1BB3483AF}" type="presParOf" srcId="{68D92E38-0816-4336-BA12-F989197580E6}" destId="{90F67458-1BE8-41B4-A787-9E4F61642801}" srcOrd="1" destOrd="0" presId="urn:microsoft.com/office/officeart/2005/8/layout/process1"/>
    <dgm:cxn modelId="{FD07C201-3B69-40C6-9F28-BC3AF99AF608}" type="presParOf" srcId="{90F67458-1BE8-41B4-A787-9E4F61642801}" destId="{2F3F4B5B-F8E7-49D3-9056-A0D2A5AB0FAA}" srcOrd="0" destOrd="0" presId="urn:microsoft.com/office/officeart/2005/8/layout/process1"/>
    <dgm:cxn modelId="{5DD8674D-C242-4549-804B-6438A40EA498}" type="presParOf" srcId="{68D92E38-0816-4336-BA12-F989197580E6}" destId="{6CCCB204-0BEB-46D2-905F-22C6E4008F51}" srcOrd="2" destOrd="0" presId="urn:microsoft.com/office/officeart/2005/8/layout/process1"/>
    <dgm:cxn modelId="{9D579F4B-9E12-4FDA-99C8-A912EEB02644}" type="presParOf" srcId="{68D92E38-0816-4336-BA12-F989197580E6}" destId="{1F8884EF-ED6C-4551-AC07-5CAA9585796E}" srcOrd="3" destOrd="0" presId="urn:microsoft.com/office/officeart/2005/8/layout/process1"/>
    <dgm:cxn modelId="{22A3B1FB-0619-42D6-84C3-DD2AB9F9B198}" type="presParOf" srcId="{1F8884EF-ED6C-4551-AC07-5CAA9585796E}" destId="{7DDC56C3-A99E-4D50-AD85-94C87E096265}" srcOrd="0" destOrd="0" presId="urn:microsoft.com/office/officeart/2005/8/layout/process1"/>
    <dgm:cxn modelId="{FFB280D4-C864-45C9-8DAC-4907184DBCD6}" type="presParOf" srcId="{68D92E38-0816-4336-BA12-F989197580E6}" destId="{6750E103-6DE7-4C68-A250-B059185F9DEF}" srcOrd="4" destOrd="0" presId="urn:microsoft.com/office/officeart/2005/8/layout/process1"/>
    <dgm:cxn modelId="{BE5600BE-97BC-427C-8D29-6C7749EA59C3}" type="presParOf" srcId="{68D92E38-0816-4336-BA12-F989197580E6}" destId="{948B5352-EE7F-4F0D-ABBD-F3649FDCF412}" srcOrd="5" destOrd="0" presId="urn:microsoft.com/office/officeart/2005/8/layout/process1"/>
    <dgm:cxn modelId="{F790548D-741F-40AD-91B9-8DDEC91CD38E}" type="presParOf" srcId="{948B5352-EE7F-4F0D-ABBD-F3649FDCF412}" destId="{E7205176-7102-403D-8800-FF7A9A80E88D}" srcOrd="0" destOrd="0" presId="urn:microsoft.com/office/officeart/2005/8/layout/process1"/>
    <dgm:cxn modelId="{3237B822-9B75-4371-B2AF-CB06A0DEFE37}" type="presParOf" srcId="{68D92E38-0816-4336-BA12-F989197580E6}" destId="{5203B27E-87EB-41A7-B648-9D8FA8B645DB}" srcOrd="6" destOrd="0" presId="urn:microsoft.com/office/officeart/2005/8/layout/process1"/>
  </dgm:cxnLst>
  <dgm:bg/>
  <dgm:whole/>
</dgm:dataModel>
</file>

<file path=ppt/diagrams/data20.xml><?xml version="1.0" encoding="utf-8"?>
<dgm:dataModel xmlns:dgm="http://schemas.openxmlformats.org/drawingml/2006/diagram" xmlns:a="http://schemas.openxmlformats.org/drawingml/2006/main">
  <dgm:ptLst>
    <dgm:pt modelId="{41B42645-D6B5-4EE9-ADDA-CA2AAAD6C3A4}" type="doc">
      <dgm:prSet loTypeId="urn:microsoft.com/office/officeart/2005/8/layout/process1" loCatId="process" qsTypeId="urn:microsoft.com/office/officeart/2005/8/quickstyle/3d3" qsCatId="3D" csTypeId="urn:microsoft.com/office/officeart/2005/8/colors/accent1_2" csCatId="accent1" phldr="1"/>
      <dgm:spPr/>
    </dgm:pt>
    <dgm:pt modelId="{AA8D6FEC-CAFF-4D4B-9D4F-0A53362260CA}">
      <dgm:prSet phldrT="[文本]"/>
      <dgm:spPr/>
      <dgm:t>
        <a:bodyPr/>
        <a:lstStyle/>
        <a:p>
          <a:r>
            <a:rPr lang="en-US" altLang="zh-CN" dirty="0" smtClean="0"/>
            <a:t>【</a:t>
          </a:r>
          <a:r>
            <a:rPr lang="zh-CN" altLang="en-US" dirty="0" smtClean="0"/>
            <a:t>测量</a:t>
          </a:r>
          <a:r>
            <a:rPr lang="en-US" altLang="zh-CN" dirty="0" smtClean="0"/>
            <a:t>】</a:t>
          </a:r>
          <a:endParaRPr lang="zh-CN" altLang="en-US" dirty="0"/>
        </a:p>
      </dgm:t>
    </dgm:pt>
    <dgm:pt modelId="{1EFF3416-08EF-46B2-A461-590FF985600F}" type="parTrans" cxnId="{1168BEA4-B2C8-499E-82A6-A125D4498D4E}">
      <dgm:prSet/>
      <dgm:spPr/>
      <dgm:t>
        <a:bodyPr/>
        <a:lstStyle/>
        <a:p>
          <a:endParaRPr lang="zh-CN" altLang="en-US"/>
        </a:p>
      </dgm:t>
    </dgm:pt>
    <dgm:pt modelId="{686BCDC8-FACB-4968-B39C-66E91AAF79AC}" type="sibTrans" cxnId="{1168BEA4-B2C8-499E-82A6-A125D4498D4E}">
      <dgm:prSet/>
      <dgm:spPr/>
      <dgm:t>
        <a:bodyPr/>
        <a:lstStyle/>
        <a:p>
          <a:endParaRPr lang="zh-CN" altLang="en-US"/>
        </a:p>
      </dgm:t>
    </dgm:pt>
    <dgm:pt modelId="{C72F5A06-A813-4DBE-A8F0-EB7EC75B30A4}">
      <dgm:prSet phldrT="[文本]"/>
      <dgm:spPr/>
      <dgm:t>
        <a:bodyPr/>
        <a:lstStyle/>
        <a:p>
          <a:r>
            <a:rPr lang="en-US" altLang="zh-CN" dirty="0" smtClean="0"/>
            <a:t>【</a:t>
          </a:r>
          <a:r>
            <a:rPr lang="zh-CN" altLang="en-US" dirty="0" smtClean="0"/>
            <a:t>角度</a:t>
          </a:r>
          <a:r>
            <a:rPr lang="en-US" altLang="zh-CN" dirty="0" smtClean="0"/>
            <a:t>】</a:t>
          </a:r>
          <a:endParaRPr lang="zh-CN" altLang="en-US" dirty="0"/>
        </a:p>
      </dgm:t>
    </dgm:pt>
    <dgm:pt modelId="{93B1FCC5-ECCD-4AB0-85C7-44022F670A74}" type="parTrans" cxnId="{20224215-132D-47F7-B238-3B71FF468B30}">
      <dgm:prSet/>
      <dgm:spPr/>
      <dgm:t>
        <a:bodyPr/>
        <a:lstStyle/>
        <a:p>
          <a:endParaRPr lang="zh-CN" altLang="en-US"/>
        </a:p>
      </dgm:t>
    </dgm:pt>
    <dgm:pt modelId="{13B100A6-740D-4C8E-81E1-D8BD1D1E7DB4}" type="sibTrans" cxnId="{20224215-132D-47F7-B238-3B71FF468B30}">
      <dgm:prSet/>
      <dgm:spPr/>
      <dgm:t>
        <a:bodyPr/>
        <a:lstStyle/>
        <a:p>
          <a:endParaRPr lang="zh-CN" altLang="en-US"/>
        </a:p>
      </dgm:t>
    </dgm:pt>
    <dgm:pt modelId="{EC4DAD88-9D54-4BC3-BE08-E1F739C0F841}" type="pres">
      <dgm:prSet presAssocID="{41B42645-D6B5-4EE9-ADDA-CA2AAAD6C3A4}" presName="Name0" presStyleCnt="0">
        <dgm:presLayoutVars>
          <dgm:dir/>
          <dgm:resizeHandles val="exact"/>
        </dgm:presLayoutVars>
      </dgm:prSet>
      <dgm:spPr/>
    </dgm:pt>
    <dgm:pt modelId="{CD86ED6A-C0E9-4A69-BE52-2223E56825F8}" type="pres">
      <dgm:prSet presAssocID="{AA8D6FEC-CAFF-4D4B-9D4F-0A53362260CA}" presName="node" presStyleLbl="node1" presStyleIdx="0" presStyleCnt="2">
        <dgm:presLayoutVars>
          <dgm:bulletEnabled val="1"/>
        </dgm:presLayoutVars>
      </dgm:prSet>
      <dgm:spPr/>
    </dgm:pt>
    <dgm:pt modelId="{F4B5BAC0-302D-4691-85CC-B6385F59362A}" type="pres">
      <dgm:prSet presAssocID="{686BCDC8-FACB-4968-B39C-66E91AAF79AC}" presName="sibTrans" presStyleLbl="sibTrans2D1" presStyleIdx="0" presStyleCnt="1"/>
      <dgm:spPr/>
    </dgm:pt>
    <dgm:pt modelId="{BFD668F1-954D-4D91-84BD-023B4F2FDB4F}" type="pres">
      <dgm:prSet presAssocID="{686BCDC8-FACB-4968-B39C-66E91AAF79AC}" presName="connectorText" presStyleLbl="sibTrans2D1" presStyleIdx="0" presStyleCnt="1"/>
      <dgm:spPr/>
    </dgm:pt>
    <dgm:pt modelId="{9F430A45-A085-453F-9C1B-F0F86678CDDD}" type="pres">
      <dgm:prSet presAssocID="{C72F5A06-A813-4DBE-A8F0-EB7EC75B30A4}" presName="node" presStyleLbl="node1" presStyleIdx="1" presStyleCnt="2">
        <dgm:presLayoutVars>
          <dgm:bulletEnabled val="1"/>
        </dgm:presLayoutVars>
      </dgm:prSet>
      <dgm:spPr/>
    </dgm:pt>
  </dgm:ptLst>
  <dgm:cxnLst>
    <dgm:cxn modelId="{20224215-132D-47F7-B238-3B71FF468B30}" srcId="{41B42645-D6B5-4EE9-ADDA-CA2AAAD6C3A4}" destId="{C72F5A06-A813-4DBE-A8F0-EB7EC75B30A4}" srcOrd="1" destOrd="0" parTransId="{93B1FCC5-ECCD-4AB0-85C7-44022F670A74}" sibTransId="{13B100A6-740D-4C8E-81E1-D8BD1D1E7DB4}"/>
    <dgm:cxn modelId="{98BDE742-6B1A-41CA-8947-7AFA90ED805A}" type="presOf" srcId="{C72F5A06-A813-4DBE-A8F0-EB7EC75B30A4}" destId="{9F430A45-A085-453F-9C1B-F0F86678CDDD}" srcOrd="0" destOrd="0" presId="urn:microsoft.com/office/officeart/2005/8/layout/process1"/>
    <dgm:cxn modelId="{E0A61724-4CF0-4059-A7DB-CD56D66AEE72}" type="presOf" srcId="{686BCDC8-FACB-4968-B39C-66E91AAF79AC}" destId="{BFD668F1-954D-4D91-84BD-023B4F2FDB4F}" srcOrd="1" destOrd="0" presId="urn:microsoft.com/office/officeart/2005/8/layout/process1"/>
    <dgm:cxn modelId="{1168BEA4-B2C8-499E-82A6-A125D4498D4E}" srcId="{41B42645-D6B5-4EE9-ADDA-CA2AAAD6C3A4}" destId="{AA8D6FEC-CAFF-4D4B-9D4F-0A53362260CA}" srcOrd="0" destOrd="0" parTransId="{1EFF3416-08EF-46B2-A461-590FF985600F}" sibTransId="{686BCDC8-FACB-4968-B39C-66E91AAF79AC}"/>
    <dgm:cxn modelId="{FBBFFA6B-E6A7-406D-AD8F-4F04D0F101FE}" type="presOf" srcId="{41B42645-D6B5-4EE9-ADDA-CA2AAAD6C3A4}" destId="{EC4DAD88-9D54-4BC3-BE08-E1F739C0F841}" srcOrd="0" destOrd="0" presId="urn:microsoft.com/office/officeart/2005/8/layout/process1"/>
    <dgm:cxn modelId="{9B435608-A6AB-4696-9D40-C70D6308FD87}" type="presOf" srcId="{AA8D6FEC-CAFF-4D4B-9D4F-0A53362260CA}" destId="{CD86ED6A-C0E9-4A69-BE52-2223E56825F8}" srcOrd="0" destOrd="0" presId="urn:microsoft.com/office/officeart/2005/8/layout/process1"/>
    <dgm:cxn modelId="{CEDF4233-2CAC-47B8-8C70-6DC2F086B386}" type="presOf" srcId="{686BCDC8-FACB-4968-B39C-66E91AAF79AC}" destId="{F4B5BAC0-302D-4691-85CC-B6385F59362A}" srcOrd="0" destOrd="0" presId="urn:microsoft.com/office/officeart/2005/8/layout/process1"/>
    <dgm:cxn modelId="{30604D53-4A67-4E4C-A54B-E9A80E334820}" type="presParOf" srcId="{EC4DAD88-9D54-4BC3-BE08-E1F739C0F841}" destId="{CD86ED6A-C0E9-4A69-BE52-2223E56825F8}" srcOrd="0" destOrd="0" presId="urn:microsoft.com/office/officeart/2005/8/layout/process1"/>
    <dgm:cxn modelId="{6224410A-4EB8-49BB-AE5B-368476D36293}" type="presParOf" srcId="{EC4DAD88-9D54-4BC3-BE08-E1F739C0F841}" destId="{F4B5BAC0-302D-4691-85CC-B6385F59362A}" srcOrd="1" destOrd="0" presId="urn:microsoft.com/office/officeart/2005/8/layout/process1"/>
    <dgm:cxn modelId="{8C440420-7EC0-4161-9B34-8A6E8A411CBA}" type="presParOf" srcId="{F4B5BAC0-302D-4691-85CC-B6385F59362A}" destId="{BFD668F1-954D-4D91-84BD-023B4F2FDB4F}" srcOrd="0" destOrd="0" presId="urn:microsoft.com/office/officeart/2005/8/layout/process1"/>
    <dgm:cxn modelId="{BE4E9228-9C70-4348-A68C-54F4BEFDE249}" type="presParOf" srcId="{EC4DAD88-9D54-4BC3-BE08-E1F739C0F841}" destId="{9F430A45-A085-453F-9C1B-F0F86678CDDD}" srcOrd="2" destOrd="0" presId="urn:microsoft.com/office/officeart/2005/8/layout/process1"/>
  </dgm:cxnLst>
  <dgm:bg/>
  <dgm:whole/>
</dgm:dataModel>
</file>

<file path=ppt/diagrams/data21.xml><?xml version="1.0" encoding="utf-8"?>
<dgm:dataModel xmlns:dgm="http://schemas.openxmlformats.org/drawingml/2006/diagram" xmlns:a="http://schemas.openxmlformats.org/drawingml/2006/main">
  <dgm:ptLst>
    <dgm:pt modelId="{0C5023EF-1B39-4AB0-944B-9F0C7F406CDD}" type="doc">
      <dgm:prSet loTypeId="urn:microsoft.com/office/officeart/2005/8/layout/process1" loCatId="process" qsTypeId="urn:microsoft.com/office/officeart/2005/8/quickstyle/3d3" qsCatId="3D" csTypeId="urn:microsoft.com/office/officeart/2005/8/colors/accent1_2" csCatId="accent1" phldr="1"/>
      <dgm:spPr/>
    </dgm:pt>
    <dgm:pt modelId="{BE933F82-FE1B-41DC-AFB4-D2457E76A064}">
      <dgm:prSet phldrT="[文本]"/>
      <dgm:spPr/>
      <dgm:t>
        <a:bodyPr/>
        <a:lstStyle/>
        <a:p>
          <a:r>
            <a:rPr lang="en-US" altLang="zh-CN" dirty="0" smtClean="0"/>
            <a:t>【</a:t>
          </a:r>
          <a:r>
            <a:rPr lang="zh-CN" altLang="en-US" dirty="0" smtClean="0"/>
            <a:t>测量</a:t>
          </a:r>
          <a:r>
            <a:rPr lang="en-US" altLang="zh-CN" dirty="0" smtClean="0"/>
            <a:t>】</a:t>
          </a:r>
          <a:endParaRPr lang="zh-CN" altLang="en-US" dirty="0"/>
        </a:p>
      </dgm:t>
    </dgm:pt>
    <dgm:pt modelId="{F0CDC6FB-FC06-4582-BDCE-807C7895B900}" type="parTrans" cxnId="{A7DF9CDC-F4A0-4C9C-A5AC-AA9D78B24C97}">
      <dgm:prSet/>
      <dgm:spPr/>
      <dgm:t>
        <a:bodyPr/>
        <a:lstStyle/>
        <a:p>
          <a:endParaRPr lang="zh-CN" altLang="en-US"/>
        </a:p>
      </dgm:t>
    </dgm:pt>
    <dgm:pt modelId="{5EFB39AA-11A2-4E42-BEF7-69337AAC5012}" type="sibTrans" cxnId="{A7DF9CDC-F4A0-4C9C-A5AC-AA9D78B24C97}">
      <dgm:prSet/>
      <dgm:spPr/>
      <dgm:t>
        <a:bodyPr/>
        <a:lstStyle/>
        <a:p>
          <a:endParaRPr lang="zh-CN" altLang="en-US"/>
        </a:p>
      </dgm:t>
    </dgm:pt>
    <dgm:pt modelId="{B48383F8-F5FD-4650-BE3A-2DE85BAFE129}">
      <dgm:prSet phldrT="[文本]"/>
      <dgm:spPr/>
      <dgm:t>
        <a:bodyPr/>
        <a:lstStyle/>
        <a:p>
          <a:r>
            <a:rPr lang="en-US" altLang="zh-CN" dirty="0" smtClean="0"/>
            <a:t>【</a:t>
          </a:r>
          <a:r>
            <a:rPr lang="zh-CN" altLang="en-US" dirty="0" smtClean="0"/>
            <a:t>面积</a:t>
          </a:r>
          <a:r>
            <a:rPr lang="en-US" altLang="zh-CN" dirty="0" smtClean="0"/>
            <a:t>】</a:t>
          </a:r>
          <a:endParaRPr lang="zh-CN" altLang="en-US" dirty="0"/>
        </a:p>
      </dgm:t>
    </dgm:pt>
    <dgm:pt modelId="{33D58ED6-6E7C-472B-87A9-57897957856F}" type="parTrans" cxnId="{A09D295A-E657-4300-A711-F5870318DCF3}">
      <dgm:prSet/>
      <dgm:spPr/>
      <dgm:t>
        <a:bodyPr/>
        <a:lstStyle/>
        <a:p>
          <a:endParaRPr lang="zh-CN" altLang="en-US"/>
        </a:p>
      </dgm:t>
    </dgm:pt>
    <dgm:pt modelId="{404905ED-6177-4735-B6AA-64BE224D7CE3}" type="sibTrans" cxnId="{A09D295A-E657-4300-A711-F5870318DCF3}">
      <dgm:prSet/>
      <dgm:spPr/>
      <dgm:t>
        <a:bodyPr/>
        <a:lstStyle/>
        <a:p>
          <a:endParaRPr lang="zh-CN" altLang="en-US"/>
        </a:p>
      </dgm:t>
    </dgm:pt>
    <dgm:pt modelId="{A9FEE027-0787-434F-AB48-3918853FC3C1}" type="pres">
      <dgm:prSet presAssocID="{0C5023EF-1B39-4AB0-944B-9F0C7F406CDD}" presName="Name0" presStyleCnt="0">
        <dgm:presLayoutVars>
          <dgm:dir/>
          <dgm:resizeHandles val="exact"/>
        </dgm:presLayoutVars>
      </dgm:prSet>
      <dgm:spPr/>
    </dgm:pt>
    <dgm:pt modelId="{9D601DE5-6523-475B-96B6-AC73B5ED9F37}" type="pres">
      <dgm:prSet presAssocID="{BE933F82-FE1B-41DC-AFB4-D2457E76A064}" presName="node" presStyleLbl="node1" presStyleIdx="0" presStyleCnt="2">
        <dgm:presLayoutVars>
          <dgm:bulletEnabled val="1"/>
        </dgm:presLayoutVars>
      </dgm:prSet>
      <dgm:spPr/>
    </dgm:pt>
    <dgm:pt modelId="{CC83EC25-0640-4E8C-BBB7-DA8BEC463F27}" type="pres">
      <dgm:prSet presAssocID="{5EFB39AA-11A2-4E42-BEF7-69337AAC5012}" presName="sibTrans" presStyleLbl="sibTrans2D1" presStyleIdx="0" presStyleCnt="1"/>
      <dgm:spPr/>
    </dgm:pt>
    <dgm:pt modelId="{525C448C-02F0-49C0-95C8-67048252EF77}" type="pres">
      <dgm:prSet presAssocID="{5EFB39AA-11A2-4E42-BEF7-69337AAC5012}" presName="connectorText" presStyleLbl="sibTrans2D1" presStyleIdx="0" presStyleCnt="1"/>
      <dgm:spPr/>
    </dgm:pt>
    <dgm:pt modelId="{EC9405BC-0088-4380-8EC2-FEFDD1503274}" type="pres">
      <dgm:prSet presAssocID="{B48383F8-F5FD-4650-BE3A-2DE85BAFE129}" presName="node" presStyleLbl="node1" presStyleIdx="1" presStyleCnt="2">
        <dgm:presLayoutVars>
          <dgm:bulletEnabled val="1"/>
        </dgm:presLayoutVars>
      </dgm:prSet>
      <dgm:spPr/>
    </dgm:pt>
  </dgm:ptLst>
  <dgm:cxnLst>
    <dgm:cxn modelId="{57DC18F5-4294-42CD-92D2-DF5374EF16F4}" type="presOf" srcId="{BE933F82-FE1B-41DC-AFB4-D2457E76A064}" destId="{9D601DE5-6523-475B-96B6-AC73B5ED9F37}" srcOrd="0" destOrd="0" presId="urn:microsoft.com/office/officeart/2005/8/layout/process1"/>
    <dgm:cxn modelId="{750E382C-DE82-4C5A-A005-C591C794D5BE}" type="presOf" srcId="{0C5023EF-1B39-4AB0-944B-9F0C7F406CDD}" destId="{A9FEE027-0787-434F-AB48-3918853FC3C1}" srcOrd="0" destOrd="0" presId="urn:microsoft.com/office/officeart/2005/8/layout/process1"/>
    <dgm:cxn modelId="{DA4A5743-2365-402F-8542-10EC5030AB96}" type="presOf" srcId="{B48383F8-F5FD-4650-BE3A-2DE85BAFE129}" destId="{EC9405BC-0088-4380-8EC2-FEFDD1503274}" srcOrd="0" destOrd="0" presId="urn:microsoft.com/office/officeart/2005/8/layout/process1"/>
    <dgm:cxn modelId="{A7DF9CDC-F4A0-4C9C-A5AC-AA9D78B24C97}" srcId="{0C5023EF-1B39-4AB0-944B-9F0C7F406CDD}" destId="{BE933F82-FE1B-41DC-AFB4-D2457E76A064}" srcOrd="0" destOrd="0" parTransId="{F0CDC6FB-FC06-4582-BDCE-807C7895B900}" sibTransId="{5EFB39AA-11A2-4E42-BEF7-69337AAC5012}"/>
    <dgm:cxn modelId="{0FDF34E1-9034-47DC-9BE7-0CDC95BE1394}" type="presOf" srcId="{5EFB39AA-11A2-4E42-BEF7-69337AAC5012}" destId="{CC83EC25-0640-4E8C-BBB7-DA8BEC463F27}" srcOrd="0" destOrd="0" presId="urn:microsoft.com/office/officeart/2005/8/layout/process1"/>
    <dgm:cxn modelId="{A09D295A-E657-4300-A711-F5870318DCF3}" srcId="{0C5023EF-1B39-4AB0-944B-9F0C7F406CDD}" destId="{B48383F8-F5FD-4650-BE3A-2DE85BAFE129}" srcOrd="1" destOrd="0" parTransId="{33D58ED6-6E7C-472B-87A9-57897957856F}" sibTransId="{404905ED-6177-4735-B6AA-64BE224D7CE3}"/>
    <dgm:cxn modelId="{A69AA0E3-A58F-4239-804B-9968B8287B5B}" type="presOf" srcId="{5EFB39AA-11A2-4E42-BEF7-69337AAC5012}" destId="{525C448C-02F0-49C0-95C8-67048252EF77}" srcOrd="1" destOrd="0" presId="urn:microsoft.com/office/officeart/2005/8/layout/process1"/>
    <dgm:cxn modelId="{02FA95F6-17F0-43F5-9DB6-C2B9F88088DA}" type="presParOf" srcId="{A9FEE027-0787-434F-AB48-3918853FC3C1}" destId="{9D601DE5-6523-475B-96B6-AC73B5ED9F37}" srcOrd="0" destOrd="0" presId="urn:microsoft.com/office/officeart/2005/8/layout/process1"/>
    <dgm:cxn modelId="{E5C1A6F9-77B3-4445-9D0D-2EC373AA8DE1}" type="presParOf" srcId="{A9FEE027-0787-434F-AB48-3918853FC3C1}" destId="{CC83EC25-0640-4E8C-BBB7-DA8BEC463F27}" srcOrd="1" destOrd="0" presId="urn:microsoft.com/office/officeart/2005/8/layout/process1"/>
    <dgm:cxn modelId="{9D5553B5-7963-4692-AD82-CC6C475DB858}" type="presParOf" srcId="{CC83EC25-0640-4E8C-BBB7-DA8BEC463F27}" destId="{525C448C-02F0-49C0-95C8-67048252EF77}" srcOrd="0" destOrd="0" presId="urn:microsoft.com/office/officeart/2005/8/layout/process1"/>
    <dgm:cxn modelId="{01DF9B90-CDA3-47C7-AF41-F14BE6A261CD}" type="presParOf" srcId="{A9FEE027-0787-434F-AB48-3918853FC3C1}" destId="{EC9405BC-0088-4380-8EC2-FEFDD1503274}" srcOrd="2" destOrd="0" presId="urn:microsoft.com/office/officeart/2005/8/layout/process1"/>
  </dgm:cxnLst>
  <dgm:bg/>
  <dgm:whole/>
</dgm:dataModel>
</file>

<file path=ppt/diagrams/data22.xml><?xml version="1.0" encoding="utf-8"?>
<dgm:dataModel xmlns:dgm="http://schemas.openxmlformats.org/drawingml/2006/diagram" xmlns:a="http://schemas.openxmlformats.org/drawingml/2006/main">
  <dgm:ptLst>
    <dgm:pt modelId="{BD36C6D3-7227-4C21-A610-A47F5F3DBC8D}" type="doc">
      <dgm:prSet loTypeId="urn:microsoft.com/office/officeart/2005/8/layout/process1" loCatId="process" qsTypeId="urn:microsoft.com/office/officeart/2005/8/quickstyle/3d3" qsCatId="3D" csTypeId="urn:microsoft.com/office/officeart/2005/8/colors/accent1_2" csCatId="accent1" phldr="1"/>
      <dgm:spPr/>
    </dgm:pt>
    <dgm:pt modelId="{98351A8E-FB55-48BF-8329-FB45E76CAADB}">
      <dgm:prSet phldrT="[文本]"/>
      <dgm:spPr/>
      <dgm:t>
        <a:bodyPr/>
        <a:lstStyle/>
        <a:p>
          <a:r>
            <a:rPr lang="en-US" altLang="zh-CN" dirty="0" smtClean="0"/>
            <a:t>【</a:t>
          </a:r>
          <a:r>
            <a:rPr lang="zh-CN" altLang="en-US" dirty="0" smtClean="0"/>
            <a:t>测量</a:t>
          </a:r>
          <a:r>
            <a:rPr lang="en-US" altLang="zh-CN" dirty="0" smtClean="0"/>
            <a:t>】</a:t>
          </a:r>
          <a:endParaRPr lang="zh-CN" altLang="en-US" dirty="0"/>
        </a:p>
      </dgm:t>
    </dgm:pt>
    <dgm:pt modelId="{79383768-050D-4775-B659-718DDC7F3523}" type="parTrans" cxnId="{FB75B33C-25C3-4487-B7A8-C2D34564C78E}">
      <dgm:prSet/>
      <dgm:spPr/>
      <dgm:t>
        <a:bodyPr/>
        <a:lstStyle/>
        <a:p>
          <a:endParaRPr lang="zh-CN" altLang="en-US"/>
        </a:p>
      </dgm:t>
    </dgm:pt>
    <dgm:pt modelId="{C907EC32-8A41-4CA4-95EF-75DE5427AF13}" type="sibTrans" cxnId="{FB75B33C-25C3-4487-B7A8-C2D34564C78E}">
      <dgm:prSet/>
      <dgm:spPr/>
      <dgm:t>
        <a:bodyPr/>
        <a:lstStyle/>
        <a:p>
          <a:endParaRPr lang="zh-CN" altLang="en-US"/>
        </a:p>
      </dgm:t>
    </dgm:pt>
    <dgm:pt modelId="{539A153D-D3C1-44D6-B792-955AD9200054}">
      <dgm:prSet phldrT="[文本]"/>
      <dgm:spPr/>
      <dgm:t>
        <a:bodyPr/>
        <a:lstStyle/>
        <a:p>
          <a:r>
            <a:rPr lang="en-US" altLang="zh-CN" dirty="0" smtClean="0"/>
            <a:t>【</a:t>
          </a:r>
          <a:r>
            <a:rPr lang="zh-CN" altLang="en-US" dirty="0" smtClean="0"/>
            <a:t>直径</a:t>
          </a:r>
          <a:r>
            <a:rPr lang="en-US" altLang="zh-CN" dirty="0" smtClean="0"/>
            <a:t>】</a:t>
          </a:r>
          <a:endParaRPr lang="zh-CN" altLang="en-US" dirty="0"/>
        </a:p>
      </dgm:t>
    </dgm:pt>
    <dgm:pt modelId="{E21F67A9-D379-4A5B-8F55-019100DF2F64}" type="parTrans" cxnId="{803991BF-0399-494F-81AF-37F702D8B6D9}">
      <dgm:prSet/>
      <dgm:spPr/>
      <dgm:t>
        <a:bodyPr/>
        <a:lstStyle/>
        <a:p>
          <a:endParaRPr lang="zh-CN" altLang="en-US"/>
        </a:p>
      </dgm:t>
    </dgm:pt>
    <dgm:pt modelId="{CEAF1BA1-E322-4777-A33F-4A9A1DAC9B68}" type="sibTrans" cxnId="{803991BF-0399-494F-81AF-37F702D8B6D9}">
      <dgm:prSet/>
      <dgm:spPr/>
      <dgm:t>
        <a:bodyPr/>
        <a:lstStyle/>
        <a:p>
          <a:endParaRPr lang="zh-CN" altLang="en-US"/>
        </a:p>
      </dgm:t>
    </dgm:pt>
    <dgm:pt modelId="{FDE4B7BA-2790-4122-BB7C-FC77157DAFE4}" type="pres">
      <dgm:prSet presAssocID="{BD36C6D3-7227-4C21-A610-A47F5F3DBC8D}" presName="Name0" presStyleCnt="0">
        <dgm:presLayoutVars>
          <dgm:dir/>
          <dgm:resizeHandles val="exact"/>
        </dgm:presLayoutVars>
      </dgm:prSet>
      <dgm:spPr/>
    </dgm:pt>
    <dgm:pt modelId="{75C60671-097A-4CCC-AE51-DB40AE9136C8}" type="pres">
      <dgm:prSet presAssocID="{98351A8E-FB55-48BF-8329-FB45E76CAADB}" presName="node" presStyleLbl="node1" presStyleIdx="0" presStyleCnt="2">
        <dgm:presLayoutVars>
          <dgm:bulletEnabled val="1"/>
        </dgm:presLayoutVars>
      </dgm:prSet>
      <dgm:spPr/>
    </dgm:pt>
    <dgm:pt modelId="{8F48A154-D3D4-44DA-87F6-74E4A2599DD7}" type="pres">
      <dgm:prSet presAssocID="{C907EC32-8A41-4CA4-95EF-75DE5427AF13}" presName="sibTrans" presStyleLbl="sibTrans2D1" presStyleIdx="0" presStyleCnt="1"/>
      <dgm:spPr/>
    </dgm:pt>
    <dgm:pt modelId="{90FB92FF-BAE2-44BA-AA89-091E48C008A4}" type="pres">
      <dgm:prSet presAssocID="{C907EC32-8A41-4CA4-95EF-75DE5427AF13}" presName="connectorText" presStyleLbl="sibTrans2D1" presStyleIdx="0" presStyleCnt="1"/>
      <dgm:spPr/>
    </dgm:pt>
    <dgm:pt modelId="{DE61EA7D-CCEF-4273-A865-E8000B9F9682}" type="pres">
      <dgm:prSet presAssocID="{539A153D-D3C1-44D6-B792-955AD9200054}" presName="node" presStyleLbl="node1" presStyleIdx="1" presStyleCnt="2">
        <dgm:presLayoutVars>
          <dgm:bulletEnabled val="1"/>
        </dgm:presLayoutVars>
      </dgm:prSet>
      <dgm:spPr/>
    </dgm:pt>
  </dgm:ptLst>
  <dgm:cxnLst>
    <dgm:cxn modelId="{76C8347D-689F-4F38-83CE-7C0023037946}" type="presOf" srcId="{C907EC32-8A41-4CA4-95EF-75DE5427AF13}" destId="{90FB92FF-BAE2-44BA-AA89-091E48C008A4}" srcOrd="1" destOrd="0" presId="urn:microsoft.com/office/officeart/2005/8/layout/process1"/>
    <dgm:cxn modelId="{3B383884-A9AE-4371-97FF-0A0145B3CC4F}" type="presOf" srcId="{539A153D-D3C1-44D6-B792-955AD9200054}" destId="{DE61EA7D-CCEF-4273-A865-E8000B9F9682}" srcOrd="0" destOrd="0" presId="urn:microsoft.com/office/officeart/2005/8/layout/process1"/>
    <dgm:cxn modelId="{FB75B33C-25C3-4487-B7A8-C2D34564C78E}" srcId="{BD36C6D3-7227-4C21-A610-A47F5F3DBC8D}" destId="{98351A8E-FB55-48BF-8329-FB45E76CAADB}" srcOrd="0" destOrd="0" parTransId="{79383768-050D-4775-B659-718DDC7F3523}" sibTransId="{C907EC32-8A41-4CA4-95EF-75DE5427AF13}"/>
    <dgm:cxn modelId="{F816ED40-D2E1-4ADF-BE73-7E4B5F8B01F6}" type="presOf" srcId="{BD36C6D3-7227-4C21-A610-A47F5F3DBC8D}" destId="{FDE4B7BA-2790-4122-BB7C-FC77157DAFE4}" srcOrd="0" destOrd="0" presId="urn:microsoft.com/office/officeart/2005/8/layout/process1"/>
    <dgm:cxn modelId="{8F1FC291-8C2D-4C6C-BAE1-508CC3A49053}" type="presOf" srcId="{C907EC32-8A41-4CA4-95EF-75DE5427AF13}" destId="{8F48A154-D3D4-44DA-87F6-74E4A2599DD7}" srcOrd="0" destOrd="0" presId="urn:microsoft.com/office/officeart/2005/8/layout/process1"/>
    <dgm:cxn modelId="{803991BF-0399-494F-81AF-37F702D8B6D9}" srcId="{BD36C6D3-7227-4C21-A610-A47F5F3DBC8D}" destId="{539A153D-D3C1-44D6-B792-955AD9200054}" srcOrd="1" destOrd="0" parTransId="{E21F67A9-D379-4A5B-8F55-019100DF2F64}" sibTransId="{CEAF1BA1-E322-4777-A33F-4A9A1DAC9B68}"/>
    <dgm:cxn modelId="{760E2FCA-E2EE-4712-8B8E-40BB4666A580}" type="presOf" srcId="{98351A8E-FB55-48BF-8329-FB45E76CAADB}" destId="{75C60671-097A-4CCC-AE51-DB40AE9136C8}" srcOrd="0" destOrd="0" presId="urn:microsoft.com/office/officeart/2005/8/layout/process1"/>
    <dgm:cxn modelId="{7C94F8C5-C074-4A0B-83A3-1EC6A4E9137C}" type="presParOf" srcId="{FDE4B7BA-2790-4122-BB7C-FC77157DAFE4}" destId="{75C60671-097A-4CCC-AE51-DB40AE9136C8}" srcOrd="0" destOrd="0" presId="urn:microsoft.com/office/officeart/2005/8/layout/process1"/>
    <dgm:cxn modelId="{7CA69C54-EA5A-4BC7-A849-A0F3EE39AEF4}" type="presParOf" srcId="{FDE4B7BA-2790-4122-BB7C-FC77157DAFE4}" destId="{8F48A154-D3D4-44DA-87F6-74E4A2599DD7}" srcOrd="1" destOrd="0" presId="urn:microsoft.com/office/officeart/2005/8/layout/process1"/>
    <dgm:cxn modelId="{BBD098F3-80EE-4F52-B9D5-8E2902513734}" type="presParOf" srcId="{8F48A154-D3D4-44DA-87F6-74E4A2599DD7}" destId="{90FB92FF-BAE2-44BA-AA89-091E48C008A4}" srcOrd="0" destOrd="0" presId="urn:microsoft.com/office/officeart/2005/8/layout/process1"/>
    <dgm:cxn modelId="{8282F9B6-F7B6-482E-BAA9-8BB7BD2AB66F}" type="presParOf" srcId="{FDE4B7BA-2790-4122-BB7C-FC77157DAFE4}" destId="{DE61EA7D-CCEF-4273-A865-E8000B9F9682}" srcOrd="2" destOrd="0" presId="urn:microsoft.com/office/officeart/2005/8/layout/process1"/>
  </dgm:cxnLst>
  <dgm:bg/>
  <dgm:whole/>
</dgm:dataModel>
</file>

<file path=ppt/diagrams/data23.xml><?xml version="1.0" encoding="utf-8"?>
<dgm:dataModel xmlns:dgm="http://schemas.openxmlformats.org/drawingml/2006/diagram" xmlns:a="http://schemas.openxmlformats.org/drawingml/2006/main">
  <dgm:ptLst>
    <dgm:pt modelId="{CC3A378E-CF6B-46E4-B202-AF003C6E99D1}" type="doc">
      <dgm:prSet loTypeId="urn:microsoft.com/office/officeart/2005/8/layout/hProcess3" loCatId="process" qsTypeId="urn:microsoft.com/office/officeart/2005/8/quickstyle/3d3" qsCatId="3D" csTypeId="urn:microsoft.com/office/officeart/2005/8/colors/accent1_2" csCatId="accent1" phldr="1"/>
      <dgm:spPr/>
    </dgm:pt>
    <dgm:pt modelId="{D8E64DFA-D423-4A4C-975F-F28E804B2023}">
      <dgm:prSet phldrT="[文本]"/>
      <dgm:spPr/>
      <dgm:t>
        <a:bodyPr/>
        <a:lstStyle/>
        <a:p>
          <a:r>
            <a:rPr lang="en-US" altLang="zh-CN" dirty="0" smtClean="0"/>
            <a:t>【</a:t>
          </a:r>
          <a:r>
            <a:rPr lang="zh-CN" altLang="en-US" dirty="0" smtClean="0"/>
            <a:t>坐标系</a:t>
          </a:r>
          <a:r>
            <a:rPr lang="en-US" altLang="zh-CN" dirty="0" smtClean="0"/>
            <a:t>】</a:t>
          </a:r>
          <a:endParaRPr lang="zh-CN" altLang="en-US" dirty="0"/>
        </a:p>
      </dgm:t>
    </dgm:pt>
    <dgm:pt modelId="{16BBB396-7913-4C34-8216-DD64A5DBE208}" type="parTrans" cxnId="{EF963922-C631-4AC3-A632-D7BD8914FE77}">
      <dgm:prSet/>
      <dgm:spPr/>
      <dgm:t>
        <a:bodyPr/>
        <a:lstStyle/>
        <a:p>
          <a:endParaRPr lang="zh-CN" altLang="en-US"/>
        </a:p>
      </dgm:t>
    </dgm:pt>
    <dgm:pt modelId="{E914FCF3-22FF-4171-A88A-6831A5447916}" type="sibTrans" cxnId="{EF963922-C631-4AC3-A632-D7BD8914FE77}">
      <dgm:prSet/>
      <dgm:spPr/>
      <dgm:t>
        <a:bodyPr/>
        <a:lstStyle/>
        <a:p>
          <a:endParaRPr lang="zh-CN" altLang="en-US"/>
        </a:p>
      </dgm:t>
    </dgm:pt>
    <dgm:pt modelId="{AA7962D4-534F-41F7-95F0-9C7800231608}" type="pres">
      <dgm:prSet presAssocID="{CC3A378E-CF6B-46E4-B202-AF003C6E99D1}" presName="Name0" presStyleCnt="0">
        <dgm:presLayoutVars>
          <dgm:dir/>
          <dgm:animLvl val="lvl"/>
          <dgm:resizeHandles val="exact"/>
        </dgm:presLayoutVars>
      </dgm:prSet>
      <dgm:spPr/>
    </dgm:pt>
    <dgm:pt modelId="{161D705C-5D6C-41EE-AB47-B821D79656A9}" type="pres">
      <dgm:prSet presAssocID="{CC3A378E-CF6B-46E4-B202-AF003C6E99D1}" presName="dummy" presStyleCnt="0"/>
      <dgm:spPr/>
    </dgm:pt>
    <dgm:pt modelId="{CF8991D5-6199-4341-8EC6-807706F3AF36}" type="pres">
      <dgm:prSet presAssocID="{CC3A378E-CF6B-46E4-B202-AF003C6E99D1}" presName="linH" presStyleCnt="0"/>
      <dgm:spPr/>
    </dgm:pt>
    <dgm:pt modelId="{7E06082F-17B9-49D5-938F-1076BC93DEE7}" type="pres">
      <dgm:prSet presAssocID="{CC3A378E-CF6B-46E4-B202-AF003C6E99D1}" presName="padding1" presStyleCnt="0"/>
      <dgm:spPr/>
    </dgm:pt>
    <dgm:pt modelId="{A14F2D9A-759A-43B4-A9ED-E4509BBB422A}" type="pres">
      <dgm:prSet presAssocID="{D8E64DFA-D423-4A4C-975F-F28E804B2023}" presName="linV" presStyleCnt="0"/>
      <dgm:spPr/>
    </dgm:pt>
    <dgm:pt modelId="{9329DA94-CE69-431D-9C04-091E6732662D}" type="pres">
      <dgm:prSet presAssocID="{D8E64DFA-D423-4A4C-975F-F28E804B2023}" presName="spVertical1" presStyleCnt="0"/>
      <dgm:spPr/>
    </dgm:pt>
    <dgm:pt modelId="{9CA0C324-5A25-4491-8FA7-87DB33C07120}" type="pres">
      <dgm:prSet presAssocID="{D8E64DFA-D423-4A4C-975F-F28E804B2023}" presName="parTx" presStyleLbl="revTx" presStyleIdx="0" presStyleCnt="1">
        <dgm:presLayoutVars>
          <dgm:chMax val="0"/>
          <dgm:chPref val="0"/>
          <dgm:bulletEnabled val="1"/>
        </dgm:presLayoutVars>
      </dgm:prSet>
      <dgm:spPr/>
    </dgm:pt>
    <dgm:pt modelId="{CB8D4BDA-5970-4BE3-9C25-AD794D4D781D}" type="pres">
      <dgm:prSet presAssocID="{D8E64DFA-D423-4A4C-975F-F28E804B2023}" presName="spVertical2" presStyleCnt="0"/>
      <dgm:spPr/>
    </dgm:pt>
    <dgm:pt modelId="{3592F1CF-476A-4344-8776-4C8B26034C63}" type="pres">
      <dgm:prSet presAssocID="{D8E64DFA-D423-4A4C-975F-F28E804B2023}" presName="spVertical3" presStyleCnt="0"/>
      <dgm:spPr/>
    </dgm:pt>
    <dgm:pt modelId="{B59DF51D-0213-4011-8218-DB56B101331C}" type="pres">
      <dgm:prSet presAssocID="{CC3A378E-CF6B-46E4-B202-AF003C6E99D1}" presName="padding2" presStyleCnt="0"/>
      <dgm:spPr/>
    </dgm:pt>
    <dgm:pt modelId="{08F2A8A6-E20E-4D8C-8C93-8EF66C37F383}" type="pres">
      <dgm:prSet presAssocID="{CC3A378E-CF6B-46E4-B202-AF003C6E99D1}" presName="negArrow" presStyleCnt="0"/>
      <dgm:spPr/>
    </dgm:pt>
    <dgm:pt modelId="{5EE0A61E-6EBB-4E3E-817E-893D3EB4BFC2}" type="pres">
      <dgm:prSet presAssocID="{CC3A378E-CF6B-46E4-B202-AF003C6E99D1}" presName="backgroundArrow" presStyleLbl="node1" presStyleIdx="0" presStyleCnt="1"/>
      <dgm:spPr/>
    </dgm:pt>
  </dgm:ptLst>
  <dgm:cxnLst>
    <dgm:cxn modelId="{EF963922-C631-4AC3-A632-D7BD8914FE77}" srcId="{CC3A378E-CF6B-46E4-B202-AF003C6E99D1}" destId="{D8E64DFA-D423-4A4C-975F-F28E804B2023}" srcOrd="0" destOrd="0" parTransId="{16BBB396-7913-4C34-8216-DD64A5DBE208}" sibTransId="{E914FCF3-22FF-4171-A88A-6831A5447916}"/>
    <dgm:cxn modelId="{6DDC2D0F-753C-45A7-A617-C6DDF6AD5462}" type="presOf" srcId="{CC3A378E-CF6B-46E4-B202-AF003C6E99D1}" destId="{AA7962D4-534F-41F7-95F0-9C7800231608}" srcOrd="0" destOrd="0" presId="urn:microsoft.com/office/officeart/2005/8/layout/hProcess3"/>
    <dgm:cxn modelId="{CEFB1678-9E9E-4C30-98D7-40378F494E8C}" type="presOf" srcId="{D8E64DFA-D423-4A4C-975F-F28E804B2023}" destId="{9CA0C324-5A25-4491-8FA7-87DB33C07120}" srcOrd="0" destOrd="0" presId="urn:microsoft.com/office/officeart/2005/8/layout/hProcess3"/>
    <dgm:cxn modelId="{ABD167F7-5C63-485B-A4E0-3C4C941439C3}" type="presParOf" srcId="{AA7962D4-534F-41F7-95F0-9C7800231608}" destId="{161D705C-5D6C-41EE-AB47-B821D79656A9}" srcOrd="0" destOrd="0" presId="urn:microsoft.com/office/officeart/2005/8/layout/hProcess3"/>
    <dgm:cxn modelId="{9F7A5AE8-0323-413C-A9E6-1AEF6852BAB6}" type="presParOf" srcId="{AA7962D4-534F-41F7-95F0-9C7800231608}" destId="{CF8991D5-6199-4341-8EC6-807706F3AF36}" srcOrd="1" destOrd="0" presId="urn:microsoft.com/office/officeart/2005/8/layout/hProcess3"/>
    <dgm:cxn modelId="{D3F94142-AADA-4014-8141-609DB7A8446E}" type="presParOf" srcId="{CF8991D5-6199-4341-8EC6-807706F3AF36}" destId="{7E06082F-17B9-49D5-938F-1076BC93DEE7}" srcOrd="0" destOrd="0" presId="urn:microsoft.com/office/officeart/2005/8/layout/hProcess3"/>
    <dgm:cxn modelId="{6FA1CCE0-833B-475A-98CD-A879E36ED8E8}" type="presParOf" srcId="{CF8991D5-6199-4341-8EC6-807706F3AF36}" destId="{A14F2D9A-759A-43B4-A9ED-E4509BBB422A}" srcOrd="1" destOrd="0" presId="urn:microsoft.com/office/officeart/2005/8/layout/hProcess3"/>
    <dgm:cxn modelId="{C79C755D-EFCA-45FF-ABAA-37C15800D077}" type="presParOf" srcId="{A14F2D9A-759A-43B4-A9ED-E4509BBB422A}" destId="{9329DA94-CE69-431D-9C04-091E6732662D}" srcOrd="0" destOrd="0" presId="urn:microsoft.com/office/officeart/2005/8/layout/hProcess3"/>
    <dgm:cxn modelId="{A89C8517-67EC-450D-B27C-509129DC706D}" type="presParOf" srcId="{A14F2D9A-759A-43B4-A9ED-E4509BBB422A}" destId="{9CA0C324-5A25-4491-8FA7-87DB33C07120}" srcOrd="1" destOrd="0" presId="urn:microsoft.com/office/officeart/2005/8/layout/hProcess3"/>
    <dgm:cxn modelId="{5B497EAD-710A-446F-BAF3-F54C6876E824}" type="presParOf" srcId="{A14F2D9A-759A-43B4-A9ED-E4509BBB422A}" destId="{CB8D4BDA-5970-4BE3-9C25-AD794D4D781D}" srcOrd="2" destOrd="0" presId="urn:microsoft.com/office/officeart/2005/8/layout/hProcess3"/>
    <dgm:cxn modelId="{DFA2C67A-DEBF-4C59-B662-8972437986DB}" type="presParOf" srcId="{A14F2D9A-759A-43B4-A9ED-E4509BBB422A}" destId="{3592F1CF-476A-4344-8776-4C8B26034C63}" srcOrd="3" destOrd="0" presId="urn:microsoft.com/office/officeart/2005/8/layout/hProcess3"/>
    <dgm:cxn modelId="{1A8CD0EA-3C72-4437-8B35-299F9D49D3A0}" type="presParOf" srcId="{CF8991D5-6199-4341-8EC6-807706F3AF36}" destId="{B59DF51D-0213-4011-8218-DB56B101331C}" srcOrd="2" destOrd="0" presId="urn:microsoft.com/office/officeart/2005/8/layout/hProcess3"/>
    <dgm:cxn modelId="{5C01DB7F-D2A3-4A21-8403-0355DA503951}" type="presParOf" srcId="{CF8991D5-6199-4341-8EC6-807706F3AF36}" destId="{08F2A8A6-E20E-4D8C-8C93-8EF66C37F383}" srcOrd="3" destOrd="0" presId="urn:microsoft.com/office/officeart/2005/8/layout/hProcess3"/>
    <dgm:cxn modelId="{2C6422F0-2D7E-4460-86E2-C26FB9A2C9A2}" type="presParOf" srcId="{CF8991D5-6199-4341-8EC6-807706F3AF36}" destId="{5EE0A61E-6EBB-4E3E-817E-893D3EB4BFC2}" srcOrd="4" destOrd="0" presId="urn:microsoft.com/office/officeart/2005/8/layout/hProcess3"/>
  </dgm:cxnLst>
  <dgm:bg/>
  <dgm:whole/>
</dgm:dataModel>
</file>

<file path=ppt/diagrams/data24.xml><?xml version="1.0" encoding="utf-8"?>
<dgm:dataModel xmlns:dgm="http://schemas.openxmlformats.org/drawingml/2006/diagram" xmlns:a="http://schemas.openxmlformats.org/drawingml/2006/main">
  <dgm:ptLst>
    <dgm:pt modelId="{1AD03562-F8A2-4D26-888B-BEBFCC0C0306}" type="doc">
      <dgm:prSet loTypeId="urn:microsoft.com/office/officeart/2005/8/layout/process1" loCatId="process" qsTypeId="urn:microsoft.com/office/officeart/2005/8/quickstyle/3d3" qsCatId="3D" csTypeId="urn:microsoft.com/office/officeart/2005/8/colors/accent1_2" csCatId="accent1" phldr="1"/>
      <dgm:spPr/>
    </dgm:pt>
    <dgm:pt modelId="{110D15CB-2D16-4692-8224-DD60068B1C95}">
      <dgm:prSet phldrT="[文本]"/>
      <dgm:spPr/>
      <dgm:t>
        <a:bodyPr/>
        <a:lstStyle/>
        <a:p>
          <a:r>
            <a:rPr lang="en-US" altLang="zh-CN" dirty="0" smtClean="0"/>
            <a:t>【</a:t>
          </a:r>
          <a:r>
            <a:rPr lang="zh-CN" altLang="en-US" dirty="0" smtClean="0"/>
            <a:t>测量</a:t>
          </a:r>
          <a:r>
            <a:rPr lang="en-US" altLang="zh-CN" dirty="0" smtClean="0"/>
            <a:t>】</a:t>
          </a:r>
          <a:endParaRPr lang="zh-CN" altLang="en-US" dirty="0"/>
        </a:p>
      </dgm:t>
    </dgm:pt>
    <dgm:pt modelId="{6952930E-BB15-41D7-A872-1B032B43BFC9}" type="parTrans" cxnId="{A790F8C1-202E-4E48-9379-C3BB5B3527EA}">
      <dgm:prSet/>
      <dgm:spPr/>
      <dgm:t>
        <a:bodyPr/>
        <a:lstStyle/>
        <a:p>
          <a:endParaRPr lang="zh-CN" altLang="en-US"/>
        </a:p>
      </dgm:t>
    </dgm:pt>
    <dgm:pt modelId="{81D41EA3-5682-466E-B023-2F0EA992AF57}" type="sibTrans" cxnId="{A790F8C1-202E-4E48-9379-C3BB5B3527EA}">
      <dgm:prSet/>
      <dgm:spPr/>
      <dgm:t>
        <a:bodyPr/>
        <a:lstStyle/>
        <a:p>
          <a:endParaRPr lang="zh-CN" altLang="en-US"/>
        </a:p>
      </dgm:t>
    </dgm:pt>
    <dgm:pt modelId="{911B3805-DCE8-4DE6-B216-957D0E095744}">
      <dgm:prSet phldrT="[文本]"/>
      <dgm:spPr/>
      <dgm:t>
        <a:bodyPr/>
        <a:lstStyle/>
        <a:p>
          <a:r>
            <a:rPr lang="en-US" altLang="zh-CN" dirty="0" smtClean="0"/>
            <a:t>【</a:t>
          </a:r>
          <a:r>
            <a:rPr lang="zh-CN" altLang="en-US" dirty="0" smtClean="0"/>
            <a:t>变换</a:t>
          </a:r>
          <a:r>
            <a:rPr lang="en-US" altLang="zh-CN" dirty="0" smtClean="0"/>
            <a:t>】</a:t>
          </a:r>
          <a:endParaRPr lang="zh-CN" altLang="en-US" dirty="0"/>
        </a:p>
      </dgm:t>
    </dgm:pt>
    <dgm:pt modelId="{5516E26B-EB1F-48D9-ADB3-40A2856C444C}" type="parTrans" cxnId="{A98DE656-4E81-4813-BB27-D1789C88265F}">
      <dgm:prSet/>
      <dgm:spPr/>
      <dgm:t>
        <a:bodyPr/>
        <a:lstStyle/>
        <a:p>
          <a:endParaRPr lang="zh-CN" altLang="en-US"/>
        </a:p>
      </dgm:t>
    </dgm:pt>
    <dgm:pt modelId="{F890DA51-0B50-4C18-AA67-A1EA37C16FB9}" type="sibTrans" cxnId="{A98DE656-4E81-4813-BB27-D1789C88265F}">
      <dgm:prSet/>
      <dgm:spPr/>
      <dgm:t>
        <a:bodyPr/>
        <a:lstStyle/>
        <a:p>
          <a:endParaRPr lang="zh-CN" altLang="en-US"/>
        </a:p>
      </dgm:t>
    </dgm:pt>
    <dgm:pt modelId="{579EA74E-DC44-42D5-AA7D-61432C9FF4B2}" type="pres">
      <dgm:prSet presAssocID="{1AD03562-F8A2-4D26-888B-BEBFCC0C0306}" presName="Name0" presStyleCnt="0">
        <dgm:presLayoutVars>
          <dgm:dir/>
          <dgm:resizeHandles val="exact"/>
        </dgm:presLayoutVars>
      </dgm:prSet>
      <dgm:spPr/>
    </dgm:pt>
    <dgm:pt modelId="{C494F48C-84F2-4ACE-B89C-8AA832092CD4}" type="pres">
      <dgm:prSet presAssocID="{110D15CB-2D16-4692-8224-DD60068B1C95}" presName="node" presStyleLbl="node1" presStyleIdx="0" presStyleCnt="2">
        <dgm:presLayoutVars>
          <dgm:bulletEnabled val="1"/>
        </dgm:presLayoutVars>
      </dgm:prSet>
      <dgm:spPr/>
    </dgm:pt>
    <dgm:pt modelId="{E20B995E-C1F9-4FE5-8B02-241A194BEFDF}" type="pres">
      <dgm:prSet presAssocID="{81D41EA3-5682-466E-B023-2F0EA992AF57}" presName="sibTrans" presStyleLbl="sibTrans2D1" presStyleIdx="0" presStyleCnt="1"/>
      <dgm:spPr/>
    </dgm:pt>
    <dgm:pt modelId="{87E72A81-0F13-427B-921F-686537F096E4}" type="pres">
      <dgm:prSet presAssocID="{81D41EA3-5682-466E-B023-2F0EA992AF57}" presName="connectorText" presStyleLbl="sibTrans2D1" presStyleIdx="0" presStyleCnt="1"/>
      <dgm:spPr/>
    </dgm:pt>
    <dgm:pt modelId="{24D1DCF0-67AE-43DE-8E12-383EA0684A76}" type="pres">
      <dgm:prSet presAssocID="{911B3805-DCE8-4DE6-B216-957D0E095744}" presName="node" presStyleLbl="node1" presStyleIdx="1" presStyleCnt="2">
        <dgm:presLayoutVars>
          <dgm:bulletEnabled val="1"/>
        </dgm:presLayoutVars>
      </dgm:prSet>
      <dgm:spPr/>
    </dgm:pt>
  </dgm:ptLst>
  <dgm:cxnLst>
    <dgm:cxn modelId="{39649BE1-D4BB-42D2-A9F4-C00BA7027B10}" type="presOf" srcId="{911B3805-DCE8-4DE6-B216-957D0E095744}" destId="{24D1DCF0-67AE-43DE-8E12-383EA0684A76}" srcOrd="0" destOrd="0" presId="urn:microsoft.com/office/officeart/2005/8/layout/process1"/>
    <dgm:cxn modelId="{A790F8C1-202E-4E48-9379-C3BB5B3527EA}" srcId="{1AD03562-F8A2-4D26-888B-BEBFCC0C0306}" destId="{110D15CB-2D16-4692-8224-DD60068B1C95}" srcOrd="0" destOrd="0" parTransId="{6952930E-BB15-41D7-A872-1B032B43BFC9}" sibTransId="{81D41EA3-5682-466E-B023-2F0EA992AF57}"/>
    <dgm:cxn modelId="{A98DE656-4E81-4813-BB27-D1789C88265F}" srcId="{1AD03562-F8A2-4D26-888B-BEBFCC0C0306}" destId="{911B3805-DCE8-4DE6-B216-957D0E095744}" srcOrd="1" destOrd="0" parTransId="{5516E26B-EB1F-48D9-ADB3-40A2856C444C}" sibTransId="{F890DA51-0B50-4C18-AA67-A1EA37C16FB9}"/>
    <dgm:cxn modelId="{D2E79B1F-D610-412C-A290-4D480F9F0F39}" type="presOf" srcId="{1AD03562-F8A2-4D26-888B-BEBFCC0C0306}" destId="{579EA74E-DC44-42D5-AA7D-61432C9FF4B2}" srcOrd="0" destOrd="0" presId="urn:microsoft.com/office/officeart/2005/8/layout/process1"/>
    <dgm:cxn modelId="{929EBE24-768A-4546-A114-B80A59F82236}" type="presOf" srcId="{81D41EA3-5682-466E-B023-2F0EA992AF57}" destId="{87E72A81-0F13-427B-921F-686537F096E4}" srcOrd="1" destOrd="0" presId="urn:microsoft.com/office/officeart/2005/8/layout/process1"/>
    <dgm:cxn modelId="{CDFAF86E-450C-4C96-8D2D-B29C17C10DD8}" type="presOf" srcId="{110D15CB-2D16-4692-8224-DD60068B1C95}" destId="{C494F48C-84F2-4ACE-B89C-8AA832092CD4}" srcOrd="0" destOrd="0" presId="urn:microsoft.com/office/officeart/2005/8/layout/process1"/>
    <dgm:cxn modelId="{72D1E0B5-9ACB-4ECE-A312-8C7BB1DA2302}" type="presOf" srcId="{81D41EA3-5682-466E-B023-2F0EA992AF57}" destId="{E20B995E-C1F9-4FE5-8B02-241A194BEFDF}" srcOrd="0" destOrd="0" presId="urn:microsoft.com/office/officeart/2005/8/layout/process1"/>
    <dgm:cxn modelId="{1C4C2E99-BCF9-4D85-A63E-2A0A289E1DB5}" type="presParOf" srcId="{579EA74E-DC44-42D5-AA7D-61432C9FF4B2}" destId="{C494F48C-84F2-4ACE-B89C-8AA832092CD4}" srcOrd="0" destOrd="0" presId="urn:microsoft.com/office/officeart/2005/8/layout/process1"/>
    <dgm:cxn modelId="{C2333961-B9F8-4952-976E-C37A6764F86B}" type="presParOf" srcId="{579EA74E-DC44-42D5-AA7D-61432C9FF4B2}" destId="{E20B995E-C1F9-4FE5-8B02-241A194BEFDF}" srcOrd="1" destOrd="0" presId="urn:microsoft.com/office/officeart/2005/8/layout/process1"/>
    <dgm:cxn modelId="{CB185267-AE98-4405-A058-63693D7DE583}" type="presParOf" srcId="{E20B995E-C1F9-4FE5-8B02-241A194BEFDF}" destId="{87E72A81-0F13-427B-921F-686537F096E4}" srcOrd="0" destOrd="0" presId="urn:microsoft.com/office/officeart/2005/8/layout/process1"/>
    <dgm:cxn modelId="{A985A7A8-4DC8-4E04-ABF5-734E5E5CAD0B}" type="presParOf" srcId="{579EA74E-DC44-42D5-AA7D-61432C9FF4B2}" destId="{24D1DCF0-67AE-43DE-8E12-383EA0684A76}" srcOrd="2" destOrd="0" presId="urn:microsoft.com/office/officeart/2005/8/layout/process1"/>
  </dgm:cxnLst>
  <dgm:bg/>
  <dgm:whole/>
</dgm:dataModel>
</file>

<file path=ppt/diagrams/data25.xml><?xml version="1.0" encoding="utf-8"?>
<dgm:dataModel xmlns:dgm="http://schemas.openxmlformats.org/drawingml/2006/diagram" xmlns:a="http://schemas.openxmlformats.org/drawingml/2006/main">
  <dgm:ptLst>
    <dgm:pt modelId="{C5DF6C7F-5B6B-4A30-9228-D7D857178A33}" type="doc">
      <dgm:prSet loTypeId="urn:microsoft.com/office/officeart/2005/8/layout/process1" loCatId="process" qsTypeId="urn:microsoft.com/office/officeart/2005/8/quickstyle/3d3" qsCatId="3D" csTypeId="urn:microsoft.com/office/officeart/2005/8/colors/accent1_2" csCatId="accent1" phldr="1"/>
      <dgm:spPr/>
    </dgm:pt>
    <dgm:pt modelId="{F4EE1441-7170-406D-B986-D274136C5155}">
      <dgm:prSet phldrT="[文本]"/>
      <dgm:spPr/>
      <dgm:t>
        <a:bodyPr/>
        <a:lstStyle/>
        <a:p>
          <a:r>
            <a:rPr lang="en-US" altLang="zh-CN" dirty="0" smtClean="0"/>
            <a:t>【</a:t>
          </a:r>
          <a:r>
            <a:rPr lang="zh-CN" altLang="en-US" dirty="0" smtClean="0"/>
            <a:t>测量</a:t>
          </a:r>
          <a:r>
            <a:rPr lang="en-US" altLang="zh-CN" dirty="0" smtClean="0"/>
            <a:t>】</a:t>
          </a:r>
          <a:endParaRPr lang="zh-CN" altLang="en-US" dirty="0"/>
        </a:p>
      </dgm:t>
    </dgm:pt>
    <dgm:pt modelId="{B1439A38-BDDB-4488-8138-3759750A2C44}" type="parTrans" cxnId="{225593C9-E54A-4579-963A-95FAB5C1A0B9}">
      <dgm:prSet/>
      <dgm:spPr/>
      <dgm:t>
        <a:bodyPr/>
        <a:lstStyle/>
        <a:p>
          <a:endParaRPr lang="zh-CN" altLang="en-US"/>
        </a:p>
      </dgm:t>
    </dgm:pt>
    <dgm:pt modelId="{82ECD09C-6436-45CD-B300-B7D58D77DBD4}" type="sibTrans" cxnId="{225593C9-E54A-4579-963A-95FAB5C1A0B9}">
      <dgm:prSet/>
      <dgm:spPr/>
      <dgm:t>
        <a:bodyPr/>
        <a:lstStyle/>
        <a:p>
          <a:endParaRPr lang="zh-CN" altLang="en-US"/>
        </a:p>
      </dgm:t>
    </dgm:pt>
    <dgm:pt modelId="{FE130AE4-4EA5-42A4-9071-55D8EE5B417D}">
      <dgm:prSet phldrT="[文本]"/>
      <dgm:spPr/>
      <dgm:t>
        <a:bodyPr/>
        <a:lstStyle/>
        <a:p>
          <a:r>
            <a:rPr lang="en-US" altLang="zh-CN" dirty="0" smtClean="0"/>
            <a:t>【</a:t>
          </a:r>
          <a:r>
            <a:rPr lang="zh-CN" altLang="en-US" dirty="0" smtClean="0"/>
            <a:t>体积</a:t>
          </a:r>
          <a:r>
            <a:rPr lang="en-US" altLang="zh-CN" dirty="0" smtClean="0"/>
            <a:t>】</a:t>
          </a:r>
          <a:endParaRPr lang="zh-CN" altLang="en-US" dirty="0"/>
        </a:p>
      </dgm:t>
    </dgm:pt>
    <dgm:pt modelId="{5921CB2E-B33B-4432-9F83-91A0D47BAB53}" type="parTrans" cxnId="{693FB740-748E-45CC-A537-78AEDC762578}">
      <dgm:prSet/>
      <dgm:spPr/>
      <dgm:t>
        <a:bodyPr/>
        <a:lstStyle/>
        <a:p>
          <a:endParaRPr lang="zh-CN" altLang="en-US"/>
        </a:p>
      </dgm:t>
    </dgm:pt>
    <dgm:pt modelId="{961D37CE-8318-4766-9589-9B167C272BC6}" type="sibTrans" cxnId="{693FB740-748E-45CC-A537-78AEDC762578}">
      <dgm:prSet/>
      <dgm:spPr/>
      <dgm:t>
        <a:bodyPr/>
        <a:lstStyle/>
        <a:p>
          <a:endParaRPr lang="zh-CN" altLang="en-US"/>
        </a:p>
      </dgm:t>
    </dgm:pt>
    <dgm:pt modelId="{FD59A16C-DEA8-4882-9698-FF614460ADA5}" type="pres">
      <dgm:prSet presAssocID="{C5DF6C7F-5B6B-4A30-9228-D7D857178A33}" presName="Name0" presStyleCnt="0">
        <dgm:presLayoutVars>
          <dgm:dir/>
          <dgm:resizeHandles val="exact"/>
        </dgm:presLayoutVars>
      </dgm:prSet>
      <dgm:spPr/>
    </dgm:pt>
    <dgm:pt modelId="{0A2F0BBC-8AE7-4D79-AEEB-585591DA7E88}" type="pres">
      <dgm:prSet presAssocID="{F4EE1441-7170-406D-B986-D274136C5155}" presName="node" presStyleLbl="node1" presStyleIdx="0" presStyleCnt="2">
        <dgm:presLayoutVars>
          <dgm:bulletEnabled val="1"/>
        </dgm:presLayoutVars>
      </dgm:prSet>
      <dgm:spPr/>
    </dgm:pt>
    <dgm:pt modelId="{8A8506DE-A374-4320-AD85-558AD608ECD8}" type="pres">
      <dgm:prSet presAssocID="{82ECD09C-6436-45CD-B300-B7D58D77DBD4}" presName="sibTrans" presStyleLbl="sibTrans2D1" presStyleIdx="0" presStyleCnt="1"/>
      <dgm:spPr/>
    </dgm:pt>
    <dgm:pt modelId="{955C1A92-FE98-4A72-A2C7-1923D5207402}" type="pres">
      <dgm:prSet presAssocID="{82ECD09C-6436-45CD-B300-B7D58D77DBD4}" presName="connectorText" presStyleLbl="sibTrans2D1" presStyleIdx="0" presStyleCnt="1"/>
      <dgm:spPr/>
    </dgm:pt>
    <dgm:pt modelId="{1BF7F4C6-2860-452C-9F7E-A69254835057}" type="pres">
      <dgm:prSet presAssocID="{FE130AE4-4EA5-42A4-9071-55D8EE5B417D}" presName="node" presStyleLbl="node1" presStyleIdx="1" presStyleCnt="2">
        <dgm:presLayoutVars>
          <dgm:bulletEnabled val="1"/>
        </dgm:presLayoutVars>
      </dgm:prSet>
      <dgm:spPr/>
    </dgm:pt>
  </dgm:ptLst>
  <dgm:cxnLst>
    <dgm:cxn modelId="{225593C9-E54A-4579-963A-95FAB5C1A0B9}" srcId="{C5DF6C7F-5B6B-4A30-9228-D7D857178A33}" destId="{F4EE1441-7170-406D-B986-D274136C5155}" srcOrd="0" destOrd="0" parTransId="{B1439A38-BDDB-4488-8138-3759750A2C44}" sibTransId="{82ECD09C-6436-45CD-B300-B7D58D77DBD4}"/>
    <dgm:cxn modelId="{D4C9003D-1BB4-45E2-B6DD-F89EAEF74FA9}" type="presOf" srcId="{C5DF6C7F-5B6B-4A30-9228-D7D857178A33}" destId="{FD59A16C-DEA8-4882-9698-FF614460ADA5}" srcOrd="0" destOrd="0" presId="urn:microsoft.com/office/officeart/2005/8/layout/process1"/>
    <dgm:cxn modelId="{A1C59349-D601-4DC0-ABB0-E24A41CED319}" type="presOf" srcId="{82ECD09C-6436-45CD-B300-B7D58D77DBD4}" destId="{955C1A92-FE98-4A72-A2C7-1923D5207402}" srcOrd="1" destOrd="0" presId="urn:microsoft.com/office/officeart/2005/8/layout/process1"/>
    <dgm:cxn modelId="{693FB740-748E-45CC-A537-78AEDC762578}" srcId="{C5DF6C7F-5B6B-4A30-9228-D7D857178A33}" destId="{FE130AE4-4EA5-42A4-9071-55D8EE5B417D}" srcOrd="1" destOrd="0" parTransId="{5921CB2E-B33B-4432-9F83-91A0D47BAB53}" sibTransId="{961D37CE-8318-4766-9589-9B167C272BC6}"/>
    <dgm:cxn modelId="{99835203-6BCB-48BD-927C-F909173D6367}" type="presOf" srcId="{F4EE1441-7170-406D-B986-D274136C5155}" destId="{0A2F0BBC-8AE7-4D79-AEEB-585591DA7E88}" srcOrd="0" destOrd="0" presId="urn:microsoft.com/office/officeart/2005/8/layout/process1"/>
    <dgm:cxn modelId="{E7F41803-F0D2-4924-895C-464370F6E047}" type="presOf" srcId="{FE130AE4-4EA5-42A4-9071-55D8EE5B417D}" destId="{1BF7F4C6-2860-452C-9F7E-A69254835057}" srcOrd="0" destOrd="0" presId="urn:microsoft.com/office/officeart/2005/8/layout/process1"/>
    <dgm:cxn modelId="{CF09C681-412D-4219-8AA9-4BDC69CFBC1D}" type="presOf" srcId="{82ECD09C-6436-45CD-B300-B7D58D77DBD4}" destId="{8A8506DE-A374-4320-AD85-558AD608ECD8}" srcOrd="0" destOrd="0" presId="urn:microsoft.com/office/officeart/2005/8/layout/process1"/>
    <dgm:cxn modelId="{7A6123DC-DE93-49AA-BDE5-22A39A16D326}" type="presParOf" srcId="{FD59A16C-DEA8-4882-9698-FF614460ADA5}" destId="{0A2F0BBC-8AE7-4D79-AEEB-585591DA7E88}" srcOrd="0" destOrd="0" presId="urn:microsoft.com/office/officeart/2005/8/layout/process1"/>
    <dgm:cxn modelId="{E9BDE251-1174-43B1-B698-F10829225B82}" type="presParOf" srcId="{FD59A16C-DEA8-4882-9698-FF614460ADA5}" destId="{8A8506DE-A374-4320-AD85-558AD608ECD8}" srcOrd="1" destOrd="0" presId="urn:microsoft.com/office/officeart/2005/8/layout/process1"/>
    <dgm:cxn modelId="{3B79A506-E1A4-409D-9342-465F533D680D}" type="presParOf" srcId="{8A8506DE-A374-4320-AD85-558AD608ECD8}" destId="{955C1A92-FE98-4A72-A2C7-1923D5207402}" srcOrd="0" destOrd="0" presId="urn:microsoft.com/office/officeart/2005/8/layout/process1"/>
    <dgm:cxn modelId="{B8DE19D6-0FC6-4744-B37B-8AAB3E319260}" type="presParOf" srcId="{FD59A16C-DEA8-4882-9698-FF614460ADA5}" destId="{1BF7F4C6-2860-452C-9F7E-A69254835057}" srcOrd="2" destOrd="0" presId="urn:microsoft.com/office/officeart/2005/8/layout/process1"/>
  </dgm:cxnLst>
  <dgm:bg/>
  <dgm:whole/>
</dgm:dataModel>
</file>

<file path=ppt/diagrams/data26.xml><?xml version="1.0" encoding="utf-8"?>
<dgm:dataModel xmlns:dgm="http://schemas.openxmlformats.org/drawingml/2006/diagram" xmlns:a="http://schemas.openxmlformats.org/drawingml/2006/main">
  <dgm:ptLst>
    <dgm:pt modelId="{3A421E9F-3B76-40F6-A93D-BF2B1EB52D32}" type="doc">
      <dgm:prSet loTypeId="urn:microsoft.com/office/officeart/2005/8/layout/hProcess3" loCatId="process" qsTypeId="urn:microsoft.com/office/officeart/2005/8/quickstyle/3d3" qsCatId="3D" csTypeId="urn:microsoft.com/office/officeart/2005/8/colors/accent1_2" csCatId="accent1" phldr="1"/>
      <dgm:spPr/>
    </dgm:pt>
    <dgm:pt modelId="{69DADC18-1769-4716-9DE6-8319AEFF8286}">
      <dgm:prSet phldrT="[文本]"/>
      <dgm:spPr/>
      <dgm:t>
        <a:bodyPr/>
        <a:lstStyle/>
        <a:p>
          <a:r>
            <a:rPr lang="zh-CN" altLang="en-US" dirty="0" smtClean="0"/>
            <a:t>质量属性</a:t>
          </a:r>
          <a:endParaRPr lang="zh-CN" altLang="en-US" dirty="0"/>
        </a:p>
      </dgm:t>
    </dgm:pt>
    <dgm:pt modelId="{94D5E800-6C83-4658-9781-5C415CE91344}" type="parTrans" cxnId="{138A4814-8ED8-4CA3-9804-CC1560F18D1A}">
      <dgm:prSet/>
      <dgm:spPr/>
      <dgm:t>
        <a:bodyPr/>
        <a:lstStyle/>
        <a:p>
          <a:endParaRPr lang="zh-CN" altLang="en-US"/>
        </a:p>
      </dgm:t>
    </dgm:pt>
    <dgm:pt modelId="{6992F896-D741-4FED-BFA3-BF7A376B04AE}" type="sibTrans" cxnId="{138A4814-8ED8-4CA3-9804-CC1560F18D1A}">
      <dgm:prSet/>
      <dgm:spPr/>
      <dgm:t>
        <a:bodyPr/>
        <a:lstStyle/>
        <a:p>
          <a:endParaRPr lang="zh-CN" altLang="en-US"/>
        </a:p>
      </dgm:t>
    </dgm:pt>
    <dgm:pt modelId="{C93BC7A4-DBA7-4B71-8FBA-879831C327B2}" type="pres">
      <dgm:prSet presAssocID="{3A421E9F-3B76-40F6-A93D-BF2B1EB52D32}" presName="Name0" presStyleCnt="0">
        <dgm:presLayoutVars>
          <dgm:dir/>
          <dgm:animLvl val="lvl"/>
          <dgm:resizeHandles val="exact"/>
        </dgm:presLayoutVars>
      </dgm:prSet>
      <dgm:spPr/>
    </dgm:pt>
    <dgm:pt modelId="{99FCF0DA-A1A8-4069-A7DD-198A2FEC3506}" type="pres">
      <dgm:prSet presAssocID="{3A421E9F-3B76-40F6-A93D-BF2B1EB52D32}" presName="dummy" presStyleCnt="0"/>
      <dgm:spPr/>
    </dgm:pt>
    <dgm:pt modelId="{49C148D6-E09E-4A56-9096-31C139FC3FBC}" type="pres">
      <dgm:prSet presAssocID="{3A421E9F-3B76-40F6-A93D-BF2B1EB52D32}" presName="linH" presStyleCnt="0"/>
      <dgm:spPr/>
    </dgm:pt>
    <dgm:pt modelId="{5C93E0F2-0DF2-4C83-A5A7-4BDA07D72EC9}" type="pres">
      <dgm:prSet presAssocID="{3A421E9F-3B76-40F6-A93D-BF2B1EB52D32}" presName="padding1" presStyleCnt="0"/>
      <dgm:spPr/>
    </dgm:pt>
    <dgm:pt modelId="{70B11B97-4D09-4F65-9053-809220EB1DA8}" type="pres">
      <dgm:prSet presAssocID="{69DADC18-1769-4716-9DE6-8319AEFF8286}" presName="linV" presStyleCnt="0"/>
      <dgm:spPr/>
    </dgm:pt>
    <dgm:pt modelId="{A25AC0F4-D368-4963-9FE1-CD9BDB82A85B}" type="pres">
      <dgm:prSet presAssocID="{69DADC18-1769-4716-9DE6-8319AEFF8286}" presName="spVertical1" presStyleCnt="0"/>
      <dgm:spPr/>
    </dgm:pt>
    <dgm:pt modelId="{9B0326DA-3446-417F-9429-5FA3B6EA0227}" type="pres">
      <dgm:prSet presAssocID="{69DADC18-1769-4716-9DE6-8319AEFF8286}" presName="parTx" presStyleLbl="revTx" presStyleIdx="0" presStyleCnt="1">
        <dgm:presLayoutVars>
          <dgm:chMax val="0"/>
          <dgm:chPref val="0"/>
          <dgm:bulletEnabled val="1"/>
        </dgm:presLayoutVars>
      </dgm:prSet>
      <dgm:spPr/>
    </dgm:pt>
    <dgm:pt modelId="{B7EF9AF6-1B88-4DAE-96ED-F28546C1C7D2}" type="pres">
      <dgm:prSet presAssocID="{69DADC18-1769-4716-9DE6-8319AEFF8286}" presName="spVertical2" presStyleCnt="0"/>
      <dgm:spPr/>
    </dgm:pt>
    <dgm:pt modelId="{E4C2D73B-3A50-462D-A178-9B8D26FEACDD}" type="pres">
      <dgm:prSet presAssocID="{69DADC18-1769-4716-9DE6-8319AEFF8286}" presName="spVertical3" presStyleCnt="0"/>
      <dgm:spPr/>
    </dgm:pt>
    <dgm:pt modelId="{12379712-3EEA-44DB-94A8-46471B7B3B6F}" type="pres">
      <dgm:prSet presAssocID="{3A421E9F-3B76-40F6-A93D-BF2B1EB52D32}" presName="padding2" presStyleCnt="0"/>
      <dgm:spPr/>
    </dgm:pt>
    <dgm:pt modelId="{D9E49934-FF63-48DD-892B-2F2B16515F76}" type="pres">
      <dgm:prSet presAssocID="{3A421E9F-3B76-40F6-A93D-BF2B1EB52D32}" presName="negArrow" presStyleCnt="0"/>
      <dgm:spPr/>
    </dgm:pt>
    <dgm:pt modelId="{05D3262C-4317-4F9A-9D2E-56D95019B502}" type="pres">
      <dgm:prSet presAssocID="{3A421E9F-3B76-40F6-A93D-BF2B1EB52D32}" presName="backgroundArrow" presStyleLbl="node1" presStyleIdx="0" presStyleCnt="1"/>
      <dgm:spPr/>
    </dgm:pt>
  </dgm:ptLst>
  <dgm:cxnLst>
    <dgm:cxn modelId="{5E505CB7-24B0-4E7B-9265-97BB8029DF22}" type="presOf" srcId="{3A421E9F-3B76-40F6-A93D-BF2B1EB52D32}" destId="{C93BC7A4-DBA7-4B71-8FBA-879831C327B2}" srcOrd="0" destOrd="0" presId="urn:microsoft.com/office/officeart/2005/8/layout/hProcess3"/>
    <dgm:cxn modelId="{138A4814-8ED8-4CA3-9804-CC1560F18D1A}" srcId="{3A421E9F-3B76-40F6-A93D-BF2B1EB52D32}" destId="{69DADC18-1769-4716-9DE6-8319AEFF8286}" srcOrd="0" destOrd="0" parTransId="{94D5E800-6C83-4658-9781-5C415CE91344}" sibTransId="{6992F896-D741-4FED-BFA3-BF7A376B04AE}"/>
    <dgm:cxn modelId="{61FE1E35-3611-4F86-B677-62641BECD608}" type="presOf" srcId="{69DADC18-1769-4716-9DE6-8319AEFF8286}" destId="{9B0326DA-3446-417F-9429-5FA3B6EA0227}" srcOrd="0" destOrd="0" presId="urn:microsoft.com/office/officeart/2005/8/layout/hProcess3"/>
    <dgm:cxn modelId="{BDA4CE78-C358-4AD7-8D5F-C60452873ED3}" type="presParOf" srcId="{C93BC7A4-DBA7-4B71-8FBA-879831C327B2}" destId="{99FCF0DA-A1A8-4069-A7DD-198A2FEC3506}" srcOrd="0" destOrd="0" presId="urn:microsoft.com/office/officeart/2005/8/layout/hProcess3"/>
    <dgm:cxn modelId="{15845A66-702D-474A-A5C4-C3E1B4F09CDC}" type="presParOf" srcId="{C93BC7A4-DBA7-4B71-8FBA-879831C327B2}" destId="{49C148D6-E09E-4A56-9096-31C139FC3FBC}" srcOrd="1" destOrd="0" presId="urn:microsoft.com/office/officeart/2005/8/layout/hProcess3"/>
    <dgm:cxn modelId="{C537E9AB-1130-4CE4-82EC-7255C82D92BB}" type="presParOf" srcId="{49C148D6-E09E-4A56-9096-31C139FC3FBC}" destId="{5C93E0F2-0DF2-4C83-A5A7-4BDA07D72EC9}" srcOrd="0" destOrd="0" presId="urn:microsoft.com/office/officeart/2005/8/layout/hProcess3"/>
    <dgm:cxn modelId="{ED3F8D0C-860A-455C-8299-49D465FFFDA0}" type="presParOf" srcId="{49C148D6-E09E-4A56-9096-31C139FC3FBC}" destId="{70B11B97-4D09-4F65-9053-809220EB1DA8}" srcOrd="1" destOrd="0" presId="urn:microsoft.com/office/officeart/2005/8/layout/hProcess3"/>
    <dgm:cxn modelId="{058D4A1A-B37F-4384-8A9D-12392E9A773B}" type="presParOf" srcId="{70B11B97-4D09-4F65-9053-809220EB1DA8}" destId="{A25AC0F4-D368-4963-9FE1-CD9BDB82A85B}" srcOrd="0" destOrd="0" presId="urn:microsoft.com/office/officeart/2005/8/layout/hProcess3"/>
    <dgm:cxn modelId="{6DDBBF4C-0613-416C-9B2E-72E52FB9CCB5}" type="presParOf" srcId="{70B11B97-4D09-4F65-9053-809220EB1DA8}" destId="{9B0326DA-3446-417F-9429-5FA3B6EA0227}" srcOrd="1" destOrd="0" presId="urn:microsoft.com/office/officeart/2005/8/layout/hProcess3"/>
    <dgm:cxn modelId="{27A87A2A-6F8F-490F-87DE-DB257C908D33}" type="presParOf" srcId="{70B11B97-4D09-4F65-9053-809220EB1DA8}" destId="{B7EF9AF6-1B88-4DAE-96ED-F28546C1C7D2}" srcOrd="2" destOrd="0" presId="urn:microsoft.com/office/officeart/2005/8/layout/hProcess3"/>
    <dgm:cxn modelId="{CCD3A104-A80D-4437-912A-D2C58E5D6DF1}" type="presParOf" srcId="{70B11B97-4D09-4F65-9053-809220EB1DA8}" destId="{E4C2D73B-3A50-462D-A178-9B8D26FEACDD}" srcOrd="3" destOrd="0" presId="urn:microsoft.com/office/officeart/2005/8/layout/hProcess3"/>
    <dgm:cxn modelId="{D04E2DFC-1238-4600-9A39-13B6B33A3552}" type="presParOf" srcId="{49C148D6-E09E-4A56-9096-31C139FC3FBC}" destId="{12379712-3EEA-44DB-94A8-46471B7B3B6F}" srcOrd="2" destOrd="0" presId="urn:microsoft.com/office/officeart/2005/8/layout/hProcess3"/>
    <dgm:cxn modelId="{54F2B1FF-E75D-4635-A60F-B6098045B2FC}" type="presParOf" srcId="{49C148D6-E09E-4A56-9096-31C139FC3FBC}" destId="{D9E49934-FF63-48DD-892B-2F2B16515F76}" srcOrd="3" destOrd="0" presId="urn:microsoft.com/office/officeart/2005/8/layout/hProcess3"/>
    <dgm:cxn modelId="{BC526570-126A-43D3-AD29-0D8769966E0E}" type="presParOf" srcId="{49C148D6-E09E-4A56-9096-31C139FC3FBC}" destId="{05D3262C-4317-4F9A-9D2E-56D95019B502}" srcOrd="4" destOrd="0" presId="urn:microsoft.com/office/officeart/2005/8/layout/hProcess3"/>
  </dgm:cxnLst>
  <dgm:bg/>
  <dgm:whole/>
</dgm:dataModel>
</file>

<file path=ppt/diagrams/data27.xml><?xml version="1.0" encoding="utf-8"?>
<dgm:dataModel xmlns:dgm="http://schemas.openxmlformats.org/drawingml/2006/diagram" xmlns:a="http://schemas.openxmlformats.org/drawingml/2006/main">
  <dgm:ptLst>
    <dgm:pt modelId="{0BD1F37E-CAD8-4581-9C8F-A420A7013BDD}" type="doc">
      <dgm:prSet loTypeId="urn:microsoft.com/office/officeart/2005/8/layout/hProcess3" loCatId="process" qsTypeId="urn:microsoft.com/office/officeart/2005/8/quickstyle/3d3" qsCatId="3D" csTypeId="urn:microsoft.com/office/officeart/2005/8/colors/accent1_2" csCatId="accent1" phldr="1"/>
      <dgm:spPr/>
    </dgm:pt>
    <dgm:pt modelId="{27BE331E-0E23-425C-979D-94C66D7B87B7}">
      <dgm:prSet phldrT="[文本]"/>
      <dgm:spPr/>
      <dgm:t>
        <a:bodyPr/>
        <a:lstStyle/>
        <a:p>
          <a:r>
            <a:rPr lang="en-US" altLang="zh-CN" dirty="0" smtClean="0"/>
            <a:t>【</a:t>
          </a:r>
          <a:r>
            <a:rPr lang="zh-CN" altLang="en-US" dirty="0" smtClean="0"/>
            <a:t>横截面属性</a:t>
          </a:r>
          <a:r>
            <a:rPr lang="en-US" altLang="zh-CN" dirty="0" smtClean="0"/>
            <a:t>】</a:t>
          </a:r>
          <a:endParaRPr lang="zh-CN" altLang="en-US" dirty="0"/>
        </a:p>
      </dgm:t>
    </dgm:pt>
    <dgm:pt modelId="{8727375C-0781-492C-8A66-23023846A5A4}" type="parTrans" cxnId="{CDB5B3B9-B0C5-4698-8105-A0D76C628E37}">
      <dgm:prSet/>
      <dgm:spPr/>
      <dgm:t>
        <a:bodyPr/>
        <a:lstStyle/>
        <a:p>
          <a:endParaRPr lang="zh-CN" altLang="en-US"/>
        </a:p>
      </dgm:t>
    </dgm:pt>
    <dgm:pt modelId="{EE569F54-3798-42D4-A794-35A17DDA3753}" type="sibTrans" cxnId="{CDB5B3B9-B0C5-4698-8105-A0D76C628E37}">
      <dgm:prSet/>
      <dgm:spPr/>
      <dgm:t>
        <a:bodyPr/>
        <a:lstStyle/>
        <a:p>
          <a:endParaRPr lang="zh-CN" altLang="en-US"/>
        </a:p>
      </dgm:t>
    </dgm:pt>
    <dgm:pt modelId="{099F56AB-67CF-4F63-95DE-CAB55328F22D}" type="pres">
      <dgm:prSet presAssocID="{0BD1F37E-CAD8-4581-9C8F-A420A7013BDD}" presName="Name0" presStyleCnt="0">
        <dgm:presLayoutVars>
          <dgm:dir/>
          <dgm:animLvl val="lvl"/>
          <dgm:resizeHandles val="exact"/>
        </dgm:presLayoutVars>
      </dgm:prSet>
      <dgm:spPr/>
    </dgm:pt>
    <dgm:pt modelId="{571C03F1-93E4-490D-A879-995054892E89}" type="pres">
      <dgm:prSet presAssocID="{0BD1F37E-CAD8-4581-9C8F-A420A7013BDD}" presName="dummy" presStyleCnt="0"/>
      <dgm:spPr/>
    </dgm:pt>
    <dgm:pt modelId="{EBEF257B-0F16-4F3E-9C13-72E313D360A7}" type="pres">
      <dgm:prSet presAssocID="{0BD1F37E-CAD8-4581-9C8F-A420A7013BDD}" presName="linH" presStyleCnt="0"/>
      <dgm:spPr/>
    </dgm:pt>
    <dgm:pt modelId="{6141276C-E94E-4857-BBA1-9D2F712F2583}" type="pres">
      <dgm:prSet presAssocID="{0BD1F37E-CAD8-4581-9C8F-A420A7013BDD}" presName="padding1" presStyleCnt="0"/>
      <dgm:spPr/>
    </dgm:pt>
    <dgm:pt modelId="{B0BAC484-8C42-4A3F-A2A9-2A6C72990F4F}" type="pres">
      <dgm:prSet presAssocID="{27BE331E-0E23-425C-979D-94C66D7B87B7}" presName="linV" presStyleCnt="0"/>
      <dgm:spPr/>
    </dgm:pt>
    <dgm:pt modelId="{63BF4CA9-7032-403A-800D-1003F6A4BFC5}" type="pres">
      <dgm:prSet presAssocID="{27BE331E-0E23-425C-979D-94C66D7B87B7}" presName="spVertical1" presStyleCnt="0"/>
      <dgm:spPr/>
    </dgm:pt>
    <dgm:pt modelId="{5265901F-C1E7-4AE7-BF3E-0262BE40C7D0}" type="pres">
      <dgm:prSet presAssocID="{27BE331E-0E23-425C-979D-94C66D7B87B7}" presName="parTx" presStyleLbl="revTx" presStyleIdx="0" presStyleCnt="1">
        <dgm:presLayoutVars>
          <dgm:chMax val="0"/>
          <dgm:chPref val="0"/>
          <dgm:bulletEnabled val="1"/>
        </dgm:presLayoutVars>
      </dgm:prSet>
      <dgm:spPr/>
    </dgm:pt>
    <dgm:pt modelId="{751D1DE0-60B4-487D-B615-6C437F7FBA5B}" type="pres">
      <dgm:prSet presAssocID="{27BE331E-0E23-425C-979D-94C66D7B87B7}" presName="spVertical2" presStyleCnt="0"/>
      <dgm:spPr/>
    </dgm:pt>
    <dgm:pt modelId="{A55A873B-09A6-4AD8-8DEF-D9291D09B525}" type="pres">
      <dgm:prSet presAssocID="{27BE331E-0E23-425C-979D-94C66D7B87B7}" presName="spVertical3" presStyleCnt="0"/>
      <dgm:spPr/>
    </dgm:pt>
    <dgm:pt modelId="{B8204B91-CCE5-45DA-9798-DA49D04CF1F0}" type="pres">
      <dgm:prSet presAssocID="{0BD1F37E-CAD8-4581-9C8F-A420A7013BDD}" presName="padding2" presStyleCnt="0"/>
      <dgm:spPr/>
    </dgm:pt>
    <dgm:pt modelId="{681D6DBA-C6B1-4FA1-98AB-855F50F2287D}" type="pres">
      <dgm:prSet presAssocID="{0BD1F37E-CAD8-4581-9C8F-A420A7013BDD}" presName="negArrow" presStyleCnt="0"/>
      <dgm:spPr/>
    </dgm:pt>
    <dgm:pt modelId="{12C22EB0-5241-4C47-914D-B101EA82C7FE}" type="pres">
      <dgm:prSet presAssocID="{0BD1F37E-CAD8-4581-9C8F-A420A7013BDD}" presName="backgroundArrow" presStyleLbl="node1" presStyleIdx="0" presStyleCnt="1"/>
      <dgm:spPr/>
    </dgm:pt>
  </dgm:ptLst>
  <dgm:cxnLst>
    <dgm:cxn modelId="{024405AF-21D1-45E8-8BB6-A67B3CC0FD64}" type="presOf" srcId="{27BE331E-0E23-425C-979D-94C66D7B87B7}" destId="{5265901F-C1E7-4AE7-BF3E-0262BE40C7D0}" srcOrd="0" destOrd="0" presId="urn:microsoft.com/office/officeart/2005/8/layout/hProcess3"/>
    <dgm:cxn modelId="{A39974AE-5C01-4CDA-AA0D-3DFD90960954}" type="presOf" srcId="{0BD1F37E-CAD8-4581-9C8F-A420A7013BDD}" destId="{099F56AB-67CF-4F63-95DE-CAB55328F22D}" srcOrd="0" destOrd="0" presId="urn:microsoft.com/office/officeart/2005/8/layout/hProcess3"/>
    <dgm:cxn modelId="{CDB5B3B9-B0C5-4698-8105-A0D76C628E37}" srcId="{0BD1F37E-CAD8-4581-9C8F-A420A7013BDD}" destId="{27BE331E-0E23-425C-979D-94C66D7B87B7}" srcOrd="0" destOrd="0" parTransId="{8727375C-0781-492C-8A66-23023846A5A4}" sibTransId="{EE569F54-3798-42D4-A794-35A17DDA3753}"/>
    <dgm:cxn modelId="{5303FD26-2E7D-4AB3-9E53-AF006F1A8F1C}" type="presParOf" srcId="{099F56AB-67CF-4F63-95DE-CAB55328F22D}" destId="{571C03F1-93E4-490D-A879-995054892E89}" srcOrd="0" destOrd="0" presId="urn:microsoft.com/office/officeart/2005/8/layout/hProcess3"/>
    <dgm:cxn modelId="{55CAF25F-A279-4E07-87D5-93AEF9F6B919}" type="presParOf" srcId="{099F56AB-67CF-4F63-95DE-CAB55328F22D}" destId="{EBEF257B-0F16-4F3E-9C13-72E313D360A7}" srcOrd="1" destOrd="0" presId="urn:microsoft.com/office/officeart/2005/8/layout/hProcess3"/>
    <dgm:cxn modelId="{F1E5962C-9199-4ABC-96B7-D5085BE212B6}" type="presParOf" srcId="{EBEF257B-0F16-4F3E-9C13-72E313D360A7}" destId="{6141276C-E94E-4857-BBA1-9D2F712F2583}" srcOrd="0" destOrd="0" presId="urn:microsoft.com/office/officeart/2005/8/layout/hProcess3"/>
    <dgm:cxn modelId="{C8181437-2F22-4CFE-A357-FC01AC6AF15A}" type="presParOf" srcId="{EBEF257B-0F16-4F3E-9C13-72E313D360A7}" destId="{B0BAC484-8C42-4A3F-A2A9-2A6C72990F4F}" srcOrd="1" destOrd="0" presId="urn:microsoft.com/office/officeart/2005/8/layout/hProcess3"/>
    <dgm:cxn modelId="{BB227B19-5237-46C4-91EA-2983E44E0B46}" type="presParOf" srcId="{B0BAC484-8C42-4A3F-A2A9-2A6C72990F4F}" destId="{63BF4CA9-7032-403A-800D-1003F6A4BFC5}" srcOrd="0" destOrd="0" presId="urn:microsoft.com/office/officeart/2005/8/layout/hProcess3"/>
    <dgm:cxn modelId="{A844319C-9DC0-4449-BAFD-CC416E501184}" type="presParOf" srcId="{B0BAC484-8C42-4A3F-A2A9-2A6C72990F4F}" destId="{5265901F-C1E7-4AE7-BF3E-0262BE40C7D0}" srcOrd="1" destOrd="0" presId="urn:microsoft.com/office/officeart/2005/8/layout/hProcess3"/>
    <dgm:cxn modelId="{FF7B4734-43AF-489C-A3B0-9AF00D8C7B57}" type="presParOf" srcId="{B0BAC484-8C42-4A3F-A2A9-2A6C72990F4F}" destId="{751D1DE0-60B4-487D-B615-6C437F7FBA5B}" srcOrd="2" destOrd="0" presId="urn:microsoft.com/office/officeart/2005/8/layout/hProcess3"/>
    <dgm:cxn modelId="{A89B0833-5F94-4B07-9D97-E6ABE199BB2C}" type="presParOf" srcId="{B0BAC484-8C42-4A3F-A2A9-2A6C72990F4F}" destId="{A55A873B-09A6-4AD8-8DEF-D9291D09B525}" srcOrd="3" destOrd="0" presId="urn:microsoft.com/office/officeart/2005/8/layout/hProcess3"/>
    <dgm:cxn modelId="{BEFF883B-695D-4597-A741-CF73823C59F7}" type="presParOf" srcId="{EBEF257B-0F16-4F3E-9C13-72E313D360A7}" destId="{B8204B91-CCE5-45DA-9798-DA49D04CF1F0}" srcOrd="2" destOrd="0" presId="urn:microsoft.com/office/officeart/2005/8/layout/hProcess3"/>
    <dgm:cxn modelId="{0FEB4B4F-3C5E-4952-9ABD-7C094C46DBC1}" type="presParOf" srcId="{EBEF257B-0F16-4F3E-9C13-72E313D360A7}" destId="{681D6DBA-C6B1-4FA1-98AB-855F50F2287D}" srcOrd="3" destOrd="0" presId="urn:microsoft.com/office/officeart/2005/8/layout/hProcess3"/>
    <dgm:cxn modelId="{D7C5F8F8-E6F1-478A-BC78-785AD6737A1C}" type="presParOf" srcId="{EBEF257B-0F16-4F3E-9C13-72E313D360A7}" destId="{12C22EB0-5241-4C47-914D-B101EA82C7FE}" srcOrd="4" destOrd="0" presId="urn:microsoft.com/office/officeart/2005/8/layout/hProcess3"/>
  </dgm:cxnLst>
  <dgm:bg/>
  <dgm:whole/>
</dgm:dataModel>
</file>

<file path=ppt/diagrams/data28.xml><?xml version="1.0" encoding="utf-8"?>
<dgm:dataModel xmlns:dgm="http://schemas.openxmlformats.org/drawingml/2006/diagram" xmlns:a="http://schemas.openxmlformats.org/drawingml/2006/main">
  <dgm:ptLst>
    <dgm:pt modelId="{1A94497B-E0EA-4E3C-8C4C-7ACF54735483}" type="doc">
      <dgm:prSet loTypeId="urn:microsoft.com/office/officeart/2005/8/layout/process1" loCatId="process" qsTypeId="urn:microsoft.com/office/officeart/2005/8/quickstyle/3d3" qsCatId="3D" csTypeId="urn:microsoft.com/office/officeart/2005/8/colors/accent1_2" csCatId="accent1" phldr="1"/>
      <dgm:spPr/>
    </dgm:pt>
    <dgm:pt modelId="{89CDAD3A-86A5-4728-9714-33D4D0303C58}">
      <dgm:prSet phldrT="[文本]"/>
      <dgm:spPr/>
      <dgm:t>
        <a:bodyPr/>
        <a:lstStyle/>
        <a:p>
          <a:r>
            <a:rPr lang="en-US" altLang="zh-CN" dirty="0" smtClean="0"/>
            <a:t>【</a:t>
          </a:r>
          <a:r>
            <a:rPr lang="zh-CN" altLang="en-US" dirty="0" smtClean="0"/>
            <a:t>短边</a:t>
          </a:r>
          <a:r>
            <a:rPr lang="en-US" altLang="zh-CN" dirty="0" smtClean="0"/>
            <a:t>】</a:t>
          </a:r>
          <a:endParaRPr lang="zh-CN" altLang="en-US" dirty="0"/>
        </a:p>
      </dgm:t>
    </dgm:pt>
    <dgm:pt modelId="{33113C35-89E6-4A77-AC90-1E6A4F08967D}" type="parTrans" cxnId="{F606227B-7A22-40A3-9A53-597A5C17FB45}">
      <dgm:prSet/>
      <dgm:spPr/>
      <dgm:t>
        <a:bodyPr/>
        <a:lstStyle/>
        <a:p>
          <a:endParaRPr lang="zh-CN" altLang="en-US"/>
        </a:p>
      </dgm:t>
    </dgm:pt>
    <dgm:pt modelId="{ADB008C3-4EBF-4857-800E-F5720B96A6AF}" type="sibTrans" cxnId="{F606227B-7A22-40A3-9A53-597A5C17FB45}">
      <dgm:prSet/>
      <dgm:spPr/>
      <dgm:t>
        <a:bodyPr/>
        <a:lstStyle/>
        <a:p>
          <a:endParaRPr lang="zh-CN" altLang="en-US"/>
        </a:p>
      </dgm:t>
    </dgm:pt>
    <dgm:pt modelId="{A37AE8EE-322D-48D1-A16A-FD430D34593B}">
      <dgm:prSet phldrT="[文本]"/>
      <dgm:spPr/>
      <dgm:t>
        <a:bodyPr/>
        <a:lstStyle/>
        <a:p>
          <a:r>
            <a:rPr lang="en-US" altLang="zh-CN" dirty="0" smtClean="0"/>
            <a:t>【</a:t>
          </a:r>
          <a:r>
            <a:rPr lang="zh-CN" altLang="en-US" dirty="0" smtClean="0"/>
            <a:t>结果</a:t>
          </a:r>
          <a:r>
            <a:rPr lang="en-US" altLang="zh-CN" dirty="0" smtClean="0"/>
            <a:t>】</a:t>
          </a:r>
          <a:endParaRPr lang="zh-CN" altLang="en-US" dirty="0"/>
        </a:p>
      </dgm:t>
    </dgm:pt>
    <dgm:pt modelId="{2705C624-7151-4D37-BCA9-EB9BE9A62B15}" type="parTrans" cxnId="{D71005A9-41F8-4A80-B197-089F7C770A51}">
      <dgm:prSet/>
      <dgm:spPr/>
      <dgm:t>
        <a:bodyPr/>
        <a:lstStyle/>
        <a:p>
          <a:endParaRPr lang="zh-CN" altLang="en-US"/>
        </a:p>
      </dgm:t>
    </dgm:pt>
    <dgm:pt modelId="{D183658C-06CA-4D33-A45A-DC2B8C2BBE63}" type="sibTrans" cxnId="{D71005A9-41F8-4A80-B197-089F7C770A51}">
      <dgm:prSet/>
      <dgm:spPr/>
      <dgm:t>
        <a:bodyPr/>
        <a:lstStyle/>
        <a:p>
          <a:endParaRPr lang="zh-CN" altLang="en-US"/>
        </a:p>
      </dgm:t>
    </dgm:pt>
    <dgm:pt modelId="{3494964B-6A9A-46B2-BFAB-13F37A323767}" type="pres">
      <dgm:prSet presAssocID="{1A94497B-E0EA-4E3C-8C4C-7ACF54735483}" presName="Name0" presStyleCnt="0">
        <dgm:presLayoutVars>
          <dgm:dir/>
          <dgm:resizeHandles val="exact"/>
        </dgm:presLayoutVars>
      </dgm:prSet>
      <dgm:spPr/>
    </dgm:pt>
    <dgm:pt modelId="{932D0F31-BCC5-40FD-B43D-9B7D2C4C0EB5}" type="pres">
      <dgm:prSet presAssocID="{89CDAD3A-86A5-4728-9714-33D4D0303C58}" presName="node" presStyleLbl="node1" presStyleIdx="0" presStyleCnt="2">
        <dgm:presLayoutVars>
          <dgm:bulletEnabled val="1"/>
        </dgm:presLayoutVars>
      </dgm:prSet>
      <dgm:spPr/>
    </dgm:pt>
    <dgm:pt modelId="{C1C05FB2-EBB6-476D-A66D-2CAB3E139A58}" type="pres">
      <dgm:prSet presAssocID="{ADB008C3-4EBF-4857-800E-F5720B96A6AF}" presName="sibTrans" presStyleLbl="sibTrans2D1" presStyleIdx="0" presStyleCnt="1"/>
      <dgm:spPr/>
    </dgm:pt>
    <dgm:pt modelId="{C6059DEA-6558-4F63-9DA8-541771622C3E}" type="pres">
      <dgm:prSet presAssocID="{ADB008C3-4EBF-4857-800E-F5720B96A6AF}" presName="connectorText" presStyleLbl="sibTrans2D1" presStyleIdx="0" presStyleCnt="1"/>
      <dgm:spPr/>
    </dgm:pt>
    <dgm:pt modelId="{3A73C120-1DAB-4041-A29D-4499E52A7E0C}" type="pres">
      <dgm:prSet presAssocID="{A37AE8EE-322D-48D1-A16A-FD430D34593B}" presName="node" presStyleLbl="node1" presStyleIdx="1" presStyleCnt="2">
        <dgm:presLayoutVars>
          <dgm:bulletEnabled val="1"/>
        </dgm:presLayoutVars>
      </dgm:prSet>
      <dgm:spPr/>
    </dgm:pt>
  </dgm:ptLst>
  <dgm:cxnLst>
    <dgm:cxn modelId="{7383B211-AB5F-4BDC-9798-642C5FA8F032}" type="presOf" srcId="{ADB008C3-4EBF-4857-800E-F5720B96A6AF}" destId="{C1C05FB2-EBB6-476D-A66D-2CAB3E139A58}" srcOrd="0" destOrd="0" presId="urn:microsoft.com/office/officeart/2005/8/layout/process1"/>
    <dgm:cxn modelId="{8F770E02-CE63-41F1-BAB7-3A89961E8603}" type="presOf" srcId="{A37AE8EE-322D-48D1-A16A-FD430D34593B}" destId="{3A73C120-1DAB-4041-A29D-4499E52A7E0C}" srcOrd="0" destOrd="0" presId="urn:microsoft.com/office/officeart/2005/8/layout/process1"/>
    <dgm:cxn modelId="{4F4902B8-AD77-40D5-BEDB-ADDBA702AF36}" type="presOf" srcId="{1A94497B-E0EA-4E3C-8C4C-7ACF54735483}" destId="{3494964B-6A9A-46B2-BFAB-13F37A323767}" srcOrd="0" destOrd="0" presId="urn:microsoft.com/office/officeart/2005/8/layout/process1"/>
    <dgm:cxn modelId="{B8692D6B-87D2-429C-8867-C7693A1FB5C2}" type="presOf" srcId="{89CDAD3A-86A5-4728-9714-33D4D0303C58}" destId="{932D0F31-BCC5-40FD-B43D-9B7D2C4C0EB5}" srcOrd="0" destOrd="0" presId="urn:microsoft.com/office/officeart/2005/8/layout/process1"/>
    <dgm:cxn modelId="{D71005A9-41F8-4A80-B197-089F7C770A51}" srcId="{1A94497B-E0EA-4E3C-8C4C-7ACF54735483}" destId="{A37AE8EE-322D-48D1-A16A-FD430D34593B}" srcOrd="1" destOrd="0" parTransId="{2705C624-7151-4D37-BCA9-EB9BE9A62B15}" sibTransId="{D183658C-06CA-4D33-A45A-DC2B8C2BBE63}"/>
    <dgm:cxn modelId="{F606227B-7A22-40A3-9A53-597A5C17FB45}" srcId="{1A94497B-E0EA-4E3C-8C4C-7ACF54735483}" destId="{89CDAD3A-86A5-4728-9714-33D4D0303C58}" srcOrd="0" destOrd="0" parTransId="{33113C35-89E6-4A77-AC90-1E6A4F08967D}" sibTransId="{ADB008C3-4EBF-4857-800E-F5720B96A6AF}"/>
    <dgm:cxn modelId="{D3B77FFF-831D-47B8-B330-D1D127FAF25F}" type="presOf" srcId="{ADB008C3-4EBF-4857-800E-F5720B96A6AF}" destId="{C6059DEA-6558-4F63-9DA8-541771622C3E}" srcOrd="1" destOrd="0" presId="urn:microsoft.com/office/officeart/2005/8/layout/process1"/>
    <dgm:cxn modelId="{4E895179-E170-4777-AB24-7658E149CB77}" type="presParOf" srcId="{3494964B-6A9A-46B2-BFAB-13F37A323767}" destId="{932D0F31-BCC5-40FD-B43D-9B7D2C4C0EB5}" srcOrd="0" destOrd="0" presId="urn:microsoft.com/office/officeart/2005/8/layout/process1"/>
    <dgm:cxn modelId="{905F7507-BFB2-4BE5-A99C-1EB6854FB2D3}" type="presParOf" srcId="{3494964B-6A9A-46B2-BFAB-13F37A323767}" destId="{C1C05FB2-EBB6-476D-A66D-2CAB3E139A58}" srcOrd="1" destOrd="0" presId="urn:microsoft.com/office/officeart/2005/8/layout/process1"/>
    <dgm:cxn modelId="{AEEBFA48-9C6F-4160-8372-2534B9743CB7}" type="presParOf" srcId="{C1C05FB2-EBB6-476D-A66D-2CAB3E139A58}" destId="{C6059DEA-6558-4F63-9DA8-541771622C3E}" srcOrd="0" destOrd="0" presId="urn:microsoft.com/office/officeart/2005/8/layout/process1"/>
    <dgm:cxn modelId="{A89A1606-BF2F-498C-BE8B-E7A5EF85F00F}" type="presParOf" srcId="{3494964B-6A9A-46B2-BFAB-13F37A323767}" destId="{3A73C120-1DAB-4041-A29D-4499E52A7E0C}" srcOrd="2" destOrd="0" presId="urn:microsoft.com/office/officeart/2005/8/layout/process1"/>
  </dgm:cxnLst>
  <dgm:bg/>
  <dgm:whole/>
</dgm:dataModel>
</file>

<file path=ppt/diagrams/data29.xml><?xml version="1.0" encoding="utf-8"?>
<dgm:dataModel xmlns:dgm="http://schemas.openxmlformats.org/drawingml/2006/diagram" xmlns:a="http://schemas.openxmlformats.org/drawingml/2006/main">
  <dgm:ptLst>
    <dgm:pt modelId="{64EAF2DD-8279-44D6-A6BC-0A77A839EDFD}" type="doc">
      <dgm:prSet loTypeId="urn:microsoft.com/office/officeart/2005/8/layout/hProcess3" loCatId="process" qsTypeId="urn:microsoft.com/office/officeart/2005/8/quickstyle/3d3" qsCatId="3D" csTypeId="urn:microsoft.com/office/officeart/2005/8/colors/accent1_2" csCatId="accent1" phldr="1"/>
      <dgm:spPr/>
    </dgm:pt>
    <dgm:pt modelId="{3A836F7C-A70F-4225-B781-A47A9B41BE0F}">
      <dgm:prSet phldrT="[文本]"/>
      <dgm:spPr/>
      <dgm:t>
        <a:bodyPr/>
        <a:lstStyle/>
        <a:p>
          <a:r>
            <a:rPr lang="en-US" altLang="zh-CN" dirty="0" smtClean="0"/>
            <a:t>【</a:t>
          </a:r>
          <a:r>
            <a:rPr lang="zh-CN" altLang="en-US" dirty="0" smtClean="0"/>
            <a:t>检查几何</a:t>
          </a:r>
          <a:r>
            <a:rPr lang="en-US" altLang="zh-CN" dirty="0" smtClean="0"/>
            <a:t>】</a:t>
          </a:r>
          <a:endParaRPr lang="zh-CN" altLang="en-US" dirty="0"/>
        </a:p>
      </dgm:t>
    </dgm:pt>
    <dgm:pt modelId="{D5DE4888-7B4C-4FC8-A3BE-3CE7D00DD9F5}" type="parTrans" cxnId="{42AC8ECE-093A-410E-8947-9B0DB1DBE4B9}">
      <dgm:prSet/>
      <dgm:spPr/>
      <dgm:t>
        <a:bodyPr/>
        <a:lstStyle/>
        <a:p>
          <a:endParaRPr lang="zh-CN" altLang="en-US"/>
        </a:p>
      </dgm:t>
    </dgm:pt>
    <dgm:pt modelId="{1F8D1DE4-5FB8-40CD-ADFF-7F8110E36051}" type="sibTrans" cxnId="{42AC8ECE-093A-410E-8947-9B0DB1DBE4B9}">
      <dgm:prSet/>
      <dgm:spPr/>
      <dgm:t>
        <a:bodyPr/>
        <a:lstStyle/>
        <a:p>
          <a:endParaRPr lang="zh-CN" altLang="en-US"/>
        </a:p>
      </dgm:t>
    </dgm:pt>
    <dgm:pt modelId="{262FC20B-4E89-4637-AAC6-1DF36337E7FA}" type="pres">
      <dgm:prSet presAssocID="{64EAF2DD-8279-44D6-A6BC-0A77A839EDFD}" presName="Name0" presStyleCnt="0">
        <dgm:presLayoutVars>
          <dgm:dir/>
          <dgm:animLvl val="lvl"/>
          <dgm:resizeHandles val="exact"/>
        </dgm:presLayoutVars>
      </dgm:prSet>
      <dgm:spPr/>
    </dgm:pt>
    <dgm:pt modelId="{B7D7FA4F-96B3-44D0-98DB-7AFF3AACF757}" type="pres">
      <dgm:prSet presAssocID="{64EAF2DD-8279-44D6-A6BC-0A77A839EDFD}" presName="dummy" presStyleCnt="0"/>
      <dgm:spPr/>
    </dgm:pt>
    <dgm:pt modelId="{BC7F2031-A3A5-4277-B52E-439A527ADDA2}" type="pres">
      <dgm:prSet presAssocID="{64EAF2DD-8279-44D6-A6BC-0A77A839EDFD}" presName="linH" presStyleCnt="0"/>
      <dgm:spPr/>
    </dgm:pt>
    <dgm:pt modelId="{A6FA346B-1679-4146-90CD-3818798D31CB}" type="pres">
      <dgm:prSet presAssocID="{64EAF2DD-8279-44D6-A6BC-0A77A839EDFD}" presName="padding1" presStyleCnt="0"/>
      <dgm:spPr/>
    </dgm:pt>
    <dgm:pt modelId="{C2D875F9-5BA9-42CC-A94A-C08026D38A4B}" type="pres">
      <dgm:prSet presAssocID="{3A836F7C-A70F-4225-B781-A47A9B41BE0F}" presName="linV" presStyleCnt="0"/>
      <dgm:spPr/>
    </dgm:pt>
    <dgm:pt modelId="{9FCC65D0-020C-4880-9128-843142D1DC5C}" type="pres">
      <dgm:prSet presAssocID="{3A836F7C-A70F-4225-B781-A47A9B41BE0F}" presName="spVertical1" presStyleCnt="0"/>
      <dgm:spPr/>
    </dgm:pt>
    <dgm:pt modelId="{503BF6C9-CF31-4666-850F-3926A0FB11A9}" type="pres">
      <dgm:prSet presAssocID="{3A836F7C-A70F-4225-B781-A47A9B41BE0F}" presName="parTx" presStyleLbl="revTx" presStyleIdx="0" presStyleCnt="1">
        <dgm:presLayoutVars>
          <dgm:chMax val="0"/>
          <dgm:chPref val="0"/>
          <dgm:bulletEnabled val="1"/>
        </dgm:presLayoutVars>
      </dgm:prSet>
      <dgm:spPr/>
    </dgm:pt>
    <dgm:pt modelId="{E548DCC8-5A3A-4C0A-8125-66DD13B18B18}" type="pres">
      <dgm:prSet presAssocID="{3A836F7C-A70F-4225-B781-A47A9B41BE0F}" presName="spVertical2" presStyleCnt="0"/>
      <dgm:spPr/>
    </dgm:pt>
    <dgm:pt modelId="{D8852ECA-A395-4AEA-A905-8E9E89C63B9F}" type="pres">
      <dgm:prSet presAssocID="{3A836F7C-A70F-4225-B781-A47A9B41BE0F}" presName="spVertical3" presStyleCnt="0"/>
      <dgm:spPr/>
    </dgm:pt>
    <dgm:pt modelId="{9A533254-0A24-499D-9C34-521298D90DEB}" type="pres">
      <dgm:prSet presAssocID="{64EAF2DD-8279-44D6-A6BC-0A77A839EDFD}" presName="padding2" presStyleCnt="0"/>
      <dgm:spPr/>
    </dgm:pt>
    <dgm:pt modelId="{DB11D5C7-88DB-4457-ABA0-A4D49674B404}" type="pres">
      <dgm:prSet presAssocID="{64EAF2DD-8279-44D6-A6BC-0A77A839EDFD}" presName="negArrow" presStyleCnt="0"/>
      <dgm:spPr/>
    </dgm:pt>
    <dgm:pt modelId="{4C796A5B-9EA5-4FB2-A047-B5DB026D4848}" type="pres">
      <dgm:prSet presAssocID="{64EAF2DD-8279-44D6-A6BC-0A77A839EDFD}" presName="backgroundArrow" presStyleLbl="node1" presStyleIdx="0" presStyleCnt="1"/>
      <dgm:spPr/>
    </dgm:pt>
  </dgm:ptLst>
  <dgm:cxnLst>
    <dgm:cxn modelId="{5D336946-CA47-4986-82B3-0017C0A90C1D}" type="presOf" srcId="{3A836F7C-A70F-4225-B781-A47A9B41BE0F}" destId="{503BF6C9-CF31-4666-850F-3926A0FB11A9}" srcOrd="0" destOrd="0" presId="urn:microsoft.com/office/officeart/2005/8/layout/hProcess3"/>
    <dgm:cxn modelId="{42AC8ECE-093A-410E-8947-9B0DB1DBE4B9}" srcId="{64EAF2DD-8279-44D6-A6BC-0A77A839EDFD}" destId="{3A836F7C-A70F-4225-B781-A47A9B41BE0F}" srcOrd="0" destOrd="0" parTransId="{D5DE4888-7B4C-4FC8-A3BE-3CE7D00DD9F5}" sibTransId="{1F8D1DE4-5FB8-40CD-ADFF-7F8110E36051}"/>
    <dgm:cxn modelId="{75D7284A-051A-4578-8029-B70C323FEB20}" type="presOf" srcId="{64EAF2DD-8279-44D6-A6BC-0A77A839EDFD}" destId="{262FC20B-4E89-4637-AAC6-1DF36337E7FA}" srcOrd="0" destOrd="0" presId="urn:microsoft.com/office/officeart/2005/8/layout/hProcess3"/>
    <dgm:cxn modelId="{53106C93-58B7-45F3-BCC9-663DBBA60298}" type="presParOf" srcId="{262FC20B-4E89-4637-AAC6-1DF36337E7FA}" destId="{B7D7FA4F-96B3-44D0-98DB-7AFF3AACF757}" srcOrd="0" destOrd="0" presId="urn:microsoft.com/office/officeart/2005/8/layout/hProcess3"/>
    <dgm:cxn modelId="{9D2BE33C-E3CF-4DAB-9168-5F9BDB2CD245}" type="presParOf" srcId="{262FC20B-4E89-4637-AAC6-1DF36337E7FA}" destId="{BC7F2031-A3A5-4277-B52E-439A527ADDA2}" srcOrd="1" destOrd="0" presId="urn:microsoft.com/office/officeart/2005/8/layout/hProcess3"/>
    <dgm:cxn modelId="{28E8B588-2016-4AC2-9A89-752826DD55CF}" type="presParOf" srcId="{BC7F2031-A3A5-4277-B52E-439A527ADDA2}" destId="{A6FA346B-1679-4146-90CD-3818798D31CB}" srcOrd="0" destOrd="0" presId="urn:microsoft.com/office/officeart/2005/8/layout/hProcess3"/>
    <dgm:cxn modelId="{32C297E5-4EBE-4158-9A8D-5253A56F52C2}" type="presParOf" srcId="{BC7F2031-A3A5-4277-B52E-439A527ADDA2}" destId="{C2D875F9-5BA9-42CC-A94A-C08026D38A4B}" srcOrd="1" destOrd="0" presId="urn:microsoft.com/office/officeart/2005/8/layout/hProcess3"/>
    <dgm:cxn modelId="{E8BF839B-0D34-4948-9CC3-C7999092048F}" type="presParOf" srcId="{C2D875F9-5BA9-42CC-A94A-C08026D38A4B}" destId="{9FCC65D0-020C-4880-9128-843142D1DC5C}" srcOrd="0" destOrd="0" presId="urn:microsoft.com/office/officeart/2005/8/layout/hProcess3"/>
    <dgm:cxn modelId="{F3F96751-B957-4A8A-8E46-93E15402DFF7}" type="presParOf" srcId="{C2D875F9-5BA9-42CC-A94A-C08026D38A4B}" destId="{503BF6C9-CF31-4666-850F-3926A0FB11A9}" srcOrd="1" destOrd="0" presId="urn:microsoft.com/office/officeart/2005/8/layout/hProcess3"/>
    <dgm:cxn modelId="{AEC5992A-ACBA-4DD4-AB74-36410997F3E4}" type="presParOf" srcId="{C2D875F9-5BA9-42CC-A94A-C08026D38A4B}" destId="{E548DCC8-5A3A-4C0A-8125-66DD13B18B18}" srcOrd="2" destOrd="0" presId="urn:microsoft.com/office/officeart/2005/8/layout/hProcess3"/>
    <dgm:cxn modelId="{83F13329-F10F-4CC7-A04C-09383E58785D}" type="presParOf" srcId="{C2D875F9-5BA9-42CC-A94A-C08026D38A4B}" destId="{D8852ECA-A395-4AEA-A905-8E9E89C63B9F}" srcOrd="3" destOrd="0" presId="urn:microsoft.com/office/officeart/2005/8/layout/hProcess3"/>
    <dgm:cxn modelId="{FDDDF394-3308-4255-A137-7F22C0D88701}" type="presParOf" srcId="{BC7F2031-A3A5-4277-B52E-439A527ADDA2}" destId="{9A533254-0A24-499D-9C34-521298D90DEB}" srcOrd="2" destOrd="0" presId="urn:microsoft.com/office/officeart/2005/8/layout/hProcess3"/>
    <dgm:cxn modelId="{BEF1EF4B-3FC0-4DBE-BBEC-B7F32CC5C123}" type="presParOf" srcId="{BC7F2031-A3A5-4277-B52E-439A527ADDA2}" destId="{DB11D5C7-88DB-4457-ABA0-A4D49674B404}" srcOrd="3" destOrd="0" presId="urn:microsoft.com/office/officeart/2005/8/layout/hProcess3"/>
    <dgm:cxn modelId="{6396CFAC-7EA2-4594-B148-309F235A32C1}" type="presParOf" srcId="{BC7F2031-A3A5-4277-B52E-439A527ADDA2}" destId="{4C796A5B-9EA5-4FB2-A047-B5DB026D4848}" srcOrd="4" destOrd="0" presId="urn:microsoft.com/office/officeart/2005/8/layout/hProcess3"/>
  </dgm:cxnLst>
  <dgm:bg/>
  <dgm:whole/>
</dgm:dataModel>
</file>

<file path=ppt/diagrams/data3.xml><?xml version="1.0" encoding="utf-8"?>
<dgm:dataModel xmlns:dgm="http://schemas.openxmlformats.org/drawingml/2006/diagram" xmlns:a="http://schemas.openxmlformats.org/drawingml/2006/main">
  <dgm:ptLst>
    <dgm:pt modelId="{14B43FD8-760A-4912-B224-6509FDBF034D}" type="doc">
      <dgm:prSet loTypeId="urn:microsoft.com/office/officeart/2005/8/layout/process1" loCatId="process" qsTypeId="urn:microsoft.com/office/officeart/2005/8/quickstyle/3d3" qsCatId="3D" csTypeId="urn:microsoft.com/office/officeart/2005/8/colors/accent1_2" csCatId="accent1" phldr="1"/>
      <dgm:spPr/>
    </dgm:pt>
    <dgm:pt modelId="{42B3C488-3145-4247-AAA1-B5163249B6B7}">
      <dgm:prSet phldrT="[文本]"/>
      <dgm:spPr/>
      <dgm:t>
        <a:bodyPr/>
        <a:lstStyle/>
        <a:p>
          <a:r>
            <a:rPr lang="en-US" altLang="zh-CN" dirty="0" smtClean="0"/>
            <a:t>【</a:t>
          </a:r>
          <a:r>
            <a:rPr lang="zh-CN" altLang="en-US" dirty="0" smtClean="0"/>
            <a:t>单位管理器</a:t>
          </a:r>
          <a:r>
            <a:rPr lang="en-US" altLang="zh-CN" dirty="0" smtClean="0"/>
            <a:t>】</a:t>
          </a:r>
          <a:endParaRPr lang="zh-CN" altLang="en-US" dirty="0"/>
        </a:p>
      </dgm:t>
    </dgm:pt>
    <dgm:pt modelId="{037E4572-E3C8-4F2B-9470-E2D5F3467B8A}" type="parTrans" cxnId="{2E808226-6EB4-4A5B-8B5D-C60EB29C32D1}">
      <dgm:prSet/>
      <dgm:spPr/>
      <dgm:t>
        <a:bodyPr/>
        <a:lstStyle/>
        <a:p>
          <a:endParaRPr lang="zh-CN" altLang="en-US"/>
        </a:p>
      </dgm:t>
    </dgm:pt>
    <dgm:pt modelId="{F06E31F6-351F-4DA8-B3BC-8DD1923B4863}" type="sibTrans" cxnId="{2E808226-6EB4-4A5B-8B5D-C60EB29C32D1}">
      <dgm:prSet/>
      <dgm:spPr/>
      <dgm:t>
        <a:bodyPr/>
        <a:lstStyle/>
        <a:p>
          <a:endParaRPr lang="zh-CN" altLang="en-US"/>
        </a:p>
      </dgm:t>
    </dgm:pt>
    <dgm:pt modelId="{13601FBB-7953-4CF4-AA06-D4B9024A582C}">
      <dgm:prSet phldrT="[文本]"/>
      <dgm:spPr/>
      <dgm:t>
        <a:bodyPr/>
        <a:lstStyle/>
        <a:p>
          <a:r>
            <a:rPr lang="en-US" altLang="zh-CN" dirty="0" smtClean="0"/>
            <a:t>【</a:t>
          </a:r>
          <a:r>
            <a:rPr lang="zh-CN" altLang="en-US" dirty="0" smtClean="0"/>
            <a:t>新建</a:t>
          </a:r>
          <a:r>
            <a:rPr lang="en-US" altLang="zh-CN" dirty="0" smtClean="0"/>
            <a:t>】</a:t>
          </a:r>
          <a:endParaRPr lang="zh-CN" altLang="en-US" dirty="0"/>
        </a:p>
      </dgm:t>
    </dgm:pt>
    <dgm:pt modelId="{300F8C6C-0DC2-4109-9136-E04FFE53E2CD}" type="parTrans" cxnId="{8A33CDC1-8A45-48E2-96BF-7EA0F70720B2}">
      <dgm:prSet/>
      <dgm:spPr/>
      <dgm:t>
        <a:bodyPr/>
        <a:lstStyle/>
        <a:p>
          <a:endParaRPr lang="zh-CN" altLang="en-US"/>
        </a:p>
      </dgm:t>
    </dgm:pt>
    <dgm:pt modelId="{144302DB-9A2F-4AD9-9632-256DD55677FD}" type="sibTrans" cxnId="{8A33CDC1-8A45-48E2-96BF-7EA0F70720B2}">
      <dgm:prSet/>
      <dgm:spPr/>
      <dgm:t>
        <a:bodyPr/>
        <a:lstStyle/>
        <a:p>
          <a:endParaRPr lang="zh-CN" altLang="en-US"/>
        </a:p>
      </dgm:t>
    </dgm:pt>
    <dgm:pt modelId="{46C6EE0A-C5DA-45BD-9813-3AFADF183EEF}">
      <dgm:prSet phldrT="[文本]"/>
      <dgm:spPr/>
      <dgm:t>
        <a:bodyPr/>
        <a:lstStyle/>
        <a:p>
          <a:r>
            <a:rPr lang="en-US" altLang="zh-CN" dirty="0" smtClean="0"/>
            <a:t>【</a:t>
          </a:r>
          <a:r>
            <a:rPr lang="zh-CN" altLang="en-US" dirty="0" smtClean="0"/>
            <a:t>单位制定义</a:t>
          </a:r>
          <a:r>
            <a:rPr lang="en-US" altLang="zh-CN" dirty="0" smtClean="0"/>
            <a:t>】</a:t>
          </a:r>
          <a:endParaRPr lang="zh-CN" altLang="en-US" dirty="0"/>
        </a:p>
      </dgm:t>
    </dgm:pt>
    <dgm:pt modelId="{6238CDDE-EBF0-426C-A0C5-46BE2173D6DC}" type="parTrans" cxnId="{BAFF0D78-85AE-4F47-BF06-8C58F4A26E88}">
      <dgm:prSet/>
      <dgm:spPr/>
      <dgm:t>
        <a:bodyPr/>
        <a:lstStyle/>
        <a:p>
          <a:endParaRPr lang="zh-CN" altLang="en-US"/>
        </a:p>
      </dgm:t>
    </dgm:pt>
    <dgm:pt modelId="{4038CF94-C395-46E0-B907-241D7392B113}" type="sibTrans" cxnId="{BAFF0D78-85AE-4F47-BF06-8C58F4A26E88}">
      <dgm:prSet/>
      <dgm:spPr/>
      <dgm:t>
        <a:bodyPr/>
        <a:lstStyle/>
        <a:p>
          <a:endParaRPr lang="zh-CN" altLang="en-US"/>
        </a:p>
      </dgm:t>
    </dgm:pt>
    <dgm:pt modelId="{CC65129B-7D31-4239-A0C4-48C40E7A47D8}" type="pres">
      <dgm:prSet presAssocID="{14B43FD8-760A-4912-B224-6509FDBF034D}" presName="Name0" presStyleCnt="0">
        <dgm:presLayoutVars>
          <dgm:dir/>
          <dgm:resizeHandles val="exact"/>
        </dgm:presLayoutVars>
      </dgm:prSet>
      <dgm:spPr/>
    </dgm:pt>
    <dgm:pt modelId="{0A016024-19E2-4CA9-8E90-86CCA6B12C3B}" type="pres">
      <dgm:prSet presAssocID="{42B3C488-3145-4247-AAA1-B5163249B6B7}" presName="node" presStyleLbl="node1" presStyleIdx="0" presStyleCnt="3">
        <dgm:presLayoutVars>
          <dgm:bulletEnabled val="1"/>
        </dgm:presLayoutVars>
      </dgm:prSet>
      <dgm:spPr/>
      <dgm:t>
        <a:bodyPr/>
        <a:lstStyle/>
        <a:p>
          <a:endParaRPr lang="zh-CN" altLang="en-US"/>
        </a:p>
      </dgm:t>
    </dgm:pt>
    <dgm:pt modelId="{B5740265-753C-4FC7-9493-51F01B4C9E61}" type="pres">
      <dgm:prSet presAssocID="{F06E31F6-351F-4DA8-B3BC-8DD1923B4863}" presName="sibTrans" presStyleLbl="sibTrans2D1" presStyleIdx="0" presStyleCnt="2"/>
      <dgm:spPr/>
      <dgm:t>
        <a:bodyPr/>
        <a:lstStyle/>
        <a:p>
          <a:endParaRPr lang="zh-CN" altLang="en-US"/>
        </a:p>
      </dgm:t>
    </dgm:pt>
    <dgm:pt modelId="{3906AE20-AD9B-43AE-880A-53B6143069E9}" type="pres">
      <dgm:prSet presAssocID="{F06E31F6-351F-4DA8-B3BC-8DD1923B4863}" presName="connectorText" presStyleLbl="sibTrans2D1" presStyleIdx="0" presStyleCnt="2"/>
      <dgm:spPr/>
      <dgm:t>
        <a:bodyPr/>
        <a:lstStyle/>
        <a:p>
          <a:endParaRPr lang="zh-CN" altLang="en-US"/>
        </a:p>
      </dgm:t>
    </dgm:pt>
    <dgm:pt modelId="{44175E7C-FD09-4880-AEA0-323355EC1279}" type="pres">
      <dgm:prSet presAssocID="{13601FBB-7953-4CF4-AA06-D4B9024A582C}" presName="node" presStyleLbl="node1" presStyleIdx="1" presStyleCnt="3">
        <dgm:presLayoutVars>
          <dgm:bulletEnabled val="1"/>
        </dgm:presLayoutVars>
      </dgm:prSet>
      <dgm:spPr/>
      <dgm:t>
        <a:bodyPr/>
        <a:lstStyle/>
        <a:p>
          <a:endParaRPr lang="zh-CN" altLang="en-US"/>
        </a:p>
      </dgm:t>
    </dgm:pt>
    <dgm:pt modelId="{1CA1A4AF-6D17-41CC-A891-6EB7828B7B9E}" type="pres">
      <dgm:prSet presAssocID="{144302DB-9A2F-4AD9-9632-256DD55677FD}" presName="sibTrans" presStyleLbl="sibTrans2D1" presStyleIdx="1" presStyleCnt="2"/>
      <dgm:spPr/>
      <dgm:t>
        <a:bodyPr/>
        <a:lstStyle/>
        <a:p>
          <a:endParaRPr lang="zh-CN" altLang="en-US"/>
        </a:p>
      </dgm:t>
    </dgm:pt>
    <dgm:pt modelId="{FBD03798-EE55-4E11-8896-A8946AC33317}" type="pres">
      <dgm:prSet presAssocID="{144302DB-9A2F-4AD9-9632-256DD55677FD}" presName="connectorText" presStyleLbl="sibTrans2D1" presStyleIdx="1" presStyleCnt="2"/>
      <dgm:spPr/>
      <dgm:t>
        <a:bodyPr/>
        <a:lstStyle/>
        <a:p>
          <a:endParaRPr lang="zh-CN" altLang="en-US"/>
        </a:p>
      </dgm:t>
    </dgm:pt>
    <dgm:pt modelId="{60C4960C-036E-4B82-BDBC-D1A304AE4EB2}" type="pres">
      <dgm:prSet presAssocID="{46C6EE0A-C5DA-45BD-9813-3AFADF183EEF}" presName="node" presStyleLbl="node1" presStyleIdx="2" presStyleCnt="3">
        <dgm:presLayoutVars>
          <dgm:bulletEnabled val="1"/>
        </dgm:presLayoutVars>
      </dgm:prSet>
      <dgm:spPr/>
      <dgm:t>
        <a:bodyPr/>
        <a:lstStyle/>
        <a:p>
          <a:endParaRPr lang="zh-CN" altLang="en-US"/>
        </a:p>
      </dgm:t>
    </dgm:pt>
  </dgm:ptLst>
  <dgm:cxnLst>
    <dgm:cxn modelId="{7DB8F40A-F0AA-45FF-BBAA-C36E95466616}" type="presOf" srcId="{46C6EE0A-C5DA-45BD-9813-3AFADF183EEF}" destId="{60C4960C-036E-4B82-BDBC-D1A304AE4EB2}" srcOrd="0" destOrd="0" presId="urn:microsoft.com/office/officeart/2005/8/layout/process1"/>
    <dgm:cxn modelId="{BAFF0D78-85AE-4F47-BF06-8C58F4A26E88}" srcId="{14B43FD8-760A-4912-B224-6509FDBF034D}" destId="{46C6EE0A-C5DA-45BD-9813-3AFADF183EEF}" srcOrd="2" destOrd="0" parTransId="{6238CDDE-EBF0-426C-A0C5-46BE2173D6DC}" sibTransId="{4038CF94-C395-46E0-B907-241D7392B113}"/>
    <dgm:cxn modelId="{8A33CDC1-8A45-48E2-96BF-7EA0F70720B2}" srcId="{14B43FD8-760A-4912-B224-6509FDBF034D}" destId="{13601FBB-7953-4CF4-AA06-D4B9024A582C}" srcOrd="1" destOrd="0" parTransId="{300F8C6C-0DC2-4109-9136-E04FFE53E2CD}" sibTransId="{144302DB-9A2F-4AD9-9632-256DD55677FD}"/>
    <dgm:cxn modelId="{8EBE9389-72B6-41C5-A38F-CFDE1BB3E5DF}" type="presOf" srcId="{144302DB-9A2F-4AD9-9632-256DD55677FD}" destId="{FBD03798-EE55-4E11-8896-A8946AC33317}" srcOrd="1" destOrd="0" presId="urn:microsoft.com/office/officeart/2005/8/layout/process1"/>
    <dgm:cxn modelId="{D0E7DE29-E7E8-4B5E-9FC5-8F477F2F23C4}" type="presOf" srcId="{144302DB-9A2F-4AD9-9632-256DD55677FD}" destId="{1CA1A4AF-6D17-41CC-A891-6EB7828B7B9E}" srcOrd="0" destOrd="0" presId="urn:microsoft.com/office/officeart/2005/8/layout/process1"/>
    <dgm:cxn modelId="{98ECAC79-F510-4468-846D-B97C2ADAABC4}" type="presOf" srcId="{42B3C488-3145-4247-AAA1-B5163249B6B7}" destId="{0A016024-19E2-4CA9-8E90-86CCA6B12C3B}" srcOrd="0" destOrd="0" presId="urn:microsoft.com/office/officeart/2005/8/layout/process1"/>
    <dgm:cxn modelId="{BB260DF0-AA0F-48A8-8F88-3A0C1F715806}" type="presOf" srcId="{13601FBB-7953-4CF4-AA06-D4B9024A582C}" destId="{44175E7C-FD09-4880-AEA0-323355EC1279}" srcOrd="0" destOrd="0" presId="urn:microsoft.com/office/officeart/2005/8/layout/process1"/>
    <dgm:cxn modelId="{5B2A941A-D52A-46BE-B6DA-EEDCCBD3358D}" type="presOf" srcId="{F06E31F6-351F-4DA8-B3BC-8DD1923B4863}" destId="{3906AE20-AD9B-43AE-880A-53B6143069E9}" srcOrd="1" destOrd="0" presId="urn:microsoft.com/office/officeart/2005/8/layout/process1"/>
    <dgm:cxn modelId="{2E808226-6EB4-4A5B-8B5D-C60EB29C32D1}" srcId="{14B43FD8-760A-4912-B224-6509FDBF034D}" destId="{42B3C488-3145-4247-AAA1-B5163249B6B7}" srcOrd="0" destOrd="0" parTransId="{037E4572-E3C8-4F2B-9470-E2D5F3467B8A}" sibTransId="{F06E31F6-351F-4DA8-B3BC-8DD1923B4863}"/>
    <dgm:cxn modelId="{0064D782-DE7B-4D44-A106-AF281B836C9C}" type="presOf" srcId="{F06E31F6-351F-4DA8-B3BC-8DD1923B4863}" destId="{B5740265-753C-4FC7-9493-51F01B4C9E61}" srcOrd="0" destOrd="0" presId="urn:microsoft.com/office/officeart/2005/8/layout/process1"/>
    <dgm:cxn modelId="{01D92C5D-B8EC-47F4-B31B-EC81147300EC}" type="presOf" srcId="{14B43FD8-760A-4912-B224-6509FDBF034D}" destId="{CC65129B-7D31-4239-A0C4-48C40E7A47D8}" srcOrd="0" destOrd="0" presId="urn:microsoft.com/office/officeart/2005/8/layout/process1"/>
    <dgm:cxn modelId="{7D34F6A3-4841-47A9-933B-52650CD8FF56}" type="presParOf" srcId="{CC65129B-7D31-4239-A0C4-48C40E7A47D8}" destId="{0A016024-19E2-4CA9-8E90-86CCA6B12C3B}" srcOrd="0" destOrd="0" presId="urn:microsoft.com/office/officeart/2005/8/layout/process1"/>
    <dgm:cxn modelId="{2D6E526F-869D-488C-8DB6-1FC1A113EE22}" type="presParOf" srcId="{CC65129B-7D31-4239-A0C4-48C40E7A47D8}" destId="{B5740265-753C-4FC7-9493-51F01B4C9E61}" srcOrd="1" destOrd="0" presId="urn:microsoft.com/office/officeart/2005/8/layout/process1"/>
    <dgm:cxn modelId="{AE3FC6E1-789F-4166-BBD8-547C28A99B1D}" type="presParOf" srcId="{B5740265-753C-4FC7-9493-51F01B4C9E61}" destId="{3906AE20-AD9B-43AE-880A-53B6143069E9}" srcOrd="0" destOrd="0" presId="urn:microsoft.com/office/officeart/2005/8/layout/process1"/>
    <dgm:cxn modelId="{828D573F-F4FC-42F1-936B-B34629DCF477}" type="presParOf" srcId="{CC65129B-7D31-4239-A0C4-48C40E7A47D8}" destId="{44175E7C-FD09-4880-AEA0-323355EC1279}" srcOrd="2" destOrd="0" presId="urn:microsoft.com/office/officeart/2005/8/layout/process1"/>
    <dgm:cxn modelId="{DCEFFAD4-EA39-49D3-8520-F96763FFA45A}" type="presParOf" srcId="{CC65129B-7D31-4239-A0C4-48C40E7A47D8}" destId="{1CA1A4AF-6D17-41CC-A891-6EB7828B7B9E}" srcOrd="3" destOrd="0" presId="urn:microsoft.com/office/officeart/2005/8/layout/process1"/>
    <dgm:cxn modelId="{4266329C-F693-4864-933E-97CB92381C2B}" type="presParOf" srcId="{1CA1A4AF-6D17-41CC-A891-6EB7828B7B9E}" destId="{FBD03798-EE55-4E11-8896-A8946AC33317}" srcOrd="0" destOrd="0" presId="urn:microsoft.com/office/officeart/2005/8/layout/process1"/>
    <dgm:cxn modelId="{3836B7B1-88B7-465F-93BF-4360D4C295A2}" type="presParOf" srcId="{CC65129B-7D31-4239-A0C4-48C40E7A47D8}" destId="{60C4960C-036E-4B82-BDBC-D1A304AE4EB2}" srcOrd="4" destOrd="0" presId="urn:microsoft.com/office/officeart/2005/8/layout/process1"/>
  </dgm:cxnLst>
  <dgm:bg/>
  <dgm:whole/>
</dgm:dataModel>
</file>

<file path=ppt/diagrams/data30.xml><?xml version="1.0" encoding="utf-8"?>
<dgm:dataModel xmlns:dgm="http://schemas.openxmlformats.org/drawingml/2006/diagram" xmlns:a="http://schemas.openxmlformats.org/drawingml/2006/main">
  <dgm:ptLst>
    <dgm:pt modelId="{7DC3A689-DC58-4736-90A4-2A3C60B2A500}" type="doc">
      <dgm:prSet loTypeId="urn:microsoft.com/office/officeart/2005/8/layout/process1" loCatId="process" qsTypeId="urn:microsoft.com/office/officeart/2005/8/quickstyle/3d3" qsCatId="3D" csTypeId="urn:microsoft.com/office/officeart/2005/8/colors/accent1_2" csCatId="accent1" phldr="1"/>
      <dgm:spPr/>
    </dgm:pt>
    <dgm:pt modelId="{230CA5AF-45E8-4937-B1AB-312467CB2010}">
      <dgm:prSet phldrT="[文本]"/>
      <dgm:spPr/>
      <dgm:t>
        <a:bodyPr/>
        <a:lstStyle/>
        <a:p>
          <a:r>
            <a:rPr lang="en-US" altLang="zh-CN" dirty="0" smtClean="0"/>
            <a:t>【</a:t>
          </a:r>
          <a:r>
            <a:rPr lang="zh-CN" altLang="en-US" dirty="0" smtClean="0"/>
            <a:t>几何报告</a:t>
          </a:r>
          <a:r>
            <a:rPr lang="en-US" altLang="zh-CN" dirty="0" smtClean="0"/>
            <a:t>】</a:t>
          </a:r>
          <a:endParaRPr lang="zh-CN" altLang="en-US" dirty="0"/>
        </a:p>
      </dgm:t>
    </dgm:pt>
    <dgm:pt modelId="{41F5622D-80BD-4626-B91D-7A65DA51800E}" type="parTrans" cxnId="{4156176B-0ECD-4BB0-86FF-CF8627E8D408}">
      <dgm:prSet/>
      <dgm:spPr/>
      <dgm:t>
        <a:bodyPr/>
        <a:lstStyle/>
        <a:p>
          <a:endParaRPr lang="zh-CN" altLang="en-US"/>
        </a:p>
      </dgm:t>
    </dgm:pt>
    <dgm:pt modelId="{1145BF27-D13C-4E4C-95DC-A8A4ADAF85F9}" type="sibTrans" cxnId="{4156176B-0ECD-4BB0-86FF-CF8627E8D408}">
      <dgm:prSet/>
      <dgm:spPr/>
      <dgm:t>
        <a:bodyPr/>
        <a:lstStyle/>
        <a:p>
          <a:endParaRPr lang="zh-CN" altLang="en-US"/>
        </a:p>
      </dgm:t>
    </dgm:pt>
    <dgm:pt modelId="{096B6313-AC21-4A77-8352-48E340686303}">
      <dgm:prSet phldrT="[文本]"/>
      <dgm:spPr/>
      <dgm:t>
        <a:bodyPr/>
        <a:lstStyle/>
        <a:p>
          <a:r>
            <a:rPr lang="en-US" altLang="zh-CN" dirty="0" smtClean="0"/>
            <a:t>【</a:t>
          </a:r>
          <a:r>
            <a:rPr lang="zh-CN" altLang="en-US" dirty="0" smtClean="0"/>
            <a:t>点</a:t>
          </a:r>
          <a:r>
            <a:rPr lang="en-US" altLang="zh-CN" dirty="0" smtClean="0"/>
            <a:t>】</a:t>
          </a:r>
          <a:endParaRPr lang="zh-CN" altLang="en-US" dirty="0"/>
        </a:p>
      </dgm:t>
    </dgm:pt>
    <dgm:pt modelId="{493E100A-BA09-4F88-9CA2-B4ABC5393A5D}" type="parTrans" cxnId="{691E82CE-16E3-40C1-8470-56BDC487DAF2}">
      <dgm:prSet/>
      <dgm:spPr/>
      <dgm:t>
        <a:bodyPr/>
        <a:lstStyle/>
        <a:p>
          <a:endParaRPr lang="zh-CN" altLang="en-US"/>
        </a:p>
      </dgm:t>
    </dgm:pt>
    <dgm:pt modelId="{B76E90A1-A47E-49E4-B878-136A149F343B}" type="sibTrans" cxnId="{691E82CE-16E3-40C1-8470-56BDC487DAF2}">
      <dgm:prSet/>
      <dgm:spPr/>
      <dgm:t>
        <a:bodyPr/>
        <a:lstStyle/>
        <a:p>
          <a:endParaRPr lang="zh-CN" altLang="en-US"/>
        </a:p>
      </dgm:t>
    </dgm:pt>
    <dgm:pt modelId="{667757D2-D286-4069-BC2F-0C5668CB423D}" type="pres">
      <dgm:prSet presAssocID="{7DC3A689-DC58-4736-90A4-2A3C60B2A500}" presName="Name0" presStyleCnt="0">
        <dgm:presLayoutVars>
          <dgm:dir/>
          <dgm:resizeHandles val="exact"/>
        </dgm:presLayoutVars>
      </dgm:prSet>
      <dgm:spPr/>
    </dgm:pt>
    <dgm:pt modelId="{D8C32ACF-4077-4962-B336-4CB2DA584F7D}" type="pres">
      <dgm:prSet presAssocID="{230CA5AF-45E8-4937-B1AB-312467CB2010}" presName="node" presStyleLbl="node1" presStyleIdx="0" presStyleCnt="2">
        <dgm:presLayoutVars>
          <dgm:bulletEnabled val="1"/>
        </dgm:presLayoutVars>
      </dgm:prSet>
      <dgm:spPr/>
    </dgm:pt>
    <dgm:pt modelId="{21A995CB-2E15-4F96-BA65-D2D74E94CEA5}" type="pres">
      <dgm:prSet presAssocID="{1145BF27-D13C-4E4C-95DC-A8A4ADAF85F9}" presName="sibTrans" presStyleLbl="sibTrans2D1" presStyleIdx="0" presStyleCnt="1"/>
      <dgm:spPr/>
    </dgm:pt>
    <dgm:pt modelId="{EF5D8A1E-AE0A-409E-8B33-15D4EDC60440}" type="pres">
      <dgm:prSet presAssocID="{1145BF27-D13C-4E4C-95DC-A8A4ADAF85F9}" presName="connectorText" presStyleLbl="sibTrans2D1" presStyleIdx="0" presStyleCnt="1"/>
      <dgm:spPr/>
    </dgm:pt>
    <dgm:pt modelId="{3715752E-A120-4611-85DF-ED9B5BAA09E6}" type="pres">
      <dgm:prSet presAssocID="{096B6313-AC21-4A77-8352-48E340686303}" presName="node" presStyleLbl="node1" presStyleIdx="1" presStyleCnt="2">
        <dgm:presLayoutVars>
          <dgm:bulletEnabled val="1"/>
        </dgm:presLayoutVars>
      </dgm:prSet>
      <dgm:spPr/>
    </dgm:pt>
  </dgm:ptLst>
  <dgm:cxnLst>
    <dgm:cxn modelId="{E4680786-6A59-426B-AA91-BCE8C25A6FCC}" type="presOf" srcId="{1145BF27-D13C-4E4C-95DC-A8A4ADAF85F9}" destId="{EF5D8A1E-AE0A-409E-8B33-15D4EDC60440}" srcOrd="1" destOrd="0" presId="urn:microsoft.com/office/officeart/2005/8/layout/process1"/>
    <dgm:cxn modelId="{1484C4DE-1AF6-4B36-B276-FC9F57248DA6}" type="presOf" srcId="{7DC3A689-DC58-4736-90A4-2A3C60B2A500}" destId="{667757D2-D286-4069-BC2F-0C5668CB423D}" srcOrd="0" destOrd="0" presId="urn:microsoft.com/office/officeart/2005/8/layout/process1"/>
    <dgm:cxn modelId="{2C950470-70D7-492D-A363-DBCA75070D2F}" type="presOf" srcId="{1145BF27-D13C-4E4C-95DC-A8A4ADAF85F9}" destId="{21A995CB-2E15-4F96-BA65-D2D74E94CEA5}" srcOrd="0" destOrd="0" presId="urn:microsoft.com/office/officeart/2005/8/layout/process1"/>
    <dgm:cxn modelId="{4156176B-0ECD-4BB0-86FF-CF8627E8D408}" srcId="{7DC3A689-DC58-4736-90A4-2A3C60B2A500}" destId="{230CA5AF-45E8-4937-B1AB-312467CB2010}" srcOrd="0" destOrd="0" parTransId="{41F5622D-80BD-4626-B91D-7A65DA51800E}" sibTransId="{1145BF27-D13C-4E4C-95DC-A8A4ADAF85F9}"/>
    <dgm:cxn modelId="{FBAD741E-0A1A-406B-9E76-8DC5A3811A90}" type="presOf" srcId="{230CA5AF-45E8-4937-B1AB-312467CB2010}" destId="{D8C32ACF-4077-4962-B336-4CB2DA584F7D}" srcOrd="0" destOrd="0" presId="urn:microsoft.com/office/officeart/2005/8/layout/process1"/>
    <dgm:cxn modelId="{691E82CE-16E3-40C1-8470-56BDC487DAF2}" srcId="{7DC3A689-DC58-4736-90A4-2A3C60B2A500}" destId="{096B6313-AC21-4A77-8352-48E340686303}" srcOrd="1" destOrd="0" parTransId="{493E100A-BA09-4F88-9CA2-B4ABC5393A5D}" sibTransId="{B76E90A1-A47E-49E4-B878-136A149F343B}"/>
    <dgm:cxn modelId="{395A2756-D8D6-4F0A-8EB7-EFD779AB971D}" type="presOf" srcId="{096B6313-AC21-4A77-8352-48E340686303}" destId="{3715752E-A120-4611-85DF-ED9B5BAA09E6}" srcOrd="0" destOrd="0" presId="urn:microsoft.com/office/officeart/2005/8/layout/process1"/>
    <dgm:cxn modelId="{DCD07631-6DA2-4513-812B-5E0F319E9A0E}" type="presParOf" srcId="{667757D2-D286-4069-BC2F-0C5668CB423D}" destId="{D8C32ACF-4077-4962-B336-4CB2DA584F7D}" srcOrd="0" destOrd="0" presId="urn:microsoft.com/office/officeart/2005/8/layout/process1"/>
    <dgm:cxn modelId="{78D2D051-93AA-43B6-83B6-C813B7938DDA}" type="presParOf" srcId="{667757D2-D286-4069-BC2F-0C5668CB423D}" destId="{21A995CB-2E15-4F96-BA65-D2D74E94CEA5}" srcOrd="1" destOrd="0" presId="urn:microsoft.com/office/officeart/2005/8/layout/process1"/>
    <dgm:cxn modelId="{8FEE4C36-D9E6-415D-8C00-6E34D0E6B3EA}" type="presParOf" srcId="{21A995CB-2E15-4F96-BA65-D2D74E94CEA5}" destId="{EF5D8A1E-AE0A-409E-8B33-15D4EDC60440}" srcOrd="0" destOrd="0" presId="urn:microsoft.com/office/officeart/2005/8/layout/process1"/>
    <dgm:cxn modelId="{AF48020A-BF2B-4ECB-9A68-CDAF4E06F24C}" type="presParOf" srcId="{667757D2-D286-4069-BC2F-0C5668CB423D}" destId="{3715752E-A120-4611-85DF-ED9B5BAA09E6}" srcOrd="2" destOrd="0" presId="urn:microsoft.com/office/officeart/2005/8/layout/process1"/>
  </dgm:cxnLst>
  <dgm:bg/>
  <dgm:whole/>
</dgm:dataModel>
</file>

<file path=ppt/diagrams/data31.xml><?xml version="1.0" encoding="utf-8"?>
<dgm:dataModel xmlns:dgm="http://schemas.openxmlformats.org/drawingml/2006/diagram" xmlns:a="http://schemas.openxmlformats.org/drawingml/2006/main">
  <dgm:ptLst>
    <dgm:pt modelId="{56980286-DC77-4997-A88B-2D9AF252FB5E}" type="doc">
      <dgm:prSet loTypeId="urn:microsoft.com/office/officeart/2005/8/layout/process1" loCatId="process" qsTypeId="urn:microsoft.com/office/officeart/2005/8/quickstyle/3d3" qsCatId="3D" csTypeId="urn:microsoft.com/office/officeart/2005/8/colors/accent1_2" csCatId="accent1" phldr="1"/>
      <dgm:spPr/>
    </dgm:pt>
    <dgm:pt modelId="{24643CC1-858C-46BB-B555-0E89D792DA81}">
      <dgm:prSet phldrT="[文本]"/>
      <dgm:spPr/>
      <dgm:t>
        <a:bodyPr/>
        <a:lstStyle/>
        <a:p>
          <a:r>
            <a:rPr lang="en-US" altLang="zh-CN" dirty="0" smtClean="0"/>
            <a:t>【</a:t>
          </a:r>
          <a:r>
            <a:rPr lang="zh-CN" altLang="en-US" dirty="0" smtClean="0"/>
            <a:t>边类型</a:t>
          </a:r>
          <a:r>
            <a:rPr lang="en-US" altLang="zh-CN" dirty="0" smtClean="0"/>
            <a:t>】</a:t>
          </a:r>
          <a:endParaRPr lang="zh-CN" altLang="en-US" dirty="0"/>
        </a:p>
      </dgm:t>
    </dgm:pt>
    <dgm:pt modelId="{A2D94C1E-68B3-4D76-A976-F9F5E65F7799}" type="parTrans" cxnId="{E9066F23-2871-49E0-9C27-669C4E643F1B}">
      <dgm:prSet/>
      <dgm:spPr/>
      <dgm:t>
        <a:bodyPr/>
        <a:lstStyle/>
        <a:p>
          <a:endParaRPr lang="zh-CN" altLang="en-US"/>
        </a:p>
      </dgm:t>
    </dgm:pt>
    <dgm:pt modelId="{A2CFAAD6-8AAC-48C6-A823-88BF6D5D4696}" type="sibTrans" cxnId="{E9066F23-2871-49E0-9C27-669C4E643F1B}">
      <dgm:prSet/>
      <dgm:spPr/>
      <dgm:t>
        <a:bodyPr/>
        <a:lstStyle/>
        <a:p>
          <a:endParaRPr lang="zh-CN" altLang="en-US"/>
        </a:p>
      </dgm:t>
    </dgm:pt>
    <dgm:pt modelId="{76453582-4EAF-48CD-97AB-4EAAAC36A822}">
      <dgm:prSet phldrT="[文本]"/>
      <dgm:spPr/>
      <dgm:t>
        <a:bodyPr/>
        <a:lstStyle/>
        <a:p>
          <a:r>
            <a:rPr lang="en-US" altLang="zh-CN" dirty="0" smtClean="0"/>
            <a:t>【</a:t>
          </a:r>
          <a:r>
            <a:rPr lang="zh-CN" altLang="en-US" dirty="0" smtClean="0"/>
            <a:t>结合报告</a:t>
          </a:r>
          <a:r>
            <a:rPr lang="en-US" altLang="zh-CN" dirty="0" smtClean="0"/>
            <a:t>】</a:t>
          </a:r>
          <a:endParaRPr lang="zh-CN" altLang="en-US" dirty="0"/>
        </a:p>
      </dgm:t>
    </dgm:pt>
    <dgm:pt modelId="{4176B4AB-1094-4E5C-8F1F-1779E3C1F64F}" type="parTrans" cxnId="{AA57A0B6-5B8A-4188-9222-5A96EF86B2AF}">
      <dgm:prSet/>
      <dgm:spPr/>
      <dgm:t>
        <a:bodyPr/>
        <a:lstStyle/>
        <a:p>
          <a:endParaRPr lang="zh-CN" altLang="en-US"/>
        </a:p>
      </dgm:t>
    </dgm:pt>
    <dgm:pt modelId="{E96F51C9-9882-450E-ADA0-7E9416E5C1AC}" type="sibTrans" cxnId="{AA57A0B6-5B8A-4188-9222-5A96EF86B2AF}">
      <dgm:prSet/>
      <dgm:spPr/>
      <dgm:t>
        <a:bodyPr/>
        <a:lstStyle/>
        <a:p>
          <a:endParaRPr lang="zh-CN" altLang="en-US"/>
        </a:p>
      </dgm:t>
    </dgm:pt>
    <dgm:pt modelId="{27C4FDA4-9CCD-4C0D-9483-9CB493C72ABE}" type="pres">
      <dgm:prSet presAssocID="{56980286-DC77-4997-A88B-2D9AF252FB5E}" presName="Name0" presStyleCnt="0">
        <dgm:presLayoutVars>
          <dgm:dir/>
          <dgm:resizeHandles val="exact"/>
        </dgm:presLayoutVars>
      </dgm:prSet>
      <dgm:spPr/>
    </dgm:pt>
    <dgm:pt modelId="{FD7A6584-F75F-4FE7-82BD-D3362BC8E863}" type="pres">
      <dgm:prSet presAssocID="{24643CC1-858C-46BB-B555-0E89D792DA81}" presName="node" presStyleLbl="node1" presStyleIdx="0" presStyleCnt="2">
        <dgm:presLayoutVars>
          <dgm:bulletEnabled val="1"/>
        </dgm:presLayoutVars>
      </dgm:prSet>
      <dgm:spPr/>
      <dgm:t>
        <a:bodyPr/>
        <a:lstStyle/>
        <a:p>
          <a:endParaRPr lang="zh-CN" altLang="en-US"/>
        </a:p>
      </dgm:t>
    </dgm:pt>
    <dgm:pt modelId="{5903145F-B919-40B1-A5EE-D149DD5E4FC4}" type="pres">
      <dgm:prSet presAssocID="{A2CFAAD6-8AAC-48C6-A823-88BF6D5D4696}" presName="sibTrans" presStyleLbl="sibTrans2D1" presStyleIdx="0" presStyleCnt="1" custAng="10800000"/>
      <dgm:spPr/>
    </dgm:pt>
    <dgm:pt modelId="{C05851A2-8851-4376-8590-F740BE681A12}" type="pres">
      <dgm:prSet presAssocID="{A2CFAAD6-8AAC-48C6-A823-88BF6D5D4696}" presName="connectorText" presStyleLbl="sibTrans2D1" presStyleIdx="0" presStyleCnt="1"/>
      <dgm:spPr/>
    </dgm:pt>
    <dgm:pt modelId="{E5292176-5A53-4065-AF07-55F63621AEC2}" type="pres">
      <dgm:prSet presAssocID="{76453582-4EAF-48CD-97AB-4EAAAC36A822}" presName="node" presStyleLbl="node1" presStyleIdx="1" presStyleCnt="2">
        <dgm:presLayoutVars>
          <dgm:bulletEnabled val="1"/>
        </dgm:presLayoutVars>
      </dgm:prSet>
      <dgm:spPr/>
      <dgm:t>
        <a:bodyPr/>
        <a:lstStyle/>
        <a:p>
          <a:endParaRPr lang="zh-CN" altLang="en-US"/>
        </a:p>
      </dgm:t>
    </dgm:pt>
  </dgm:ptLst>
  <dgm:cxnLst>
    <dgm:cxn modelId="{C5ED0145-1818-4589-9C4E-13FC666CD2F4}" type="presOf" srcId="{56980286-DC77-4997-A88B-2D9AF252FB5E}" destId="{27C4FDA4-9CCD-4C0D-9483-9CB493C72ABE}" srcOrd="0" destOrd="0" presId="urn:microsoft.com/office/officeart/2005/8/layout/process1"/>
    <dgm:cxn modelId="{AA57A0B6-5B8A-4188-9222-5A96EF86B2AF}" srcId="{56980286-DC77-4997-A88B-2D9AF252FB5E}" destId="{76453582-4EAF-48CD-97AB-4EAAAC36A822}" srcOrd="1" destOrd="0" parTransId="{4176B4AB-1094-4E5C-8F1F-1779E3C1F64F}" sibTransId="{E96F51C9-9882-450E-ADA0-7E9416E5C1AC}"/>
    <dgm:cxn modelId="{0E86E84D-458F-4AC8-9954-5157022F154B}" type="presOf" srcId="{A2CFAAD6-8AAC-48C6-A823-88BF6D5D4696}" destId="{5903145F-B919-40B1-A5EE-D149DD5E4FC4}" srcOrd="0" destOrd="0" presId="urn:microsoft.com/office/officeart/2005/8/layout/process1"/>
    <dgm:cxn modelId="{D8260F62-4843-4009-9D3D-D7D1F8908574}" type="presOf" srcId="{24643CC1-858C-46BB-B555-0E89D792DA81}" destId="{FD7A6584-F75F-4FE7-82BD-D3362BC8E863}" srcOrd="0" destOrd="0" presId="urn:microsoft.com/office/officeart/2005/8/layout/process1"/>
    <dgm:cxn modelId="{55C8B5E8-BA61-4C7F-86F6-C968AA162824}" type="presOf" srcId="{A2CFAAD6-8AAC-48C6-A823-88BF6D5D4696}" destId="{C05851A2-8851-4376-8590-F740BE681A12}" srcOrd="1" destOrd="0" presId="urn:microsoft.com/office/officeart/2005/8/layout/process1"/>
    <dgm:cxn modelId="{67C0A7FC-6344-4C41-BF71-33035BE405A2}" type="presOf" srcId="{76453582-4EAF-48CD-97AB-4EAAAC36A822}" destId="{E5292176-5A53-4065-AF07-55F63621AEC2}" srcOrd="0" destOrd="0" presId="urn:microsoft.com/office/officeart/2005/8/layout/process1"/>
    <dgm:cxn modelId="{E9066F23-2871-49E0-9C27-669C4E643F1B}" srcId="{56980286-DC77-4997-A88B-2D9AF252FB5E}" destId="{24643CC1-858C-46BB-B555-0E89D792DA81}" srcOrd="0" destOrd="0" parTransId="{A2D94C1E-68B3-4D76-A976-F9F5E65F7799}" sibTransId="{A2CFAAD6-8AAC-48C6-A823-88BF6D5D4696}"/>
    <dgm:cxn modelId="{A23C54AD-4F0E-4AE1-8233-7109FF26A43E}" type="presParOf" srcId="{27C4FDA4-9CCD-4C0D-9483-9CB493C72ABE}" destId="{FD7A6584-F75F-4FE7-82BD-D3362BC8E863}" srcOrd="0" destOrd="0" presId="urn:microsoft.com/office/officeart/2005/8/layout/process1"/>
    <dgm:cxn modelId="{F4AF816A-9B77-42A2-BD93-4F8E9C75018E}" type="presParOf" srcId="{27C4FDA4-9CCD-4C0D-9483-9CB493C72ABE}" destId="{5903145F-B919-40B1-A5EE-D149DD5E4FC4}" srcOrd="1" destOrd="0" presId="urn:microsoft.com/office/officeart/2005/8/layout/process1"/>
    <dgm:cxn modelId="{BC360297-BE7C-473F-9E89-C532E9B2C6BF}" type="presParOf" srcId="{5903145F-B919-40B1-A5EE-D149DD5E4FC4}" destId="{C05851A2-8851-4376-8590-F740BE681A12}" srcOrd="0" destOrd="0" presId="urn:microsoft.com/office/officeart/2005/8/layout/process1"/>
    <dgm:cxn modelId="{77BAC2D3-0E3E-4FF9-B005-39186108F26E}" type="presParOf" srcId="{27C4FDA4-9CCD-4C0D-9483-9CB493C72ABE}" destId="{E5292176-5A53-4065-AF07-55F63621AEC2}" srcOrd="2" destOrd="0" presId="urn:microsoft.com/office/officeart/2005/8/layout/process1"/>
  </dgm:cxnLst>
  <dgm:bg/>
  <dgm:whole/>
</dgm:dataModel>
</file>

<file path=ppt/diagrams/data32.xml><?xml version="1.0" encoding="utf-8"?>
<dgm:dataModel xmlns:dgm="http://schemas.openxmlformats.org/drawingml/2006/diagram" xmlns:a="http://schemas.openxmlformats.org/drawingml/2006/main">
  <dgm:ptLst>
    <dgm:pt modelId="{59EB8F25-EBC9-4457-9341-98147556006A}" type="doc">
      <dgm:prSet loTypeId="urn:microsoft.com/office/officeart/2005/8/layout/process1" loCatId="process" qsTypeId="urn:microsoft.com/office/officeart/2005/8/quickstyle/3d3" qsCatId="3D" csTypeId="urn:microsoft.com/office/officeart/2005/8/colors/accent1_2" csCatId="accent1" phldr="1"/>
      <dgm:spPr/>
    </dgm:pt>
    <dgm:pt modelId="{5B29DA52-4985-4FDF-ADA9-86A45734C98B}">
      <dgm:prSet phldrT="[文本]"/>
      <dgm:spPr/>
      <dgm:t>
        <a:bodyPr/>
        <a:lstStyle/>
        <a:p>
          <a:r>
            <a:rPr lang="en-US" altLang="zh-CN" dirty="0" smtClean="0"/>
            <a:t>【</a:t>
          </a:r>
          <a:r>
            <a:rPr lang="zh-CN" altLang="en-US" dirty="0" smtClean="0"/>
            <a:t>几何报告</a:t>
          </a:r>
          <a:r>
            <a:rPr lang="en-US" altLang="zh-CN" dirty="0" smtClean="0"/>
            <a:t>】</a:t>
          </a:r>
          <a:endParaRPr lang="zh-CN" altLang="en-US" dirty="0"/>
        </a:p>
      </dgm:t>
    </dgm:pt>
    <dgm:pt modelId="{AE63EC3B-5305-46EF-9AA6-38DC3D2F2158}" type="parTrans" cxnId="{27D3D6D4-17FD-4B77-86E7-44139A545800}">
      <dgm:prSet/>
      <dgm:spPr/>
      <dgm:t>
        <a:bodyPr/>
        <a:lstStyle/>
        <a:p>
          <a:endParaRPr lang="zh-CN" altLang="en-US"/>
        </a:p>
      </dgm:t>
    </dgm:pt>
    <dgm:pt modelId="{1C456A94-2F5D-407E-8D07-B5B15BDA0199}" type="sibTrans" cxnId="{27D3D6D4-17FD-4B77-86E7-44139A545800}">
      <dgm:prSet/>
      <dgm:spPr/>
      <dgm:t>
        <a:bodyPr/>
        <a:lstStyle/>
        <a:p>
          <a:endParaRPr lang="zh-CN" altLang="en-US"/>
        </a:p>
      </dgm:t>
    </dgm:pt>
    <dgm:pt modelId="{1879B39E-CD1A-4B99-9D98-CE72AD7A21E8}">
      <dgm:prSet phldrT="[文本]"/>
      <dgm:spPr/>
      <dgm:t>
        <a:bodyPr/>
        <a:lstStyle/>
        <a:p>
          <a:r>
            <a:rPr lang="en-US" altLang="zh-CN" dirty="0" smtClean="0"/>
            <a:t>【</a:t>
          </a:r>
          <a:r>
            <a:rPr lang="zh-CN" altLang="en-US" dirty="0" smtClean="0"/>
            <a:t>截面</a:t>
          </a:r>
          <a:r>
            <a:rPr lang="en-US" altLang="zh-CN" dirty="0" smtClean="0"/>
            <a:t>】</a:t>
          </a:r>
          <a:endParaRPr lang="zh-CN" altLang="en-US" dirty="0"/>
        </a:p>
      </dgm:t>
    </dgm:pt>
    <dgm:pt modelId="{E1B754B7-7511-4FF0-A2FB-DA37227B6E5D}" type="parTrans" cxnId="{5852D7B7-4C5E-4337-A0F3-60C1F9EBEA82}">
      <dgm:prSet/>
      <dgm:spPr/>
      <dgm:t>
        <a:bodyPr/>
        <a:lstStyle/>
        <a:p>
          <a:endParaRPr lang="zh-CN" altLang="en-US"/>
        </a:p>
      </dgm:t>
    </dgm:pt>
    <dgm:pt modelId="{6DFF2C78-4EDD-4E5B-84C0-D50F62BD90E8}" type="sibTrans" cxnId="{5852D7B7-4C5E-4337-A0F3-60C1F9EBEA82}">
      <dgm:prSet/>
      <dgm:spPr/>
      <dgm:t>
        <a:bodyPr/>
        <a:lstStyle/>
        <a:p>
          <a:endParaRPr lang="zh-CN" altLang="en-US"/>
        </a:p>
      </dgm:t>
    </dgm:pt>
    <dgm:pt modelId="{D6F258FD-CDF7-4F56-BFED-30301156D7F8}" type="pres">
      <dgm:prSet presAssocID="{59EB8F25-EBC9-4457-9341-98147556006A}" presName="Name0" presStyleCnt="0">
        <dgm:presLayoutVars>
          <dgm:dir/>
          <dgm:resizeHandles val="exact"/>
        </dgm:presLayoutVars>
      </dgm:prSet>
      <dgm:spPr/>
    </dgm:pt>
    <dgm:pt modelId="{0A72EFB3-7AB7-479D-A4BD-6F0180399167}" type="pres">
      <dgm:prSet presAssocID="{5B29DA52-4985-4FDF-ADA9-86A45734C98B}" presName="node" presStyleLbl="node1" presStyleIdx="0" presStyleCnt="2">
        <dgm:presLayoutVars>
          <dgm:bulletEnabled val="1"/>
        </dgm:presLayoutVars>
      </dgm:prSet>
      <dgm:spPr/>
    </dgm:pt>
    <dgm:pt modelId="{92EBD6CE-8503-40C3-97E8-0F14C0079365}" type="pres">
      <dgm:prSet presAssocID="{1C456A94-2F5D-407E-8D07-B5B15BDA0199}" presName="sibTrans" presStyleLbl="sibTrans2D1" presStyleIdx="0" presStyleCnt="1"/>
      <dgm:spPr/>
    </dgm:pt>
    <dgm:pt modelId="{B00BC23C-8584-440F-B7EB-56E3644064EE}" type="pres">
      <dgm:prSet presAssocID="{1C456A94-2F5D-407E-8D07-B5B15BDA0199}" presName="connectorText" presStyleLbl="sibTrans2D1" presStyleIdx="0" presStyleCnt="1"/>
      <dgm:spPr/>
    </dgm:pt>
    <dgm:pt modelId="{DB1123E0-E69B-405E-AAAC-CFFBF88208FD}" type="pres">
      <dgm:prSet presAssocID="{1879B39E-CD1A-4B99-9D98-CE72AD7A21E8}" presName="node" presStyleLbl="node1" presStyleIdx="1" presStyleCnt="2">
        <dgm:presLayoutVars>
          <dgm:bulletEnabled val="1"/>
        </dgm:presLayoutVars>
      </dgm:prSet>
      <dgm:spPr/>
    </dgm:pt>
  </dgm:ptLst>
  <dgm:cxnLst>
    <dgm:cxn modelId="{3D30A5C1-6B03-4FC8-9AC5-17FDE0692620}" type="presOf" srcId="{1879B39E-CD1A-4B99-9D98-CE72AD7A21E8}" destId="{DB1123E0-E69B-405E-AAAC-CFFBF88208FD}" srcOrd="0" destOrd="0" presId="urn:microsoft.com/office/officeart/2005/8/layout/process1"/>
    <dgm:cxn modelId="{5852D7B7-4C5E-4337-A0F3-60C1F9EBEA82}" srcId="{59EB8F25-EBC9-4457-9341-98147556006A}" destId="{1879B39E-CD1A-4B99-9D98-CE72AD7A21E8}" srcOrd="1" destOrd="0" parTransId="{E1B754B7-7511-4FF0-A2FB-DA37227B6E5D}" sibTransId="{6DFF2C78-4EDD-4E5B-84C0-D50F62BD90E8}"/>
    <dgm:cxn modelId="{AAA08640-E98C-421D-A2A9-432010951183}" type="presOf" srcId="{1C456A94-2F5D-407E-8D07-B5B15BDA0199}" destId="{B00BC23C-8584-440F-B7EB-56E3644064EE}" srcOrd="1" destOrd="0" presId="urn:microsoft.com/office/officeart/2005/8/layout/process1"/>
    <dgm:cxn modelId="{27D3D6D4-17FD-4B77-86E7-44139A545800}" srcId="{59EB8F25-EBC9-4457-9341-98147556006A}" destId="{5B29DA52-4985-4FDF-ADA9-86A45734C98B}" srcOrd="0" destOrd="0" parTransId="{AE63EC3B-5305-46EF-9AA6-38DC3D2F2158}" sibTransId="{1C456A94-2F5D-407E-8D07-B5B15BDA0199}"/>
    <dgm:cxn modelId="{66AC83EE-FC9D-462B-83D0-956AD3CA3EE2}" type="presOf" srcId="{59EB8F25-EBC9-4457-9341-98147556006A}" destId="{D6F258FD-CDF7-4F56-BFED-30301156D7F8}" srcOrd="0" destOrd="0" presId="urn:microsoft.com/office/officeart/2005/8/layout/process1"/>
    <dgm:cxn modelId="{60EBD9DD-7537-4A9F-B393-0887A22DCD0C}" type="presOf" srcId="{1C456A94-2F5D-407E-8D07-B5B15BDA0199}" destId="{92EBD6CE-8503-40C3-97E8-0F14C0079365}" srcOrd="0" destOrd="0" presId="urn:microsoft.com/office/officeart/2005/8/layout/process1"/>
    <dgm:cxn modelId="{71627777-9DBE-4BC8-8B7E-720F5E580C19}" type="presOf" srcId="{5B29DA52-4985-4FDF-ADA9-86A45734C98B}" destId="{0A72EFB3-7AB7-479D-A4BD-6F0180399167}" srcOrd="0" destOrd="0" presId="urn:microsoft.com/office/officeart/2005/8/layout/process1"/>
    <dgm:cxn modelId="{D92211FD-D551-44D8-8B6E-B9B3D3F89EB4}" type="presParOf" srcId="{D6F258FD-CDF7-4F56-BFED-30301156D7F8}" destId="{0A72EFB3-7AB7-479D-A4BD-6F0180399167}" srcOrd="0" destOrd="0" presId="urn:microsoft.com/office/officeart/2005/8/layout/process1"/>
    <dgm:cxn modelId="{1D21D5EA-9BA0-4246-8C14-9CF727CE5E47}" type="presParOf" srcId="{D6F258FD-CDF7-4F56-BFED-30301156D7F8}" destId="{92EBD6CE-8503-40C3-97E8-0F14C0079365}" srcOrd="1" destOrd="0" presId="urn:microsoft.com/office/officeart/2005/8/layout/process1"/>
    <dgm:cxn modelId="{DD29F59C-64D4-4AC8-BFCC-356D267BCBF0}" type="presParOf" srcId="{92EBD6CE-8503-40C3-97E8-0F14C0079365}" destId="{B00BC23C-8584-440F-B7EB-56E3644064EE}" srcOrd="0" destOrd="0" presId="urn:microsoft.com/office/officeart/2005/8/layout/process1"/>
    <dgm:cxn modelId="{7221398B-B57F-40D1-87D7-86A75947F4C4}" type="presParOf" srcId="{D6F258FD-CDF7-4F56-BFED-30301156D7F8}" destId="{DB1123E0-E69B-405E-AAAC-CFFBF88208FD}" srcOrd="2" destOrd="0" presId="urn:microsoft.com/office/officeart/2005/8/layout/process1"/>
  </dgm:cxnLst>
  <dgm:bg/>
  <dgm:whole/>
</dgm:dataModel>
</file>

<file path=ppt/diagrams/data33.xml><?xml version="1.0" encoding="utf-8"?>
<dgm:dataModel xmlns:dgm="http://schemas.openxmlformats.org/drawingml/2006/diagram" xmlns:a="http://schemas.openxmlformats.org/drawingml/2006/main">
  <dgm:ptLst>
    <dgm:pt modelId="{3251D993-D9E6-46BB-BC73-B6D51D832890}" type="doc">
      <dgm:prSet loTypeId="urn:microsoft.com/office/officeart/2005/8/layout/hProcess3" loCatId="process" qsTypeId="urn:microsoft.com/office/officeart/2005/8/quickstyle/3d3" qsCatId="3D" csTypeId="urn:microsoft.com/office/officeart/2005/8/colors/accent1_2" csCatId="accent1" phldr="1"/>
      <dgm:spPr/>
    </dgm:pt>
    <dgm:pt modelId="{E36DEC11-E332-48CC-B0B0-AE8629D700CA}">
      <dgm:prSet phldrT="[文本]"/>
      <dgm:spPr/>
      <dgm:t>
        <a:bodyPr/>
        <a:lstStyle/>
        <a:p>
          <a:r>
            <a:rPr lang="en-US" altLang="zh-CN" dirty="0" smtClean="0"/>
            <a:t>【</a:t>
          </a:r>
          <a:r>
            <a:rPr lang="zh-CN" altLang="en-US" dirty="0" smtClean="0"/>
            <a:t>曲率</a:t>
          </a:r>
          <a:r>
            <a:rPr lang="en-US" altLang="zh-CN" dirty="0" smtClean="0"/>
            <a:t>】</a:t>
          </a:r>
          <a:endParaRPr lang="zh-CN" altLang="en-US" dirty="0"/>
        </a:p>
      </dgm:t>
    </dgm:pt>
    <dgm:pt modelId="{92EDC38A-9ACD-4A1D-87F2-5D39740F5BD1}" type="parTrans" cxnId="{54106A42-C43C-460E-BC3D-E5B70AF51594}">
      <dgm:prSet/>
      <dgm:spPr/>
      <dgm:t>
        <a:bodyPr/>
        <a:lstStyle/>
        <a:p>
          <a:endParaRPr lang="zh-CN" altLang="en-US"/>
        </a:p>
      </dgm:t>
    </dgm:pt>
    <dgm:pt modelId="{935AFC62-BDF4-4789-8066-700F831685B6}" type="sibTrans" cxnId="{54106A42-C43C-460E-BC3D-E5B70AF51594}">
      <dgm:prSet/>
      <dgm:spPr/>
      <dgm:t>
        <a:bodyPr/>
        <a:lstStyle/>
        <a:p>
          <a:endParaRPr lang="zh-CN" altLang="en-US"/>
        </a:p>
      </dgm:t>
    </dgm:pt>
    <dgm:pt modelId="{82223A56-61C3-487E-B269-70FA6FF3C94A}" type="pres">
      <dgm:prSet presAssocID="{3251D993-D9E6-46BB-BC73-B6D51D832890}" presName="Name0" presStyleCnt="0">
        <dgm:presLayoutVars>
          <dgm:dir/>
          <dgm:animLvl val="lvl"/>
          <dgm:resizeHandles val="exact"/>
        </dgm:presLayoutVars>
      </dgm:prSet>
      <dgm:spPr/>
    </dgm:pt>
    <dgm:pt modelId="{6D094BEA-E168-4FAB-9B4E-DCE4CFCFE2DF}" type="pres">
      <dgm:prSet presAssocID="{3251D993-D9E6-46BB-BC73-B6D51D832890}" presName="dummy" presStyleCnt="0"/>
      <dgm:spPr/>
    </dgm:pt>
    <dgm:pt modelId="{275A0D16-95C9-4DFF-813B-27F7D347D8E5}" type="pres">
      <dgm:prSet presAssocID="{3251D993-D9E6-46BB-BC73-B6D51D832890}" presName="linH" presStyleCnt="0"/>
      <dgm:spPr/>
    </dgm:pt>
    <dgm:pt modelId="{4531C71C-A04B-44C3-AED0-79EA52BD1933}" type="pres">
      <dgm:prSet presAssocID="{3251D993-D9E6-46BB-BC73-B6D51D832890}" presName="padding1" presStyleCnt="0"/>
      <dgm:spPr/>
    </dgm:pt>
    <dgm:pt modelId="{CC257160-F4C3-4818-A2FF-4AC2D95AE4D9}" type="pres">
      <dgm:prSet presAssocID="{E36DEC11-E332-48CC-B0B0-AE8629D700CA}" presName="linV" presStyleCnt="0"/>
      <dgm:spPr/>
    </dgm:pt>
    <dgm:pt modelId="{A31C7E17-3998-4808-8774-81FDFA807121}" type="pres">
      <dgm:prSet presAssocID="{E36DEC11-E332-48CC-B0B0-AE8629D700CA}" presName="spVertical1" presStyleCnt="0"/>
      <dgm:spPr/>
    </dgm:pt>
    <dgm:pt modelId="{A6312E15-92BE-4A3D-9FBD-27DE710A420E}" type="pres">
      <dgm:prSet presAssocID="{E36DEC11-E332-48CC-B0B0-AE8629D700CA}" presName="parTx" presStyleLbl="revTx" presStyleIdx="0" presStyleCnt="1">
        <dgm:presLayoutVars>
          <dgm:chMax val="0"/>
          <dgm:chPref val="0"/>
          <dgm:bulletEnabled val="1"/>
        </dgm:presLayoutVars>
      </dgm:prSet>
      <dgm:spPr/>
      <dgm:t>
        <a:bodyPr/>
        <a:lstStyle/>
        <a:p>
          <a:endParaRPr lang="zh-CN" altLang="en-US"/>
        </a:p>
      </dgm:t>
    </dgm:pt>
    <dgm:pt modelId="{B900A23D-6DF5-4533-8486-181A96994035}" type="pres">
      <dgm:prSet presAssocID="{E36DEC11-E332-48CC-B0B0-AE8629D700CA}" presName="spVertical2" presStyleCnt="0"/>
      <dgm:spPr/>
    </dgm:pt>
    <dgm:pt modelId="{A9BE697C-2280-40C4-A2F2-2B97CEE594D7}" type="pres">
      <dgm:prSet presAssocID="{E36DEC11-E332-48CC-B0B0-AE8629D700CA}" presName="spVertical3" presStyleCnt="0"/>
      <dgm:spPr/>
    </dgm:pt>
    <dgm:pt modelId="{901FD239-D25D-486E-98FF-DCFBC718AE2F}" type="pres">
      <dgm:prSet presAssocID="{3251D993-D9E6-46BB-BC73-B6D51D832890}" presName="padding2" presStyleCnt="0"/>
      <dgm:spPr/>
    </dgm:pt>
    <dgm:pt modelId="{0F8FB483-686C-479C-A15B-72C5F0188B1E}" type="pres">
      <dgm:prSet presAssocID="{3251D993-D9E6-46BB-BC73-B6D51D832890}" presName="negArrow" presStyleCnt="0"/>
      <dgm:spPr/>
    </dgm:pt>
    <dgm:pt modelId="{597854D8-2210-499E-937D-D1483B1273D9}" type="pres">
      <dgm:prSet presAssocID="{3251D993-D9E6-46BB-BC73-B6D51D832890}" presName="backgroundArrow" presStyleLbl="node1" presStyleIdx="0" presStyleCnt="1"/>
      <dgm:spPr/>
    </dgm:pt>
  </dgm:ptLst>
  <dgm:cxnLst>
    <dgm:cxn modelId="{89C4C7B3-C02A-4F72-B849-5AC7F7B1DEDF}" type="presOf" srcId="{3251D993-D9E6-46BB-BC73-B6D51D832890}" destId="{82223A56-61C3-487E-B269-70FA6FF3C94A}" srcOrd="0" destOrd="0" presId="urn:microsoft.com/office/officeart/2005/8/layout/hProcess3"/>
    <dgm:cxn modelId="{54106A42-C43C-460E-BC3D-E5B70AF51594}" srcId="{3251D993-D9E6-46BB-BC73-B6D51D832890}" destId="{E36DEC11-E332-48CC-B0B0-AE8629D700CA}" srcOrd="0" destOrd="0" parTransId="{92EDC38A-9ACD-4A1D-87F2-5D39740F5BD1}" sibTransId="{935AFC62-BDF4-4789-8066-700F831685B6}"/>
    <dgm:cxn modelId="{AACE58D1-01C9-4022-A714-224E0169433E}" type="presOf" srcId="{E36DEC11-E332-48CC-B0B0-AE8629D700CA}" destId="{A6312E15-92BE-4A3D-9FBD-27DE710A420E}" srcOrd="0" destOrd="0" presId="urn:microsoft.com/office/officeart/2005/8/layout/hProcess3"/>
    <dgm:cxn modelId="{D1534EF8-61DC-406F-ACFF-777D73F9F9D4}" type="presParOf" srcId="{82223A56-61C3-487E-B269-70FA6FF3C94A}" destId="{6D094BEA-E168-4FAB-9B4E-DCE4CFCFE2DF}" srcOrd="0" destOrd="0" presId="urn:microsoft.com/office/officeart/2005/8/layout/hProcess3"/>
    <dgm:cxn modelId="{3C281535-D829-4967-873B-DDAB170590FC}" type="presParOf" srcId="{82223A56-61C3-487E-B269-70FA6FF3C94A}" destId="{275A0D16-95C9-4DFF-813B-27F7D347D8E5}" srcOrd="1" destOrd="0" presId="urn:microsoft.com/office/officeart/2005/8/layout/hProcess3"/>
    <dgm:cxn modelId="{D76D8EF3-166F-48F3-90A7-D040CAD1A605}" type="presParOf" srcId="{275A0D16-95C9-4DFF-813B-27F7D347D8E5}" destId="{4531C71C-A04B-44C3-AED0-79EA52BD1933}" srcOrd="0" destOrd="0" presId="urn:microsoft.com/office/officeart/2005/8/layout/hProcess3"/>
    <dgm:cxn modelId="{75293095-2205-482F-B035-036AB675D351}" type="presParOf" srcId="{275A0D16-95C9-4DFF-813B-27F7D347D8E5}" destId="{CC257160-F4C3-4818-A2FF-4AC2D95AE4D9}" srcOrd="1" destOrd="0" presId="urn:microsoft.com/office/officeart/2005/8/layout/hProcess3"/>
    <dgm:cxn modelId="{96678A16-4A3B-4203-865F-39904D9DF24C}" type="presParOf" srcId="{CC257160-F4C3-4818-A2FF-4AC2D95AE4D9}" destId="{A31C7E17-3998-4808-8774-81FDFA807121}" srcOrd="0" destOrd="0" presId="urn:microsoft.com/office/officeart/2005/8/layout/hProcess3"/>
    <dgm:cxn modelId="{A7161085-8A53-4209-AE8F-426751A62982}" type="presParOf" srcId="{CC257160-F4C3-4818-A2FF-4AC2D95AE4D9}" destId="{A6312E15-92BE-4A3D-9FBD-27DE710A420E}" srcOrd="1" destOrd="0" presId="urn:microsoft.com/office/officeart/2005/8/layout/hProcess3"/>
    <dgm:cxn modelId="{178B76AF-56F2-4A13-A732-BFE8EA7FD56A}" type="presParOf" srcId="{CC257160-F4C3-4818-A2FF-4AC2D95AE4D9}" destId="{B900A23D-6DF5-4533-8486-181A96994035}" srcOrd="2" destOrd="0" presId="urn:microsoft.com/office/officeart/2005/8/layout/hProcess3"/>
    <dgm:cxn modelId="{67D7C1F7-CADB-4702-9AF5-BE31AA7490AA}" type="presParOf" srcId="{CC257160-F4C3-4818-A2FF-4AC2D95AE4D9}" destId="{A9BE697C-2280-40C4-A2F2-2B97CEE594D7}" srcOrd="3" destOrd="0" presId="urn:microsoft.com/office/officeart/2005/8/layout/hProcess3"/>
    <dgm:cxn modelId="{7907A2AC-3CEF-470D-9FB0-5DFB66AF8864}" type="presParOf" srcId="{275A0D16-95C9-4DFF-813B-27F7D347D8E5}" destId="{901FD239-D25D-486E-98FF-DCFBC718AE2F}" srcOrd="2" destOrd="0" presId="urn:microsoft.com/office/officeart/2005/8/layout/hProcess3"/>
    <dgm:cxn modelId="{DA35FAB5-D4C0-423A-AA89-543528B6CE9E}" type="presParOf" srcId="{275A0D16-95C9-4DFF-813B-27F7D347D8E5}" destId="{0F8FB483-686C-479C-A15B-72C5F0188B1E}" srcOrd="3" destOrd="0" presId="urn:microsoft.com/office/officeart/2005/8/layout/hProcess3"/>
    <dgm:cxn modelId="{D0BCEE48-AA51-4E6F-BE67-AE1924A9800F}" type="presParOf" srcId="{275A0D16-95C9-4DFF-813B-27F7D347D8E5}" destId="{597854D8-2210-499E-937D-D1483B1273D9}" srcOrd="4" destOrd="0" presId="urn:microsoft.com/office/officeart/2005/8/layout/hProcess3"/>
  </dgm:cxnLst>
  <dgm:bg/>
  <dgm:whole/>
</dgm:dataModel>
</file>

<file path=ppt/diagrams/data34.xml><?xml version="1.0" encoding="utf-8"?>
<dgm:dataModel xmlns:dgm="http://schemas.openxmlformats.org/drawingml/2006/diagram" xmlns:a="http://schemas.openxmlformats.org/drawingml/2006/main">
  <dgm:ptLst>
    <dgm:pt modelId="{41DACC01-0BBA-4826-818E-6AC79F88B221}" type="doc">
      <dgm:prSet loTypeId="urn:microsoft.com/office/officeart/2005/8/layout/process1" loCatId="process" qsTypeId="urn:microsoft.com/office/officeart/2005/8/quickstyle/3d3" qsCatId="3D" csTypeId="urn:microsoft.com/office/officeart/2005/8/colors/accent1_2" csCatId="accent1" phldr="1"/>
      <dgm:spPr/>
    </dgm:pt>
    <dgm:pt modelId="{EA05454F-B251-49EC-8172-C709C7161E8B}">
      <dgm:prSet phldrT="[文本]"/>
      <dgm:spPr/>
      <dgm:t>
        <a:bodyPr/>
        <a:lstStyle/>
        <a:p>
          <a:r>
            <a:rPr lang="en-US" altLang="zh-CN" dirty="0" smtClean="0"/>
            <a:t>【</a:t>
          </a:r>
          <a:r>
            <a:rPr lang="zh-CN" altLang="en-US" dirty="0" smtClean="0"/>
            <a:t>曲率</a:t>
          </a:r>
          <a:r>
            <a:rPr lang="en-US" altLang="zh-CN" dirty="0" smtClean="0"/>
            <a:t>】</a:t>
          </a:r>
          <a:endParaRPr lang="zh-CN" altLang="en-US" dirty="0"/>
        </a:p>
      </dgm:t>
    </dgm:pt>
    <dgm:pt modelId="{4FCB6F76-9B44-4448-8A8A-D4766B0688BA}" type="parTrans" cxnId="{C68781B6-4F3E-4C9F-9211-9CBFD2E343A4}">
      <dgm:prSet/>
      <dgm:spPr/>
      <dgm:t>
        <a:bodyPr/>
        <a:lstStyle/>
        <a:p>
          <a:endParaRPr lang="zh-CN" altLang="en-US"/>
        </a:p>
      </dgm:t>
    </dgm:pt>
    <dgm:pt modelId="{31B59A7E-F275-4D4F-97F6-76A75715AB95}" type="sibTrans" cxnId="{C68781B6-4F3E-4C9F-9211-9CBFD2E343A4}">
      <dgm:prSet/>
      <dgm:spPr/>
      <dgm:t>
        <a:bodyPr/>
        <a:lstStyle/>
        <a:p>
          <a:endParaRPr lang="zh-CN" altLang="en-US"/>
        </a:p>
      </dgm:t>
    </dgm:pt>
    <dgm:pt modelId="{A0FE8DA6-FD84-4123-B208-D616B6FC1F8D}">
      <dgm:prSet phldrT="[文本]"/>
      <dgm:spPr/>
      <dgm:t>
        <a:bodyPr/>
        <a:lstStyle/>
        <a:p>
          <a:r>
            <a:rPr lang="en-US" altLang="zh-CN" dirty="0" smtClean="0"/>
            <a:t>【</a:t>
          </a:r>
          <a:r>
            <a:rPr lang="zh-CN" altLang="en-US" dirty="0" smtClean="0"/>
            <a:t>着色曲率</a:t>
          </a:r>
          <a:r>
            <a:rPr lang="en-US" altLang="zh-CN" dirty="0" smtClean="0"/>
            <a:t>】</a:t>
          </a:r>
          <a:endParaRPr lang="zh-CN" altLang="en-US" dirty="0"/>
        </a:p>
      </dgm:t>
    </dgm:pt>
    <dgm:pt modelId="{FA265B9A-68AB-45E9-9DD4-F0606185C0A1}" type="parTrans" cxnId="{EA3531B1-E733-4AF5-8C7F-497F2CBDFE87}">
      <dgm:prSet/>
      <dgm:spPr/>
      <dgm:t>
        <a:bodyPr/>
        <a:lstStyle/>
        <a:p>
          <a:endParaRPr lang="zh-CN" altLang="en-US"/>
        </a:p>
      </dgm:t>
    </dgm:pt>
    <dgm:pt modelId="{FE0F178E-DC87-412C-8E66-ABE043FFA7C3}" type="sibTrans" cxnId="{EA3531B1-E733-4AF5-8C7F-497F2CBDFE87}">
      <dgm:prSet/>
      <dgm:spPr/>
      <dgm:t>
        <a:bodyPr/>
        <a:lstStyle/>
        <a:p>
          <a:endParaRPr lang="zh-CN" altLang="en-US"/>
        </a:p>
      </dgm:t>
    </dgm:pt>
    <dgm:pt modelId="{BBBDCD2A-90B3-45F0-8C5B-5FBB3B6B3736}" type="pres">
      <dgm:prSet presAssocID="{41DACC01-0BBA-4826-818E-6AC79F88B221}" presName="Name0" presStyleCnt="0">
        <dgm:presLayoutVars>
          <dgm:dir/>
          <dgm:resizeHandles val="exact"/>
        </dgm:presLayoutVars>
      </dgm:prSet>
      <dgm:spPr/>
    </dgm:pt>
    <dgm:pt modelId="{122AE68E-8E48-4B5D-BA8A-01F78337D29B}" type="pres">
      <dgm:prSet presAssocID="{EA05454F-B251-49EC-8172-C709C7161E8B}" presName="node" presStyleLbl="node1" presStyleIdx="0" presStyleCnt="2">
        <dgm:presLayoutVars>
          <dgm:bulletEnabled val="1"/>
        </dgm:presLayoutVars>
      </dgm:prSet>
      <dgm:spPr/>
    </dgm:pt>
    <dgm:pt modelId="{71060ABB-2474-49CB-A884-78C0974A3A3B}" type="pres">
      <dgm:prSet presAssocID="{31B59A7E-F275-4D4F-97F6-76A75715AB95}" presName="sibTrans" presStyleLbl="sibTrans2D1" presStyleIdx="0" presStyleCnt="1"/>
      <dgm:spPr/>
    </dgm:pt>
    <dgm:pt modelId="{3871C4E0-7756-411A-AE30-909717F47C2F}" type="pres">
      <dgm:prSet presAssocID="{31B59A7E-F275-4D4F-97F6-76A75715AB95}" presName="connectorText" presStyleLbl="sibTrans2D1" presStyleIdx="0" presStyleCnt="1"/>
      <dgm:spPr/>
    </dgm:pt>
    <dgm:pt modelId="{EFF2150C-C94E-440F-9194-7B00783A6814}" type="pres">
      <dgm:prSet presAssocID="{A0FE8DA6-FD84-4123-B208-D616B6FC1F8D}" presName="node" presStyleLbl="node1" presStyleIdx="1" presStyleCnt="2">
        <dgm:presLayoutVars>
          <dgm:bulletEnabled val="1"/>
        </dgm:presLayoutVars>
      </dgm:prSet>
      <dgm:spPr/>
    </dgm:pt>
  </dgm:ptLst>
  <dgm:cxnLst>
    <dgm:cxn modelId="{C68781B6-4F3E-4C9F-9211-9CBFD2E343A4}" srcId="{41DACC01-0BBA-4826-818E-6AC79F88B221}" destId="{EA05454F-B251-49EC-8172-C709C7161E8B}" srcOrd="0" destOrd="0" parTransId="{4FCB6F76-9B44-4448-8A8A-D4766B0688BA}" sibTransId="{31B59A7E-F275-4D4F-97F6-76A75715AB95}"/>
    <dgm:cxn modelId="{ECDF0C7B-58DC-4015-A257-CE58CE24227B}" type="presOf" srcId="{A0FE8DA6-FD84-4123-B208-D616B6FC1F8D}" destId="{EFF2150C-C94E-440F-9194-7B00783A6814}" srcOrd="0" destOrd="0" presId="urn:microsoft.com/office/officeart/2005/8/layout/process1"/>
    <dgm:cxn modelId="{819CDC8C-A6FE-487B-9436-060D42AC33CA}" type="presOf" srcId="{31B59A7E-F275-4D4F-97F6-76A75715AB95}" destId="{71060ABB-2474-49CB-A884-78C0974A3A3B}" srcOrd="0" destOrd="0" presId="urn:microsoft.com/office/officeart/2005/8/layout/process1"/>
    <dgm:cxn modelId="{D018B9DD-310D-4854-9BB1-D8ECC633303F}" type="presOf" srcId="{EA05454F-B251-49EC-8172-C709C7161E8B}" destId="{122AE68E-8E48-4B5D-BA8A-01F78337D29B}" srcOrd="0" destOrd="0" presId="urn:microsoft.com/office/officeart/2005/8/layout/process1"/>
    <dgm:cxn modelId="{A9153E56-F1FD-4E08-8590-63B8AF6E823C}" type="presOf" srcId="{41DACC01-0BBA-4826-818E-6AC79F88B221}" destId="{BBBDCD2A-90B3-45F0-8C5B-5FBB3B6B3736}" srcOrd="0" destOrd="0" presId="urn:microsoft.com/office/officeart/2005/8/layout/process1"/>
    <dgm:cxn modelId="{EA3531B1-E733-4AF5-8C7F-497F2CBDFE87}" srcId="{41DACC01-0BBA-4826-818E-6AC79F88B221}" destId="{A0FE8DA6-FD84-4123-B208-D616B6FC1F8D}" srcOrd="1" destOrd="0" parTransId="{FA265B9A-68AB-45E9-9DD4-F0606185C0A1}" sibTransId="{FE0F178E-DC87-412C-8E66-ABE043FFA7C3}"/>
    <dgm:cxn modelId="{216F1F1F-0E57-4D31-8970-A299AFD26BD1}" type="presOf" srcId="{31B59A7E-F275-4D4F-97F6-76A75715AB95}" destId="{3871C4E0-7756-411A-AE30-909717F47C2F}" srcOrd="1" destOrd="0" presId="urn:microsoft.com/office/officeart/2005/8/layout/process1"/>
    <dgm:cxn modelId="{8F6C2ED2-9F9A-4D24-B7A6-EF685FE1F848}" type="presParOf" srcId="{BBBDCD2A-90B3-45F0-8C5B-5FBB3B6B3736}" destId="{122AE68E-8E48-4B5D-BA8A-01F78337D29B}" srcOrd="0" destOrd="0" presId="urn:microsoft.com/office/officeart/2005/8/layout/process1"/>
    <dgm:cxn modelId="{0FD43FDE-D5FE-4AA9-9C04-8691178225ED}" type="presParOf" srcId="{BBBDCD2A-90B3-45F0-8C5B-5FBB3B6B3736}" destId="{71060ABB-2474-49CB-A884-78C0974A3A3B}" srcOrd="1" destOrd="0" presId="urn:microsoft.com/office/officeart/2005/8/layout/process1"/>
    <dgm:cxn modelId="{F649E004-AB19-4763-8245-8C0C36CA7D4A}" type="presParOf" srcId="{71060ABB-2474-49CB-A884-78C0974A3A3B}" destId="{3871C4E0-7756-411A-AE30-909717F47C2F}" srcOrd="0" destOrd="0" presId="urn:microsoft.com/office/officeart/2005/8/layout/process1"/>
    <dgm:cxn modelId="{DF61D864-85E4-4CFA-9D20-91FE0BD62768}" type="presParOf" srcId="{BBBDCD2A-90B3-45F0-8C5B-5FBB3B6B3736}" destId="{EFF2150C-C94E-440F-9194-7B00783A6814}" srcOrd="2" destOrd="0" presId="urn:microsoft.com/office/officeart/2005/8/layout/process1"/>
  </dgm:cxnLst>
  <dgm:bg/>
  <dgm:whole/>
</dgm:dataModel>
</file>

<file path=ppt/diagrams/data35.xml><?xml version="1.0" encoding="utf-8"?>
<dgm:dataModel xmlns:dgm="http://schemas.openxmlformats.org/drawingml/2006/diagram" xmlns:a="http://schemas.openxmlformats.org/drawingml/2006/main">
  <dgm:ptLst>
    <dgm:pt modelId="{B978C42F-8392-4CD2-B675-4A5D6DBA3B11}" type="doc">
      <dgm:prSet loTypeId="urn:microsoft.com/office/officeart/2005/8/layout/process1" loCatId="process" qsTypeId="urn:microsoft.com/office/officeart/2005/8/quickstyle/3d3" qsCatId="3D" csTypeId="urn:microsoft.com/office/officeart/2005/8/colors/accent1_2" csCatId="accent1" phldr="1"/>
      <dgm:spPr/>
    </dgm:pt>
    <dgm:pt modelId="{B305B7DE-FC07-4DF5-BE06-8005375F5E50}">
      <dgm:prSet phldrT="[文本]"/>
      <dgm:spPr/>
      <dgm:t>
        <a:bodyPr/>
        <a:lstStyle/>
        <a:p>
          <a:r>
            <a:rPr lang="en-US" altLang="zh-CN" dirty="0" smtClean="0"/>
            <a:t>【</a:t>
          </a:r>
          <a:r>
            <a:rPr lang="zh-CN" altLang="en-US" dirty="0" smtClean="0"/>
            <a:t>检查几何</a:t>
          </a:r>
          <a:r>
            <a:rPr lang="en-US" altLang="zh-CN" dirty="0" smtClean="0"/>
            <a:t>】</a:t>
          </a:r>
          <a:endParaRPr lang="zh-CN" altLang="en-US" dirty="0"/>
        </a:p>
      </dgm:t>
    </dgm:pt>
    <dgm:pt modelId="{49893B83-15A8-4603-83DD-92BA3B27E03C}" type="parTrans" cxnId="{FD749C9A-71AF-4DBD-98BA-2C850F89C85E}">
      <dgm:prSet/>
      <dgm:spPr/>
      <dgm:t>
        <a:bodyPr/>
        <a:lstStyle/>
        <a:p>
          <a:endParaRPr lang="zh-CN" altLang="en-US"/>
        </a:p>
      </dgm:t>
    </dgm:pt>
    <dgm:pt modelId="{BD66E07A-C31D-4B0A-82D3-E9BC2419D678}" type="sibTrans" cxnId="{FD749C9A-71AF-4DBD-98BA-2C850F89C85E}">
      <dgm:prSet/>
      <dgm:spPr/>
      <dgm:t>
        <a:bodyPr/>
        <a:lstStyle/>
        <a:p>
          <a:endParaRPr lang="zh-CN" altLang="en-US"/>
        </a:p>
      </dgm:t>
    </dgm:pt>
    <dgm:pt modelId="{FC5CF8EC-C826-4998-A373-C13C29F4E388}">
      <dgm:prSet phldrT="[文本]"/>
      <dgm:spPr/>
      <dgm:t>
        <a:bodyPr/>
        <a:lstStyle/>
        <a:p>
          <a:r>
            <a:rPr lang="en-US" altLang="zh-CN" dirty="0" smtClean="0"/>
            <a:t>【</a:t>
          </a:r>
          <a:r>
            <a:rPr lang="zh-CN" altLang="en-US" dirty="0" smtClean="0"/>
            <a:t>网格曲面</a:t>
          </a:r>
          <a:r>
            <a:rPr lang="en-US" altLang="zh-CN" dirty="0" smtClean="0"/>
            <a:t>】</a:t>
          </a:r>
          <a:endParaRPr lang="zh-CN" altLang="en-US" dirty="0"/>
        </a:p>
      </dgm:t>
    </dgm:pt>
    <dgm:pt modelId="{840A1AAA-629C-465D-B6C0-96C8271BAC2C}" type="parTrans" cxnId="{51E4AE9C-DCB0-4FF2-BECC-C6FE7812F515}">
      <dgm:prSet/>
      <dgm:spPr/>
      <dgm:t>
        <a:bodyPr/>
        <a:lstStyle/>
        <a:p>
          <a:endParaRPr lang="zh-CN" altLang="en-US"/>
        </a:p>
      </dgm:t>
    </dgm:pt>
    <dgm:pt modelId="{B4990205-9CED-4C80-98A8-E36FFE24B970}" type="sibTrans" cxnId="{51E4AE9C-DCB0-4FF2-BECC-C6FE7812F515}">
      <dgm:prSet/>
      <dgm:spPr/>
      <dgm:t>
        <a:bodyPr/>
        <a:lstStyle/>
        <a:p>
          <a:endParaRPr lang="zh-CN" altLang="en-US"/>
        </a:p>
      </dgm:t>
    </dgm:pt>
    <dgm:pt modelId="{1A4FEE8E-EBD0-4E43-BDB9-CA0099600633}" type="pres">
      <dgm:prSet presAssocID="{B978C42F-8392-4CD2-B675-4A5D6DBA3B11}" presName="Name0" presStyleCnt="0">
        <dgm:presLayoutVars>
          <dgm:dir/>
          <dgm:resizeHandles val="exact"/>
        </dgm:presLayoutVars>
      </dgm:prSet>
      <dgm:spPr/>
    </dgm:pt>
    <dgm:pt modelId="{3EF044CC-C7A1-4A67-A280-F2C204367D7B}" type="pres">
      <dgm:prSet presAssocID="{B305B7DE-FC07-4DF5-BE06-8005375F5E50}" presName="node" presStyleLbl="node1" presStyleIdx="0" presStyleCnt="2">
        <dgm:presLayoutVars>
          <dgm:bulletEnabled val="1"/>
        </dgm:presLayoutVars>
      </dgm:prSet>
      <dgm:spPr/>
    </dgm:pt>
    <dgm:pt modelId="{7FE691B3-5272-4607-A927-7EB978A34C39}" type="pres">
      <dgm:prSet presAssocID="{BD66E07A-C31D-4B0A-82D3-E9BC2419D678}" presName="sibTrans" presStyleLbl="sibTrans2D1" presStyleIdx="0" presStyleCnt="1"/>
      <dgm:spPr/>
    </dgm:pt>
    <dgm:pt modelId="{B3367E4E-445D-4737-807F-2668E8CB9867}" type="pres">
      <dgm:prSet presAssocID="{BD66E07A-C31D-4B0A-82D3-E9BC2419D678}" presName="connectorText" presStyleLbl="sibTrans2D1" presStyleIdx="0" presStyleCnt="1"/>
      <dgm:spPr/>
    </dgm:pt>
    <dgm:pt modelId="{DB21AF06-EEE0-42FF-AC38-D9D2B8B6E1D2}" type="pres">
      <dgm:prSet presAssocID="{FC5CF8EC-C826-4998-A373-C13C29F4E388}" presName="node" presStyleLbl="node1" presStyleIdx="1" presStyleCnt="2">
        <dgm:presLayoutVars>
          <dgm:bulletEnabled val="1"/>
        </dgm:presLayoutVars>
      </dgm:prSet>
      <dgm:spPr/>
    </dgm:pt>
  </dgm:ptLst>
  <dgm:cxnLst>
    <dgm:cxn modelId="{2444D0D0-2877-4152-AAF6-C329710B8097}" type="presOf" srcId="{BD66E07A-C31D-4B0A-82D3-E9BC2419D678}" destId="{B3367E4E-445D-4737-807F-2668E8CB9867}" srcOrd="1" destOrd="0" presId="urn:microsoft.com/office/officeart/2005/8/layout/process1"/>
    <dgm:cxn modelId="{3CAB148F-9CDE-4FFB-9D77-8D964083C08B}" type="presOf" srcId="{FC5CF8EC-C826-4998-A373-C13C29F4E388}" destId="{DB21AF06-EEE0-42FF-AC38-D9D2B8B6E1D2}" srcOrd="0" destOrd="0" presId="urn:microsoft.com/office/officeart/2005/8/layout/process1"/>
    <dgm:cxn modelId="{FD749C9A-71AF-4DBD-98BA-2C850F89C85E}" srcId="{B978C42F-8392-4CD2-B675-4A5D6DBA3B11}" destId="{B305B7DE-FC07-4DF5-BE06-8005375F5E50}" srcOrd="0" destOrd="0" parTransId="{49893B83-15A8-4603-83DD-92BA3B27E03C}" sibTransId="{BD66E07A-C31D-4B0A-82D3-E9BC2419D678}"/>
    <dgm:cxn modelId="{3DD53CCA-A9D4-4C25-8D65-66C4B77BF306}" type="presOf" srcId="{BD66E07A-C31D-4B0A-82D3-E9BC2419D678}" destId="{7FE691B3-5272-4607-A927-7EB978A34C39}" srcOrd="0" destOrd="0" presId="urn:microsoft.com/office/officeart/2005/8/layout/process1"/>
    <dgm:cxn modelId="{51E4AE9C-DCB0-4FF2-BECC-C6FE7812F515}" srcId="{B978C42F-8392-4CD2-B675-4A5D6DBA3B11}" destId="{FC5CF8EC-C826-4998-A373-C13C29F4E388}" srcOrd="1" destOrd="0" parTransId="{840A1AAA-629C-465D-B6C0-96C8271BAC2C}" sibTransId="{B4990205-9CED-4C80-98A8-E36FFE24B970}"/>
    <dgm:cxn modelId="{EF6A3FAE-2DE1-4B21-A201-085168F89DAC}" type="presOf" srcId="{B978C42F-8392-4CD2-B675-4A5D6DBA3B11}" destId="{1A4FEE8E-EBD0-4E43-BDB9-CA0099600633}" srcOrd="0" destOrd="0" presId="urn:microsoft.com/office/officeart/2005/8/layout/process1"/>
    <dgm:cxn modelId="{F52D51BA-A5B1-4319-B7A5-6BDAE65A1065}" type="presOf" srcId="{B305B7DE-FC07-4DF5-BE06-8005375F5E50}" destId="{3EF044CC-C7A1-4A67-A280-F2C204367D7B}" srcOrd="0" destOrd="0" presId="urn:microsoft.com/office/officeart/2005/8/layout/process1"/>
    <dgm:cxn modelId="{0D07F906-F6FD-4BE4-8609-B1F8BAA6D2EC}" type="presParOf" srcId="{1A4FEE8E-EBD0-4E43-BDB9-CA0099600633}" destId="{3EF044CC-C7A1-4A67-A280-F2C204367D7B}" srcOrd="0" destOrd="0" presId="urn:microsoft.com/office/officeart/2005/8/layout/process1"/>
    <dgm:cxn modelId="{3042C61D-0ECD-4168-99C1-47BDF2E820D0}" type="presParOf" srcId="{1A4FEE8E-EBD0-4E43-BDB9-CA0099600633}" destId="{7FE691B3-5272-4607-A927-7EB978A34C39}" srcOrd="1" destOrd="0" presId="urn:microsoft.com/office/officeart/2005/8/layout/process1"/>
    <dgm:cxn modelId="{E5075A02-93A8-468D-8467-A5D8312B6A7C}" type="presParOf" srcId="{7FE691B3-5272-4607-A927-7EB978A34C39}" destId="{B3367E4E-445D-4737-807F-2668E8CB9867}" srcOrd="0" destOrd="0" presId="urn:microsoft.com/office/officeart/2005/8/layout/process1"/>
    <dgm:cxn modelId="{E66A9568-9DE5-44E0-8BBE-3F922303148A}" type="presParOf" srcId="{1A4FEE8E-EBD0-4E43-BDB9-CA0099600633}" destId="{DB21AF06-EEE0-42FF-AC38-D9D2B8B6E1D2}" srcOrd="2" destOrd="0" presId="urn:microsoft.com/office/officeart/2005/8/layout/process1"/>
  </dgm:cxnLst>
  <dgm:bg/>
  <dgm:whole/>
</dgm:dataModel>
</file>

<file path=ppt/diagrams/data36.xml><?xml version="1.0" encoding="utf-8"?>
<dgm:dataModel xmlns:dgm="http://schemas.openxmlformats.org/drawingml/2006/diagram" xmlns:a="http://schemas.openxmlformats.org/drawingml/2006/main">
  <dgm:ptLst>
    <dgm:pt modelId="{5FC7FBB7-BF58-47A8-A181-AAA0BEF314F0}" type="doc">
      <dgm:prSet loTypeId="urn:microsoft.com/office/officeart/2005/8/layout/process1" loCatId="process" qsTypeId="urn:microsoft.com/office/officeart/2005/8/quickstyle/3d3" qsCatId="3D" csTypeId="urn:microsoft.com/office/officeart/2005/8/colors/accent1_2" csCatId="accent1" phldr="1"/>
      <dgm:spPr/>
    </dgm:pt>
    <dgm:pt modelId="{7099EA8C-CEFB-4597-BF0D-B93D6485F05E}">
      <dgm:prSet phldrT="[文本]"/>
      <dgm:spPr/>
      <dgm:t>
        <a:bodyPr/>
        <a:lstStyle/>
        <a:p>
          <a:r>
            <a:rPr lang="en-US" altLang="zh-CN" dirty="0" smtClean="0"/>
            <a:t>【</a:t>
          </a:r>
          <a:r>
            <a:rPr lang="zh-CN" dirty="0" smtClean="0"/>
            <a:t>检查几何</a:t>
          </a:r>
          <a:r>
            <a:rPr lang="en-US" altLang="zh-CN" dirty="0" smtClean="0"/>
            <a:t>】</a:t>
          </a:r>
          <a:endParaRPr lang="zh-CN" altLang="en-US" dirty="0"/>
        </a:p>
      </dgm:t>
    </dgm:pt>
    <dgm:pt modelId="{816480AB-C342-4F9F-98CB-85AE6A0659FF}" type="parTrans" cxnId="{97FC2534-EA33-4518-A0DA-7B4937DEBEF5}">
      <dgm:prSet/>
      <dgm:spPr/>
      <dgm:t>
        <a:bodyPr/>
        <a:lstStyle/>
        <a:p>
          <a:endParaRPr lang="zh-CN" altLang="en-US"/>
        </a:p>
      </dgm:t>
    </dgm:pt>
    <dgm:pt modelId="{762EADF5-0012-435A-BB6E-67ABD9DC2823}" type="sibTrans" cxnId="{97FC2534-EA33-4518-A0DA-7B4937DEBEF5}">
      <dgm:prSet/>
      <dgm:spPr/>
      <dgm:t>
        <a:bodyPr/>
        <a:lstStyle/>
        <a:p>
          <a:endParaRPr lang="zh-CN" altLang="en-US"/>
        </a:p>
      </dgm:t>
    </dgm:pt>
    <dgm:pt modelId="{40B59726-81AD-47BF-BE28-9AD1326C453D}">
      <dgm:prSet phldrT="[文本]"/>
      <dgm:spPr/>
      <dgm:t>
        <a:bodyPr/>
        <a:lstStyle/>
        <a:p>
          <a:r>
            <a:rPr lang="en-US" altLang="zh-CN" dirty="0" smtClean="0"/>
            <a:t>【</a:t>
          </a:r>
          <a:r>
            <a:rPr lang="zh-CN" dirty="0" smtClean="0"/>
            <a:t>检查几何</a:t>
          </a:r>
          <a:r>
            <a:rPr lang="en-US" altLang="zh-CN" dirty="0" smtClean="0"/>
            <a:t>】</a:t>
          </a:r>
          <a:endParaRPr lang="zh-CN" altLang="en-US" dirty="0"/>
        </a:p>
      </dgm:t>
    </dgm:pt>
    <dgm:pt modelId="{A7396A8F-FD2B-435C-9B50-55FA7D98CE73}" type="parTrans" cxnId="{27181CBE-1C83-49E7-917B-B737E4CA7AFA}">
      <dgm:prSet/>
      <dgm:spPr/>
      <dgm:t>
        <a:bodyPr/>
        <a:lstStyle/>
        <a:p>
          <a:endParaRPr lang="zh-CN" altLang="en-US"/>
        </a:p>
      </dgm:t>
    </dgm:pt>
    <dgm:pt modelId="{B3976B64-4DCA-45FA-8F57-B90E9A7E36DF}" type="sibTrans" cxnId="{27181CBE-1C83-49E7-917B-B737E4CA7AFA}">
      <dgm:prSet/>
      <dgm:spPr/>
      <dgm:t>
        <a:bodyPr/>
        <a:lstStyle/>
        <a:p>
          <a:endParaRPr lang="zh-CN" altLang="en-US"/>
        </a:p>
      </dgm:t>
    </dgm:pt>
    <dgm:pt modelId="{88D30B48-E2F1-4266-AD78-904028373090}" type="pres">
      <dgm:prSet presAssocID="{5FC7FBB7-BF58-47A8-A181-AAA0BEF314F0}" presName="Name0" presStyleCnt="0">
        <dgm:presLayoutVars>
          <dgm:dir/>
          <dgm:resizeHandles val="exact"/>
        </dgm:presLayoutVars>
      </dgm:prSet>
      <dgm:spPr/>
    </dgm:pt>
    <dgm:pt modelId="{4232791A-A9F1-44E3-9B64-3F138940F94F}" type="pres">
      <dgm:prSet presAssocID="{7099EA8C-CEFB-4597-BF0D-B93D6485F05E}" presName="node" presStyleLbl="node1" presStyleIdx="0" presStyleCnt="2">
        <dgm:presLayoutVars>
          <dgm:bulletEnabled val="1"/>
        </dgm:presLayoutVars>
      </dgm:prSet>
      <dgm:spPr/>
      <dgm:t>
        <a:bodyPr/>
        <a:lstStyle/>
        <a:p>
          <a:endParaRPr lang="zh-CN" altLang="en-US"/>
        </a:p>
      </dgm:t>
    </dgm:pt>
    <dgm:pt modelId="{109BE350-8A4C-4AA6-BF30-116462B9C36A}" type="pres">
      <dgm:prSet presAssocID="{762EADF5-0012-435A-BB6E-67ABD9DC2823}" presName="sibTrans" presStyleLbl="sibTrans2D1" presStyleIdx="0" presStyleCnt="1"/>
      <dgm:spPr/>
    </dgm:pt>
    <dgm:pt modelId="{1864BD2B-1210-4F2F-A690-B9BBFF64BD4A}" type="pres">
      <dgm:prSet presAssocID="{762EADF5-0012-435A-BB6E-67ABD9DC2823}" presName="connectorText" presStyleLbl="sibTrans2D1" presStyleIdx="0" presStyleCnt="1"/>
      <dgm:spPr/>
    </dgm:pt>
    <dgm:pt modelId="{01F1266C-8562-4E3C-BD83-77BA37D92475}" type="pres">
      <dgm:prSet presAssocID="{40B59726-81AD-47BF-BE28-9AD1326C453D}" presName="node" presStyleLbl="node1" presStyleIdx="1" presStyleCnt="2">
        <dgm:presLayoutVars>
          <dgm:bulletEnabled val="1"/>
        </dgm:presLayoutVars>
      </dgm:prSet>
      <dgm:spPr/>
      <dgm:t>
        <a:bodyPr/>
        <a:lstStyle/>
        <a:p>
          <a:endParaRPr lang="zh-CN" altLang="en-US"/>
        </a:p>
      </dgm:t>
    </dgm:pt>
  </dgm:ptLst>
  <dgm:cxnLst>
    <dgm:cxn modelId="{27181CBE-1C83-49E7-917B-B737E4CA7AFA}" srcId="{5FC7FBB7-BF58-47A8-A181-AAA0BEF314F0}" destId="{40B59726-81AD-47BF-BE28-9AD1326C453D}" srcOrd="1" destOrd="0" parTransId="{A7396A8F-FD2B-435C-9B50-55FA7D98CE73}" sibTransId="{B3976B64-4DCA-45FA-8F57-B90E9A7E36DF}"/>
    <dgm:cxn modelId="{67A22C4C-AFB0-4F2E-9A89-F241AAA7BEF4}" type="presOf" srcId="{40B59726-81AD-47BF-BE28-9AD1326C453D}" destId="{01F1266C-8562-4E3C-BD83-77BA37D92475}" srcOrd="0" destOrd="0" presId="urn:microsoft.com/office/officeart/2005/8/layout/process1"/>
    <dgm:cxn modelId="{87A47539-714A-463E-A794-9D8CF48235C1}" type="presOf" srcId="{5FC7FBB7-BF58-47A8-A181-AAA0BEF314F0}" destId="{88D30B48-E2F1-4266-AD78-904028373090}" srcOrd="0" destOrd="0" presId="urn:microsoft.com/office/officeart/2005/8/layout/process1"/>
    <dgm:cxn modelId="{0AC7CC07-D98C-4C5D-AD45-099182670875}" type="presOf" srcId="{7099EA8C-CEFB-4597-BF0D-B93D6485F05E}" destId="{4232791A-A9F1-44E3-9B64-3F138940F94F}" srcOrd="0" destOrd="0" presId="urn:microsoft.com/office/officeart/2005/8/layout/process1"/>
    <dgm:cxn modelId="{9230941C-3E91-4BFB-87B6-42CFD2718964}" type="presOf" srcId="{762EADF5-0012-435A-BB6E-67ABD9DC2823}" destId="{109BE350-8A4C-4AA6-BF30-116462B9C36A}" srcOrd="0" destOrd="0" presId="urn:microsoft.com/office/officeart/2005/8/layout/process1"/>
    <dgm:cxn modelId="{97FC2534-EA33-4518-A0DA-7B4937DEBEF5}" srcId="{5FC7FBB7-BF58-47A8-A181-AAA0BEF314F0}" destId="{7099EA8C-CEFB-4597-BF0D-B93D6485F05E}" srcOrd="0" destOrd="0" parTransId="{816480AB-C342-4F9F-98CB-85AE6A0659FF}" sibTransId="{762EADF5-0012-435A-BB6E-67ABD9DC2823}"/>
    <dgm:cxn modelId="{6D9E3870-739D-4A87-A35D-49F9DFE4FD5D}" type="presOf" srcId="{762EADF5-0012-435A-BB6E-67ABD9DC2823}" destId="{1864BD2B-1210-4F2F-A690-B9BBFF64BD4A}" srcOrd="1" destOrd="0" presId="urn:microsoft.com/office/officeart/2005/8/layout/process1"/>
    <dgm:cxn modelId="{FD513A3C-C71B-4F10-A076-704D1447D683}" type="presParOf" srcId="{88D30B48-E2F1-4266-AD78-904028373090}" destId="{4232791A-A9F1-44E3-9B64-3F138940F94F}" srcOrd="0" destOrd="0" presId="urn:microsoft.com/office/officeart/2005/8/layout/process1"/>
    <dgm:cxn modelId="{E80CE3EA-4AE4-40A2-8FC5-E034FF6F8F2A}" type="presParOf" srcId="{88D30B48-E2F1-4266-AD78-904028373090}" destId="{109BE350-8A4C-4AA6-BF30-116462B9C36A}" srcOrd="1" destOrd="0" presId="urn:microsoft.com/office/officeart/2005/8/layout/process1"/>
    <dgm:cxn modelId="{4C7CEE2C-DD9F-43FC-83A1-5C180C4AFC38}" type="presParOf" srcId="{109BE350-8A4C-4AA6-BF30-116462B9C36A}" destId="{1864BD2B-1210-4F2F-A690-B9BBFF64BD4A}" srcOrd="0" destOrd="0" presId="urn:microsoft.com/office/officeart/2005/8/layout/process1"/>
    <dgm:cxn modelId="{15167E28-5160-4CD2-AE34-D2DE67497C4D}" type="presParOf" srcId="{88D30B48-E2F1-4266-AD78-904028373090}" destId="{01F1266C-8562-4E3C-BD83-77BA37D92475}" srcOrd="2" destOrd="0" presId="urn:microsoft.com/office/officeart/2005/8/layout/process1"/>
  </dgm:cxnLst>
  <dgm:bg/>
  <dgm:whole/>
</dgm:dataModel>
</file>

<file path=ppt/diagrams/data37.xml><?xml version="1.0" encoding="utf-8"?>
<dgm:dataModel xmlns:dgm="http://schemas.openxmlformats.org/drawingml/2006/diagram" xmlns:a="http://schemas.openxmlformats.org/drawingml/2006/main">
  <dgm:ptLst>
    <dgm:pt modelId="{B1496ABE-1A00-46CF-8A6A-4E8350F05A40}" type="doc">
      <dgm:prSet loTypeId="urn:microsoft.com/office/officeart/2005/8/layout/process1" loCatId="process" qsTypeId="urn:microsoft.com/office/officeart/2005/8/quickstyle/3d3" qsCatId="3D" csTypeId="urn:microsoft.com/office/officeart/2005/8/colors/accent1_2" csCatId="accent1" phldr="1"/>
      <dgm:spPr/>
    </dgm:pt>
    <dgm:pt modelId="{F2C3E6E5-44D7-4771-91C2-4AEB2D185D91}">
      <dgm:prSet phldrT="[文本]"/>
      <dgm:spPr/>
      <dgm:t>
        <a:bodyPr/>
        <a:lstStyle/>
        <a:p>
          <a:r>
            <a:rPr lang="en-US" altLang="zh-CN" dirty="0" smtClean="0"/>
            <a:t>【</a:t>
          </a:r>
          <a:r>
            <a:rPr lang="zh-CN" altLang="en-US" dirty="0" smtClean="0"/>
            <a:t>检查几何</a:t>
          </a:r>
          <a:r>
            <a:rPr lang="en-US" altLang="zh-CN" dirty="0" smtClean="0"/>
            <a:t>】</a:t>
          </a:r>
          <a:endParaRPr lang="zh-CN" altLang="en-US" dirty="0"/>
        </a:p>
      </dgm:t>
    </dgm:pt>
    <dgm:pt modelId="{38F91921-C3FB-42EE-BC3E-91BEE97D0F5B}" type="parTrans" cxnId="{0D086057-17C5-42FF-82EA-8958D48EA7D0}">
      <dgm:prSet/>
      <dgm:spPr/>
      <dgm:t>
        <a:bodyPr/>
        <a:lstStyle/>
        <a:p>
          <a:endParaRPr lang="zh-CN" altLang="en-US"/>
        </a:p>
      </dgm:t>
    </dgm:pt>
    <dgm:pt modelId="{85663ADA-D9AA-40AF-AA3C-167C7B211359}" type="sibTrans" cxnId="{0D086057-17C5-42FF-82EA-8958D48EA7D0}">
      <dgm:prSet/>
      <dgm:spPr/>
      <dgm:t>
        <a:bodyPr/>
        <a:lstStyle/>
        <a:p>
          <a:endParaRPr lang="zh-CN" altLang="en-US"/>
        </a:p>
      </dgm:t>
    </dgm:pt>
    <dgm:pt modelId="{5F3A8F3E-5439-44E5-A9B9-0ECF380B54B5}">
      <dgm:prSet phldrT="[文本]"/>
      <dgm:spPr/>
      <dgm:t>
        <a:bodyPr/>
        <a:lstStyle/>
        <a:p>
          <a:r>
            <a:rPr lang="en-US" altLang="zh-CN" dirty="0" smtClean="0"/>
            <a:t>【</a:t>
          </a:r>
          <a:r>
            <a:rPr lang="zh-CN" altLang="en-US" dirty="0" smtClean="0"/>
            <a:t>二面角</a:t>
          </a:r>
          <a:r>
            <a:rPr lang="en-US" altLang="zh-CN" dirty="0" smtClean="0"/>
            <a:t>】</a:t>
          </a:r>
          <a:endParaRPr lang="zh-CN" altLang="en-US" dirty="0"/>
        </a:p>
      </dgm:t>
    </dgm:pt>
    <dgm:pt modelId="{697AF26A-21BB-4CA7-8E58-E64493B74311}" type="parTrans" cxnId="{683FE8A8-DCC8-4CD9-8B7A-B1FC2997DF3D}">
      <dgm:prSet/>
      <dgm:spPr/>
      <dgm:t>
        <a:bodyPr/>
        <a:lstStyle/>
        <a:p>
          <a:endParaRPr lang="zh-CN" altLang="en-US"/>
        </a:p>
      </dgm:t>
    </dgm:pt>
    <dgm:pt modelId="{9FAE4EF5-ADF0-4C76-9EC0-950779932B20}" type="sibTrans" cxnId="{683FE8A8-DCC8-4CD9-8B7A-B1FC2997DF3D}">
      <dgm:prSet/>
      <dgm:spPr/>
      <dgm:t>
        <a:bodyPr/>
        <a:lstStyle/>
        <a:p>
          <a:endParaRPr lang="zh-CN" altLang="en-US"/>
        </a:p>
      </dgm:t>
    </dgm:pt>
    <dgm:pt modelId="{5BB66D4F-79F8-43C4-8670-661F10384ED5}" type="pres">
      <dgm:prSet presAssocID="{B1496ABE-1A00-46CF-8A6A-4E8350F05A40}" presName="Name0" presStyleCnt="0">
        <dgm:presLayoutVars>
          <dgm:dir/>
          <dgm:resizeHandles val="exact"/>
        </dgm:presLayoutVars>
      </dgm:prSet>
      <dgm:spPr/>
    </dgm:pt>
    <dgm:pt modelId="{7002ECFC-AD28-4CEE-BFC3-B5EAC92F690E}" type="pres">
      <dgm:prSet presAssocID="{F2C3E6E5-44D7-4771-91C2-4AEB2D185D91}" presName="node" presStyleLbl="node1" presStyleIdx="0" presStyleCnt="2">
        <dgm:presLayoutVars>
          <dgm:bulletEnabled val="1"/>
        </dgm:presLayoutVars>
      </dgm:prSet>
      <dgm:spPr/>
      <dgm:t>
        <a:bodyPr/>
        <a:lstStyle/>
        <a:p>
          <a:endParaRPr lang="zh-CN" altLang="en-US"/>
        </a:p>
      </dgm:t>
    </dgm:pt>
    <dgm:pt modelId="{A36718BA-0B7E-4C87-89A7-0B7E61F5B2E9}" type="pres">
      <dgm:prSet presAssocID="{85663ADA-D9AA-40AF-AA3C-167C7B211359}" presName="sibTrans" presStyleLbl="sibTrans2D1" presStyleIdx="0" presStyleCnt="1"/>
      <dgm:spPr/>
    </dgm:pt>
    <dgm:pt modelId="{264F0131-5344-4B9E-978A-20ED3C923133}" type="pres">
      <dgm:prSet presAssocID="{85663ADA-D9AA-40AF-AA3C-167C7B211359}" presName="connectorText" presStyleLbl="sibTrans2D1" presStyleIdx="0" presStyleCnt="1"/>
      <dgm:spPr/>
    </dgm:pt>
    <dgm:pt modelId="{C43B9840-0723-4EFC-8596-4FAE99CDB6CB}" type="pres">
      <dgm:prSet presAssocID="{5F3A8F3E-5439-44E5-A9B9-0ECF380B54B5}" presName="node" presStyleLbl="node1" presStyleIdx="1" presStyleCnt="2">
        <dgm:presLayoutVars>
          <dgm:bulletEnabled val="1"/>
        </dgm:presLayoutVars>
      </dgm:prSet>
      <dgm:spPr/>
    </dgm:pt>
  </dgm:ptLst>
  <dgm:cxnLst>
    <dgm:cxn modelId="{4FE0D5B5-A981-4256-AE51-073BEB085201}" type="presOf" srcId="{85663ADA-D9AA-40AF-AA3C-167C7B211359}" destId="{A36718BA-0B7E-4C87-89A7-0B7E61F5B2E9}" srcOrd="0" destOrd="0" presId="urn:microsoft.com/office/officeart/2005/8/layout/process1"/>
    <dgm:cxn modelId="{683FE8A8-DCC8-4CD9-8B7A-B1FC2997DF3D}" srcId="{B1496ABE-1A00-46CF-8A6A-4E8350F05A40}" destId="{5F3A8F3E-5439-44E5-A9B9-0ECF380B54B5}" srcOrd="1" destOrd="0" parTransId="{697AF26A-21BB-4CA7-8E58-E64493B74311}" sibTransId="{9FAE4EF5-ADF0-4C76-9EC0-950779932B20}"/>
    <dgm:cxn modelId="{8EEF230D-F184-4AE9-A00E-A9C959934456}" type="presOf" srcId="{B1496ABE-1A00-46CF-8A6A-4E8350F05A40}" destId="{5BB66D4F-79F8-43C4-8670-661F10384ED5}" srcOrd="0" destOrd="0" presId="urn:microsoft.com/office/officeart/2005/8/layout/process1"/>
    <dgm:cxn modelId="{F5EDCC0D-ED64-4A8A-8708-B1036D597508}" type="presOf" srcId="{F2C3E6E5-44D7-4771-91C2-4AEB2D185D91}" destId="{7002ECFC-AD28-4CEE-BFC3-B5EAC92F690E}" srcOrd="0" destOrd="0" presId="urn:microsoft.com/office/officeart/2005/8/layout/process1"/>
    <dgm:cxn modelId="{2A0606A6-431B-4907-84FE-9442B99546F5}" type="presOf" srcId="{85663ADA-D9AA-40AF-AA3C-167C7B211359}" destId="{264F0131-5344-4B9E-978A-20ED3C923133}" srcOrd="1" destOrd="0" presId="urn:microsoft.com/office/officeart/2005/8/layout/process1"/>
    <dgm:cxn modelId="{0D086057-17C5-42FF-82EA-8958D48EA7D0}" srcId="{B1496ABE-1A00-46CF-8A6A-4E8350F05A40}" destId="{F2C3E6E5-44D7-4771-91C2-4AEB2D185D91}" srcOrd="0" destOrd="0" parTransId="{38F91921-C3FB-42EE-BC3E-91BEE97D0F5B}" sibTransId="{85663ADA-D9AA-40AF-AA3C-167C7B211359}"/>
    <dgm:cxn modelId="{5D3D8804-F6BA-4A33-8263-DC92DF376FD1}" type="presOf" srcId="{5F3A8F3E-5439-44E5-A9B9-0ECF380B54B5}" destId="{C43B9840-0723-4EFC-8596-4FAE99CDB6CB}" srcOrd="0" destOrd="0" presId="urn:microsoft.com/office/officeart/2005/8/layout/process1"/>
    <dgm:cxn modelId="{090E8DD7-021F-4A98-B860-9733C17F999A}" type="presParOf" srcId="{5BB66D4F-79F8-43C4-8670-661F10384ED5}" destId="{7002ECFC-AD28-4CEE-BFC3-B5EAC92F690E}" srcOrd="0" destOrd="0" presId="urn:microsoft.com/office/officeart/2005/8/layout/process1"/>
    <dgm:cxn modelId="{EA2D675A-8599-4B7C-A9D7-48EB55149171}" type="presParOf" srcId="{5BB66D4F-79F8-43C4-8670-661F10384ED5}" destId="{A36718BA-0B7E-4C87-89A7-0B7E61F5B2E9}" srcOrd="1" destOrd="0" presId="urn:microsoft.com/office/officeart/2005/8/layout/process1"/>
    <dgm:cxn modelId="{C751B8CF-B298-4A00-9C3B-93DA0E7AD09C}" type="presParOf" srcId="{A36718BA-0B7E-4C87-89A7-0B7E61F5B2E9}" destId="{264F0131-5344-4B9E-978A-20ED3C923133}" srcOrd="0" destOrd="0" presId="urn:microsoft.com/office/officeart/2005/8/layout/process1"/>
    <dgm:cxn modelId="{6F662CB1-252E-487D-86B7-A7C4380D0537}" type="presParOf" srcId="{5BB66D4F-79F8-43C4-8670-661F10384ED5}" destId="{C43B9840-0723-4EFC-8596-4FAE99CDB6CB}" srcOrd="2" destOrd="0" presId="urn:microsoft.com/office/officeart/2005/8/layout/process1"/>
  </dgm:cxnLst>
  <dgm:bg/>
  <dgm:whole/>
</dgm:dataModel>
</file>

<file path=ppt/diagrams/data38.xml><?xml version="1.0" encoding="utf-8"?>
<dgm:dataModel xmlns:dgm="http://schemas.openxmlformats.org/drawingml/2006/diagram" xmlns:a="http://schemas.openxmlformats.org/drawingml/2006/main">
  <dgm:ptLst>
    <dgm:pt modelId="{B48F91B6-88E0-4DC8-A578-8E3071877E7B}" type="doc">
      <dgm:prSet loTypeId="urn:microsoft.com/office/officeart/2005/8/layout/process1" loCatId="process" qsTypeId="urn:microsoft.com/office/officeart/2005/8/quickstyle/3d3" qsCatId="3D" csTypeId="urn:microsoft.com/office/officeart/2005/8/colors/accent1_2" csCatId="accent1" phldr="1"/>
      <dgm:spPr/>
    </dgm:pt>
    <dgm:pt modelId="{F16F811C-3B13-48D5-B153-19443BD7A28C}">
      <dgm:prSet phldrT="[文本]"/>
      <dgm:spPr/>
      <dgm:t>
        <a:bodyPr/>
        <a:lstStyle/>
        <a:p>
          <a:r>
            <a:rPr lang="en-US" altLang="zh-CN" dirty="0" smtClean="0"/>
            <a:t>【</a:t>
          </a:r>
          <a:r>
            <a:rPr lang="zh-CN" dirty="0" smtClean="0"/>
            <a:t>检查几何</a:t>
          </a:r>
          <a:r>
            <a:rPr lang="en-US" altLang="zh-CN" dirty="0" smtClean="0"/>
            <a:t>】</a:t>
          </a:r>
          <a:endParaRPr lang="zh-CN" altLang="en-US" dirty="0"/>
        </a:p>
      </dgm:t>
    </dgm:pt>
    <dgm:pt modelId="{E48A7BA4-3934-4CEC-BBB8-AB8BF3C6CDEA}" type="parTrans" cxnId="{AA3E1457-F5E0-4D39-BCA7-FAE5FEACD810}">
      <dgm:prSet/>
      <dgm:spPr/>
      <dgm:t>
        <a:bodyPr/>
        <a:lstStyle/>
        <a:p>
          <a:endParaRPr lang="zh-CN" altLang="en-US"/>
        </a:p>
      </dgm:t>
    </dgm:pt>
    <dgm:pt modelId="{A0D33E4C-BF38-41EA-B14E-2F612F21992B}" type="sibTrans" cxnId="{AA3E1457-F5E0-4D39-BCA7-FAE5FEACD810}">
      <dgm:prSet/>
      <dgm:spPr/>
      <dgm:t>
        <a:bodyPr/>
        <a:lstStyle/>
        <a:p>
          <a:endParaRPr lang="zh-CN" altLang="en-US"/>
        </a:p>
      </dgm:t>
    </dgm:pt>
    <dgm:pt modelId="{0AFFEA55-CEFD-47AC-A523-209A455B8900}">
      <dgm:prSet phldrT="[文本]"/>
      <dgm:spPr/>
      <dgm:t>
        <a:bodyPr/>
        <a:lstStyle/>
        <a:p>
          <a:r>
            <a:rPr lang="en-US" altLang="zh-CN" dirty="0" smtClean="0"/>
            <a:t>【</a:t>
          </a:r>
          <a:r>
            <a:rPr lang="zh-CN" dirty="0" smtClean="0"/>
            <a:t>偏移</a:t>
          </a:r>
          <a:r>
            <a:rPr lang="en-US" altLang="zh-CN" dirty="0" smtClean="0"/>
            <a:t>】</a:t>
          </a:r>
          <a:endParaRPr lang="zh-CN" altLang="en-US" dirty="0"/>
        </a:p>
      </dgm:t>
    </dgm:pt>
    <dgm:pt modelId="{27D58052-C9E6-4261-A6B6-A15805488B50}" type="parTrans" cxnId="{4E68D51D-0D65-4FDA-B962-E534DE534B8A}">
      <dgm:prSet/>
      <dgm:spPr/>
      <dgm:t>
        <a:bodyPr/>
        <a:lstStyle/>
        <a:p>
          <a:endParaRPr lang="zh-CN" altLang="en-US"/>
        </a:p>
      </dgm:t>
    </dgm:pt>
    <dgm:pt modelId="{7B631A7C-E5A1-42CD-8AF7-1D053C922EDC}" type="sibTrans" cxnId="{4E68D51D-0D65-4FDA-B962-E534DE534B8A}">
      <dgm:prSet/>
      <dgm:spPr/>
      <dgm:t>
        <a:bodyPr/>
        <a:lstStyle/>
        <a:p>
          <a:endParaRPr lang="zh-CN" altLang="en-US"/>
        </a:p>
      </dgm:t>
    </dgm:pt>
    <dgm:pt modelId="{0979F8B5-55CA-431F-9F9B-B74F766DBC9E}" type="pres">
      <dgm:prSet presAssocID="{B48F91B6-88E0-4DC8-A578-8E3071877E7B}" presName="Name0" presStyleCnt="0">
        <dgm:presLayoutVars>
          <dgm:dir/>
          <dgm:resizeHandles val="exact"/>
        </dgm:presLayoutVars>
      </dgm:prSet>
      <dgm:spPr/>
    </dgm:pt>
    <dgm:pt modelId="{2AED0691-6520-42BA-B28D-B3C56BF5F64C}" type="pres">
      <dgm:prSet presAssocID="{F16F811C-3B13-48D5-B153-19443BD7A28C}" presName="node" presStyleLbl="node1" presStyleIdx="0" presStyleCnt="2">
        <dgm:presLayoutVars>
          <dgm:bulletEnabled val="1"/>
        </dgm:presLayoutVars>
      </dgm:prSet>
      <dgm:spPr/>
      <dgm:t>
        <a:bodyPr/>
        <a:lstStyle/>
        <a:p>
          <a:endParaRPr lang="zh-CN" altLang="en-US"/>
        </a:p>
      </dgm:t>
    </dgm:pt>
    <dgm:pt modelId="{DB21B84C-4EA6-452A-8E0B-109A406A0775}" type="pres">
      <dgm:prSet presAssocID="{A0D33E4C-BF38-41EA-B14E-2F612F21992B}" presName="sibTrans" presStyleLbl="sibTrans2D1" presStyleIdx="0" presStyleCnt="1"/>
      <dgm:spPr/>
    </dgm:pt>
    <dgm:pt modelId="{073E1437-5248-4DD7-9BFE-4347A3E9C8C6}" type="pres">
      <dgm:prSet presAssocID="{A0D33E4C-BF38-41EA-B14E-2F612F21992B}" presName="connectorText" presStyleLbl="sibTrans2D1" presStyleIdx="0" presStyleCnt="1"/>
      <dgm:spPr/>
    </dgm:pt>
    <dgm:pt modelId="{6130FF58-6D94-46B2-A3F9-67732239A211}" type="pres">
      <dgm:prSet presAssocID="{0AFFEA55-CEFD-47AC-A523-209A455B8900}" presName="node" presStyleLbl="node1" presStyleIdx="1" presStyleCnt="2">
        <dgm:presLayoutVars>
          <dgm:bulletEnabled val="1"/>
        </dgm:presLayoutVars>
      </dgm:prSet>
      <dgm:spPr/>
      <dgm:t>
        <a:bodyPr/>
        <a:lstStyle/>
        <a:p>
          <a:endParaRPr lang="zh-CN" altLang="en-US"/>
        </a:p>
      </dgm:t>
    </dgm:pt>
  </dgm:ptLst>
  <dgm:cxnLst>
    <dgm:cxn modelId="{AA3E1457-F5E0-4D39-BCA7-FAE5FEACD810}" srcId="{B48F91B6-88E0-4DC8-A578-8E3071877E7B}" destId="{F16F811C-3B13-48D5-B153-19443BD7A28C}" srcOrd="0" destOrd="0" parTransId="{E48A7BA4-3934-4CEC-BBB8-AB8BF3C6CDEA}" sibTransId="{A0D33E4C-BF38-41EA-B14E-2F612F21992B}"/>
    <dgm:cxn modelId="{4E68D51D-0D65-4FDA-B962-E534DE534B8A}" srcId="{B48F91B6-88E0-4DC8-A578-8E3071877E7B}" destId="{0AFFEA55-CEFD-47AC-A523-209A455B8900}" srcOrd="1" destOrd="0" parTransId="{27D58052-C9E6-4261-A6B6-A15805488B50}" sibTransId="{7B631A7C-E5A1-42CD-8AF7-1D053C922EDC}"/>
    <dgm:cxn modelId="{3E8B93B7-5224-4A44-A16C-F5A0CB0A6AA9}" type="presOf" srcId="{A0D33E4C-BF38-41EA-B14E-2F612F21992B}" destId="{DB21B84C-4EA6-452A-8E0B-109A406A0775}" srcOrd="0" destOrd="0" presId="urn:microsoft.com/office/officeart/2005/8/layout/process1"/>
    <dgm:cxn modelId="{5F7CB1D9-1AC4-462B-A7A9-2DCBB2F05C9C}" type="presOf" srcId="{F16F811C-3B13-48D5-B153-19443BD7A28C}" destId="{2AED0691-6520-42BA-B28D-B3C56BF5F64C}" srcOrd="0" destOrd="0" presId="urn:microsoft.com/office/officeart/2005/8/layout/process1"/>
    <dgm:cxn modelId="{CE49544A-D33D-476C-A9DB-5F114539A425}" type="presOf" srcId="{A0D33E4C-BF38-41EA-B14E-2F612F21992B}" destId="{073E1437-5248-4DD7-9BFE-4347A3E9C8C6}" srcOrd="1" destOrd="0" presId="urn:microsoft.com/office/officeart/2005/8/layout/process1"/>
    <dgm:cxn modelId="{C314DD4B-8B24-4EA4-BDB2-3487A030036B}" type="presOf" srcId="{B48F91B6-88E0-4DC8-A578-8E3071877E7B}" destId="{0979F8B5-55CA-431F-9F9B-B74F766DBC9E}" srcOrd="0" destOrd="0" presId="urn:microsoft.com/office/officeart/2005/8/layout/process1"/>
    <dgm:cxn modelId="{55A40816-A1F2-4D04-8E6D-F8EC23FD5EC3}" type="presOf" srcId="{0AFFEA55-CEFD-47AC-A523-209A455B8900}" destId="{6130FF58-6D94-46B2-A3F9-67732239A211}" srcOrd="0" destOrd="0" presId="urn:microsoft.com/office/officeart/2005/8/layout/process1"/>
    <dgm:cxn modelId="{E4372421-ABD7-4E6C-8418-DC5153B1C776}" type="presParOf" srcId="{0979F8B5-55CA-431F-9F9B-B74F766DBC9E}" destId="{2AED0691-6520-42BA-B28D-B3C56BF5F64C}" srcOrd="0" destOrd="0" presId="urn:microsoft.com/office/officeart/2005/8/layout/process1"/>
    <dgm:cxn modelId="{A2338668-5550-44D1-AF8E-586424A29275}" type="presParOf" srcId="{0979F8B5-55CA-431F-9F9B-B74F766DBC9E}" destId="{DB21B84C-4EA6-452A-8E0B-109A406A0775}" srcOrd="1" destOrd="0" presId="urn:microsoft.com/office/officeart/2005/8/layout/process1"/>
    <dgm:cxn modelId="{CC073B50-1DAE-4C8B-B187-E230A8CBB698}" type="presParOf" srcId="{DB21B84C-4EA6-452A-8E0B-109A406A0775}" destId="{073E1437-5248-4DD7-9BFE-4347A3E9C8C6}" srcOrd="0" destOrd="0" presId="urn:microsoft.com/office/officeart/2005/8/layout/process1"/>
    <dgm:cxn modelId="{0284DF86-A20E-4CF3-9E07-A05CC91879F0}" type="presParOf" srcId="{0979F8B5-55CA-431F-9F9B-B74F766DBC9E}" destId="{6130FF58-6D94-46B2-A3F9-67732239A211}" srcOrd="2" destOrd="0" presId="urn:microsoft.com/office/officeart/2005/8/layout/process1"/>
  </dgm:cxnLst>
  <dgm:bg/>
  <dgm:whole/>
</dgm:dataModel>
</file>

<file path=ppt/diagrams/data39.xml><?xml version="1.0" encoding="utf-8"?>
<dgm:dataModel xmlns:dgm="http://schemas.openxmlformats.org/drawingml/2006/diagram" xmlns:a="http://schemas.openxmlformats.org/drawingml/2006/main">
  <dgm:ptLst>
    <dgm:pt modelId="{44527733-6B39-4A59-BEFD-E08368FCF8FB}" type="doc">
      <dgm:prSet loTypeId="urn:microsoft.com/office/officeart/2005/8/layout/process1" loCatId="process" qsTypeId="urn:microsoft.com/office/officeart/2005/8/quickstyle/3d3" qsCatId="3D" csTypeId="urn:microsoft.com/office/officeart/2005/8/colors/accent1_2" csCatId="accent1" phldr="1"/>
      <dgm:spPr/>
    </dgm:pt>
    <dgm:pt modelId="{662FEDFD-2649-443F-8F76-214FD392763A}">
      <dgm:prSet phldrT="[文本]"/>
      <dgm:spPr/>
      <dgm:t>
        <a:bodyPr/>
        <a:lstStyle/>
        <a:p>
          <a:r>
            <a:rPr lang="en-US" altLang="zh-CN" dirty="0" smtClean="0"/>
            <a:t>【</a:t>
          </a:r>
          <a:r>
            <a:rPr lang="zh-CN" dirty="0" smtClean="0"/>
            <a:t>检查几何</a:t>
          </a:r>
          <a:r>
            <a:rPr lang="en-US" altLang="zh-CN" dirty="0" smtClean="0"/>
            <a:t>】</a:t>
          </a:r>
          <a:endParaRPr lang="zh-CN" altLang="en-US" dirty="0"/>
        </a:p>
      </dgm:t>
    </dgm:pt>
    <dgm:pt modelId="{8E72942F-D34F-49BA-A70D-FE5B31E570DC}" type="parTrans" cxnId="{A41639E6-550A-4074-A610-74B21F887CA8}">
      <dgm:prSet/>
      <dgm:spPr/>
      <dgm:t>
        <a:bodyPr/>
        <a:lstStyle/>
        <a:p>
          <a:endParaRPr lang="zh-CN" altLang="en-US"/>
        </a:p>
      </dgm:t>
    </dgm:pt>
    <dgm:pt modelId="{21E133ED-029B-409A-AE7E-BD1B7D7C8FCA}" type="sibTrans" cxnId="{A41639E6-550A-4074-A610-74B21F887CA8}">
      <dgm:prSet/>
      <dgm:spPr/>
      <dgm:t>
        <a:bodyPr/>
        <a:lstStyle/>
        <a:p>
          <a:endParaRPr lang="zh-CN" altLang="en-US"/>
        </a:p>
      </dgm:t>
    </dgm:pt>
    <dgm:pt modelId="{AB52440E-469C-4118-A3B7-C6E88E66D902}">
      <dgm:prSet phldrT="[文本]"/>
      <dgm:spPr/>
      <dgm:t>
        <a:bodyPr/>
        <a:lstStyle/>
        <a:p>
          <a:r>
            <a:rPr lang="en-US" altLang="zh-CN" dirty="0" smtClean="0"/>
            <a:t>【</a:t>
          </a:r>
          <a:r>
            <a:rPr lang="zh-CN" dirty="0" smtClean="0"/>
            <a:t>偏移</a:t>
          </a:r>
          <a:r>
            <a:rPr lang="en-US" altLang="zh-CN" dirty="0" smtClean="0"/>
            <a:t>】</a:t>
          </a:r>
          <a:endParaRPr lang="zh-CN" altLang="en-US" dirty="0"/>
        </a:p>
      </dgm:t>
    </dgm:pt>
    <dgm:pt modelId="{E1B37A26-484B-4BAD-BF83-D537989DE253}" type="parTrans" cxnId="{029EE9C0-40FC-449E-AB59-F93839C90501}">
      <dgm:prSet/>
      <dgm:spPr/>
      <dgm:t>
        <a:bodyPr/>
        <a:lstStyle/>
        <a:p>
          <a:endParaRPr lang="zh-CN" altLang="en-US"/>
        </a:p>
      </dgm:t>
    </dgm:pt>
    <dgm:pt modelId="{4F5C021B-84E4-415E-AB80-DFB8AEE2CA26}" type="sibTrans" cxnId="{029EE9C0-40FC-449E-AB59-F93839C90501}">
      <dgm:prSet/>
      <dgm:spPr/>
      <dgm:t>
        <a:bodyPr/>
        <a:lstStyle/>
        <a:p>
          <a:endParaRPr lang="zh-CN" altLang="en-US"/>
        </a:p>
      </dgm:t>
    </dgm:pt>
    <dgm:pt modelId="{72C813D1-6924-4489-9C6E-26107790FB01}" type="pres">
      <dgm:prSet presAssocID="{44527733-6B39-4A59-BEFD-E08368FCF8FB}" presName="Name0" presStyleCnt="0">
        <dgm:presLayoutVars>
          <dgm:dir/>
          <dgm:resizeHandles val="exact"/>
        </dgm:presLayoutVars>
      </dgm:prSet>
      <dgm:spPr/>
    </dgm:pt>
    <dgm:pt modelId="{A18FDB8E-39B0-4658-869B-4F28ABBCCE3B}" type="pres">
      <dgm:prSet presAssocID="{662FEDFD-2649-443F-8F76-214FD392763A}" presName="node" presStyleLbl="node1" presStyleIdx="0" presStyleCnt="2">
        <dgm:presLayoutVars>
          <dgm:bulletEnabled val="1"/>
        </dgm:presLayoutVars>
      </dgm:prSet>
      <dgm:spPr/>
      <dgm:t>
        <a:bodyPr/>
        <a:lstStyle/>
        <a:p>
          <a:endParaRPr lang="zh-CN" altLang="en-US"/>
        </a:p>
      </dgm:t>
    </dgm:pt>
    <dgm:pt modelId="{4642767B-C8BF-41F2-9FCD-88AFAAC74A8A}" type="pres">
      <dgm:prSet presAssocID="{21E133ED-029B-409A-AE7E-BD1B7D7C8FCA}" presName="sibTrans" presStyleLbl="sibTrans2D1" presStyleIdx="0" presStyleCnt="1"/>
      <dgm:spPr/>
    </dgm:pt>
    <dgm:pt modelId="{1138610F-0664-4D41-8997-54FC8120807A}" type="pres">
      <dgm:prSet presAssocID="{21E133ED-029B-409A-AE7E-BD1B7D7C8FCA}" presName="connectorText" presStyleLbl="sibTrans2D1" presStyleIdx="0" presStyleCnt="1"/>
      <dgm:spPr/>
    </dgm:pt>
    <dgm:pt modelId="{44A34F98-8E85-41A7-ABE6-4BCA9644E3C0}" type="pres">
      <dgm:prSet presAssocID="{AB52440E-469C-4118-A3B7-C6E88E66D902}" presName="node" presStyleLbl="node1" presStyleIdx="1" presStyleCnt="2">
        <dgm:presLayoutVars>
          <dgm:bulletEnabled val="1"/>
        </dgm:presLayoutVars>
      </dgm:prSet>
      <dgm:spPr/>
      <dgm:t>
        <a:bodyPr/>
        <a:lstStyle/>
        <a:p>
          <a:endParaRPr lang="zh-CN" altLang="en-US"/>
        </a:p>
      </dgm:t>
    </dgm:pt>
  </dgm:ptLst>
  <dgm:cxnLst>
    <dgm:cxn modelId="{8015899F-8101-4F01-92EC-F0ABFECDA7C2}" type="presOf" srcId="{21E133ED-029B-409A-AE7E-BD1B7D7C8FCA}" destId="{4642767B-C8BF-41F2-9FCD-88AFAAC74A8A}" srcOrd="0" destOrd="0" presId="urn:microsoft.com/office/officeart/2005/8/layout/process1"/>
    <dgm:cxn modelId="{A41639E6-550A-4074-A610-74B21F887CA8}" srcId="{44527733-6B39-4A59-BEFD-E08368FCF8FB}" destId="{662FEDFD-2649-443F-8F76-214FD392763A}" srcOrd="0" destOrd="0" parTransId="{8E72942F-D34F-49BA-A70D-FE5B31E570DC}" sibTransId="{21E133ED-029B-409A-AE7E-BD1B7D7C8FCA}"/>
    <dgm:cxn modelId="{AA685DA5-814B-426B-A4E6-A60C88140886}" type="presOf" srcId="{44527733-6B39-4A59-BEFD-E08368FCF8FB}" destId="{72C813D1-6924-4489-9C6E-26107790FB01}" srcOrd="0" destOrd="0" presId="urn:microsoft.com/office/officeart/2005/8/layout/process1"/>
    <dgm:cxn modelId="{5BC23139-14B7-4E5E-A3A2-55747FE63A6B}" type="presOf" srcId="{21E133ED-029B-409A-AE7E-BD1B7D7C8FCA}" destId="{1138610F-0664-4D41-8997-54FC8120807A}" srcOrd="1" destOrd="0" presId="urn:microsoft.com/office/officeart/2005/8/layout/process1"/>
    <dgm:cxn modelId="{B98CA281-0ADB-42B0-BA98-11832514E157}" type="presOf" srcId="{AB52440E-469C-4118-A3B7-C6E88E66D902}" destId="{44A34F98-8E85-41A7-ABE6-4BCA9644E3C0}" srcOrd="0" destOrd="0" presId="urn:microsoft.com/office/officeart/2005/8/layout/process1"/>
    <dgm:cxn modelId="{95C394A6-8716-43EF-B6AD-DCFCC8EA2409}" type="presOf" srcId="{662FEDFD-2649-443F-8F76-214FD392763A}" destId="{A18FDB8E-39B0-4658-869B-4F28ABBCCE3B}" srcOrd="0" destOrd="0" presId="urn:microsoft.com/office/officeart/2005/8/layout/process1"/>
    <dgm:cxn modelId="{029EE9C0-40FC-449E-AB59-F93839C90501}" srcId="{44527733-6B39-4A59-BEFD-E08368FCF8FB}" destId="{AB52440E-469C-4118-A3B7-C6E88E66D902}" srcOrd="1" destOrd="0" parTransId="{E1B37A26-484B-4BAD-BF83-D537989DE253}" sibTransId="{4F5C021B-84E4-415E-AB80-DFB8AEE2CA26}"/>
    <dgm:cxn modelId="{153DAC1F-D925-4690-AA9B-AD7C850E5E80}" type="presParOf" srcId="{72C813D1-6924-4489-9C6E-26107790FB01}" destId="{A18FDB8E-39B0-4658-869B-4F28ABBCCE3B}" srcOrd="0" destOrd="0" presId="urn:microsoft.com/office/officeart/2005/8/layout/process1"/>
    <dgm:cxn modelId="{8014BE38-5774-4FF9-AB95-7312EF0E6FD3}" type="presParOf" srcId="{72C813D1-6924-4489-9C6E-26107790FB01}" destId="{4642767B-C8BF-41F2-9FCD-88AFAAC74A8A}" srcOrd="1" destOrd="0" presId="urn:microsoft.com/office/officeart/2005/8/layout/process1"/>
    <dgm:cxn modelId="{2C8A03F7-86A2-4C97-B1FB-BFB6683F0BE2}" type="presParOf" srcId="{4642767B-C8BF-41F2-9FCD-88AFAAC74A8A}" destId="{1138610F-0664-4D41-8997-54FC8120807A}" srcOrd="0" destOrd="0" presId="urn:microsoft.com/office/officeart/2005/8/layout/process1"/>
    <dgm:cxn modelId="{172F3287-5B2D-444E-9C89-7F08EF457C85}" type="presParOf" srcId="{72C813D1-6924-4489-9C6E-26107790FB01}" destId="{44A34F98-8E85-41A7-ABE6-4BCA9644E3C0}" srcOrd="2" destOrd="0" presId="urn:microsoft.com/office/officeart/2005/8/layout/process1"/>
  </dgm:cxnLst>
  <dgm:bg/>
  <dgm:whole/>
</dgm:dataModel>
</file>

<file path=ppt/diagrams/data4.xml><?xml version="1.0" encoding="utf-8"?>
<dgm:dataModel xmlns:dgm="http://schemas.openxmlformats.org/drawingml/2006/diagram" xmlns:a="http://schemas.openxmlformats.org/drawingml/2006/main">
  <dgm:ptLst>
    <dgm:pt modelId="{0D4F31D0-9E89-4AB8-8AB5-E7511712BEBD}" type="doc">
      <dgm:prSet loTypeId="urn:microsoft.com/office/officeart/2005/8/layout/process1" loCatId="process" qsTypeId="urn:microsoft.com/office/officeart/2005/8/quickstyle/3d3" qsCatId="3D" csTypeId="urn:microsoft.com/office/officeart/2005/8/colors/accent1_2" csCatId="accent1" phldr="1"/>
      <dgm:spPr/>
    </dgm:pt>
    <dgm:pt modelId="{62D79DE6-3C3B-4B2E-B0DE-E9355F95B78F}">
      <dgm:prSet phldrT="[文本]"/>
      <dgm:spPr/>
      <dgm:t>
        <a:bodyPr/>
        <a:lstStyle/>
        <a:p>
          <a:r>
            <a:rPr lang="en-US" altLang="zh-CN" dirty="0" smtClean="0"/>
            <a:t>【</a:t>
          </a:r>
          <a:r>
            <a:rPr lang="zh-CN" altLang="en-US" dirty="0" smtClean="0"/>
            <a:t>单位</a:t>
          </a:r>
          <a:r>
            <a:rPr lang="en-US" altLang="zh-CN" dirty="0" smtClean="0"/>
            <a:t>】</a:t>
          </a:r>
          <a:endParaRPr lang="zh-CN" altLang="en-US" dirty="0"/>
        </a:p>
      </dgm:t>
    </dgm:pt>
    <dgm:pt modelId="{CB100754-12C6-49DC-BE02-0F4A3A2CD74C}" type="parTrans" cxnId="{B11574E8-DA30-47C4-AFF0-BFB9F16E3CE0}">
      <dgm:prSet/>
      <dgm:spPr/>
      <dgm:t>
        <a:bodyPr/>
        <a:lstStyle/>
        <a:p>
          <a:endParaRPr lang="zh-CN" altLang="en-US"/>
        </a:p>
      </dgm:t>
    </dgm:pt>
    <dgm:pt modelId="{237C9E11-5308-4809-8D4B-7602FD7A97D5}" type="sibTrans" cxnId="{B11574E8-DA30-47C4-AFF0-BFB9F16E3CE0}">
      <dgm:prSet/>
      <dgm:spPr/>
      <dgm:t>
        <a:bodyPr/>
        <a:lstStyle/>
        <a:p>
          <a:endParaRPr lang="zh-CN" altLang="en-US"/>
        </a:p>
      </dgm:t>
    </dgm:pt>
    <dgm:pt modelId="{61490A3A-EB17-4D25-A4D7-34D1E67700EF}">
      <dgm:prSet phldrT="[文本]"/>
      <dgm:spPr/>
      <dgm:t>
        <a:bodyPr/>
        <a:lstStyle/>
        <a:p>
          <a:r>
            <a:rPr lang="en-US" altLang="zh-CN" dirty="0" smtClean="0"/>
            <a:t>【</a:t>
          </a:r>
          <a:r>
            <a:rPr lang="zh-CN" altLang="en-US" dirty="0" smtClean="0"/>
            <a:t>长度</a:t>
          </a:r>
          <a:r>
            <a:rPr lang="en-US" altLang="zh-CN" dirty="0" smtClean="0"/>
            <a:t>】</a:t>
          </a:r>
          <a:endParaRPr lang="zh-CN" altLang="en-US" dirty="0"/>
        </a:p>
      </dgm:t>
    </dgm:pt>
    <dgm:pt modelId="{839DDDE9-A47C-4A77-BA42-23F81C1C1C0E}" type="parTrans" cxnId="{D31CEDB4-5E94-438D-862E-082C0A4827D9}">
      <dgm:prSet/>
      <dgm:spPr/>
      <dgm:t>
        <a:bodyPr/>
        <a:lstStyle/>
        <a:p>
          <a:endParaRPr lang="zh-CN" altLang="en-US"/>
        </a:p>
      </dgm:t>
    </dgm:pt>
    <dgm:pt modelId="{B6211AC1-6149-4DDC-BDAF-CAE6E5898641}" type="sibTrans" cxnId="{D31CEDB4-5E94-438D-862E-082C0A4827D9}">
      <dgm:prSet/>
      <dgm:spPr/>
      <dgm:t>
        <a:bodyPr/>
        <a:lstStyle/>
        <a:p>
          <a:endParaRPr lang="zh-CN" altLang="en-US"/>
        </a:p>
      </dgm:t>
    </dgm:pt>
    <dgm:pt modelId="{75911808-CAAA-481D-8CE9-923189A60FC9}" type="pres">
      <dgm:prSet presAssocID="{0D4F31D0-9E89-4AB8-8AB5-E7511712BEBD}" presName="Name0" presStyleCnt="0">
        <dgm:presLayoutVars>
          <dgm:dir/>
          <dgm:resizeHandles val="exact"/>
        </dgm:presLayoutVars>
      </dgm:prSet>
      <dgm:spPr/>
    </dgm:pt>
    <dgm:pt modelId="{2ABB7A7E-858D-4B46-85A1-C918C8C2D1AD}" type="pres">
      <dgm:prSet presAssocID="{62D79DE6-3C3B-4B2E-B0DE-E9355F95B78F}" presName="node" presStyleLbl="node1" presStyleIdx="0" presStyleCnt="2">
        <dgm:presLayoutVars>
          <dgm:bulletEnabled val="1"/>
        </dgm:presLayoutVars>
      </dgm:prSet>
      <dgm:spPr/>
      <dgm:t>
        <a:bodyPr/>
        <a:lstStyle/>
        <a:p>
          <a:endParaRPr lang="zh-CN" altLang="en-US"/>
        </a:p>
      </dgm:t>
    </dgm:pt>
    <dgm:pt modelId="{DA59A8F6-F701-4977-A2FA-19CBA4969093}" type="pres">
      <dgm:prSet presAssocID="{237C9E11-5308-4809-8D4B-7602FD7A97D5}" presName="sibTrans" presStyleLbl="sibTrans2D1" presStyleIdx="0" presStyleCnt="1"/>
      <dgm:spPr/>
      <dgm:t>
        <a:bodyPr/>
        <a:lstStyle/>
        <a:p>
          <a:endParaRPr lang="zh-CN" altLang="en-US"/>
        </a:p>
      </dgm:t>
    </dgm:pt>
    <dgm:pt modelId="{D9404156-6F10-4992-A36A-67464FB13C46}" type="pres">
      <dgm:prSet presAssocID="{237C9E11-5308-4809-8D4B-7602FD7A97D5}" presName="connectorText" presStyleLbl="sibTrans2D1" presStyleIdx="0" presStyleCnt="1"/>
      <dgm:spPr/>
      <dgm:t>
        <a:bodyPr/>
        <a:lstStyle/>
        <a:p>
          <a:endParaRPr lang="zh-CN" altLang="en-US"/>
        </a:p>
      </dgm:t>
    </dgm:pt>
    <dgm:pt modelId="{9721969B-4AB2-43BE-B976-6731CC80B1D4}" type="pres">
      <dgm:prSet presAssocID="{61490A3A-EB17-4D25-A4D7-34D1E67700EF}" presName="node" presStyleLbl="node1" presStyleIdx="1" presStyleCnt="2">
        <dgm:presLayoutVars>
          <dgm:bulletEnabled val="1"/>
        </dgm:presLayoutVars>
      </dgm:prSet>
      <dgm:spPr/>
      <dgm:t>
        <a:bodyPr/>
        <a:lstStyle/>
        <a:p>
          <a:endParaRPr lang="zh-CN" altLang="en-US"/>
        </a:p>
      </dgm:t>
    </dgm:pt>
  </dgm:ptLst>
  <dgm:cxnLst>
    <dgm:cxn modelId="{DECDF43A-E437-459F-926B-4084CBDA7CF0}" type="presOf" srcId="{62D79DE6-3C3B-4B2E-B0DE-E9355F95B78F}" destId="{2ABB7A7E-858D-4B46-85A1-C918C8C2D1AD}" srcOrd="0" destOrd="0" presId="urn:microsoft.com/office/officeart/2005/8/layout/process1"/>
    <dgm:cxn modelId="{B11574E8-DA30-47C4-AFF0-BFB9F16E3CE0}" srcId="{0D4F31D0-9E89-4AB8-8AB5-E7511712BEBD}" destId="{62D79DE6-3C3B-4B2E-B0DE-E9355F95B78F}" srcOrd="0" destOrd="0" parTransId="{CB100754-12C6-49DC-BE02-0F4A3A2CD74C}" sibTransId="{237C9E11-5308-4809-8D4B-7602FD7A97D5}"/>
    <dgm:cxn modelId="{D31CEDB4-5E94-438D-862E-082C0A4827D9}" srcId="{0D4F31D0-9E89-4AB8-8AB5-E7511712BEBD}" destId="{61490A3A-EB17-4D25-A4D7-34D1E67700EF}" srcOrd="1" destOrd="0" parTransId="{839DDDE9-A47C-4A77-BA42-23F81C1C1C0E}" sibTransId="{B6211AC1-6149-4DDC-BDAF-CAE6E5898641}"/>
    <dgm:cxn modelId="{E614F935-F19E-4FD0-BE1E-3EF83FE061C0}" type="presOf" srcId="{237C9E11-5308-4809-8D4B-7602FD7A97D5}" destId="{DA59A8F6-F701-4977-A2FA-19CBA4969093}" srcOrd="0" destOrd="0" presId="urn:microsoft.com/office/officeart/2005/8/layout/process1"/>
    <dgm:cxn modelId="{351400DC-63C6-4187-B580-D8DF778E7583}" type="presOf" srcId="{61490A3A-EB17-4D25-A4D7-34D1E67700EF}" destId="{9721969B-4AB2-43BE-B976-6731CC80B1D4}" srcOrd="0" destOrd="0" presId="urn:microsoft.com/office/officeart/2005/8/layout/process1"/>
    <dgm:cxn modelId="{8E97A1E7-DAE7-44A4-B212-F2BC7D48CA29}" type="presOf" srcId="{0D4F31D0-9E89-4AB8-8AB5-E7511712BEBD}" destId="{75911808-CAAA-481D-8CE9-923189A60FC9}" srcOrd="0" destOrd="0" presId="urn:microsoft.com/office/officeart/2005/8/layout/process1"/>
    <dgm:cxn modelId="{FB4B0E8B-6E3B-40AB-8FDD-671CA6B5CDBB}" type="presOf" srcId="{237C9E11-5308-4809-8D4B-7602FD7A97D5}" destId="{D9404156-6F10-4992-A36A-67464FB13C46}" srcOrd="1" destOrd="0" presId="urn:microsoft.com/office/officeart/2005/8/layout/process1"/>
    <dgm:cxn modelId="{699C8C8E-A84B-467C-AA9E-CA5C489F0BE2}" type="presParOf" srcId="{75911808-CAAA-481D-8CE9-923189A60FC9}" destId="{2ABB7A7E-858D-4B46-85A1-C918C8C2D1AD}" srcOrd="0" destOrd="0" presId="urn:microsoft.com/office/officeart/2005/8/layout/process1"/>
    <dgm:cxn modelId="{5CCBC078-1F31-405E-9D1C-F114D97E4A15}" type="presParOf" srcId="{75911808-CAAA-481D-8CE9-923189A60FC9}" destId="{DA59A8F6-F701-4977-A2FA-19CBA4969093}" srcOrd="1" destOrd="0" presId="urn:microsoft.com/office/officeart/2005/8/layout/process1"/>
    <dgm:cxn modelId="{668436E9-5E66-4FB9-8CFF-8EF3B73B910B}" type="presParOf" srcId="{DA59A8F6-F701-4977-A2FA-19CBA4969093}" destId="{D9404156-6F10-4992-A36A-67464FB13C46}" srcOrd="0" destOrd="0" presId="urn:microsoft.com/office/officeart/2005/8/layout/process1"/>
    <dgm:cxn modelId="{F777A6D4-89E2-489C-9381-509196EB25E8}" type="presParOf" srcId="{75911808-CAAA-481D-8CE9-923189A60FC9}" destId="{9721969B-4AB2-43BE-B976-6731CC80B1D4}" srcOrd="2" destOrd="0" presId="urn:microsoft.com/office/officeart/2005/8/layout/process1"/>
  </dgm:cxnLst>
  <dgm:bg/>
  <dgm:whole/>
</dgm:dataModel>
</file>

<file path=ppt/diagrams/data40.xml><?xml version="1.0" encoding="utf-8"?>
<dgm:dataModel xmlns:dgm="http://schemas.openxmlformats.org/drawingml/2006/diagram" xmlns:a="http://schemas.openxmlformats.org/drawingml/2006/main">
  <dgm:ptLst>
    <dgm:pt modelId="{72176F9D-6F0F-4FD3-BD86-DBFBC20513D6}" type="doc">
      <dgm:prSet loTypeId="urn:microsoft.com/office/officeart/2005/8/layout/process1" loCatId="process" qsTypeId="urn:microsoft.com/office/officeart/2005/8/quickstyle/3d3" qsCatId="3D" csTypeId="urn:microsoft.com/office/officeart/2005/8/colors/accent1_2" csCatId="accent1" phldr="1"/>
      <dgm:spPr/>
    </dgm:pt>
    <dgm:pt modelId="{E45EDBB7-0533-488F-8D31-3D6553D070D6}">
      <dgm:prSet phldrT="[文本]"/>
      <dgm:spPr/>
      <dgm:t>
        <a:bodyPr/>
        <a:lstStyle/>
        <a:p>
          <a:r>
            <a:rPr lang="en-US" altLang="zh-CN" dirty="0" smtClean="0"/>
            <a:t>【</a:t>
          </a:r>
          <a:r>
            <a:rPr lang="zh-CN" dirty="0" smtClean="0"/>
            <a:t>检查几何</a:t>
          </a:r>
          <a:r>
            <a:rPr lang="en-US" altLang="zh-CN" dirty="0" smtClean="0"/>
            <a:t>】</a:t>
          </a:r>
          <a:endParaRPr lang="zh-CN" altLang="en-US" dirty="0"/>
        </a:p>
      </dgm:t>
    </dgm:pt>
    <dgm:pt modelId="{8DD079A1-2DA8-48DC-BF4B-D4FC2FD965BD}" type="parTrans" cxnId="{13EA4F63-AE29-46FE-8FAC-F9CBA421D02D}">
      <dgm:prSet/>
      <dgm:spPr/>
      <dgm:t>
        <a:bodyPr/>
        <a:lstStyle/>
        <a:p>
          <a:endParaRPr lang="zh-CN" altLang="en-US"/>
        </a:p>
      </dgm:t>
    </dgm:pt>
    <dgm:pt modelId="{1BAEEAF9-DDC6-477D-881E-A57428023011}" type="sibTrans" cxnId="{13EA4F63-AE29-46FE-8FAC-F9CBA421D02D}">
      <dgm:prSet/>
      <dgm:spPr/>
      <dgm:t>
        <a:bodyPr/>
        <a:lstStyle/>
        <a:p>
          <a:endParaRPr lang="zh-CN" altLang="en-US"/>
        </a:p>
      </dgm:t>
    </dgm:pt>
    <dgm:pt modelId="{BDAE97BA-B3B2-4280-8713-CADC504D02B1}">
      <dgm:prSet phldrT="[文本]"/>
      <dgm:spPr/>
      <dgm:t>
        <a:bodyPr/>
        <a:lstStyle/>
        <a:p>
          <a:r>
            <a:rPr lang="en-US" altLang="zh-CN" dirty="0" smtClean="0"/>
            <a:t>【</a:t>
          </a:r>
          <a:r>
            <a:rPr lang="zh-CN" dirty="0" smtClean="0"/>
            <a:t>半径</a:t>
          </a:r>
          <a:r>
            <a:rPr lang="en-US" altLang="zh-CN" dirty="0" smtClean="0"/>
            <a:t>】</a:t>
          </a:r>
          <a:endParaRPr lang="zh-CN" altLang="en-US" dirty="0"/>
        </a:p>
      </dgm:t>
    </dgm:pt>
    <dgm:pt modelId="{66D0DE3B-AA67-49BF-B5CF-977D347D8DF7}" type="parTrans" cxnId="{15B98089-1D72-4E8F-BA63-49DB9A8A5B4B}">
      <dgm:prSet/>
      <dgm:spPr/>
      <dgm:t>
        <a:bodyPr/>
        <a:lstStyle/>
        <a:p>
          <a:endParaRPr lang="zh-CN" altLang="en-US"/>
        </a:p>
      </dgm:t>
    </dgm:pt>
    <dgm:pt modelId="{5581F843-A74C-4742-B87D-915A66AC56FB}" type="sibTrans" cxnId="{15B98089-1D72-4E8F-BA63-49DB9A8A5B4B}">
      <dgm:prSet/>
      <dgm:spPr/>
      <dgm:t>
        <a:bodyPr/>
        <a:lstStyle/>
        <a:p>
          <a:endParaRPr lang="zh-CN" altLang="en-US"/>
        </a:p>
      </dgm:t>
    </dgm:pt>
    <dgm:pt modelId="{8AD815CD-57E1-4E9B-9015-2EB0DC9C1793}" type="pres">
      <dgm:prSet presAssocID="{72176F9D-6F0F-4FD3-BD86-DBFBC20513D6}" presName="Name0" presStyleCnt="0">
        <dgm:presLayoutVars>
          <dgm:dir/>
          <dgm:resizeHandles val="exact"/>
        </dgm:presLayoutVars>
      </dgm:prSet>
      <dgm:spPr/>
    </dgm:pt>
    <dgm:pt modelId="{D4FC48AE-F7D7-4C53-83F7-104A4D37D50E}" type="pres">
      <dgm:prSet presAssocID="{E45EDBB7-0533-488F-8D31-3D6553D070D6}" presName="node" presStyleLbl="node1" presStyleIdx="0" presStyleCnt="2">
        <dgm:presLayoutVars>
          <dgm:bulletEnabled val="1"/>
        </dgm:presLayoutVars>
      </dgm:prSet>
      <dgm:spPr/>
      <dgm:t>
        <a:bodyPr/>
        <a:lstStyle/>
        <a:p>
          <a:endParaRPr lang="zh-CN" altLang="en-US"/>
        </a:p>
      </dgm:t>
    </dgm:pt>
    <dgm:pt modelId="{1FA29D21-F7EE-4E05-8A8B-FDA86DA5B930}" type="pres">
      <dgm:prSet presAssocID="{1BAEEAF9-DDC6-477D-881E-A57428023011}" presName="sibTrans" presStyleLbl="sibTrans2D1" presStyleIdx="0" presStyleCnt="1"/>
      <dgm:spPr/>
    </dgm:pt>
    <dgm:pt modelId="{2C544DE2-2560-419D-9CF6-8F990449BCF5}" type="pres">
      <dgm:prSet presAssocID="{1BAEEAF9-DDC6-477D-881E-A57428023011}" presName="connectorText" presStyleLbl="sibTrans2D1" presStyleIdx="0" presStyleCnt="1"/>
      <dgm:spPr/>
    </dgm:pt>
    <dgm:pt modelId="{2EBB414E-AEEB-4C39-A933-8582D999258A}" type="pres">
      <dgm:prSet presAssocID="{BDAE97BA-B3B2-4280-8713-CADC504D02B1}" presName="node" presStyleLbl="node1" presStyleIdx="1" presStyleCnt="2">
        <dgm:presLayoutVars>
          <dgm:bulletEnabled val="1"/>
        </dgm:presLayoutVars>
      </dgm:prSet>
      <dgm:spPr/>
      <dgm:t>
        <a:bodyPr/>
        <a:lstStyle/>
        <a:p>
          <a:endParaRPr lang="zh-CN" altLang="en-US"/>
        </a:p>
      </dgm:t>
    </dgm:pt>
  </dgm:ptLst>
  <dgm:cxnLst>
    <dgm:cxn modelId="{ECD31D3E-6ADF-44EC-8ACB-FDB9BC289D83}" type="presOf" srcId="{72176F9D-6F0F-4FD3-BD86-DBFBC20513D6}" destId="{8AD815CD-57E1-4E9B-9015-2EB0DC9C1793}" srcOrd="0" destOrd="0" presId="urn:microsoft.com/office/officeart/2005/8/layout/process1"/>
    <dgm:cxn modelId="{E1E9E45E-FD66-4A7F-A240-1549C16E47D1}" type="presOf" srcId="{E45EDBB7-0533-488F-8D31-3D6553D070D6}" destId="{D4FC48AE-F7D7-4C53-83F7-104A4D37D50E}" srcOrd="0" destOrd="0" presId="urn:microsoft.com/office/officeart/2005/8/layout/process1"/>
    <dgm:cxn modelId="{7C242EDB-B0B7-450A-9FCE-7E0BCAB41FAD}" type="presOf" srcId="{1BAEEAF9-DDC6-477D-881E-A57428023011}" destId="{1FA29D21-F7EE-4E05-8A8B-FDA86DA5B930}" srcOrd="0" destOrd="0" presId="urn:microsoft.com/office/officeart/2005/8/layout/process1"/>
    <dgm:cxn modelId="{13EA4F63-AE29-46FE-8FAC-F9CBA421D02D}" srcId="{72176F9D-6F0F-4FD3-BD86-DBFBC20513D6}" destId="{E45EDBB7-0533-488F-8D31-3D6553D070D6}" srcOrd="0" destOrd="0" parTransId="{8DD079A1-2DA8-48DC-BF4B-D4FC2FD965BD}" sibTransId="{1BAEEAF9-DDC6-477D-881E-A57428023011}"/>
    <dgm:cxn modelId="{15B98089-1D72-4E8F-BA63-49DB9A8A5B4B}" srcId="{72176F9D-6F0F-4FD3-BD86-DBFBC20513D6}" destId="{BDAE97BA-B3B2-4280-8713-CADC504D02B1}" srcOrd="1" destOrd="0" parTransId="{66D0DE3B-AA67-49BF-B5CF-977D347D8DF7}" sibTransId="{5581F843-A74C-4742-B87D-915A66AC56FB}"/>
    <dgm:cxn modelId="{090FD482-67A8-49E3-A2F0-CBDDE5DCB516}" type="presOf" srcId="{BDAE97BA-B3B2-4280-8713-CADC504D02B1}" destId="{2EBB414E-AEEB-4C39-A933-8582D999258A}" srcOrd="0" destOrd="0" presId="urn:microsoft.com/office/officeart/2005/8/layout/process1"/>
    <dgm:cxn modelId="{32DB3916-E500-4712-9F9C-8E772DDECD9E}" type="presOf" srcId="{1BAEEAF9-DDC6-477D-881E-A57428023011}" destId="{2C544DE2-2560-419D-9CF6-8F990449BCF5}" srcOrd="1" destOrd="0" presId="urn:microsoft.com/office/officeart/2005/8/layout/process1"/>
    <dgm:cxn modelId="{F8C79584-EDB2-4100-A836-2F0E4E9254F0}" type="presParOf" srcId="{8AD815CD-57E1-4E9B-9015-2EB0DC9C1793}" destId="{D4FC48AE-F7D7-4C53-83F7-104A4D37D50E}" srcOrd="0" destOrd="0" presId="urn:microsoft.com/office/officeart/2005/8/layout/process1"/>
    <dgm:cxn modelId="{DC5F6A0C-CBCF-402F-A72A-2104D0DB9ECF}" type="presParOf" srcId="{8AD815CD-57E1-4E9B-9015-2EB0DC9C1793}" destId="{1FA29D21-F7EE-4E05-8A8B-FDA86DA5B930}" srcOrd="1" destOrd="0" presId="urn:microsoft.com/office/officeart/2005/8/layout/process1"/>
    <dgm:cxn modelId="{05E61B3D-8FCE-417F-8CB8-C997CF2863B1}" type="presParOf" srcId="{1FA29D21-F7EE-4E05-8A8B-FDA86DA5B930}" destId="{2C544DE2-2560-419D-9CF6-8F990449BCF5}" srcOrd="0" destOrd="0" presId="urn:microsoft.com/office/officeart/2005/8/layout/process1"/>
    <dgm:cxn modelId="{D4725519-9FBB-47FF-A941-9B64BE6BB6FF}" type="presParOf" srcId="{8AD815CD-57E1-4E9B-9015-2EB0DC9C1793}" destId="{2EBB414E-AEEB-4C39-A933-8582D999258A}" srcOrd="2" destOrd="0" presId="urn:microsoft.com/office/officeart/2005/8/layout/process1"/>
  </dgm:cxnLst>
  <dgm:bg/>
  <dgm:whole/>
</dgm:dataModel>
</file>

<file path=ppt/diagrams/data41.xml><?xml version="1.0" encoding="utf-8"?>
<dgm:dataModel xmlns:dgm="http://schemas.openxmlformats.org/drawingml/2006/diagram" xmlns:a="http://schemas.openxmlformats.org/drawingml/2006/main">
  <dgm:ptLst>
    <dgm:pt modelId="{EA372357-A532-4A12-9D0A-744F5351C02D}" type="doc">
      <dgm:prSet loTypeId="urn:microsoft.com/office/officeart/2005/8/layout/process1" loCatId="process" qsTypeId="urn:microsoft.com/office/officeart/2005/8/quickstyle/3d3" qsCatId="3D" csTypeId="urn:microsoft.com/office/officeart/2005/8/colors/accent1_2" csCatId="accent1" phldr="1"/>
      <dgm:spPr/>
    </dgm:pt>
    <dgm:pt modelId="{F872CDCC-63D3-4403-9DE3-00EA1AEDB98F}">
      <dgm:prSet phldrT="[文本]"/>
      <dgm:spPr/>
      <dgm:t>
        <a:bodyPr/>
        <a:lstStyle/>
        <a:p>
          <a:r>
            <a:rPr lang="en-US" altLang="zh-CN" dirty="0" smtClean="0"/>
            <a:t>【</a:t>
          </a:r>
          <a:r>
            <a:rPr lang="zh-CN" dirty="0" smtClean="0"/>
            <a:t>检查几何</a:t>
          </a:r>
          <a:r>
            <a:rPr lang="en-US" altLang="zh-CN" dirty="0" smtClean="0"/>
            <a:t>】</a:t>
          </a:r>
          <a:endParaRPr lang="zh-CN" altLang="en-US" dirty="0"/>
        </a:p>
      </dgm:t>
    </dgm:pt>
    <dgm:pt modelId="{B6C6E1FE-03ED-4678-AB65-2753149C8DB2}" type="parTrans" cxnId="{656D63DF-705A-4EC6-8431-41367C632FD5}">
      <dgm:prSet/>
      <dgm:spPr/>
      <dgm:t>
        <a:bodyPr/>
        <a:lstStyle/>
        <a:p>
          <a:endParaRPr lang="zh-CN" altLang="en-US"/>
        </a:p>
      </dgm:t>
    </dgm:pt>
    <dgm:pt modelId="{3CB3891E-0A60-46DE-92EE-DEFACE5AE7E6}" type="sibTrans" cxnId="{656D63DF-705A-4EC6-8431-41367C632FD5}">
      <dgm:prSet/>
      <dgm:spPr/>
      <dgm:t>
        <a:bodyPr/>
        <a:lstStyle/>
        <a:p>
          <a:endParaRPr lang="zh-CN" altLang="en-US"/>
        </a:p>
      </dgm:t>
    </dgm:pt>
    <dgm:pt modelId="{775B325D-C1BB-4D1F-8A6D-930F3E6B8250}">
      <dgm:prSet phldrT="[文本]"/>
      <dgm:spPr/>
      <dgm:t>
        <a:bodyPr/>
        <a:lstStyle/>
        <a:p>
          <a:r>
            <a:rPr lang="en-US" altLang="zh-CN" dirty="0" smtClean="0"/>
            <a:t>【</a:t>
          </a:r>
          <a:r>
            <a:rPr lang="zh-CN" dirty="0" smtClean="0"/>
            <a:t>偏差</a:t>
          </a:r>
          <a:r>
            <a:rPr lang="en-US" altLang="zh-CN" dirty="0" smtClean="0"/>
            <a:t>】</a:t>
          </a:r>
          <a:endParaRPr lang="zh-CN" altLang="en-US" dirty="0"/>
        </a:p>
      </dgm:t>
    </dgm:pt>
    <dgm:pt modelId="{691C02D4-B3B2-4130-979A-AE365335B1B7}" type="parTrans" cxnId="{EB01462E-8713-417C-A732-51478B6186A7}">
      <dgm:prSet/>
      <dgm:spPr/>
      <dgm:t>
        <a:bodyPr/>
        <a:lstStyle/>
        <a:p>
          <a:endParaRPr lang="zh-CN" altLang="en-US"/>
        </a:p>
      </dgm:t>
    </dgm:pt>
    <dgm:pt modelId="{F3EC8949-CC35-40F3-8226-CC378CEC01D7}" type="sibTrans" cxnId="{EB01462E-8713-417C-A732-51478B6186A7}">
      <dgm:prSet/>
      <dgm:spPr/>
      <dgm:t>
        <a:bodyPr/>
        <a:lstStyle/>
        <a:p>
          <a:endParaRPr lang="zh-CN" altLang="en-US"/>
        </a:p>
      </dgm:t>
    </dgm:pt>
    <dgm:pt modelId="{2E374698-188F-4604-8A28-029DB96D914F}" type="pres">
      <dgm:prSet presAssocID="{EA372357-A532-4A12-9D0A-744F5351C02D}" presName="Name0" presStyleCnt="0">
        <dgm:presLayoutVars>
          <dgm:dir/>
          <dgm:resizeHandles val="exact"/>
        </dgm:presLayoutVars>
      </dgm:prSet>
      <dgm:spPr/>
    </dgm:pt>
    <dgm:pt modelId="{DF5E42FD-66F5-4F2D-A61E-342928E65961}" type="pres">
      <dgm:prSet presAssocID="{F872CDCC-63D3-4403-9DE3-00EA1AEDB98F}" presName="node" presStyleLbl="node1" presStyleIdx="0" presStyleCnt="2">
        <dgm:presLayoutVars>
          <dgm:bulletEnabled val="1"/>
        </dgm:presLayoutVars>
      </dgm:prSet>
      <dgm:spPr/>
      <dgm:t>
        <a:bodyPr/>
        <a:lstStyle/>
        <a:p>
          <a:endParaRPr lang="zh-CN" altLang="en-US"/>
        </a:p>
      </dgm:t>
    </dgm:pt>
    <dgm:pt modelId="{8D00A19C-DFFB-42AC-9BD2-92BB359ACAA1}" type="pres">
      <dgm:prSet presAssocID="{3CB3891E-0A60-46DE-92EE-DEFACE5AE7E6}" presName="sibTrans" presStyleLbl="sibTrans2D1" presStyleIdx="0" presStyleCnt="1"/>
      <dgm:spPr/>
    </dgm:pt>
    <dgm:pt modelId="{E1632199-5249-42C4-B243-4C91E95E29BB}" type="pres">
      <dgm:prSet presAssocID="{3CB3891E-0A60-46DE-92EE-DEFACE5AE7E6}" presName="connectorText" presStyleLbl="sibTrans2D1" presStyleIdx="0" presStyleCnt="1"/>
      <dgm:spPr/>
    </dgm:pt>
    <dgm:pt modelId="{3A788A73-02B3-42C9-80FC-E9F9253248A8}" type="pres">
      <dgm:prSet presAssocID="{775B325D-C1BB-4D1F-8A6D-930F3E6B8250}" presName="node" presStyleLbl="node1" presStyleIdx="1" presStyleCnt="2">
        <dgm:presLayoutVars>
          <dgm:bulletEnabled val="1"/>
        </dgm:presLayoutVars>
      </dgm:prSet>
      <dgm:spPr/>
      <dgm:t>
        <a:bodyPr/>
        <a:lstStyle/>
        <a:p>
          <a:endParaRPr lang="zh-CN" altLang="en-US"/>
        </a:p>
      </dgm:t>
    </dgm:pt>
  </dgm:ptLst>
  <dgm:cxnLst>
    <dgm:cxn modelId="{23F05E2A-986F-412A-9E79-330A54510F3B}" type="presOf" srcId="{F872CDCC-63D3-4403-9DE3-00EA1AEDB98F}" destId="{DF5E42FD-66F5-4F2D-A61E-342928E65961}" srcOrd="0" destOrd="0" presId="urn:microsoft.com/office/officeart/2005/8/layout/process1"/>
    <dgm:cxn modelId="{452A303D-5205-458A-A10E-868232CD9068}" type="presOf" srcId="{3CB3891E-0A60-46DE-92EE-DEFACE5AE7E6}" destId="{8D00A19C-DFFB-42AC-9BD2-92BB359ACAA1}" srcOrd="0" destOrd="0" presId="urn:microsoft.com/office/officeart/2005/8/layout/process1"/>
    <dgm:cxn modelId="{EB01462E-8713-417C-A732-51478B6186A7}" srcId="{EA372357-A532-4A12-9D0A-744F5351C02D}" destId="{775B325D-C1BB-4D1F-8A6D-930F3E6B8250}" srcOrd="1" destOrd="0" parTransId="{691C02D4-B3B2-4130-979A-AE365335B1B7}" sibTransId="{F3EC8949-CC35-40F3-8226-CC378CEC01D7}"/>
    <dgm:cxn modelId="{DF5B50C6-DB13-4313-8B80-4F710BDB9842}" type="presOf" srcId="{EA372357-A532-4A12-9D0A-744F5351C02D}" destId="{2E374698-188F-4604-8A28-029DB96D914F}" srcOrd="0" destOrd="0" presId="urn:microsoft.com/office/officeart/2005/8/layout/process1"/>
    <dgm:cxn modelId="{7DB6ABD3-24DA-491A-A72C-6EE07292964F}" type="presOf" srcId="{775B325D-C1BB-4D1F-8A6D-930F3E6B8250}" destId="{3A788A73-02B3-42C9-80FC-E9F9253248A8}" srcOrd="0" destOrd="0" presId="urn:microsoft.com/office/officeart/2005/8/layout/process1"/>
    <dgm:cxn modelId="{656D63DF-705A-4EC6-8431-41367C632FD5}" srcId="{EA372357-A532-4A12-9D0A-744F5351C02D}" destId="{F872CDCC-63D3-4403-9DE3-00EA1AEDB98F}" srcOrd="0" destOrd="0" parTransId="{B6C6E1FE-03ED-4678-AB65-2753149C8DB2}" sibTransId="{3CB3891E-0A60-46DE-92EE-DEFACE5AE7E6}"/>
    <dgm:cxn modelId="{6A6E0066-223C-484D-A324-402E60BB5ACF}" type="presOf" srcId="{3CB3891E-0A60-46DE-92EE-DEFACE5AE7E6}" destId="{E1632199-5249-42C4-B243-4C91E95E29BB}" srcOrd="1" destOrd="0" presId="urn:microsoft.com/office/officeart/2005/8/layout/process1"/>
    <dgm:cxn modelId="{8DE4DBBB-1B11-4C96-AF47-06F9F4D036BC}" type="presParOf" srcId="{2E374698-188F-4604-8A28-029DB96D914F}" destId="{DF5E42FD-66F5-4F2D-A61E-342928E65961}" srcOrd="0" destOrd="0" presId="urn:microsoft.com/office/officeart/2005/8/layout/process1"/>
    <dgm:cxn modelId="{48A7C7B7-B6C9-4C13-AF0C-FC8ADD3DED66}" type="presParOf" srcId="{2E374698-188F-4604-8A28-029DB96D914F}" destId="{8D00A19C-DFFB-42AC-9BD2-92BB359ACAA1}" srcOrd="1" destOrd="0" presId="urn:microsoft.com/office/officeart/2005/8/layout/process1"/>
    <dgm:cxn modelId="{A466F02F-302D-4D40-8B7B-C2E24EAB40C3}" type="presParOf" srcId="{8D00A19C-DFFB-42AC-9BD2-92BB359ACAA1}" destId="{E1632199-5249-42C4-B243-4C91E95E29BB}" srcOrd="0" destOrd="0" presId="urn:microsoft.com/office/officeart/2005/8/layout/process1"/>
    <dgm:cxn modelId="{F5EC9D81-7C80-421B-B8E8-7F07931CF143}" type="presParOf" srcId="{2E374698-188F-4604-8A28-029DB96D914F}" destId="{3A788A73-02B3-42C9-80FC-E9F9253248A8}" srcOrd="2" destOrd="0" presId="urn:microsoft.com/office/officeart/2005/8/layout/process1"/>
  </dgm:cxnLst>
  <dgm:bg/>
  <dgm:whole/>
</dgm:dataModel>
</file>

<file path=ppt/diagrams/data42.xml><?xml version="1.0" encoding="utf-8"?>
<dgm:dataModel xmlns:dgm="http://schemas.openxmlformats.org/drawingml/2006/diagram" xmlns:a="http://schemas.openxmlformats.org/drawingml/2006/main">
  <dgm:ptLst>
    <dgm:pt modelId="{965C3F07-4EBA-4547-83EC-54C5B4F10493}" type="doc">
      <dgm:prSet loTypeId="urn:microsoft.com/office/officeart/2005/8/layout/process1" loCatId="process" qsTypeId="urn:microsoft.com/office/officeart/2005/8/quickstyle/3d3" qsCatId="3D" csTypeId="urn:microsoft.com/office/officeart/2005/8/colors/accent1_2" csCatId="accent1" phldr="1"/>
      <dgm:spPr/>
    </dgm:pt>
    <dgm:pt modelId="{2F6FAC81-8A44-472F-9633-78BD1B4154FC}">
      <dgm:prSet phldrT="[文本]"/>
      <dgm:spPr/>
      <dgm:t>
        <a:bodyPr/>
        <a:lstStyle/>
        <a:p>
          <a:r>
            <a:rPr lang="en-US" altLang="zh-CN" dirty="0" smtClean="0"/>
            <a:t>【</a:t>
          </a:r>
          <a:r>
            <a:rPr lang="zh-CN" dirty="0" smtClean="0"/>
            <a:t>检查几何</a:t>
          </a:r>
          <a:r>
            <a:rPr lang="en-US" altLang="zh-CN" dirty="0" smtClean="0"/>
            <a:t>】</a:t>
          </a:r>
          <a:endParaRPr lang="zh-CN" altLang="en-US" dirty="0"/>
        </a:p>
      </dgm:t>
    </dgm:pt>
    <dgm:pt modelId="{66E4D1F3-C24F-4C8A-A4F0-D6EB8430041B}" type="parTrans" cxnId="{1A26C7A0-13B8-425B-ABE3-B190660B65B2}">
      <dgm:prSet/>
      <dgm:spPr/>
      <dgm:t>
        <a:bodyPr/>
        <a:lstStyle/>
        <a:p>
          <a:endParaRPr lang="zh-CN" altLang="en-US"/>
        </a:p>
      </dgm:t>
    </dgm:pt>
    <dgm:pt modelId="{82ECE453-3A34-4F01-BA9F-32C02F5DB891}" type="sibTrans" cxnId="{1A26C7A0-13B8-425B-ABE3-B190660B65B2}">
      <dgm:prSet/>
      <dgm:spPr/>
      <dgm:t>
        <a:bodyPr/>
        <a:lstStyle/>
        <a:p>
          <a:endParaRPr lang="zh-CN" altLang="en-US"/>
        </a:p>
      </dgm:t>
    </dgm:pt>
    <dgm:pt modelId="{5273C30A-9627-4136-AA2B-3002EC5305F3}">
      <dgm:prSet phldrT="[文本]"/>
      <dgm:spPr/>
      <dgm:t>
        <a:bodyPr/>
        <a:lstStyle/>
        <a:p>
          <a:r>
            <a:rPr lang="en-US" altLang="zh-CN" dirty="0" smtClean="0"/>
            <a:t>【</a:t>
          </a:r>
          <a:r>
            <a:rPr lang="zh-CN" dirty="0" smtClean="0"/>
            <a:t>阴影</a:t>
          </a:r>
          <a:r>
            <a:rPr lang="en-US" altLang="zh-CN" dirty="0" smtClean="0"/>
            <a:t>】</a:t>
          </a:r>
          <a:endParaRPr lang="zh-CN" altLang="en-US" dirty="0"/>
        </a:p>
      </dgm:t>
    </dgm:pt>
    <dgm:pt modelId="{70AFCC32-EB5C-4AB6-B367-AEE90BC7E87A}" type="parTrans" cxnId="{6E798BE2-0B7A-494A-B141-441076CAD6FD}">
      <dgm:prSet/>
      <dgm:spPr/>
      <dgm:t>
        <a:bodyPr/>
        <a:lstStyle/>
        <a:p>
          <a:endParaRPr lang="zh-CN" altLang="en-US"/>
        </a:p>
      </dgm:t>
    </dgm:pt>
    <dgm:pt modelId="{E4000EFE-62F3-47C4-A948-BD381012E938}" type="sibTrans" cxnId="{6E798BE2-0B7A-494A-B141-441076CAD6FD}">
      <dgm:prSet/>
      <dgm:spPr/>
      <dgm:t>
        <a:bodyPr/>
        <a:lstStyle/>
        <a:p>
          <a:endParaRPr lang="zh-CN" altLang="en-US"/>
        </a:p>
      </dgm:t>
    </dgm:pt>
    <dgm:pt modelId="{CACA3FF5-7EBE-452F-A47F-9E7CB8079162}" type="pres">
      <dgm:prSet presAssocID="{965C3F07-4EBA-4547-83EC-54C5B4F10493}" presName="Name0" presStyleCnt="0">
        <dgm:presLayoutVars>
          <dgm:dir/>
          <dgm:resizeHandles val="exact"/>
        </dgm:presLayoutVars>
      </dgm:prSet>
      <dgm:spPr/>
    </dgm:pt>
    <dgm:pt modelId="{F6179E25-9479-417E-A8F0-3F6116D5DA97}" type="pres">
      <dgm:prSet presAssocID="{2F6FAC81-8A44-472F-9633-78BD1B4154FC}" presName="node" presStyleLbl="node1" presStyleIdx="0" presStyleCnt="2">
        <dgm:presLayoutVars>
          <dgm:bulletEnabled val="1"/>
        </dgm:presLayoutVars>
      </dgm:prSet>
      <dgm:spPr/>
      <dgm:t>
        <a:bodyPr/>
        <a:lstStyle/>
        <a:p>
          <a:endParaRPr lang="zh-CN" altLang="en-US"/>
        </a:p>
      </dgm:t>
    </dgm:pt>
    <dgm:pt modelId="{6546F918-7758-49C0-9E27-9A90C0FFCBA7}" type="pres">
      <dgm:prSet presAssocID="{82ECE453-3A34-4F01-BA9F-32C02F5DB891}" presName="sibTrans" presStyleLbl="sibTrans2D1" presStyleIdx="0" presStyleCnt="1"/>
      <dgm:spPr/>
    </dgm:pt>
    <dgm:pt modelId="{9DA3FB66-801D-4C26-BE4F-88A565340D39}" type="pres">
      <dgm:prSet presAssocID="{82ECE453-3A34-4F01-BA9F-32C02F5DB891}" presName="connectorText" presStyleLbl="sibTrans2D1" presStyleIdx="0" presStyleCnt="1"/>
      <dgm:spPr/>
    </dgm:pt>
    <dgm:pt modelId="{C22C338D-09AC-442A-A272-40E4693955AD}" type="pres">
      <dgm:prSet presAssocID="{5273C30A-9627-4136-AA2B-3002EC5305F3}" presName="node" presStyleLbl="node1" presStyleIdx="1" presStyleCnt="2">
        <dgm:presLayoutVars>
          <dgm:bulletEnabled val="1"/>
        </dgm:presLayoutVars>
      </dgm:prSet>
      <dgm:spPr/>
      <dgm:t>
        <a:bodyPr/>
        <a:lstStyle/>
        <a:p>
          <a:endParaRPr lang="zh-CN" altLang="en-US"/>
        </a:p>
      </dgm:t>
    </dgm:pt>
  </dgm:ptLst>
  <dgm:cxnLst>
    <dgm:cxn modelId="{1A26C7A0-13B8-425B-ABE3-B190660B65B2}" srcId="{965C3F07-4EBA-4547-83EC-54C5B4F10493}" destId="{2F6FAC81-8A44-472F-9633-78BD1B4154FC}" srcOrd="0" destOrd="0" parTransId="{66E4D1F3-C24F-4C8A-A4F0-D6EB8430041B}" sibTransId="{82ECE453-3A34-4F01-BA9F-32C02F5DB891}"/>
    <dgm:cxn modelId="{6E798BE2-0B7A-494A-B141-441076CAD6FD}" srcId="{965C3F07-4EBA-4547-83EC-54C5B4F10493}" destId="{5273C30A-9627-4136-AA2B-3002EC5305F3}" srcOrd="1" destOrd="0" parTransId="{70AFCC32-EB5C-4AB6-B367-AEE90BC7E87A}" sibTransId="{E4000EFE-62F3-47C4-A948-BD381012E938}"/>
    <dgm:cxn modelId="{561DC92F-4830-4A94-9B2D-1F3DBBEAE2D2}" type="presOf" srcId="{965C3F07-4EBA-4547-83EC-54C5B4F10493}" destId="{CACA3FF5-7EBE-452F-A47F-9E7CB8079162}" srcOrd="0" destOrd="0" presId="urn:microsoft.com/office/officeart/2005/8/layout/process1"/>
    <dgm:cxn modelId="{BB76A844-699D-4943-ADBA-4703544F7EDC}" type="presOf" srcId="{5273C30A-9627-4136-AA2B-3002EC5305F3}" destId="{C22C338D-09AC-442A-A272-40E4693955AD}" srcOrd="0" destOrd="0" presId="urn:microsoft.com/office/officeart/2005/8/layout/process1"/>
    <dgm:cxn modelId="{4473D55F-FDA8-4FE4-B507-4910D527CFFF}" type="presOf" srcId="{82ECE453-3A34-4F01-BA9F-32C02F5DB891}" destId="{9DA3FB66-801D-4C26-BE4F-88A565340D39}" srcOrd="1" destOrd="0" presId="urn:microsoft.com/office/officeart/2005/8/layout/process1"/>
    <dgm:cxn modelId="{6088ACF2-7376-4C4D-A04A-3B9EC33170AA}" type="presOf" srcId="{82ECE453-3A34-4F01-BA9F-32C02F5DB891}" destId="{6546F918-7758-49C0-9E27-9A90C0FFCBA7}" srcOrd="0" destOrd="0" presId="urn:microsoft.com/office/officeart/2005/8/layout/process1"/>
    <dgm:cxn modelId="{D1E46A3A-231B-452D-A025-D703899C1822}" type="presOf" srcId="{2F6FAC81-8A44-472F-9633-78BD1B4154FC}" destId="{F6179E25-9479-417E-A8F0-3F6116D5DA97}" srcOrd="0" destOrd="0" presId="urn:microsoft.com/office/officeart/2005/8/layout/process1"/>
    <dgm:cxn modelId="{932A4CB0-EEB3-4AF1-8EA5-FBC968372CAE}" type="presParOf" srcId="{CACA3FF5-7EBE-452F-A47F-9E7CB8079162}" destId="{F6179E25-9479-417E-A8F0-3F6116D5DA97}" srcOrd="0" destOrd="0" presId="urn:microsoft.com/office/officeart/2005/8/layout/process1"/>
    <dgm:cxn modelId="{EE1FBEAB-776A-4502-8A9B-25C3B2FC5513}" type="presParOf" srcId="{CACA3FF5-7EBE-452F-A47F-9E7CB8079162}" destId="{6546F918-7758-49C0-9E27-9A90C0FFCBA7}" srcOrd="1" destOrd="0" presId="urn:microsoft.com/office/officeart/2005/8/layout/process1"/>
    <dgm:cxn modelId="{07DC8DFC-125C-4A1E-9156-3A62C206FAE5}" type="presParOf" srcId="{6546F918-7758-49C0-9E27-9A90C0FFCBA7}" destId="{9DA3FB66-801D-4C26-BE4F-88A565340D39}" srcOrd="0" destOrd="0" presId="urn:microsoft.com/office/officeart/2005/8/layout/process1"/>
    <dgm:cxn modelId="{2202D15B-1227-4CF2-A6B0-5B7533C00ECD}" type="presParOf" srcId="{CACA3FF5-7EBE-452F-A47F-9E7CB8079162}" destId="{C22C338D-09AC-442A-A272-40E4693955AD}" srcOrd="2" destOrd="0" presId="urn:microsoft.com/office/officeart/2005/8/layout/process1"/>
  </dgm:cxnLst>
  <dgm:bg/>
  <dgm:whole/>
</dgm:dataModel>
</file>

<file path=ppt/diagrams/data43.xml><?xml version="1.0" encoding="utf-8"?>
<dgm:dataModel xmlns:dgm="http://schemas.openxmlformats.org/drawingml/2006/diagram" xmlns:a="http://schemas.openxmlformats.org/drawingml/2006/main">
  <dgm:ptLst>
    <dgm:pt modelId="{BCBF071E-703E-4464-B717-CE2DED279881}" type="doc">
      <dgm:prSet loTypeId="urn:microsoft.com/office/officeart/2005/8/layout/process1" loCatId="process" qsTypeId="urn:microsoft.com/office/officeart/2005/8/quickstyle/3d3" qsCatId="3D" csTypeId="urn:microsoft.com/office/officeart/2005/8/colors/accent1_2" csCatId="accent1" phldr="1"/>
      <dgm:spPr/>
    </dgm:pt>
    <dgm:pt modelId="{D1F99DC1-F5C6-4A37-A3CA-3347D5117159}">
      <dgm:prSet phldrT="[文本]"/>
      <dgm:spPr/>
      <dgm:t>
        <a:bodyPr/>
        <a:lstStyle/>
        <a:p>
          <a:r>
            <a:rPr lang="en-US" altLang="zh-CN" dirty="0" smtClean="0"/>
            <a:t>【</a:t>
          </a:r>
          <a:r>
            <a:rPr lang="zh-CN" dirty="0" smtClean="0"/>
            <a:t>检查几何</a:t>
          </a:r>
          <a:r>
            <a:rPr lang="en-US" altLang="zh-CN" dirty="0" smtClean="0"/>
            <a:t>】</a:t>
          </a:r>
          <a:endParaRPr lang="zh-CN" altLang="en-US" dirty="0"/>
        </a:p>
      </dgm:t>
    </dgm:pt>
    <dgm:pt modelId="{A3DA18F1-B756-4636-9688-13349ECFD821}" type="parTrans" cxnId="{4E7FC987-E884-42E0-BCC1-44B3ED6817C6}">
      <dgm:prSet/>
      <dgm:spPr/>
      <dgm:t>
        <a:bodyPr/>
        <a:lstStyle/>
        <a:p>
          <a:endParaRPr lang="zh-CN" altLang="en-US"/>
        </a:p>
      </dgm:t>
    </dgm:pt>
    <dgm:pt modelId="{5633DC12-9BC3-4BF1-AEEB-A935F0BDAAE6}" type="sibTrans" cxnId="{4E7FC987-E884-42E0-BCC1-44B3ED6817C6}">
      <dgm:prSet/>
      <dgm:spPr/>
      <dgm:t>
        <a:bodyPr/>
        <a:lstStyle/>
        <a:p>
          <a:endParaRPr lang="zh-CN" altLang="en-US"/>
        </a:p>
      </dgm:t>
    </dgm:pt>
    <dgm:pt modelId="{425248A0-E02B-4ADC-9638-2D699C136FA2}">
      <dgm:prSet phldrT="[文本]"/>
      <dgm:spPr/>
      <dgm:t>
        <a:bodyPr/>
        <a:lstStyle/>
        <a:p>
          <a:r>
            <a:rPr lang="en-US" altLang="zh-CN" dirty="0" smtClean="0"/>
            <a:t>【</a:t>
          </a:r>
          <a:r>
            <a:rPr lang="zh-CN" dirty="0" smtClean="0"/>
            <a:t>反射</a:t>
          </a:r>
          <a:r>
            <a:rPr lang="en-US" altLang="zh-CN" dirty="0" smtClean="0"/>
            <a:t>】</a:t>
          </a:r>
          <a:endParaRPr lang="zh-CN" altLang="en-US" dirty="0"/>
        </a:p>
      </dgm:t>
    </dgm:pt>
    <dgm:pt modelId="{5166B390-7BDE-401B-BC5A-2F99100E5E46}" type="parTrans" cxnId="{1B4B5C2B-CFCA-4560-B905-B53219289BE5}">
      <dgm:prSet/>
      <dgm:spPr/>
      <dgm:t>
        <a:bodyPr/>
        <a:lstStyle/>
        <a:p>
          <a:endParaRPr lang="zh-CN" altLang="en-US"/>
        </a:p>
      </dgm:t>
    </dgm:pt>
    <dgm:pt modelId="{5FFC6650-C5C2-4A84-9206-99EA5246400D}" type="sibTrans" cxnId="{1B4B5C2B-CFCA-4560-B905-B53219289BE5}">
      <dgm:prSet/>
      <dgm:spPr/>
      <dgm:t>
        <a:bodyPr/>
        <a:lstStyle/>
        <a:p>
          <a:endParaRPr lang="zh-CN" altLang="en-US"/>
        </a:p>
      </dgm:t>
    </dgm:pt>
    <dgm:pt modelId="{54827313-6650-4FB5-918A-BABABF05C33D}" type="pres">
      <dgm:prSet presAssocID="{BCBF071E-703E-4464-B717-CE2DED279881}" presName="Name0" presStyleCnt="0">
        <dgm:presLayoutVars>
          <dgm:dir/>
          <dgm:resizeHandles val="exact"/>
        </dgm:presLayoutVars>
      </dgm:prSet>
      <dgm:spPr/>
    </dgm:pt>
    <dgm:pt modelId="{E667758A-F3D5-45B8-A45F-06ECDD9696E2}" type="pres">
      <dgm:prSet presAssocID="{D1F99DC1-F5C6-4A37-A3CA-3347D5117159}" presName="node" presStyleLbl="node1" presStyleIdx="0" presStyleCnt="2">
        <dgm:presLayoutVars>
          <dgm:bulletEnabled val="1"/>
        </dgm:presLayoutVars>
      </dgm:prSet>
      <dgm:spPr/>
      <dgm:t>
        <a:bodyPr/>
        <a:lstStyle/>
        <a:p>
          <a:endParaRPr lang="zh-CN" altLang="en-US"/>
        </a:p>
      </dgm:t>
    </dgm:pt>
    <dgm:pt modelId="{74E3A66E-0C3D-4174-B882-4A9C137A4172}" type="pres">
      <dgm:prSet presAssocID="{5633DC12-9BC3-4BF1-AEEB-A935F0BDAAE6}" presName="sibTrans" presStyleLbl="sibTrans2D1" presStyleIdx="0" presStyleCnt="1"/>
      <dgm:spPr/>
    </dgm:pt>
    <dgm:pt modelId="{2414935E-8140-400D-A3EA-559F12D29070}" type="pres">
      <dgm:prSet presAssocID="{5633DC12-9BC3-4BF1-AEEB-A935F0BDAAE6}" presName="connectorText" presStyleLbl="sibTrans2D1" presStyleIdx="0" presStyleCnt="1"/>
      <dgm:spPr/>
    </dgm:pt>
    <dgm:pt modelId="{9CFBEB44-C5FF-47CD-99D1-76903333B589}" type="pres">
      <dgm:prSet presAssocID="{425248A0-E02B-4ADC-9638-2D699C136FA2}" presName="node" presStyleLbl="node1" presStyleIdx="1" presStyleCnt="2">
        <dgm:presLayoutVars>
          <dgm:bulletEnabled val="1"/>
        </dgm:presLayoutVars>
      </dgm:prSet>
      <dgm:spPr/>
      <dgm:t>
        <a:bodyPr/>
        <a:lstStyle/>
        <a:p>
          <a:endParaRPr lang="zh-CN" altLang="en-US"/>
        </a:p>
      </dgm:t>
    </dgm:pt>
  </dgm:ptLst>
  <dgm:cxnLst>
    <dgm:cxn modelId="{886114A1-1B8A-4D29-8E83-169FCA774B17}" type="presOf" srcId="{5633DC12-9BC3-4BF1-AEEB-A935F0BDAAE6}" destId="{2414935E-8140-400D-A3EA-559F12D29070}" srcOrd="1" destOrd="0" presId="urn:microsoft.com/office/officeart/2005/8/layout/process1"/>
    <dgm:cxn modelId="{777FD27F-8D59-4BF9-A932-D4EC06703B62}" type="presOf" srcId="{BCBF071E-703E-4464-B717-CE2DED279881}" destId="{54827313-6650-4FB5-918A-BABABF05C33D}" srcOrd="0" destOrd="0" presId="urn:microsoft.com/office/officeart/2005/8/layout/process1"/>
    <dgm:cxn modelId="{4E7FC987-E884-42E0-BCC1-44B3ED6817C6}" srcId="{BCBF071E-703E-4464-B717-CE2DED279881}" destId="{D1F99DC1-F5C6-4A37-A3CA-3347D5117159}" srcOrd="0" destOrd="0" parTransId="{A3DA18F1-B756-4636-9688-13349ECFD821}" sibTransId="{5633DC12-9BC3-4BF1-AEEB-A935F0BDAAE6}"/>
    <dgm:cxn modelId="{2190917D-304D-4EDA-ADDB-177044702361}" type="presOf" srcId="{D1F99DC1-F5C6-4A37-A3CA-3347D5117159}" destId="{E667758A-F3D5-45B8-A45F-06ECDD9696E2}" srcOrd="0" destOrd="0" presId="urn:microsoft.com/office/officeart/2005/8/layout/process1"/>
    <dgm:cxn modelId="{07D3A914-F4E5-4CAA-A64F-AB3FE5AD969F}" type="presOf" srcId="{425248A0-E02B-4ADC-9638-2D699C136FA2}" destId="{9CFBEB44-C5FF-47CD-99D1-76903333B589}" srcOrd="0" destOrd="0" presId="urn:microsoft.com/office/officeart/2005/8/layout/process1"/>
    <dgm:cxn modelId="{1B4B5C2B-CFCA-4560-B905-B53219289BE5}" srcId="{BCBF071E-703E-4464-B717-CE2DED279881}" destId="{425248A0-E02B-4ADC-9638-2D699C136FA2}" srcOrd="1" destOrd="0" parTransId="{5166B390-7BDE-401B-BC5A-2F99100E5E46}" sibTransId="{5FFC6650-C5C2-4A84-9206-99EA5246400D}"/>
    <dgm:cxn modelId="{17C41F33-1082-4220-B14A-1FF3ADDE0E88}" type="presOf" srcId="{5633DC12-9BC3-4BF1-AEEB-A935F0BDAAE6}" destId="{74E3A66E-0C3D-4174-B882-4A9C137A4172}" srcOrd="0" destOrd="0" presId="urn:microsoft.com/office/officeart/2005/8/layout/process1"/>
    <dgm:cxn modelId="{0F490012-D461-48CA-95A0-624E8904CD13}" type="presParOf" srcId="{54827313-6650-4FB5-918A-BABABF05C33D}" destId="{E667758A-F3D5-45B8-A45F-06ECDD9696E2}" srcOrd="0" destOrd="0" presId="urn:microsoft.com/office/officeart/2005/8/layout/process1"/>
    <dgm:cxn modelId="{0CAF0D32-98EF-4309-AEB6-C5E3CC749E72}" type="presParOf" srcId="{54827313-6650-4FB5-918A-BABABF05C33D}" destId="{74E3A66E-0C3D-4174-B882-4A9C137A4172}" srcOrd="1" destOrd="0" presId="urn:microsoft.com/office/officeart/2005/8/layout/process1"/>
    <dgm:cxn modelId="{D6789E4E-B391-48F7-87F3-1F52EBD64F35}" type="presParOf" srcId="{74E3A66E-0C3D-4174-B882-4A9C137A4172}" destId="{2414935E-8140-400D-A3EA-559F12D29070}" srcOrd="0" destOrd="0" presId="urn:microsoft.com/office/officeart/2005/8/layout/process1"/>
    <dgm:cxn modelId="{925D8CB1-D06C-47FD-8E7C-09F248C78338}" type="presParOf" srcId="{54827313-6650-4FB5-918A-BABABF05C33D}" destId="{9CFBEB44-C5FF-47CD-99D1-76903333B589}" srcOrd="2" destOrd="0" presId="urn:microsoft.com/office/officeart/2005/8/layout/process1"/>
  </dgm:cxnLst>
  <dgm:bg/>
  <dgm:whole/>
</dgm:dataModel>
</file>

<file path=ppt/diagrams/data44.xml><?xml version="1.0" encoding="utf-8"?>
<dgm:dataModel xmlns:dgm="http://schemas.openxmlformats.org/drawingml/2006/diagram" xmlns:a="http://schemas.openxmlformats.org/drawingml/2006/main">
  <dgm:ptLst>
    <dgm:pt modelId="{555E9215-E530-4C20-92DF-B1156223542A}" type="doc">
      <dgm:prSet loTypeId="urn:microsoft.com/office/officeart/2005/8/layout/process1" loCatId="process" qsTypeId="urn:microsoft.com/office/officeart/2005/8/quickstyle/3d3" qsCatId="3D" csTypeId="urn:microsoft.com/office/officeart/2005/8/colors/accent1_2" csCatId="accent1" phldr="1"/>
      <dgm:spPr/>
    </dgm:pt>
    <dgm:pt modelId="{31202C6A-581F-4688-A8EB-DC30B1D478AD}">
      <dgm:prSet phldrT="[文本]"/>
      <dgm:spPr/>
      <dgm:t>
        <a:bodyPr/>
        <a:lstStyle/>
        <a:p>
          <a:r>
            <a:rPr lang="en-US" altLang="zh-CN" dirty="0" smtClean="0"/>
            <a:t>【</a:t>
          </a:r>
          <a:r>
            <a:rPr lang="zh-CN" altLang="en-US" dirty="0" smtClean="0"/>
            <a:t>检查几何</a:t>
          </a:r>
          <a:r>
            <a:rPr lang="en-US" altLang="zh-CN" dirty="0" smtClean="0"/>
            <a:t>】</a:t>
          </a:r>
          <a:endParaRPr lang="zh-CN" altLang="en-US" dirty="0"/>
        </a:p>
      </dgm:t>
    </dgm:pt>
    <dgm:pt modelId="{D6029275-FF0B-41EF-898E-5665E2969FAA}" type="parTrans" cxnId="{8596A3E1-A84B-427F-8DBF-3D5B3E66129B}">
      <dgm:prSet/>
      <dgm:spPr/>
      <dgm:t>
        <a:bodyPr/>
        <a:lstStyle/>
        <a:p>
          <a:endParaRPr lang="zh-CN" altLang="en-US"/>
        </a:p>
      </dgm:t>
    </dgm:pt>
    <dgm:pt modelId="{7CCD9858-EF0F-4FDC-9455-944C753A138C}" type="sibTrans" cxnId="{8596A3E1-A84B-427F-8DBF-3D5B3E66129B}">
      <dgm:prSet/>
      <dgm:spPr/>
      <dgm:t>
        <a:bodyPr/>
        <a:lstStyle/>
        <a:p>
          <a:endParaRPr lang="zh-CN" altLang="en-US"/>
        </a:p>
      </dgm:t>
    </dgm:pt>
    <dgm:pt modelId="{A7AD3C5C-0BB7-4B71-882B-A7520778E458}">
      <dgm:prSet phldrT="[文本]"/>
      <dgm:spPr/>
      <dgm:t>
        <a:bodyPr/>
        <a:lstStyle/>
        <a:p>
          <a:r>
            <a:rPr lang="en-US" altLang="zh-CN" dirty="0" smtClean="0"/>
            <a:t>【</a:t>
          </a:r>
          <a:r>
            <a:rPr lang="zh-CN" altLang="en-US" dirty="0" smtClean="0"/>
            <a:t>节点</a:t>
          </a:r>
          <a:r>
            <a:rPr lang="en-US" altLang="zh-CN" dirty="0" smtClean="0"/>
            <a:t>】</a:t>
          </a:r>
          <a:endParaRPr lang="zh-CN" altLang="en-US" dirty="0"/>
        </a:p>
      </dgm:t>
    </dgm:pt>
    <dgm:pt modelId="{D75C5B2C-4B15-4573-A489-85F6E803D8B0}" type="parTrans" cxnId="{EBD0528B-BC6C-4576-97BF-B993EFD0A32F}">
      <dgm:prSet/>
      <dgm:spPr/>
      <dgm:t>
        <a:bodyPr/>
        <a:lstStyle/>
        <a:p>
          <a:endParaRPr lang="zh-CN" altLang="en-US"/>
        </a:p>
      </dgm:t>
    </dgm:pt>
    <dgm:pt modelId="{4001DDA3-EEC2-4E5C-8B5C-062993938A1F}" type="sibTrans" cxnId="{EBD0528B-BC6C-4576-97BF-B993EFD0A32F}">
      <dgm:prSet/>
      <dgm:spPr/>
      <dgm:t>
        <a:bodyPr/>
        <a:lstStyle/>
        <a:p>
          <a:endParaRPr lang="zh-CN" altLang="en-US"/>
        </a:p>
      </dgm:t>
    </dgm:pt>
    <dgm:pt modelId="{14C045BF-C97C-40EB-9D59-635D07283634}" type="pres">
      <dgm:prSet presAssocID="{555E9215-E530-4C20-92DF-B1156223542A}" presName="Name0" presStyleCnt="0">
        <dgm:presLayoutVars>
          <dgm:dir/>
          <dgm:resizeHandles val="exact"/>
        </dgm:presLayoutVars>
      </dgm:prSet>
      <dgm:spPr/>
    </dgm:pt>
    <dgm:pt modelId="{0B4ECE2A-A524-4D9A-929A-5AA5188D677E}" type="pres">
      <dgm:prSet presAssocID="{31202C6A-581F-4688-A8EB-DC30B1D478AD}" presName="node" presStyleLbl="node1" presStyleIdx="0" presStyleCnt="2">
        <dgm:presLayoutVars>
          <dgm:bulletEnabled val="1"/>
        </dgm:presLayoutVars>
      </dgm:prSet>
      <dgm:spPr/>
      <dgm:t>
        <a:bodyPr/>
        <a:lstStyle/>
        <a:p>
          <a:endParaRPr lang="zh-CN" altLang="en-US"/>
        </a:p>
      </dgm:t>
    </dgm:pt>
    <dgm:pt modelId="{C869723F-7E9C-4359-8499-653A98472795}" type="pres">
      <dgm:prSet presAssocID="{7CCD9858-EF0F-4FDC-9455-944C753A138C}" presName="sibTrans" presStyleLbl="sibTrans2D1" presStyleIdx="0" presStyleCnt="1"/>
      <dgm:spPr/>
    </dgm:pt>
    <dgm:pt modelId="{1ED80C15-DB9F-44CA-B7AB-EC46246FB749}" type="pres">
      <dgm:prSet presAssocID="{7CCD9858-EF0F-4FDC-9455-944C753A138C}" presName="connectorText" presStyleLbl="sibTrans2D1" presStyleIdx="0" presStyleCnt="1"/>
      <dgm:spPr/>
    </dgm:pt>
    <dgm:pt modelId="{61DC2CC4-6409-477A-9BD5-942E384ED172}" type="pres">
      <dgm:prSet presAssocID="{A7AD3C5C-0BB7-4B71-882B-A7520778E458}" presName="node" presStyleLbl="node1" presStyleIdx="1" presStyleCnt="2">
        <dgm:presLayoutVars>
          <dgm:bulletEnabled val="1"/>
        </dgm:presLayoutVars>
      </dgm:prSet>
      <dgm:spPr/>
      <dgm:t>
        <a:bodyPr/>
        <a:lstStyle/>
        <a:p>
          <a:endParaRPr lang="zh-CN" altLang="en-US"/>
        </a:p>
      </dgm:t>
    </dgm:pt>
  </dgm:ptLst>
  <dgm:cxnLst>
    <dgm:cxn modelId="{EBD0528B-BC6C-4576-97BF-B993EFD0A32F}" srcId="{555E9215-E530-4C20-92DF-B1156223542A}" destId="{A7AD3C5C-0BB7-4B71-882B-A7520778E458}" srcOrd="1" destOrd="0" parTransId="{D75C5B2C-4B15-4573-A489-85F6E803D8B0}" sibTransId="{4001DDA3-EEC2-4E5C-8B5C-062993938A1F}"/>
    <dgm:cxn modelId="{4AE73B5F-A598-45BB-9685-2919D8626307}" type="presOf" srcId="{A7AD3C5C-0BB7-4B71-882B-A7520778E458}" destId="{61DC2CC4-6409-477A-9BD5-942E384ED172}" srcOrd="0" destOrd="0" presId="urn:microsoft.com/office/officeart/2005/8/layout/process1"/>
    <dgm:cxn modelId="{46454787-EE30-4411-A86E-ADD697E594B7}" type="presOf" srcId="{7CCD9858-EF0F-4FDC-9455-944C753A138C}" destId="{1ED80C15-DB9F-44CA-B7AB-EC46246FB749}" srcOrd="1" destOrd="0" presId="urn:microsoft.com/office/officeart/2005/8/layout/process1"/>
    <dgm:cxn modelId="{63CF5E30-77CE-47DF-9D08-6B19591FF548}" type="presOf" srcId="{31202C6A-581F-4688-A8EB-DC30B1D478AD}" destId="{0B4ECE2A-A524-4D9A-929A-5AA5188D677E}" srcOrd="0" destOrd="0" presId="urn:microsoft.com/office/officeart/2005/8/layout/process1"/>
    <dgm:cxn modelId="{BA30BF56-F73E-4D8B-BAF4-A422833E85DD}" type="presOf" srcId="{555E9215-E530-4C20-92DF-B1156223542A}" destId="{14C045BF-C97C-40EB-9D59-635D07283634}" srcOrd="0" destOrd="0" presId="urn:microsoft.com/office/officeart/2005/8/layout/process1"/>
    <dgm:cxn modelId="{8596A3E1-A84B-427F-8DBF-3D5B3E66129B}" srcId="{555E9215-E530-4C20-92DF-B1156223542A}" destId="{31202C6A-581F-4688-A8EB-DC30B1D478AD}" srcOrd="0" destOrd="0" parTransId="{D6029275-FF0B-41EF-898E-5665E2969FAA}" sibTransId="{7CCD9858-EF0F-4FDC-9455-944C753A138C}"/>
    <dgm:cxn modelId="{99600E9F-24DE-4F48-9C0D-BF05C859D7BB}" type="presOf" srcId="{7CCD9858-EF0F-4FDC-9455-944C753A138C}" destId="{C869723F-7E9C-4359-8499-653A98472795}" srcOrd="0" destOrd="0" presId="urn:microsoft.com/office/officeart/2005/8/layout/process1"/>
    <dgm:cxn modelId="{71E99938-B59D-4B42-AC02-34245CAA4102}" type="presParOf" srcId="{14C045BF-C97C-40EB-9D59-635D07283634}" destId="{0B4ECE2A-A524-4D9A-929A-5AA5188D677E}" srcOrd="0" destOrd="0" presId="urn:microsoft.com/office/officeart/2005/8/layout/process1"/>
    <dgm:cxn modelId="{3D098637-1C7A-4F3F-ABE4-41D40031F15B}" type="presParOf" srcId="{14C045BF-C97C-40EB-9D59-635D07283634}" destId="{C869723F-7E9C-4359-8499-653A98472795}" srcOrd="1" destOrd="0" presId="urn:microsoft.com/office/officeart/2005/8/layout/process1"/>
    <dgm:cxn modelId="{18925C80-3391-4AC1-B0BC-EA6C2F2484F2}" type="presParOf" srcId="{C869723F-7E9C-4359-8499-653A98472795}" destId="{1ED80C15-DB9F-44CA-B7AB-EC46246FB749}" srcOrd="0" destOrd="0" presId="urn:microsoft.com/office/officeart/2005/8/layout/process1"/>
    <dgm:cxn modelId="{F79E6050-3C26-41E9-9BC6-66CD6BEC2806}" type="presParOf" srcId="{14C045BF-C97C-40EB-9D59-635D07283634}" destId="{61DC2CC4-6409-477A-9BD5-942E384ED172}" srcOrd="2" destOrd="0" presId="urn:microsoft.com/office/officeart/2005/8/layout/process1"/>
  </dgm:cxnLst>
  <dgm:bg/>
  <dgm:whole/>
</dgm:dataModel>
</file>

<file path=ppt/diagrams/data45.xml><?xml version="1.0" encoding="utf-8"?>
<dgm:dataModel xmlns:dgm="http://schemas.openxmlformats.org/drawingml/2006/diagram" xmlns:a="http://schemas.openxmlformats.org/drawingml/2006/main">
  <dgm:ptLst>
    <dgm:pt modelId="{01825431-CD36-408D-9F55-9CC247BD2ACE}" type="doc">
      <dgm:prSet loTypeId="urn:microsoft.com/office/officeart/2005/8/layout/process1" loCatId="process" qsTypeId="urn:microsoft.com/office/officeart/2005/8/quickstyle/3d3" qsCatId="3D" csTypeId="urn:microsoft.com/office/officeart/2005/8/colors/accent1_2" csCatId="accent1" phldr="1"/>
      <dgm:spPr/>
    </dgm:pt>
    <dgm:pt modelId="{3E19E794-B9A1-4A7D-A3DA-477F2B11CB12}">
      <dgm:prSet phldrT="[文本]"/>
      <dgm:spPr/>
      <dgm:t>
        <a:bodyPr/>
        <a:lstStyle/>
        <a:p>
          <a:r>
            <a:rPr lang="en-US" altLang="zh-CN" dirty="0" smtClean="0"/>
            <a:t>【</a:t>
          </a:r>
          <a:r>
            <a:rPr lang="zh-CN" dirty="0" smtClean="0"/>
            <a:t>检查几何</a:t>
          </a:r>
          <a:r>
            <a:rPr lang="en-US" altLang="zh-CN" dirty="0" smtClean="0"/>
            <a:t>】</a:t>
          </a:r>
          <a:endParaRPr lang="zh-CN" altLang="en-US" dirty="0"/>
        </a:p>
      </dgm:t>
    </dgm:pt>
    <dgm:pt modelId="{DCFA70E2-00D3-4A25-B391-787717C1387D}" type="parTrans" cxnId="{E0A2DC6E-6992-48DE-873D-17BD4375D40E}">
      <dgm:prSet/>
      <dgm:spPr/>
      <dgm:t>
        <a:bodyPr/>
        <a:lstStyle/>
        <a:p>
          <a:endParaRPr lang="zh-CN" altLang="en-US"/>
        </a:p>
      </dgm:t>
    </dgm:pt>
    <dgm:pt modelId="{E62ADE67-E197-42A3-8ABA-43DFEDCC9FA1}" type="sibTrans" cxnId="{E0A2DC6E-6992-48DE-873D-17BD4375D40E}">
      <dgm:prSet/>
      <dgm:spPr/>
      <dgm:t>
        <a:bodyPr/>
        <a:lstStyle/>
        <a:p>
          <a:endParaRPr lang="zh-CN" altLang="en-US"/>
        </a:p>
      </dgm:t>
    </dgm:pt>
    <dgm:pt modelId="{476BDC61-5FAA-4D63-AFEF-1F3EC5412493}">
      <dgm:prSet phldrT="[文本]"/>
      <dgm:spPr/>
      <dgm:t>
        <a:bodyPr/>
        <a:lstStyle/>
        <a:p>
          <a:r>
            <a:rPr lang="en-US" altLang="zh-CN" dirty="0" smtClean="0"/>
            <a:t>【</a:t>
          </a:r>
          <a:r>
            <a:rPr lang="zh-CN" dirty="0" smtClean="0"/>
            <a:t>斜率</a:t>
          </a:r>
          <a:r>
            <a:rPr lang="en-US" altLang="zh-CN" dirty="0" smtClean="0"/>
            <a:t>】</a:t>
          </a:r>
          <a:endParaRPr lang="zh-CN" altLang="en-US" dirty="0"/>
        </a:p>
      </dgm:t>
    </dgm:pt>
    <dgm:pt modelId="{9ED9BDC8-482E-4AAA-A0FD-DF6612D25BA1}" type="parTrans" cxnId="{D0C17CC3-F567-4D98-BC51-AA8590B79E91}">
      <dgm:prSet/>
      <dgm:spPr/>
      <dgm:t>
        <a:bodyPr/>
        <a:lstStyle/>
        <a:p>
          <a:endParaRPr lang="zh-CN" altLang="en-US"/>
        </a:p>
      </dgm:t>
    </dgm:pt>
    <dgm:pt modelId="{11B276AA-5F3F-4CDB-A4A8-E39830CFBAD0}" type="sibTrans" cxnId="{D0C17CC3-F567-4D98-BC51-AA8590B79E91}">
      <dgm:prSet/>
      <dgm:spPr/>
      <dgm:t>
        <a:bodyPr/>
        <a:lstStyle/>
        <a:p>
          <a:endParaRPr lang="zh-CN" altLang="en-US"/>
        </a:p>
      </dgm:t>
    </dgm:pt>
    <dgm:pt modelId="{1AB20EAA-F5BE-42FB-AAB0-D89FE00A1D0B}" type="pres">
      <dgm:prSet presAssocID="{01825431-CD36-408D-9F55-9CC247BD2ACE}" presName="Name0" presStyleCnt="0">
        <dgm:presLayoutVars>
          <dgm:dir/>
          <dgm:resizeHandles val="exact"/>
        </dgm:presLayoutVars>
      </dgm:prSet>
      <dgm:spPr/>
    </dgm:pt>
    <dgm:pt modelId="{253B10FD-6AE1-450F-A5ED-B2D799632CD3}" type="pres">
      <dgm:prSet presAssocID="{3E19E794-B9A1-4A7D-A3DA-477F2B11CB12}" presName="node" presStyleLbl="node1" presStyleIdx="0" presStyleCnt="2">
        <dgm:presLayoutVars>
          <dgm:bulletEnabled val="1"/>
        </dgm:presLayoutVars>
      </dgm:prSet>
      <dgm:spPr/>
      <dgm:t>
        <a:bodyPr/>
        <a:lstStyle/>
        <a:p>
          <a:endParaRPr lang="zh-CN" altLang="en-US"/>
        </a:p>
      </dgm:t>
    </dgm:pt>
    <dgm:pt modelId="{56FD89F8-A3B7-491C-B6B6-3954ED13C0B9}" type="pres">
      <dgm:prSet presAssocID="{E62ADE67-E197-42A3-8ABA-43DFEDCC9FA1}" presName="sibTrans" presStyleLbl="sibTrans2D1" presStyleIdx="0" presStyleCnt="1"/>
      <dgm:spPr/>
    </dgm:pt>
    <dgm:pt modelId="{31908021-6CD1-4F4C-9659-232F74783B38}" type="pres">
      <dgm:prSet presAssocID="{E62ADE67-E197-42A3-8ABA-43DFEDCC9FA1}" presName="connectorText" presStyleLbl="sibTrans2D1" presStyleIdx="0" presStyleCnt="1"/>
      <dgm:spPr/>
    </dgm:pt>
    <dgm:pt modelId="{1F4A78B5-2C9A-49E6-9914-682E75BE954C}" type="pres">
      <dgm:prSet presAssocID="{476BDC61-5FAA-4D63-AFEF-1F3EC5412493}" presName="node" presStyleLbl="node1" presStyleIdx="1" presStyleCnt="2">
        <dgm:presLayoutVars>
          <dgm:bulletEnabled val="1"/>
        </dgm:presLayoutVars>
      </dgm:prSet>
      <dgm:spPr/>
      <dgm:t>
        <a:bodyPr/>
        <a:lstStyle/>
        <a:p>
          <a:endParaRPr lang="zh-CN" altLang="en-US"/>
        </a:p>
      </dgm:t>
    </dgm:pt>
  </dgm:ptLst>
  <dgm:cxnLst>
    <dgm:cxn modelId="{5073E323-C56A-42E4-8F7A-251DCF8504A0}" type="presOf" srcId="{E62ADE67-E197-42A3-8ABA-43DFEDCC9FA1}" destId="{56FD89F8-A3B7-491C-B6B6-3954ED13C0B9}" srcOrd="0" destOrd="0" presId="urn:microsoft.com/office/officeart/2005/8/layout/process1"/>
    <dgm:cxn modelId="{C331EDE9-C17F-44B5-82E3-76D52C6FFEC6}" type="presOf" srcId="{476BDC61-5FAA-4D63-AFEF-1F3EC5412493}" destId="{1F4A78B5-2C9A-49E6-9914-682E75BE954C}" srcOrd="0" destOrd="0" presId="urn:microsoft.com/office/officeart/2005/8/layout/process1"/>
    <dgm:cxn modelId="{51981629-D6B3-4BBE-8CE2-6D2D6F7A1716}" type="presOf" srcId="{01825431-CD36-408D-9F55-9CC247BD2ACE}" destId="{1AB20EAA-F5BE-42FB-AAB0-D89FE00A1D0B}" srcOrd="0" destOrd="0" presId="urn:microsoft.com/office/officeart/2005/8/layout/process1"/>
    <dgm:cxn modelId="{D0C17CC3-F567-4D98-BC51-AA8590B79E91}" srcId="{01825431-CD36-408D-9F55-9CC247BD2ACE}" destId="{476BDC61-5FAA-4D63-AFEF-1F3EC5412493}" srcOrd="1" destOrd="0" parTransId="{9ED9BDC8-482E-4AAA-A0FD-DF6612D25BA1}" sibTransId="{11B276AA-5F3F-4CDB-A4A8-E39830CFBAD0}"/>
    <dgm:cxn modelId="{FFDD3B42-8AB5-4389-B95A-3BD19395B7A7}" type="presOf" srcId="{E62ADE67-E197-42A3-8ABA-43DFEDCC9FA1}" destId="{31908021-6CD1-4F4C-9659-232F74783B38}" srcOrd="1" destOrd="0" presId="urn:microsoft.com/office/officeart/2005/8/layout/process1"/>
    <dgm:cxn modelId="{6EA03DC9-6845-4E12-8F12-297D391A9011}" type="presOf" srcId="{3E19E794-B9A1-4A7D-A3DA-477F2B11CB12}" destId="{253B10FD-6AE1-450F-A5ED-B2D799632CD3}" srcOrd="0" destOrd="0" presId="urn:microsoft.com/office/officeart/2005/8/layout/process1"/>
    <dgm:cxn modelId="{E0A2DC6E-6992-48DE-873D-17BD4375D40E}" srcId="{01825431-CD36-408D-9F55-9CC247BD2ACE}" destId="{3E19E794-B9A1-4A7D-A3DA-477F2B11CB12}" srcOrd="0" destOrd="0" parTransId="{DCFA70E2-00D3-4A25-B391-787717C1387D}" sibTransId="{E62ADE67-E197-42A3-8ABA-43DFEDCC9FA1}"/>
    <dgm:cxn modelId="{CC633911-DAD0-4226-A089-B93B5AE058EA}" type="presParOf" srcId="{1AB20EAA-F5BE-42FB-AAB0-D89FE00A1D0B}" destId="{253B10FD-6AE1-450F-A5ED-B2D799632CD3}" srcOrd="0" destOrd="0" presId="urn:microsoft.com/office/officeart/2005/8/layout/process1"/>
    <dgm:cxn modelId="{C1FE7C43-BB92-47E4-8885-4864FA7602C3}" type="presParOf" srcId="{1AB20EAA-F5BE-42FB-AAB0-D89FE00A1D0B}" destId="{56FD89F8-A3B7-491C-B6B6-3954ED13C0B9}" srcOrd="1" destOrd="0" presId="urn:microsoft.com/office/officeart/2005/8/layout/process1"/>
    <dgm:cxn modelId="{0158FBB8-F1DB-406B-9090-E59E4D620AEB}" type="presParOf" srcId="{56FD89F8-A3B7-491C-B6B6-3954ED13C0B9}" destId="{31908021-6CD1-4F4C-9659-232F74783B38}" srcOrd="0" destOrd="0" presId="urn:microsoft.com/office/officeart/2005/8/layout/process1"/>
    <dgm:cxn modelId="{C3466DE4-1AF7-4151-B73E-C6E95E47120A}" type="presParOf" srcId="{1AB20EAA-F5BE-42FB-AAB0-D89FE00A1D0B}" destId="{1F4A78B5-2C9A-49E6-9914-682E75BE954C}" srcOrd="2" destOrd="0" presId="urn:microsoft.com/office/officeart/2005/8/layout/process1"/>
  </dgm:cxnLst>
  <dgm:bg/>
  <dgm:whole/>
</dgm:dataModel>
</file>

<file path=ppt/diagrams/data5.xml><?xml version="1.0" encoding="utf-8"?>
<dgm:dataModel xmlns:dgm="http://schemas.openxmlformats.org/drawingml/2006/diagram" xmlns:a="http://schemas.openxmlformats.org/drawingml/2006/main">
  <dgm:ptLst>
    <dgm:pt modelId="{535987CB-AE90-4486-BB71-6F3940A102DA}" type="doc">
      <dgm:prSet loTypeId="urn:microsoft.com/office/officeart/2005/8/layout/process1" loCatId="process" qsTypeId="urn:microsoft.com/office/officeart/2005/8/quickstyle/3d3" qsCatId="3D" csTypeId="urn:microsoft.com/office/officeart/2005/8/colors/accent1_2" csCatId="accent1" phldr="1"/>
      <dgm:spPr/>
    </dgm:pt>
    <dgm:pt modelId="{D293F6D1-FE58-42DA-8FA1-D5C1DF37560A}">
      <dgm:prSet phldrT="[文本]"/>
      <dgm:spPr/>
      <dgm:t>
        <a:bodyPr/>
        <a:lstStyle/>
        <a:p>
          <a:r>
            <a:rPr lang="en-US" altLang="zh-CN" dirty="0" smtClean="0"/>
            <a:t>【</a:t>
          </a:r>
          <a:r>
            <a:rPr lang="zh-CN" altLang="en-US" dirty="0" smtClean="0"/>
            <a:t>单位管理器</a:t>
          </a:r>
          <a:r>
            <a:rPr lang="en-US" altLang="zh-CN" dirty="0" smtClean="0"/>
            <a:t>】</a:t>
          </a:r>
          <a:endParaRPr lang="zh-CN" altLang="en-US" dirty="0"/>
        </a:p>
      </dgm:t>
    </dgm:pt>
    <dgm:pt modelId="{91B817A9-7D28-4E5C-991C-3BD05F59EA42}" type="parTrans" cxnId="{F4AB4012-6A5B-4229-AC78-86D8A5EDE24A}">
      <dgm:prSet/>
      <dgm:spPr/>
      <dgm:t>
        <a:bodyPr/>
        <a:lstStyle/>
        <a:p>
          <a:endParaRPr lang="zh-CN" altLang="en-US"/>
        </a:p>
      </dgm:t>
    </dgm:pt>
    <dgm:pt modelId="{C3996D12-545D-48AD-AFC2-35949E3B871D}" type="sibTrans" cxnId="{F4AB4012-6A5B-4229-AC78-86D8A5EDE24A}">
      <dgm:prSet/>
      <dgm:spPr/>
      <dgm:t>
        <a:bodyPr/>
        <a:lstStyle/>
        <a:p>
          <a:endParaRPr lang="zh-CN" altLang="en-US"/>
        </a:p>
      </dgm:t>
    </dgm:pt>
    <dgm:pt modelId="{4B1B18BC-7759-47BB-8D65-59010DB65F5B}">
      <dgm:prSet phldrT="[文本]"/>
      <dgm:spPr/>
      <dgm:t>
        <a:bodyPr/>
        <a:lstStyle/>
        <a:p>
          <a:r>
            <a:rPr lang="en-US" altLang="zh-CN" dirty="0" smtClean="0"/>
            <a:t>【</a:t>
          </a:r>
          <a:r>
            <a:rPr lang="zh-CN" altLang="en-US" dirty="0" smtClean="0"/>
            <a:t>复制</a:t>
          </a:r>
          <a:r>
            <a:rPr lang="en-US" altLang="zh-CN" dirty="0" smtClean="0"/>
            <a:t>】</a:t>
          </a:r>
          <a:endParaRPr lang="zh-CN" altLang="en-US" dirty="0"/>
        </a:p>
      </dgm:t>
    </dgm:pt>
    <dgm:pt modelId="{D3970373-D08C-4A8F-BE5B-BA84FB0D5307}" type="parTrans" cxnId="{1A35E7DE-34A4-466A-8C90-6B800FFE42E2}">
      <dgm:prSet/>
      <dgm:spPr/>
      <dgm:t>
        <a:bodyPr/>
        <a:lstStyle/>
        <a:p>
          <a:endParaRPr lang="zh-CN" altLang="en-US"/>
        </a:p>
      </dgm:t>
    </dgm:pt>
    <dgm:pt modelId="{A8F47076-D514-4B81-818F-5F94FF0EBAC6}" type="sibTrans" cxnId="{1A35E7DE-34A4-466A-8C90-6B800FFE42E2}">
      <dgm:prSet/>
      <dgm:spPr/>
      <dgm:t>
        <a:bodyPr/>
        <a:lstStyle/>
        <a:p>
          <a:endParaRPr lang="zh-CN" altLang="en-US"/>
        </a:p>
      </dgm:t>
    </dgm:pt>
    <dgm:pt modelId="{505857AB-A399-4763-B791-57E9A6DCCFD7}" type="pres">
      <dgm:prSet presAssocID="{535987CB-AE90-4486-BB71-6F3940A102DA}" presName="Name0" presStyleCnt="0">
        <dgm:presLayoutVars>
          <dgm:dir/>
          <dgm:resizeHandles val="exact"/>
        </dgm:presLayoutVars>
      </dgm:prSet>
      <dgm:spPr/>
    </dgm:pt>
    <dgm:pt modelId="{7A1C436E-0944-486E-9AF9-C4BAA19F3418}" type="pres">
      <dgm:prSet presAssocID="{D293F6D1-FE58-42DA-8FA1-D5C1DF37560A}" presName="node" presStyleLbl="node1" presStyleIdx="0" presStyleCnt="2">
        <dgm:presLayoutVars>
          <dgm:bulletEnabled val="1"/>
        </dgm:presLayoutVars>
      </dgm:prSet>
      <dgm:spPr/>
      <dgm:t>
        <a:bodyPr/>
        <a:lstStyle/>
        <a:p>
          <a:endParaRPr lang="zh-CN" altLang="en-US"/>
        </a:p>
      </dgm:t>
    </dgm:pt>
    <dgm:pt modelId="{099F2D15-14DE-4312-AF62-5FFA37B20AA1}" type="pres">
      <dgm:prSet presAssocID="{C3996D12-545D-48AD-AFC2-35949E3B871D}" presName="sibTrans" presStyleLbl="sibTrans2D1" presStyleIdx="0" presStyleCnt="1"/>
      <dgm:spPr/>
    </dgm:pt>
    <dgm:pt modelId="{B21327BA-29FC-4FC3-97C1-748F338C9258}" type="pres">
      <dgm:prSet presAssocID="{C3996D12-545D-48AD-AFC2-35949E3B871D}" presName="connectorText" presStyleLbl="sibTrans2D1" presStyleIdx="0" presStyleCnt="1"/>
      <dgm:spPr/>
    </dgm:pt>
    <dgm:pt modelId="{29731807-6FC5-45F8-B94D-3FBEEF249EBE}" type="pres">
      <dgm:prSet presAssocID="{4B1B18BC-7759-47BB-8D65-59010DB65F5B}" presName="node" presStyleLbl="node1" presStyleIdx="1" presStyleCnt="2">
        <dgm:presLayoutVars>
          <dgm:bulletEnabled val="1"/>
        </dgm:presLayoutVars>
      </dgm:prSet>
      <dgm:spPr/>
    </dgm:pt>
  </dgm:ptLst>
  <dgm:cxnLst>
    <dgm:cxn modelId="{1A35E7DE-34A4-466A-8C90-6B800FFE42E2}" srcId="{535987CB-AE90-4486-BB71-6F3940A102DA}" destId="{4B1B18BC-7759-47BB-8D65-59010DB65F5B}" srcOrd="1" destOrd="0" parTransId="{D3970373-D08C-4A8F-BE5B-BA84FB0D5307}" sibTransId="{A8F47076-D514-4B81-818F-5F94FF0EBAC6}"/>
    <dgm:cxn modelId="{FAEE0A1A-4B49-4877-9FE5-EC1CD19D0E38}" type="presOf" srcId="{4B1B18BC-7759-47BB-8D65-59010DB65F5B}" destId="{29731807-6FC5-45F8-B94D-3FBEEF249EBE}" srcOrd="0" destOrd="0" presId="urn:microsoft.com/office/officeart/2005/8/layout/process1"/>
    <dgm:cxn modelId="{F4AB4012-6A5B-4229-AC78-86D8A5EDE24A}" srcId="{535987CB-AE90-4486-BB71-6F3940A102DA}" destId="{D293F6D1-FE58-42DA-8FA1-D5C1DF37560A}" srcOrd="0" destOrd="0" parTransId="{91B817A9-7D28-4E5C-991C-3BD05F59EA42}" sibTransId="{C3996D12-545D-48AD-AFC2-35949E3B871D}"/>
    <dgm:cxn modelId="{8C06B664-F329-4E02-838B-2A241FFA6597}" type="presOf" srcId="{C3996D12-545D-48AD-AFC2-35949E3B871D}" destId="{B21327BA-29FC-4FC3-97C1-748F338C9258}" srcOrd="1" destOrd="0" presId="urn:microsoft.com/office/officeart/2005/8/layout/process1"/>
    <dgm:cxn modelId="{4E1258F9-6096-4043-94E3-F651F7FE206B}" type="presOf" srcId="{D293F6D1-FE58-42DA-8FA1-D5C1DF37560A}" destId="{7A1C436E-0944-486E-9AF9-C4BAA19F3418}" srcOrd="0" destOrd="0" presId="urn:microsoft.com/office/officeart/2005/8/layout/process1"/>
    <dgm:cxn modelId="{F18E7FFB-D432-4D59-90A4-A242202D4CC0}" type="presOf" srcId="{C3996D12-545D-48AD-AFC2-35949E3B871D}" destId="{099F2D15-14DE-4312-AF62-5FFA37B20AA1}" srcOrd="0" destOrd="0" presId="urn:microsoft.com/office/officeart/2005/8/layout/process1"/>
    <dgm:cxn modelId="{EFF27ACA-357E-48CE-A9E8-FC9F47C5BE6A}" type="presOf" srcId="{535987CB-AE90-4486-BB71-6F3940A102DA}" destId="{505857AB-A399-4763-B791-57E9A6DCCFD7}" srcOrd="0" destOrd="0" presId="urn:microsoft.com/office/officeart/2005/8/layout/process1"/>
    <dgm:cxn modelId="{FF2E48B1-71C7-453B-9854-573D5FC4EF0C}" type="presParOf" srcId="{505857AB-A399-4763-B791-57E9A6DCCFD7}" destId="{7A1C436E-0944-486E-9AF9-C4BAA19F3418}" srcOrd="0" destOrd="0" presId="urn:microsoft.com/office/officeart/2005/8/layout/process1"/>
    <dgm:cxn modelId="{3CBFFEFB-52CC-43A7-9E30-9A670F225B3C}" type="presParOf" srcId="{505857AB-A399-4763-B791-57E9A6DCCFD7}" destId="{099F2D15-14DE-4312-AF62-5FFA37B20AA1}" srcOrd="1" destOrd="0" presId="urn:microsoft.com/office/officeart/2005/8/layout/process1"/>
    <dgm:cxn modelId="{A4DF812E-97F4-493F-90F6-7D9AE9AB90B3}" type="presParOf" srcId="{099F2D15-14DE-4312-AF62-5FFA37B20AA1}" destId="{B21327BA-29FC-4FC3-97C1-748F338C9258}" srcOrd="0" destOrd="0" presId="urn:microsoft.com/office/officeart/2005/8/layout/process1"/>
    <dgm:cxn modelId="{FF247EB8-E373-4A17-B765-ACD8CCD282B4}" type="presParOf" srcId="{505857AB-A399-4763-B791-57E9A6DCCFD7}" destId="{29731807-6FC5-45F8-B94D-3FBEEF249EBE}" srcOrd="2" destOrd="0" presId="urn:microsoft.com/office/officeart/2005/8/layout/process1"/>
  </dgm:cxnLst>
  <dgm:bg/>
  <dgm:whole/>
</dgm:dataModel>
</file>

<file path=ppt/diagrams/data6.xml><?xml version="1.0" encoding="utf-8"?>
<dgm:dataModel xmlns:dgm="http://schemas.openxmlformats.org/drawingml/2006/diagram" xmlns:a="http://schemas.openxmlformats.org/drawingml/2006/main">
  <dgm:ptLst>
    <dgm:pt modelId="{4939988D-6206-4515-ACAD-D799BD522456}" type="doc">
      <dgm:prSet loTypeId="urn:microsoft.com/office/officeart/2005/8/layout/process1" loCatId="process" qsTypeId="urn:microsoft.com/office/officeart/2005/8/quickstyle/3d3" qsCatId="3D" csTypeId="urn:microsoft.com/office/officeart/2005/8/colors/accent1_2" csCatId="accent1" phldr="1"/>
      <dgm:spPr/>
    </dgm:pt>
    <dgm:pt modelId="{98702943-0833-4949-88CA-1D81848FD334}">
      <dgm:prSet phldrT="[文本]"/>
      <dgm:spPr/>
      <dgm:t>
        <a:bodyPr/>
        <a:lstStyle/>
        <a:p>
          <a:r>
            <a:rPr lang="en-US" altLang="zh-CN" dirty="0" smtClean="0"/>
            <a:t>【</a:t>
          </a:r>
          <a:r>
            <a:rPr lang="zh-CN" altLang="en-US" dirty="0" smtClean="0"/>
            <a:t>复制单位制</a:t>
          </a:r>
          <a:r>
            <a:rPr lang="en-US" altLang="zh-CN" dirty="0" smtClean="0"/>
            <a:t>】</a:t>
          </a:r>
          <a:endParaRPr lang="zh-CN" altLang="en-US" dirty="0"/>
        </a:p>
      </dgm:t>
    </dgm:pt>
    <dgm:pt modelId="{B588F010-AD47-4F6B-AE0B-B9A17E483FBF}" type="parTrans" cxnId="{7CAB9DD1-EB49-4B6A-832F-D85EA9D3D116}">
      <dgm:prSet/>
      <dgm:spPr/>
      <dgm:t>
        <a:bodyPr/>
        <a:lstStyle/>
        <a:p>
          <a:endParaRPr lang="zh-CN" altLang="en-US"/>
        </a:p>
      </dgm:t>
    </dgm:pt>
    <dgm:pt modelId="{8F6E7711-F523-4A5C-A213-5FCF9D49BE84}" type="sibTrans" cxnId="{7CAB9DD1-EB49-4B6A-832F-D85EA9D3D116}">
      <dgm:prSet/>
      <dgm:spPr/>
      <dgm:t>
        <a:bodyPr/>
        <a:lstStyle/>
        <a:p>
          <a:endParaRPr lang="zh-CN" altLang="en-US"/>
        </a:p>
      </dgm:t>
    </dgm:pt>
    <dgm:pt modelId="{173F8A48-6A10-46F3-9D8C-4E1E4E2BF43F}">
      <dgm:prSet phldrT="[文本]"/>
      <dgm:spPr/>
      <dgm:t>
        <a:bodyPr/>
        <a:lstStyle/>
        <a:p>
          <a:r>
            <a:rPr lang="en-US" altLang="zh-CN" dirty="0" smtClean="0"/>
            <a:t>【</a:t>
          </a:r>
          <a:r>
            <a:rPr lang="zh-CN" altLang="en-US" dirty="0" smtClean="0"/>
            <a:t>输入新单位制的名称</a:t>
          </a:r>
          <a:r>
            <a:rPr lang="en-US" altLang="zh-CN" dirty="0" smtClean="0"/>
            <a:t>】</a:t>
          </a:r>
          <a:endParaRPr lang="zh-CN" altLang="en-US" dirty="0"/>
        </a:p>
      </dgm:t>
    </dgm:pt>
    <dgm:pt modelId="{E797BD44-0458-4795-82B0-F926A657E948}" type="parTrans" cxnId="{D165BF50-2999-4D99-AFD0-FB0F3F8F6F7B}">
      <dgm:prSet/>
      <dgm:spPr/>
      <dgm:t>
        <a:bodyPr/>
        <a:lstStyle/>
        <a:p>
          <a:endParaRPr lang="zh-CN" altLang="en-US"/>
        </a:p>
      </dgm:t>
    </dgm:pt>
    <dgm:pt modelId="{BCE8C74B-D646-4064-AF8E-3CC0654A2B14}" type="sibTrans" cxnId="{D165BF50-2999-4D99-AFD0-FB0F3F8F6F7B}">
      <dgm:prSet/>
      <dgm:spPr/>
      <dgm:t>
        <a:bodyPr/>
        <a:lstStyle/>
        <a:p>
          <a:endParaRPr lang="zh-CN" altLang="en-US"/>
        </a:p>
      </dgm:t>
    </dgm:pt>
    <dgm:pt modelId="{7FD80C52-5AEC-4BD3-B9B4-744916DABC3B}" type="pres">
      <dgm:prSet presAssocID="{4939988D-6206-4515-ACAD-D799BD522456}" presName="Name0" presStyleCnt="0">
        <dgm:presLayoutVars>
          <dgm:dir/>
          <dgm:resizeHandles val="exact"/>
        </dgm:presLayoutVars>
      </dgm:prSet>
      <dgm:spPr/>
    </dgm:pt>
    <dgm:pt modelId="{2EB131A2-0C85-4ABE-96AB-22838FC6D7D5}" type="pres">
      <dgm:prSet presAssocID="{98702943-0833-4949-88CA-1D81848FD334}" presName="node" presStyleLbl="node1" presStyleIdx="0" presStyleCnt="2">
        <dgm:presLayoutVars>
          <dgm:bulletEnabled val="1"/>
        </dgm:presLayoutVars>
      </dgm:prSet>
      <dgm:spPr/>
    </dgm:pt>
    <dgm:pt modelId="{616317AF-9BBB-4A7A-B51B-6D9E162F773A}" type="pres">
      <dgm:prSet presAssocID="{8F6E7711-F523-4A5C-A213-5FCF9D49BE84}" presName="sibTrans" presStyleLbl="sibTrans2D1" presStyleIdx="0" presStyleCnt="1"/>
      <dgm:spPr/>
    </dgm:pt>
    <dgm:pt modelId="{AB9C3AFA-0544-4FEF-B859-97F1C1131614}" type="pres">
      <dgm:prSet presAssocID="{8F6E7711-F523-4A5C-A213-5FCF9D49BE84}" presName="connectorText" presStyleLbl="sibTrans2D1" presStyleIdx="0" presStyleCnt="1"/>
      <dgm:spPr/>
    </dgm:pt>
    <dgm:pt modelId="{8E808D4E-A5F9-4E23-93D9-942E5C27E904}" type="pres">
      <dgm:prSet presAssocID="{173F8A48-6A10-46F3-9D8C-4E1E4E2BF43F}" presName="node" presStyleLbl="node1" presStyleIdx="1" presStyleCnt="2">
        <dgm:presLayoutVars>
          <dgm:bulletEnabled val="1"/>
        </dgm:presLayoutVars>
      </dgm:prSet>
      <dgm:spPr/>
    </dgm:pt>
  </dgm:ptLst>
  <dgm:cxnLst>
    <dgm:cxn modelId="{7DD7E7E6-60A7-4FD7-A533-5DDF9AA460DC}" type="presOf" srcId="{173F8A48-6A10-46F3-9D8C-4E1E4E2BF43F}" destId="{8E808D4E-A5F9-4E23-93D9-942E5C27E904}" srcOrd="0" destOrd="0" presId="urn:microsoft.com/office/officeart/2005/8/layout/process1"/>
    <dgm:cxn modelId="{7CAB9DD1-EB49-4B6A-832F-D85EA9D3D116}" srcId="{4939988D-6206-4515-ACAD-D799BD522456}" destId="{98702943-0833-4949-88CA-1D81848FD334}" srcOrd="0" destOrd="0" parTransId="{B588F010-AD47-4F6B-AE0B-B9A17E483FBF}" sibTransId="{8F6E7711-F523-4A5C-A213-5FCF9D49BE84}"/>
    <dgm:cxn modelId="{3E82C53F-B06C-4378-88AA-ED6CC3CA1CC5}" type="presOf" srcId="{98702943-0833-4949-88CA-1D81848FD334}" destId="{2EB131A2-0C85-4ABE-96AB-22838FC6D7D5}" srcOrd="0" destOrd="0" presId="urn:microsoft.com/office/officeart/2005/8/layout/process1"/>
    <dgm:cxn modelId="{027F8699-17FA-4A80-A5DD-8515852FA4D8}" type="presOf" srcId="{8F6E7711-F523-4A5C-A213-5FCF9D49BE84}" destId="{616317AF-9BBB-4A7A-B51B-6D9E162F773A}" srcOrd="0" destOrd="0" presId="urn:microsoft.com/office/officeart/2005/8/layout/process1"/>
    <dgm:cxn modelId="{D165BF50-2999-4D99-AFD0-FB0F3F8F6F7B}" srcId="{4939988D-6206-4515-ACAD-D799BD522456}" destId="{173F8A48-6A10-46F3-9D8C-4E1E4E2BF43F}" srcOrd="1" destOrd="0" parTransId="{E797BD44-0458-4795-82B0-F926A657E948}" sibTransId="{BCE8C74B-D646-4064-AF8E-3CC0654A2B14}"/>
    <dgm:cxn modelId="{7AAAACD8-2B40-458B-AD1A-D9F2038B87F8}" type="presOf" srcId="{8F6E7711-F523-4A5C-A213-5FCF9D49BE84}" destId="{AB9C3AFA-0544-4FEF-B859-97F1C1131614}" srcOrd="1" destOrd="0" presId="urn:microsoft.com/office/officeart/2005/8/layout/process1"/>
    <dgm:cxn modelId="{CB6E0C71-4F1E-4766-BD88-39D11D88FE65}" type="presOf" srcId="{4939988D-6206-4515-ACAD-D799BD522456}" destId="{7FD80C52-5AEC-4BD3-B9B4-744916DABC3B}" srcOrd="0" destOrd="0" presId="urn:microsoft.com/office/officeart/2005/8/layout/process1"/>
    <dgm:cxn modelId="{1249C66A-935D-4761-8D04-7AAE3E511AA2}" type="presParOf" srcId="{7FD80C52-5AEC-4BD3-B9B4-744916DABC3B}" destId="{2EB131A2-0C85-4ABE-96AB-22838FC6D7D5}" srcOrd="0" destOrd="0" presId="urn:microsoft.com/office/officeart/2005/8/layout/process1"/>
    <dgm:cxn modelId="{8D65FAD1-CCDB-4687-BB04-D55C7E060729}" type="presParOf" srcId="{7FD80C52-5AEC-4BD3-B9B4-744916DABC3B}" destId="{616317AF-9BBB-4A7A-B51B-6D9E162F773A}" srcOrd="1" destOrd="0" presId="urn:microsoft.com/office/officeart/2005/8/layout/process1"/>
    <dgm:cxn modelId="{BDD97328-3500-4F4D-93C4-583EB7908915}" type="presParOf" srcId="{616317AF-9BBB-4A7A-B51B-6D9E162F773A}" destId="{AB9C3AFA-0544-4FEF-B859-97F1C1131614}" srcOrd="0" destOrd="0" presId="urn:microsoft.com/office/officeart/2005/8/layout/process1"/>
    <dgm:cxn modelId="{122A8167-8846-45CF-B992-210A354E84CC}" type="presParOf" srcId="{7FD80C52-5AEC-4BD3-B9B4-744916DABC3B}" destId="{8E808D4E-A5F9-4E23-93D9-942E5C27E904}" srcOrd="2" destOrd="0" presId="urn:microsoft.com/office/officeart/2005/8/layout/process1"/>
  </dgm:cxnLst>
  <dgm:bg/>
  <dgm:whole/>
</dgm:dataModel>
</file>

<file path=ppt/diagrams/data7.xml><?xml version="1.0" encoding="utf-8"?>
<dgm:dataModel xmlns:dgm="http://schemas.openxmlformats.org/drawingml/2006/diagram" xmlns:a="http://schemas.openxmlformats.org/drawingml/2006/main">
  <dgm:ptLst>
    <dgm:pt modelId="{8E83D0D1-7F6E-4A5A-BE17-F699B243A2BC}" type="doc">
      <dgm:prSet loTypeId="urn:microsoft.com/office/officeart/2005/8/layout/hProcess3" loCatId="process" qsTypeId="urn:microsoft.com/office/officeart/2005/8/quickstyle/3d3" qsCatId="3D" csTypeId="urn:microsoft.com/office/officeart/2005/8/colors/accent1_2" csCatId="accent1" phldr="1"/>
      <dgm:spPr/>
    </dgm:pt>
    <dgm:pt modelId="{2AA04BB9-B6DE-4EDC-8B92-38B11D790475}">
      <dgm:prSet phldrT="[文本]"/>
      <dgm:spPr/>
      <dgm:t>
        <a:bodyPr/>
        <a:lstStyle/>
        <a:p>
          <a:r>
            <a:rPr lang="en-US" altLang="zh-CN" dirty="0" smtClean="0"/>
            <a:t>【</a:t>
          </a:r>
          <a:r>
            <a:rPr lang="zh-CN" altLang="en-US" dirty="0" smtClean="0"/>
            <a:t>确定</a:t>
          </a:r>
          <a:r>
            <a:rPr lang="en-US" altLang="zh-CN" dirty="0" smtClean="0"/>
            <a:t>】</a:t>
          </a:r>
          <a:endParaRPr lang="zh-CN" altLang="en-US" dirty="0"/>
        </a:p>
      </dgm:t>
    </dgm:pt>
    <dgm:pt modelId="{46221F1C-E520-48DD-B578-C3DD27B39E32}" type="parTrans" cxnId="{DDFF1A52-947B-447B-8633-7F7727FD2AF2}">
      <dgm:prSet/>
      <dgm:spPr/>
      <dgm:t>
        <a:bodyPr/>
        <a:lstStyle/>
        <a:p>
          <a:endParaRPr lang="zh-CN" altLang="en-US"/>
        </a:p>
      </dgm:t>
    </dgm:pt>
    <dgm:pt modelId="{FE54F3CD-6B7C-4C70-86E4-0C44F343A9BE}" type="sibTrans" cxnId="{DDFF1A52-947B-447B-8633-7F7727FD2AF2}">
      <dgm:prSet/>
      <dgm:spPr/>
      <dgm:t>
        <a:bodyPr/>
        <a:lstStyle/>
        <a:p>
          <a:endParaRPr lang="zh-CN" altLang="en-US"/>
        </a:p>
      </dgm:t>
    </dgm:pt>
    <dgm:pt modelId="{50C1F4C2-FC68-48E7-97BE-D120A41954F5}" type="pres">
      <dgm:prSet presAssocID="{8E83D0D1-7F6E-4A5A-BE17-F699B243A2BC}" presName="Name0" presStyleCnt="0">
        <dgm:presLayoutVars>
          <dgm:dir/>
          <dgm:animLvl val="lvl"/>
          <dgm:resizeHandles val="exact"/>
        </dgm:presLayoutVars>
      </dgm:prSet>
      <dgm:spPr/>
    </dgm:pt>
    <dgm:pt modelId="{C21E0BEA-8269-4C2C-A365-E79483CB717D}" type="pres">
      <dgm:prSet presAssocID="{8E83D0D1-7F6E-4A5A-BE17-F699B243A2BC}" presName="dummy" presStyleCnt="0"/>
      <dgm:spPr/>
    </dgm:pt>
    <dgm:pt modelId="{41F1B026-0D6A-4964-B931-166B7FBBF07E}" type="pres">
      <dgm:prSet presAssocID="{8E83D0D1-7F6E-4A5A-BE17-F699B243A2BC}" presName="linH" presStyleCnt="0"/>
      <dgm:spPr/>
    </dgm:pt>
    <dgm:pt modelId="{F22EE979-BF45-46B1-8A09-9981E9457E89}" type="pres">
      <dgm:prSet presAssocID="{8E83D0D1-7F6E-4A5A-BE17-F699B243A2BC}" presName="padding1" presStyleCnt="0"/>
      <dgm:spPr/>
    </dgm:pt>
    <dgm:pt modelId="{01FB2C18-63B0-4148-B9D4-F509C1A74319}" type="pres">
      <dgm:prSet presAssocID="{2AA04BB9-B6DE-4EDC-8B92-38B11D790475}" presName="linV" presStyleCnt="0"/>
      <dgm:spPr/>
    </dgm:pt>
    <dgm:pt modelId="{5B66D570-E8DE-4155-AEF9-C5B3E17E37A6}" type="pres">
      <dgm:prSet presAssocID="{2AA04BB9-B6DE-4EDC-8B92-38B11D790475}" presName="spVertical1" presStyleCnt="0"/>
      <dgm:spPr/>
    </dgm:pt>
    <dgm:pt modelId="{82E2EA0C-AFFA-4BB6-93B2-670828204646}" type="pres">
      <dgm:prSet presAssocID="{2AA04BB9-B6DE-4EDC-8B92-38B11D790475}" presName="parTx" presStyleLbl="revTx" presStyleIdx="0" presStyleCnt="1">
        <dgm:presLayoutVars>
          <dgm:chMax val="0"/>
          <dgm:chPref val="0"/>
          <dgm:bulletEnabled val="1"/>
        </dgm:presLayoutVars>
      </dgm:prSet>
      <dgm:spPr/>
    </dgm:pt>
    <dgm:pt modelId="{5D5F0721-F201-4454-9FF2-9A16B7A6DF28}" type="pres">
      <dgm:prSet presAssocID="{2AA04BB9-B6DE-4EDC-8B92-38B11D790475}" presName="spVertical2" presStyleCnt="0"/>
      <dgm:spPr/>
    </dgm:pt>
    <dgm:pt modelId="{6BEE1FE7-0B68-447D-9D9C-8C8FBE28F395}" type="pres">
      <dgm:prSet presAssocID="{2AA04BB9-B6DE-4EDC-8B92-38B11D790475}" presName="spVertical3" presStyleCnt="0"/>
      <dgm:spPr/>
    </dgm:pt>
    <dgm:pt modelId="{DDFD64FF-E2D0-4D71-B241-9CB60EA1CE6F}" type="pres">
      <dgm:prSet presAssocID="{8E83D0D1-7F6E-4A5A-BE17-F699B243A2BC}" presName="padding2" presStyleCnt="0"/>
      <dgm:spPr/>
    </dgm:pt>
    <dgm:pt modelId="{41158BED-9F98-438C-B690-A5DC8D0F4768}" type="pres">
      <dgm:prSet presAssocID="{8E83D0D1-7F6E-4A5A-BE17-F699B243A2BC}" presName="negArrow" presStyleCnt="0"/>
      <dgm:spPr/>
    </dgm:pt>
    <dgm:pt modelId="{52B8FD68-608E-4117-B486-4A93AFC01E46}" type="pres">
      <dgm:prSet presAssocID="{8E83D0D1-7F6E-4A5A-BE17-F699B243A2BC}" presName="backgroundArrow" presStyleLbl="node1" presStyleIdx="0" presStyleCnt="1"/>
      <dgm:spPr/>
    </dgm:pt>
  </dgm:ptLst>
  <dgm:cxnLst>
    <dgm:cxn modelId="{DDFF1A52-947B-447B-8633-7F7727FD2AF2}" srcId="{8E83D0D1-7F6E-4A5A-BE17-F699B243A2BC}" destId="{2AA04BB9-B6DE-4EDC-8B92-38B11D790475}" srcOrd="0" destOrd="0" parTransId="{46221F1C-E520-48DD-B578-C3DD27B39E32}" sibTransId="{FE54F3CD-6B7C-4C70-86E4-0C44F343A9BE}"/>
    <dgm:cxn modelId="{C2040CA2-346A-4E92-B4E1-EA7D440B6685}" type="presOf" srcId="{8E83D0D1-7F6E-4A5A-BE17-F699B243A2BC}" destId="{50C1F4C2-FC68-48E7-97BE-D120A41954F5}" srcOrd="0" destOrd="0" presId="urn:microsoft.com/office/officeart/2005/8/layout/hProcess3"/>
    <dgm:cxn modelId="{3BE0D8F3-05B8-4E53-9C06-72DFB4386FF4}" type="presOf" srcId="{2AA04BB9-B6DE-4EDC-8B92-38B11D790475}" destId="{82E2EA0C-AFFA-4BB6-93B2-670828204646}" srcOrd="0" destOrd="0" presId="urn:microsoft.com/office/officeart/2005/8/layout/hProcess3"/>
    <dgm:cxn modelId="{ED86F5AE-2CFF-400A-A00C-9AC2BB562DCB}" type="presParOf" srcId="{50C1F4C2-FC68-48E7-97BE-D120A41954F5}" destId="{C21E0BEA-8269-4C2C-A365-E79483CB717D}" srcOrd="0" destOrd="0" presId="urn:microsoft.com/office/officeart/2005/8/layout/hProcess3"/>
    <dgm:cxn modelId="{1BE64D47-AADB-46B5-9F48-97B1EB0FDF06}" type="presParOf" srcId="{50C1F4C2-FC68-48E7-97BE-D120A41954F5}" destId="{41F1B026-0D6A-4964-B931-166B7FBBF07E}" srcOrd="1" destOrd="0" presId="urn:microsoft.com/office/officeart/2005/8/layout/hProcess3"/>
    <dgm:cxn modelId="{1D127361-7A8C-457C-8F41-BDA1DADEC1BC}" type="presParOf" srcId="{41F1B026-0D6A-4964-B931-166B7FBBF07E}" destId="{F22EE979-BF45-46B1-8A09-9981E9457E89}" srcOrd="0" destOrd="0" presId="urn:microsoft.com/office/officeart/2005/8/layout/hProcess3"/>
    <dgm:cxn modelId="{CDC34554-4181-4BA1-BBA5-D316CF96B024}" type="presParOf" srcId="{41F1B026-0D6A-4964-B931-166B7FBBF07E}" destId="{01FB2C18-63B0-4148-B9D4-F509C1A74319}" srcOrd="1" destOrd="0" presId="urn:microsoft.com/office/officeart/2005/8/layout/hProcess3"/>
    <dgm:cxn modelId="{3F0F46DF-8A98-4809-B72E-20DA995BB5DD}" type="presParOf" srcId="{01FB2C18-63B0-4148-B9D4-F509C1A74319}" destId="{5B66D570-E8DE-4155-AEF9-C5B3E17E37A6}" srcOrd="0" destOrd="0" presId="urn:microsoft.com/office/officeart/2005/8/layout/hProcess3"/>
    <dgm:cxn modelId="{9EF1F71F-F618-4A6F-A224-11125B721229}" type="presParOf" srcId="{01FB2C18-63B0-4148-B9D4-F509C1A74319}" destId="{82E2EA0C-AFFA-4BB6-93B2-670828204646}" srcOrd="1" destOrd="0" presId="urn:microsoft.com/office/officeart/2005/8/layout/hProcess3"/>
    <dgm:cxn modelId="{55BBDFFB-8FA2-4DBB-903F-BD81CE2E3DA2}" type="presParOf" srcId="{01FB2C18-63B0-4148-B9D4-F509C1A74319}" destId="{5D5F0721-F201-4454-9FF2-9A16B7A6DF28}" srcOrd="2" destOrd="0" presId="urn:microsoft.com/office/officeart/2005/8/layout/hProcess3"/>
    <dgm:cxn modelId="{3F3269D1-02F5-4130-9225-E24C0979A643}" type="presParOf" srcId="{01FB2C18-63B0-4148-B9D4-F509C1A74319}" destId="{6BEE1FE7-0B68-447D-9D9C-8C8FBE28F395}" srcOrd="3" destOrd="0" presId="urn:microsoft.com/office/officeart/2005/8/layout/hProcess3"/>
    <dgm:cxn modelId="{C8832FD2-CD31-4FF3-A274-60172B49AD52}" type="presParOf" srcId="{41F1B026-0D6A-4964-B931-166B7FBBF07E}" destId="{DDFD64FF-E2D0-4D71-B241-9CB60EA1CE6F}" srcOrd="2" destOrd="0" presId="urn:microsoft.com/office/officeart/2005/8/layout/hProcess3"/>
    <dgm:cxn modelId="{AB48D886-D118-4C55-813B-F53616717D5D}" type="presParOf" srcId="{41F1B026-0D6A-4964-B931-166B7FBBF07E}" destId="{41158BED-9F98-438C-B690-A5DC8D0F4768}" srcOrd="3" destOrd="0" presId="urn:microsoft.com/office/officeart/2005/8/layout/hProcess3"/>
    <dgm:cxn modelId="{05FC2485-2E1C-4949-BE22-78C2ED8DE220}" type="presParOf" srcId="{41F1B026-0D6A-4964-B931-166B7FBBF07E}" destId="{52B8FD68-608E-4117-B486-4A93AFC01E46}" srcOrd="4" destOrd="0" presId="urn:microsoft.com/office/officeart/2005/8/layout/hProcess3"/>
  </dgm:cxnLst>
  <dgm:bg/>
  <dgm:whole/>
</dgm:dataModel>
</file>

<file path=ppt/diagrams/data8.xml><?xml version="1.0" encoding="utf-8"?>
<dgm:dataModel xmlns:dgm="http://schemas.openxmlformats.org/drawingml/2006/diagram" xmlns:a="http://schemas.openxmlformats.org/drawingml/2006/main">
  <dgm:ptLst>
    <dgm:pt modelId="{D117CBBE-FDD1-4401-BA5B-B22AE7E255AB}" type="doc">
      <dgm:prSet loTypeId="urn:microsoft.com/office/officeart/2005/8/layout/process1" loCatId="process" qsTypeId="urn:microsoft.com/office/officeart/2005/8/quickstyle/3d3" qsCatId="3D" csTypeId="urn:microsoft.com/office/officeart/2005/8/colors/accent1_2" csCatId="accent1" phldr="1"/>
      <dgm:spPr/>
    </dgm:pt>
    <dgm:pt modelId="{CD9FB6D9-22FA-4054-AE6D-FC1378DB8B61}">
      <dgm:prSet phldrT="[文本]"/>
      <dgm:spPr/>
      <dgm:t>
        <a:bodyPr/>
        <a:lstStyle/>
        <a:p>
          <a:r>
            <a:rPr lang="en-US" altLang="zh-CN" dirty="0" smtClean="0"/>
            <a:t>【</a:t>
          </a:r>
          <a:r>
            <a:rPr lang="zh-CN" altLang="en-US" dirty="0" smtClean="0"/>
            <a:t>编辑</a:t>
          </a:r>
          <a:r>
            <a:rPr lang="en-US" altLang="zh-CN" dirty="0" smtClean="0"/>
            <a:t>】</a:t>
          </a:r>
          <a:endParaRPr lang="zh-CN" altLang="en-US" dirty="0"/>
        </a:p>
      </dgm:t>
    </dgm:pt>
    <dgm:pt modelId="{9F9EB929-9C19-4B19-9364-F320F022CEF7}" type="parTrans" cxnId="{1447080B-8424-4B0F-B481-117A4730A1DB}">
      <dgm:prSet/>
      <dgm:spPr/>
      <dgm:t>
        <a:bodyPr/>
        <a:lstStyle/>
        <a:p>
          <a:endParaRPr lang="zh-CN" altLang="en-US"/>
        </a:p>
      </dgm:t>
    </dgm:pt>
    <dgm:pt modelId="{1972FDAB-83EB-4FA5-AF9B-A862D3D7EC4B}" type="sibTrans" cxnId="{1447080B-8424-4B0F-B481-117A4730A1DB}">
      <dgm:prSet/>
      <dgm:spPr/>
      <dgm:t>
        <a:bodyPr/>
        <a:lstStyle/>
        <a:p>
          <a:endParaRPr lang="zh-CN" altLang="en-US"/>
        </a:p>
      </dgm:t>
    </dgm:pt>
    <dgm:pt modelId="{65D202A6-C791-4CE0-8CB8-EE414FF0AAE4}">
      <dgm:prSet phldrT="[文本]"/>
      <dgm:spPr/>
      <dgm:t>
        <a:bodyPr/>
        <a:lstStyle/>
        <a:p>
          <a:r>
            <a:rPr lang="en-US" altLang="zh-CN" dirty="0" smtClean="0"/>
            <a:t>【</a:t>
          </a:r>
          <a:r>
            <a:rPr lang="zh-CN" altLang="en-US" dirty="0" smtClean="0"/>
            <a:t>删除</a:t>
          </a:r>
          <a:r>
            <a:rPr lang="en-US" altLang="zh-CN" dirty="0" smtClean="0"/>
            <a:t>】</a:t>
          </a:r>
          <a:endParaRPr lang="zh-CN" altLang="en-US" dirty="0"/>
        </a:p>
      </dgm:t>
    </dgm:pt>
    <dgm:pt modelId="{1B37B573-9B3F-400B-A3D9-A696BCA79142}" type="parTrans" cxnId="{389709D5-85D0-43A8-932F-FDEE93CF6A59}">
      <dgm:prSet/>
      <dgm:spPr/>
      <dgm:t>
        <a:bodyPr/>
        <a:lstStyle/>
        <a:p>
          <a:endParaRPr lang="zh-CN" altLang="en-US"/>
        </a:p>
      </dgm:t>
    </dgm:pt>
    <dgm:pt modelId="{9D6FB8B8-5092-4F58-B166-7DAFFC3D4F36}" type="sibTrans" cxnId="{389709D5-85D0-43A8-932F-FDEE93CF6A59}">
      <dgm:prSet/>
      <dgm:spPr/>
      <dgm:t>
        <a:bodyPr/>
        <a:lstStyle/>
        <a:p>
          <a:endParaRPr lang="zh-CN" altLang="en-US"/>
        </a:p>
      </dgm:t>
    </dgm:pt>
    <dgm:pt modelId="{0D8280F8-B6A6-4320-975C-45231E90A5D1}" type="pres">
      <dgm:prSet presAssocID="{D117CBBE-FDD1-4401-BA5B-B22AE7E255AB}" presName="Name0" presStyleCnt="0">
        <dgm:presLayoutVars>
          <dgm:dir/>
          <dgm:resizeHandles val="exact"/>
        </dgm:presLayoutVars>
      </dgm:prSet>
      <dgm:spPr/>
    </dgm:pt>
    <dgm:pt modelId="{74B65154-5BB8-41D6-A8D5-B91C7DFD4F5C}" type="pres">
      <dgm:prSet presAssocID="{CD9FB6D9-22FA-4054-AE6D-FC1378DB8B61}" presName="node" presStyleLbl="node1" presStyleIdx="0" presStyleCnt="2">
        <dgm:presLayoutVars>
          <dgm:bulletEnabled val="1"/>
        </dgm:presLayoutVars>
      </dgm:prSet>
      <dgm:spPr/>
    </dgm:pt>
    <dgm:pt modelId="{8A93091C-0B52-4E43-988A-FE824FE7534E}" type="pres">
      <dgm:prSet presAssocID="{1972FDAB-83EB-4FA5-AF9B-A862D3D7EC4B}" presName="sibTrans" presStyleLbl="sibTrans2D1" presStyleIdx="0" presStyleCnt="1"/>
      <dgm:spPr/>
    </dgm:pt>
    <dgm:pt modelId="{07CCA77A-5CCF-46BF-8D3F-357D1B4636F4}" type="pres">
      <dgm:prSet presAssocID="{1972FDAB-83EB-4FA5-AF9B-A862D3D7EC4B}" presName="connectorText" presStyleLbl="sibTrans2D1" presStyleIdx="0" presStyleCnt="1"/>
      <dgm:spPr/>
    </dgm:pt>
    <dgm:pt modelId="{7644BF03-2A3C-45D1-90C8-02EF7AC55272}" type="pres">
      <dgm:prSet presAssocID="{65D202A6-C791-4CE0-8CB8-EE414FF0AAE4}" presName="node" presStyleLbl="node1" presStyleIdx="1" presStyleCnt="2">
        <dgm:presLayoutVars>
          <dgm:bulletEnabled val="1"/>
        </dgm:presLayoutVars>
      </dgm:prSet>
      <dgm:spPr/>
    </dgm:pt>
  </dgm:ptLst>
  <dgm:cxnLst>
    <dgm:cxn modelId="{4A8C25F2-11EF-47EA-A5D2-4A273A564AB2}" type="presOf" srcId="{1972FDAB-83EB-4FA5-AF9B-A862D3D7EC4B}" destId="{8A93091C-0B52-4E43-988A-FE824FE7534E}" srcOrd="0" destOrd="0" presId="urn:microsoft.com/office/officeart/2005/8/layout/process1"/>
    <dgm:cxn modelId="{389709D5-85D0-43A8-932F-FDEE93CF6A59}" srcId="{D117CBBE-FDD1-4401-BA5B-B22AE7E255AB}" destId="{65D202A6-C791-4CE0-8CB8-EE414FF0AAE4}" srcOrd="1" destOrd="0" parTransId="{1B37B573-9B3F-400B-A3D9-A696BCA79142}" sibTransId="{9D6FB8B8-5092-4F58-B166-7DAFFC3D4F36}"/>
    <dgm:cxn modelId="{B4949E0B-458B-44AF-9509-266746E3D34B}" type="presOf" srcId="{D117CBBE-FDD1-4401-BA5B-B22AE7E255AB}" destId="{0D8280F8-B6A6-4320-975C-45231E90A5D1}" srcOrd="0" destOrd="0" presId="urn:microsoft.com/office/officeart/2005/8/layout/process1"/>
    <dgm:cxn modelId="{ED51657F-4022-4110-8136-A05D2FCF1006}" type="presOf" srcId="{1972FDAB-83EB-4FA5-AF9B-A862D3D7EC4B}" destId="{07CCA77A-5CCF-46BF-8D3F-357D1B4636F4}" srcOrd="1" destOrd="0" presId="urn:microsoft.com/office/officeart/2005/8/layout/process1"/>
    <dgm:cxn modelId="{846518E6-E97C-4F04-9F11-C1E47D314ADF}" type="presOf" srcId="{65D202A6-C791-4CE0-8CB8-EE414FF0AAE4}" destId="{7644BF03-2A3C-45D1-90C8-02EF7AC55272}" srcOrd="0" destOrd="0" presId="urn:microsoft.com/office/officeart/2005/8/layout/process1"/>
    <dgm:cxn modelId="{09A4AC69-A95E-4150-BEEF-79C31CC57748}" type="presOf" srcId="{CD9FB6D9-22FA-4054-AE6D-FC1378DB8B61}" destId="{74B65154-5BB8-41D6-A8D5-B91C7DFD4F5C}" srcOrd="0" destOrd="0" presId="urn:microsoft.com/office/officeart/2005/8/layout/process1"/>
    <dgm:cxn modelId="{1447080B-8424-4B0F-B481-117A4730A1DB}" srcId="{D117CBBE-FDD1-4401-BA5B-B22AE7E255AB}" destId="{CD9FB6D9-22FA-4054-AE6D-FC1378DB8B61}" srcOrd="0" destOrd="0" parTransId="{9F9EB929-9C19-4B19-9364-F320F022CEF7}" sibTransId="{1972FDAB-83EB-4FA5-AF9B-A862D3D7EC4B}"/>
    <dgm:cxn modelId="{4017DF73-7E57-44B8-8B1A-A5F0DE243E51}" type="presParOf" srcId="{0D8280F8-B6A6-4320-975C-45231E90A5D1}" destId="{74B65154-5BB8-41D6-A8D5-B91C7DFD4F5C}" srcOrd="0" destOrd="0" presId="urn:microsoft.com/office/officeart/2005/8/layout/process1"/>
    <dgm:cxn modelId="{40E143C9-FDFD-42E7-909E-7FB9A83F1C45}" type="presParOf" srcId="{0D8280F8-B6A6-4320-975C-45231E90A5D1}" destId="{8A93091C-0B52-4E43-988A-FE824FE7534E}" srcOrd="1" destOrd="0" presId="urn:microsoft.com/office/officeart/2005/8/layout/process1"/>
    <dgm:cxn modelId="{0D7606AD-4A4A-45C4-8D30-0D38F7BBED99}" type="presParOf" srcId="{8A93091C-0B52-4E43-988A-FE824FE7534E}" destId="{07CCA77A-5CCF-46BF-8D3F-357D1B4636F4}" srcOrd="0" destOrd="0" presId="urn:microsoft.com/office/officeart/2005/8/layout/process1"/>
    <dgm:cxn modelId="{D7642389-491A-4327-BC22-33AA5AE4FD6A}" type="presParOf" srcId="{0D8280F8-B6A6-4320-975C-45231E90A5D1}" destId="{7644BF03-2A3C-45D1-90C8-02EF7AC55272}" srcOrd="2" destOrd="0" presId="urn:microsoft.com/office/officeart/2005/8/layout/process1"/>
  </dgm:cxnLst>
  <dgm:bg/>
  <dgm:whole/>
</dgm:dataModel>
</file>

<file path=ppt/diagrams/data9.xml><?xml version="1.0" encoding="utf-8"?>
<dgm:dataModel xmlns:dgm="http://schemas.openxmlformats.org/drawingml/2006/diagram" xmlns:a="http://schemas.openxmlformats.org/drawingml/2006/main">
  <dgm:ptLst>
    <dgm:pt modelId="{CC757442-2FF7-4964-A760-7E1FB65C415F}" type="doc">
      <dgm:prSet loTypeId="urn:microsoft.com/office/officeart/2005/8/layout/process1" loCatId="process" qsTypeId="urn:microsoft.com/office/officeart/2005/8/quickstyle/3d3" qsCatId="3D" csTypeId="urn:microsoft.com/office/officeart/2005/8/colors/accent1_2" csCatId="accent1" phldr="1"/>
      <dgm:spPr/>
    </dgm:pt>
    <dgm:pt modelId="{CF90B94C-6B25-468B-B374-5177AD41B3B2}">
      <dgm:prSet phldrT="[文本]"/>
      <dgm:spPr/>
      <dgm:t>
        <a:bodyPr/>
        <a:lstStyle/>
        <a:p>
          <a:r>
            <a:rPr lang="en-US" altLang="zh-CN" dirty="0" smtClean="0"/>
            <a:t>【</a:t>
          </a:r>
          <a:r>
            <a:rPr lang="zh-CN" altLang="en-US" dirty="0" smtClean="0"/>
            <a:t>单位管理器</a:t>
          </a:r>
          <a:r>
            <a:rPr lang="en-US" altLang="zh-CN" dirty="0" smtClean="0"/>
            <a:t>】</a:t>
          </a:r>
          <a:endParaRPr lang="zh-CN" altLang="en-US" dirty="0"/>
        </a:p>
      </dgm:t>
    </dgm:pt>
    <dgm:pt modelId="{94989C8F-AB56-4AFC-B2D4-0EA0E39AD5A3}" type="parTrans" cxnId="{9C8E0105-252D-467C-8289-35E6393332EE}">
      <dgm:prSet/>
      <dgm:spPr/>
      <dgm:t>
        <a:bodyPr/>
        <a:lstStyle/>
        <a:p>
          <a:endParaRPr lang="zh-CN" altLang="en-US"/>
        </a:p>
      </dgm:t>
    </dgm:pt>
    <dgm:pt modelId="{7E16B9FF-9818-4A4F-9CD3-9345AB0AF428}" type="sibTrans" cxnId="{9C8E0105-252D-467C-8289-35E6393332EE}">
      <dgm:prSet/>
      <dgm:spPr/>
      <dgm:t>
        <a:bodyPr/>
        <a:lstStyle/>
        <a:p>
          <a:endParaRPr lang="zh-CN" altLang="en-US"/>
        </a:p>
      </dgm:t>
    </dgm:pt>
    <dgm:pt modelId="{A00C1E2C-EAEE-4FC1-BC6B-B2C569F7EF9B}">
      <dgm:prSet phldrT="[文本]"/>
      <dgm:spPr/>
      <dgm:t>
        <a:bodyPr/>
        <a:lstStyle/>
        <a:p>
          <a:r>
            <a:rPr lang="en-US" altLang="zh-CN" dirty="0" smtClean="0"/>
            <a:t>【</a:t>
          </a:r>
          <a:r>
            <a:rPr lang="zh-CN" altLang="en-US" dirty="0" smtClean="0"/>
            <a:t>信息</a:t>
          </a:r>
          <a:r>
            <a:rPr lang="en-US" altLang="zh-CN" dirty="0" smtClean="0"/>
            <a:t>】</a:t>
          </a:r>
          <a:endParaRPr lang="zh-CN" altLang="en-US" dirty="0"/>
        </a:p>
      </dgm:t>
    </dgm:pt>
    <dgm:pt modelId="{F9BE4EED-01D1-4CA1-9CB8-3DCD3E5D8E28}" type="parTrans" cxnId="{86D39534-C715-41A8-A906-0B63D01EEC7B}">
      <dgm:prSet/>
      <dgm:spPr/>
      <dgm:t>
        <a:bodyPr/>
        <a:lstStyle/>
        <a:p>
          <a:endParaRPr lang="zh-CN" altLang="en-US"/>
        </a:p>
      </dgm:t>
    </dgm:pt>
    <dgm:pt modelId="{61BEF423-3BF7-4742-9BFA-46A02FF983DD}" type="sibTrans" cxnId="{86D39534-C715-41A8-A906-0B63D01EEC7B}">
      <dgm:prSet/>
      <dgm:spPr/>
      <dgm:t>
        <a:bodyPr/>
        <a:lstStyle/>
        <a:p>
          <a:endParaRPr lang="zh-CN" altLang="en-US"/>
        </a:p>
      </dgm:t>
    </dgm:pt>
    <dgm:pt modelId="{D38AF41F-5E67-426A-AAF6-FEC0E1C61949}" type="pres">
      <dgm:prSet presAssocID="{CC757442-2FF7-4964-A760-7E1FB65C415F}" presName="Name0" presStyleCnt="0">
        <dgm:presLayoutVars>
          <dgm:dir/>
          <dgm:resizeHandles val="exact"/>
        </dgm:presLayoutVars>
      </dgm:prSet>
      <dgm:spPr/>
    </dgm:pt>
    <dgm:pt modelId="{DC6F11D1-5790-490E-AE8C-AB9921D6D95B}" type="pres">
      <dgm:prSet presAssocID="{CF90B94C-6B25-468B-B374-5177AD41B3B2}" presName="node" presStyleLbl="node1" presStyleIdx="0" presStyleCnt="2">
        <dgm:presLayoutVars>
          <dgm:bulletEnabled val="1"/>
        </dgm:presLayoutVars>
      </dgm:prSet>
      <dgm:spPr/>
    </dgm:pt>
    <dgm:pt modelId="{FC9716D1-701A-406A-9F13-8172824A9AB3}" type="pres">
      <dgm:prSet presAssocID="{7E16B9FF-9818-4A4F-9CD3-9345AB0AF428}" presName="sibTrans" presStyleLbl="sibTrans2D1" presStyleIdx="0" presStyleCnt="1"/>
      <dgm:spPr/>
    </dgm:pt>
    <dgm:pt modelId="{746BC2DC-C68D-4C8B-B606-C30B14EF1A6E}" type="pres">
      <dgm:prSet presAssocID="{7E16B9FF-9818-4A4F-9CD3-9345AB0AF428}" presName="connectorText" presStyleLbl="sibTrans2D1" presStyleIdx="0" presStyleCnt="1"/>
      <dgm:spPr/>
    </dgm:pt>
    <dgm:pt modelId="{311A6EED-01A9-442E-A6C3-6E58C8CB3F14}" type="pres">
      <dgm:prSet presAssocID="{A00C1E2C-EAEE-4FC1-BC6B-B2C569F7EF9B}" presName="node" presStyleLbl="node1" presStyleIdx="1" presStyleCnt="2">
        <dgm:presLayoutVars>
          <dgm:bulletEnabled val="1"/>
        </dgm:presLayoutVars>
      </dgm:prSet>
      <dgm:spPr/>
    </dgm:pt>
  </dgm:ptLst>
  <dgm:cxnLst>
    <dgm:cxn modelId="{EA86649D-23D0-47D0-9F84-3E27E8143C4A}" type="presOf" srcId="{A00C1E2C-EAEE-4FC1-BC6B-B2C569F7EF9B}" destId="{311A6EED-01A9-442E-A6C3-6E58C8CB3F14}" srcOrd="0" destOrd="0" presId="urn:microsoft.com/office/officeart/2005/8/layout/process1"/>
    <dgm:cxn modelId="{9C8E0105-252D-467C-8289-35E6393332EE}" srcId="{CC757442-2FF7-4964-A760-7E1FB65C415F}" destId="{CF90B94C-6B25-468B-B374-5177AD41B3B2}" srcOrd="0" destOrd="0" parTransId="{94989C8F-AB56-4AFC-B2D4-0EA0E39AD5A3}" sibTransId="{7E16B9FF-9818-4A4F-9CD3-9345AB0AF428}"/>
    <dgm:cxn modelId="{A1A0B09A-F864-441B-935D-93C3C3B08779}" type="presOf" srcId="{CF90B94C-6B25-468B-B374-5177AD41B3B2}" destId="{DC6F11D1-5790-490E-AE8C-AB9921D6D95B}" srcOrd="0" destOrd="0" presId="urn:microsoft.com/office/officeart/2005/8/layout/process1"/>
    <dgm:cxn modelId="{F2EB64ED-2A0D-4E8E-8956-DF8686554CB8}" type="presOf" srcId="{7E16B9FF-9818-4A4F-9CD3-9345AB0AF428}" destId="{746BC2DC-C68D-4C8B-B606-C30B14EF1A6E}" srcOrd="1" destOrd="0" presId="urn:microsoft.com/office/officeart/2005/8/layout/process1"/>
    <dgm:cxn modelId="{1A394A73-BE3B-46B4-8B2B-412DC649B739}" type="presOf" srcId="{7E16B9FF-9818-4A4F-9CD3-9345AB0AF428}" destId="{FC9716D1-701A-406A-9F13-8172824A9AB3}" srcOrd="0" destOrd="0" presId="urn:microsoft.com/office/officeart/2005/8/layout/process1"/>
    <dgm:cxn modelId="{8E6DA6F1-1298-43DA-A194-3D141D56B6BB}" type="presOf" srcId="{CC757442-2FF7-4964-A760-7E1FB65C415F}" destId="{D38AF41F-5E67-426A-AAF6-FEC0E1C61949}" srcOrd="0" destOrd="0" presId="urn:microsoft.com/office/officeart/2005/8/layout/process1"/>
    <dgm:cxn modelId="{86D39534-C715-41A8-A906-0B63D01EEC7B}" srcId="{CC757442-2FF7-4964-A760-7E1FB65C415F}" destId="{A00C1E2C-EAEE-4FC1-BC6B-B2C569F7EF9B}" srcOrd="1" destOrd="0" parTransId="{F9BE4EED-01D1-4CA1-9CB8-3DCD3E5D8E28}" sibTransId="{61BEF423-3BF7-4742-9BFA-46A02FF983DD}"/>
    <dgm:cxn modelId="{61C02CDA-C706-41D0-8C8F-4E007C99F588}" type="presParOf" srcId="{D38AF41F-5E67-426A-AAF6-FEC0E1C61949}" destId="{DC6F11D1-5790-490E-AE8C-AB9921D6D95B}" srcOrd="0" destOrd="0" presId="urn:microsoft.com/office/officeart/2005/8/layout/process1"/>
    <dgm:cxn modelId="{F34C3549-8812-4A42-8731-A0006EB7A741}" type="presParOf" srcId="{D38AF41F-5E67-426A-AAF6-FEC0E1C61949}" destId="{FC9716D1-701A-406A-9F13-8172824A9AB3}" srcOrd="1" destOrd="0" presId="urn:microsoft.com/office/officeart/2005/8/layout/process1"/>
    <dgm:cxn modelId="{6B29EB2D-B06D-4F1D-A21B-A848BD6FF95D}" type="presParOf" srcId="{FC9716D1-701A-406A-9F13-8172824A9AB3}" destId="{746BC2DC-C68D-4C8B-B606-C30B14EF1A6E}" srcOrd="0" destOrd="0" presId="urn:microsoft.com/office/officeart/2005/8/layout/process1"/>
    <dgm:cxn modelId="{C948E119-68F9-4F8C-A2FF-E1D0ABC32E86}" type="presParOf" srcId="{D38AF41F-5E67-426A-AAF6-FEC0E1C61949}" destId="{311A6EED-01A9-442E-A6C3-6E58C8CB3F14}" srcOrd="2" destOrd="0" presId="urn:microsoft.com/office/officeart/2005/8/layout/process1"/>
  </dgm:cxnLst>
  <dgm:bg/>
  <dgm:whole/>
</dgm:dataModel>
</file>

<file path=ppt/diagrams/layout1.xml><?xml version="1.0" encoding="utf-8"?>
<dgm:layoutDef xmlns:dgm="http://schemas.openxmlformats.org/drawingml/2006/diagram" xmlns:a="http://schemas.openxmlformats.org/drawingml/2006/main" uniqueId="urn:microsoft.com/office/officeart/2005/8/layout/process2">
  <dgm:title val=""/>
  <dgm:desc val=""/>
  <dgm:catLst>
    <dgm:cat type="process"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resizeHandles val="exact"/>
    </dgm:varLst>
    <dgm:alg type="lin">
      <dgm:param type="linDir" val="fromT"/>
    </dgm:alg>
    <dgm:shape xmlns:r="http://schemas.openxmlformats.org/officeDocument/2006/relationships" r:blip="">
      <dgm:adjLst/>
    </dgm:shape>
    <dgm:presOf/>
    <dgm:constrLst>
      <dgm:constr type="h" for="ch" ptType="node" refType="h"/>
      <dgm:constr type="h" for="ch" ptType="sibTrans" refType="h" refFor="ch" refPtType="node" fact="0.5"/>
      <dgm:constr type="w" for="ch" ptType="node" op="equ"/>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choose name="Name0">
          <dgm:if name="Name1" axis="root des" ptType="all node" func="maxDepth" op="gt" val="1">
            <dgm:alg type="tx">
              <dgm:param type="parTxLTRAlign" val="l"/>
              <dgm:param type="parTxRTLAlign" val="r"/>
              <dgm:param type="txAnchorVertCh" val="mid"/>
            </dgm:alg>
          </dgm:if>
          <dgm:else name="Name2">
            <dgm:alg type="tx"/>
          </dgm:else>
        </dgm:choose>
        <dgm:shape xmlns:r="http://schemas.openxmlformats.org/officeDocument/2006/relationships" type="roundRect" r:blip="">
          <dgm:adjLst>
            <dgm:adj idx="1" val="0.1"/>
          </dgm:adjLst>
        </dgm:shape>
        <dgm:presOf axis="desOrSelf" ptType="node"/>
        <dgm:constrLst>
          <dgm:constr type="w" refType="h" fact="1.8"/>
          <dgm:constr type="tMarg" refType="primFontSz" fact="0.3"/>
          <dgm:constr type="bMarg" refType="primFontSz" fact="0.3"/>
          <dgm:constr type="lMarg" refType="primFontSz" fact="0.3"/>
          <dgm:constr type="rMarg" refType="primFontSz" fact="0.3"/>
        </dgm:constrLst>
        <dgm:ruleLst>
          <dgm:rule type="primFontSz" val="18" fact="NaN" max="NaN"/>
          <dgm:rule type="w" val="NaN" fact="4" max="NaN"/>
          <dgm:rule type="primFontSz" val="5"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w" refType="h" fact="0.9"/>
            <dgm:constr type="connDist"/>
            <dgm:constr type="wArH" refType="w" fact="0.5"/>
            <dgm:constr type="hArH" refType="w"/>
            <dgm:constr type="stemThick" refType="w" fact="0.6"/>
            <dgm:constr type="begPad" refType="connDist" fact="0.125"/>
            <dgm:constr type="endPad" refType="connDist" fact="0.125"/>
          </dgm:constrLst>
          <dgm:ruleLst/>
          <dgm:layoutNode name="connectorText">
            <dgm:alg type="tx">
              <dgm:param type="autoTxRot" val="upr"/>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10.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11.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12.xml><?xml version="1.0" encoding="utf-8"?>
<dgm:layoutDef xmlns:dgm="http://schemas.openxmlformats.org/drawingml/2006/diagram" xmlns:a="http://schemas.openxmlformats.org/drawingml/2006/main" uniqueId="urn:microsoft.com/office/officeart/2005/8/layout/process2">
  <dgm:title val=""/>
  <dgm:desc val=""/>
  <dgm:catLst>
    <dgm:cat type="process"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resizeHandles val="exact"/>
    </dgm:varLst>
    <dgm:alg type="lin">
      <dgm:param type="linDir" val="fromT"/>
    </dgm:alg>
    <dgm:shape xmlns:r="http://schemas.openxmlformats.org/officeDocument/2006/relationships" r:blip="">
      <dgm:adjLst/>
    </dgm:shape>
    <dgm:presOf/>
    <dgm:constrLst>
      <dgm:constr type="h" for="ch" ptType="node" refType="h"/>
      <dgm:constr type="h" for="ch" ptType="sibTrans" refType="h" refFor="ch" refPtType="node" fact="0.5"/>
      <dgm:constr type="w" for="ch" ptType="node" op="equ"/>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choose name="Name0">
          <dgm:if name="Name1" axis="root des" ptType="all node" func="maxDepth" op="gt" val="1">
            <dgm:alg type="tx">
              <dgm:param type="parTxLTRAlign" val="l"/>
              <dgm:param type="parTxRTLAlign" val="r"/>
              <dgm:param type="txAnchorVertCh" val="mid"/>
            </dgm:alg>
          </dgm:if>
          <dgm:else name="Name2">
            <dgm:alg type="tx"/>
          </dgm:else>
        </dgm:choose>
        <dgm:shape xmlns:r="http://schemas.openxmlformats.org/officeDocument/2006/relationships" type="roundRect" r:blip="">
          <dgm:adjLst>
            <dgm:adj idx="1" val="0.1"/>
          </dgm:adjLst>
        </dgm:shape>
        <dgm:presOf axis="desOrSelf" ptType="node"/>
        <dgm:constrLst>
          <dgm:constr type="w" refType="h" fact="1.8"/>
          <dgm:constr type="tMarg" refType="primFontSz" fact="0.3"/>
          <dgm:constr type="bMarg" refType="primFontSz" fact="0.3"/>
          <dgm:constr type="lMarg" refType="primFontSz" fact="0.3"/>
          <dgm:constr type="rMarg" refType="primFontSz" fact="0.3"/>
        </dgm:constrLst>
        <dgm:ruleLst>
          <dgm:rule type="primFontSz" val="18" fact="NaN" max="NaN"/>
          <dgm:rule type="w" val="NaN" fact="4" max="NaN"/>
          <dgm:rule type="primFontSz" val="5"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w" refType="h" fact="0.9"/>
            <dgm:constr type="connDist"/>
            <dgm:constr type="wArH" refType="w" fact="0.5"/>
            <dgm:constr type="hArH" refType="w"/>
            <dgm:constr type="stemThick" refType="w" fact="0.6"/>
            <dgm:constr type="begPad" refType="connDist" fact="0.125"/>
            <dgm:constr type="endPad" refType="connDist" fact="0.125"/>
          </dgm:constrLst>
          <dgm:ruleLst/>
          <dgm:layoutNode name="connectorText">
            <dgm:alg type="tx">
              <dgm:param type="autoTxRot" val="upr"/>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13.xml><?xml version="1.0" encoding="utf-8"?>
<dgm:layoutDef xmlns:dgm="http://schemas.openxmlformats.org/drawingml/2006/diagram" xmlns:a="http://schemas.openxmlformats.org/drawingml/2006/main" uniqueId="urn:microsoft.com/office/officeart/2005/8/layout/process2">
  <dgm:title val=""/>
  <dgm:desc val=""/>
  <dgm:catLst>
    <dgm:cat type="process"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resizeHandles val="exact"/>
    </dgm:varLst>
    <dgm:alg type="lin">
      <dgm:param type="linDir" val="fromT"/>
    </dgm:alg>
    <dgm:shape xmlns:r="http://schemas.openxmlformats.org/officeDocument/2006/relationships" r:blip="">
      <dgm:adjLst/>
    </dgm:shape>
    <dgm:presOf/>
    <dgm:constrLst>
      <dgm:constr type="h" for="ch" ptType="node" refType="h"/>
      <dgm:constr type="h" for="ch" ptType="sibTrans" refType="h" refFor="ch" refPtType="node" fact="0.5"/>
      <dgm:constr type="w" for="ch" ptType="node" op="equ"/>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choose name="Name0">
          <dgm:if name="Name1" axis="root des" ptType="all node" func="maxDepth" op="gt" val="1">
            <dgm:alg type="tx">
              <dgm:param type="parTxLTRAlign" val="l"/>
              <dgm:param type="parTxRTLAlign" val="r"/>
              <dgm:param type="txAnchorVertCh" val="mid"/>
            </dgm:alg>
          </dgm:if>
          <dgm:else name="Name2">
            <dgm:alg type="tx"/>
          </dgm:else>
        </dgm:choose>
        <dgm:shape xmlns:r="http://schemas.openxmlformats.org/officeDocument/2006/relationships" type="roundRect" r:blip="">
          <dgm:adjLst>
            <dgm:adj idx="1" val="0.1"/>
          </dgm:adjLst>
        </dgm:shape>
        <dgm:presOf axis="desOrSelf" ptType="node"/>
        <dgm:constrLst>
          <dgm:constr type="w" refType="h" fact="1.8"/>
          <dgm:constr type="tMarg" refType="primFontSz" fact="0.3"/>
          <dgm:constr type="bMarg" refType="primFontSz" fact="0.3"/>
          <dgm:constr type="lMarg" refType="primFontSz" fact="0.3"/>
          <dgm:constr type="rMarg" refType="primFontSz" fact="0.3"/>
        </dgm:constrLst>
        <dgm:ruleLst>
          <dgm:rule type="primFontSz" val="18" fact="NaN" max="NaN"/>
          <dgm:rule type="w" val="NaN" fact="4" max="NaN"/>
          <dgm:rule type="primFontSz" val="5"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w" refType="h" fact="0.9"/>
            <dgm:constr type="connDist"/>
            <dgm:constr type="wArH" refType="w" fact="0.5"/>
            <dgm:constr type="hArH" refType="w"/>
            <dgm:constr type="stemThick" refType="w" fact="0.6"/>
            <dgm:constr type="begPad" refType="connDist" fact="0.125"/>
            <dgm:constr type="endPad" refType="connDist" fact="0.125"/>
          </dgm:constrLst>
          <dgm:ruleLst/>
          <dgm:layoutNode name="connectorText">
            <dgm:alg type="tx">
              <dgm:param type="autoTxRot" val="upr"/>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14.xml><?xml version="1.0" encoding="utf-8"?>
<dgm:layoutDef xmlns:dgm="http://schemas.openxmlformats.org/drawingml/2006/diagram" xmlns:a="http://schemas.openxmlformats.org/drawingml/2006/main" uniqueId="urn:microsoft.com/office/officeart/2005/8/layout/hProcess3">
  <dgm:title val=""/>
  <dgm:desc val=""/>
  <dgm:catLst>
    <dgm:cat type="process" pri="6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chOrder="t">
    <dgm:varLst>
      <dgm:dir/>
      <dgm:animLvl val="lvl"/>
      <dgm:resizeHandles val="exact"/>
    </dgm:varLst>
    <dgm:alg type="composite"/>
    <dgm:shape xmlns:r="http://schemas.openxmlformats.org/officeDocument/2006/relationships" r:blip="">
      <dgm:adjLst/>
    </dgm:shape>
    <dgm:presOf/>
    <dgm:constrLst>
      <dgm:constr type="w" for="ch" forName="dummy" refType="w"/>
      <dgm:constr type="h" for="ch" forName="dummy" refType="h"/>
      <dgm:constr type="h" for="ch" forName="dummy" refType="w" refFor="ch" refForName="dummy" op="lte" fact="0.4"/>
      <dgm:constr type="ctrX" for="ch" forName="dummy" refType="w" fact="0.5"/>
      <dgm:constr type="ctrY" for="ch" forName="dummy" refType="h" fact="0.5"/>
      <dgm:constr type="w" for="ch" forName="linH" refType="w"/>
      <dgm:constr type="h" for="ch" forName="linH" refType="h"/>
      <dgm:constr type="ctrX" for="ch" forName="linH" refType="w" fact="0.5"/>
      <dgm:constr type="ctrY" for="ch" forName="linH" refType="h" fact="0.5"/>
      <dgm:constr type="userP" for="ch" forName="linH" refType="h" refFor="ch" refForName="dummy" fact="0.25"/>
      <dgm:constr type="userT" for="des" forName="parTx" refType="w" refFor="ch" refForName="dummy" fact="0.2"/>
    </dgm:constrLst>
    <dgm:ruleLst/>
    <dgm:layoutNode name="dummy">
      <dgm:alg type="sp"/>
      <dgm:shape xmlns:r="http://schemas.openxmlformats.org/officeDocument/2006/relationships" r:blip="">
        <dgm:adjLst/>
      </dgm:shape>
      <dgm:presOf/>
      <dgm:constrLst/>
      <dgm:ruleLst/>
    </dgm:layoutNode>
    <dgm:layoutNode name="linH">
      <dgm:choose name="Name1">
        <dgm:if name="Name2" func="var" arg="dir" op="equ" val="norm">
          <dgm:alg type="lin">
            <dgm:param type="linDir" val="fromL"/>
            <dgm:param type="nodeVertAlign" val="t"/>
          </dgm:alg>
        </dgm:if>
        <dgm:else name="Name3">
          <dgm:alg type="lin">
            <dgm:param type="linDir" val="fromR"/>
            <dgm:param type="nodeVertAlign" val="t"/>
          </dgm:alg>
        </dgm:else>
      </dgm:choose>
      <dgm:shape xmlns:r="http://schemas.openxmlformats.org/officeDocument/2006/relationships" r:blip="">
        <dgm:adjLst/>
      </dgm:shape>
      <dgm:presOf/>
      <dgm:constrLst>
        <dgm:constr type="primFontSz" for="des" forName="parTx" val="65"/>
        <dgm:constr type="primFontSz" for="des" forName="desTx" refType="primFontSz" refFor="des" refForName="parTx" op="equ"/>
        <dgm:constr type="h" for="des" forName="parTx" refType="primFontSz" refFor="des" refForName="parTx"/>
        <dgm:constr type="h" for="des" forName="desTx" refType="primFontSz" refFor="des" refForName="parTx" fact="0.5"/>
        <dgm:constr type="h" for="des" forName="parTx" op="equ"/>
        <dgm:constr type="h" for="des" forName="desTx" op="equ"/>
        <dgm:constr type="h" for="ch" forName="backgroundArrow" refType="primFontSz" refFor="des" refForName="parTx" fact="2"/>
        <dgm:constr type="h" for="ch" forName="backgroundArrow" refType="h" refFor="des" refForName="parTx" op="lte" fact="2"/>
        <dgm:constr type="h" for="ch" forName="backgroundArrow" refType="h" refFor="des" refForName="parTx" op="gte" fact="2"/>
        <dgm:constr type="h" for="des" forName="spVertical1" refType="primFontSz" refFor="des" refForName="parTx" fact="0.5"/>
        <dgm:constr type="h" for="des" forName="spVertical1" refType="h" refFor="des" refForName="parTx" op="lte" fact="0.5"/>
        <dgm:constr type="h" for="des" forName="spVertical1" refType="h" refFor="des" refForName="parTx" op="gte" fact="0.5"/>
        <dgm:constr type="h" for="des" forName="spVertical2" refType="primFontSz" refFor="des" refForName="parTx" fact="0.5"/>
        <dgm:constr type="h" for="des" forName="spVertical2" refType="h" refFor="des" refForName="parTx" op="lte" fact="0.5"/>
        <dgm:constr type="h" for="des" forName="spVertical2" refType="h" refFor="des" refForName="parTx" op="gte" fact="0.5"/>
        <dgm:constr type="h" for="des" forName="spVertical3" refType="primFontSz" refFor="des" refForName="parTx" fact="-0.4"/>
        <dgm:constr type="h" for="des" forName="spVertical3" refType="h" refFor="des" refForName="parTx" op="lte" fact="-0.4"/>
        <dgm:constr type="h" for="des" forName="spVertical3" refType="h" refFor="des" refForName="parTx" op="gte" fact="-0.4"/>
        <dgm:constr type="w" for="ch" forName="backgroundArrow" refType="w"/>
        <dgm:constr type="w" for="ch" forName="negArrow" refType="w" fact="-1"/>
        <dgm:constr type="w" for="ch" forName="linV" refType="w"/>
        <dgm:constr type="w" for="ch" forName="space" refType="w" refFor="ch" refForName="linV" fact="0.2"/>
        <dgm:constr type="w" for="ch" forName="padding1" refType="w" fact="0.08"/>
        <dgm:constr type="userP"/>
        <dgm:constr type="w" for="ch" forName="padding2" refType="userP"/>
      </dgm:constrLst>
      <dgm:ruleLst>
        <dgm:rule type="w" for="ch" forName="linV" val="0" fact="NaN" max="NaN"/>
        <dgm:rule type="primFontSz" for="des" forName="parTx" val="5" fact="NaN" max="NaN"/>
      </dgm:ruleLst>
      <dgm:layoutNode name="padding1">
        <dgm:alg type="sp"/>
        <dgm:shape xmlns:r="http://schemas.openxmlformats.org/officeDocument/2006/relationships" r:blip="">
          <dgm:adjLst/>
        </dgm:shape>
        <dgm:presOf/>
        <dgm:constrLst/>
        <dgm:ruleLst/>
      </dgm:layoutNode>
      <dgm:forEach name="Name4" axis="ch" ptType="node">
        <dgm:layoutNode name="linV">
          <dgm:alg type="lin">
            <dgm:param type="linDir" val="fromT"/>
          </dgm:alg>
          <dgm:shape xmlns:r="http://schemas.openxmlformats.org/officeDocument/2006/relationships" r:blip="">
            <dgm:adjLst/>
          </dgm:shape>
          <dgm:presOf/>
          <dgm:constrLst>
            <dgm:constr type="w" for="ch" forName="spVertical1" refType="w"/>
            <dgm:constr type="w" for="ch" forName="parTx" refType="w"/>
            <dgm:constr type="w" for="ch" forName="spVertical2" refType="w"/>
            <dgm:constr type="w" for="ch" forName="spVertical3" refType="w"/>
            <dgm:constr type="w" for="ch" forName="desTx" refType="w"/>
          </dgm:constrLst>
          <dgm:ruleLst/>
          <dgm:layoutNode name="spVertical1">
            <dgm:alg type="sp"/>
            <dgm:shape xmlns:r="http://schemas.openxmlformats.org/officeDocument/2006/relationships" r:blip="">
              <dgm:adjLst/>
            </dgm:shape>
            <dgm:presOf/>
            <dgm:constrLst/>
            <dgm:ruleLst/>
          </dgm:layoutNode>
          <dgm:layoutNode name="parTx" styleLbl="revTx">
            <dgm:varLst>
              <dgm:chMax val="0"/>
              <dgm:chPref val="0"/>
              <dgm:bulletEnabled val="1"/>
            </dgm:varLst>
            <dgm:choose name="Name5">
              <dgm:if name="Name6" axis="root des" ptType="all node" func="maxDepth" op="gt" val="1">
                <dgm:alg type="tx">
                  <dgm:param type="parTxLTRAlign" val="l"/>
                  <dgm:param type="parTxRTLAlign" val="r"/>
                </dgm:alg>
              </dgm:if>
              <dgm:else name="Name7">
                <dgm:alg type="tx">
                  <dgm:param type="parTxLTRAlign" val="ctr"/>
                  <dgm:param type="parTxRTLAlign" val="ctr"/>
                </dgm:alg>
              </dgm:else>
            </dgm:choose>
            <dgm:shape xmlns:r="http://schemas.openxmlformats.org/officeDocument/2006/relationships" type="rect" r:blip="">
              <dgm:adjLst/>
            </dgm:shape>
            <dgm:presOf axis="self" ptType="node"/>
            <dgm:choose name="Name8">
              <dgm:if name="Name9" func="var" arg="dir" op="equ" val="norm">
                <dgm:constrLst>
                  <dgm:constr type="userT"/>
                  <dgm:constr type="h" refType="userT" op="lte"/>
                  <dgm:constr type="tMarg" refType="primFontSz" fact="0.8"/>
                  <dgm:constr type="bMarg" refType="tMarg"/>
                  <dgm:constr type="lMarg"/>
                  <dgm:constr type="rMarg"/>
                </dgm:constrLst>
              </dgm:if>
              <dgm:else name="Name10">
                <dgm:constrLst>
                  <dgm:constr type="userT"/>
                  <dgm:constr type="h" refType="userT" op="lte"/>
                  <dgm:constr type="tMarg" refType="primFontSz" fact="0.8"/>
                  <dgm:constr type="bMarg" refType="tMarg"/>
                  <dgm:constr type="lMarg"/>
                  <dgm:constr type="rMarg"/>
                </dgm:constrLst>
              </dgm:else>
            </dgm:choose>
            <dgm:ruleLst>
              <dgm:rule type="h" val="INF" fact="NaN" max="NaN"/>
            </dgm:ruleLst>
          </dgm:layoutNode>
          <dgm:layoutNode name="spVertical2">
            <dgm:alg type="sp"/>
            <dgm:shape xmlns:r="http://schemas.openxmlformats.org/officeDocument/2006/relationships" r:blip="">
              <dgm:adjLst/>
            </dgm:shape>
            <dgm:presOf/>
            <dgm:constrLst/>
            <dgm:ruleLst/>
          </dgm:layoutNode>
          <dgm:layoutNode name="spVertical3">
            <dgm:alg type="sp"/>
            <dgm:shape xmlns:r="http://schemas.openxmlformats.org/officeDocument/2006/relationships" r:blip="">
              <dgm:adjLst/>
            </dgm:shape>
            <dgm:presOf/>
            <dgm:constrLst/>
            <dgm:ruleLst/>
          </dgm:layoutNode>
          <dgm:choose name="Name11">
            <dgm:if name="Name12" axis="ch" ptType="node" func="cnt" op="gte" val="1">
              <dgm:layoutNode name="desTx" styleLbl="revTx">
                <dgm:varLst>
                  <dgm:bulletEnabled val="1"/>
                </dgm:varLst>
                <dgm:alg type="tx">
                  <dgm:param type="stBulletLvl" val="1"/>
                </dgm:alg>
                <dgm:shape xmlns:r="http://schemas.openxmlformats.org/officeDocument/2006/relationships" type="rect" r:blip="">
                  <dgm:adjLst/>
                </dgm:shape>
                <dgm:presOf axis="des" ptType="node"/>
                <dgm:constrLst>
                  <dgm:constr type="tMarg"/>
                  <dgm:constr type="bMarg"/>
                  <dgm:constr type="rMarg"/>
                  <dgm:constr type="lMarg"/>
                </dgm:constrLst>
                <dgm:ruleLst>
                  <dgm:rule type="h" val="INF" fact="NaN" max="NaN"/>
                </dgm:ruleLst>
              </dgm:layoutNode>
            </dgm:if>
            <dgm:else name="Name13"/>
          </dgm:choose>
        </dgm:layoutNode>
        <dgm:forEach name="Name14" axis="followSib" ptType="sibTrans" cnt="1">
          <dgm:layoutNode name="space">
            <dgm:alg type="sp"/>
            <dgm:shape xmlns:r="http://schemas.openxmlformats.org/officeDocument/2006/relationships" r:blip="">
              <dgm:adjLst/>
            </dgm:shape>
            <dgm:presOf/>
            <dgm:constrLst/>
            <dgm:ruleLst/>
          </dgm:layoutNode>
        </dgm:forEach>
      </dgm:forEach>
      <dgm:layoutNode name="padding2">
        <dgm:alg type="sp"/>
        <dgm:shape xmlns:r="http://schemas.openxmlformats.org/officeDocument/2006/relationships" r:blip="">
          <dgm:adjLst/>
        </dgm:shape>
        <dgm:presOf/>
        <dgm:constrLst/>
        <dgm:ruleLst/>
      </dgm:layoutNode>
      <dgm:layoutNode name="negArrow">
        <dgm:alg type="sp"/>
        <dgm:shape xmlns:r="http://schemas.openxmlformats.org/officeDocument/2006/relationships" r:blip="">
          <dgm:adjLst/>
        </dgm:shape>
        <dgm:presOf/>
        <dgm:constrLst/>
        <dgm:ruleLst/>
      </dgm:layoutNode>
      <dgm:layoutNode name="backgroundArrow" styleLbl="node1">
        <dgm:alg type="sp"/>
        <dgm:choose name="Name15">
          <dgm:if name="Name16" func="var" arg="dir" op="equ" val="norm">
            <dgm:shape xmlns:r="http://schemas.openxmlformats.org/officeDocument/2006/relationships" type="rightArrow" r:blip="">
              <dgm:adjLst/>
            </dgm:shape>
          </dgm:if>
          <dgm:else name="Name17">
            <dgm:shape xmlns:r="http://schemas.openxmlformats.org/officeDocument/2006/relationships" type="leftArrow" r:blip="">
              <dgm:adjLst/>
            </dgm:shape>
          </dgm:else>
        </dgm:choose>
        <dgm:presOf/>
        <dgm:constrLst/>
        <dgm:ruleLst/>
      </dgm:layoutNode>
    </dgm:layoutNode>
  </dgm:layoutNode>
</dgm:layoutDef>
</file>

<file path=ppt/diagrams/layout15.xml><?xml version="1.0" encoding="utf-8"?>
<dgm:layoutDef xmlns:dgm="http://schemas.openxmlformats.org/drawingml/2006/diagram" xmlns:a="http://schemas.openxmlformats.org/drawingml/2006/main" uniqueId="urn:microsoft.com/office/officeart/2005/8/layout/hProcess3">
  <dgm:title val=""/>
  <dgm:desc val=""/>
  <dgm:catLst>
    <dgm:cat type="process" pri="6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chOrder="t">
    <dgm:varLst>
      <dgm:dir/>
      <dgm:animLvl val="lvl"/>
      <dgm:resizeHandles val="exact"/>
    </dgm:varLst>
    <dgm:alg type="composite"/>
    <dgm:shape xmlns:r="http://schemas.openxmlformats.org/officeDocument/2006/relationships" r:blip="">
      <dgm:adjLst/>
    </dgm:shape>
    <dgm:presOf/>
    <dgm:constrLst>
      <dgm:constr type="w" for="ch" forName="dummy" refType="w"/>
      <dgm:constr type="h" for="ch" forName="dummy" refType="h"/>
      <dgm:constr type="h" for="ch" forName="dummy" refType="w" refFor="ch" refForName="dummy" op="lte" fact="0.4"/>
      <dgm:constr type="ctrX" for="ch" forName="dummy" refType="w" fact="0.5"/>
      <dgm:constr type="ctrY" for="ch" forName="dummy" refType="h" fact="0.5"/>
      <dgm:constr type="w" for="ch" forName="linH" refType="w"/>
      <dgm:constr type="h" for="ch" forName="linH" refType="h"/>
      <dgm:constr type="ctrX" for="ch" forName="linH" refType="w" fact="0.5"/>
      <dgm:constr type="ctrY" for="ch" forName="linH" refType="h" fact="0.5"/>
      <dgm:constr type="userP" for="ch" forName="linH" refType="h" refFor="ch" refForName="dummy" fact="0.25"/>
      <dgm:constr type="userT" for="des" forName="parTx" refType="w" refFor="ch" refForName="dummy" fact="0.2"/>
    </dgm:constrLst>
    <dgm:ruleLst/>
    <dgm:layoutNode name="dummy">
      <dgm:alg type="sp"/>
      <dgm:shape xmlns:r="http://schemas.openxmlformats.org/officeDocument/2006/relationships" r:blip="">
        <dgm:adjLst/>
      </dgm:shape>
      <dgm:presOf/>
      <dgm:constrLst/>
      <dgm:ruleLst/>
    </dgm:layoutNode>
    <dgm:layoutNode name="linH">
      <dgm:choose name="Name1">
        <dgm:if name="Name2" func="var" arg="dir" op="equ" val="norm">
          <dgm:alg type="lin">
            <dgm:param type="linDir" val="fromL"/>
            <dgm:param type="nodeVertAlign" val="t"/>
          </dgm:alg>
        </dgm:if>
        <dgm:else name="Name3">
          <dgm:alg type="lin">
            <dgm:param type="linDir" val="fromR"/>
            <dgm:param type="nodeVertAlign" val="t"/>
          </dgm:alg>
        </dgm:else>
      </dgm:choose>
      <dgm:shape xmlns:r="http://schemas.openxmlformats.org/officeDocument/2006/relationships" r:blip="">
        <dgm:adjLst/>
      </dgm:shape>
      <dgm:presOf/>
      <dgm:constrLst>
        <dgm:constr type="primFontSz" for="des" forName="parTx" val="65"/>
        <dgm:constr type="primFontSz" for="des" forName="desTx" refType="primFontSz" refFor="des" refForName="parTx" op="equ"/>
        <dgm:constr type="h" for="des" forName="parTx" refType="primFontSz" refFor="des" refForName="parTx"/>
        <dgm:constr type="h" for="des" forName="desTx" refType="primFontSz" refFor="des" refForName="parTx" fact="0.5"/>
        <dgm:constr type="h" for="des" forName="parTx" op="equ"/>
        <dgm:constr type="h" for="des" forName="desTx" op="equ"/>
        <dgm:constr type="h" for="ch" forName="backgroundArrow" refType="primFontSz" refFor="des" refForName="parTx" fact="2"/>
        <dgm:constr type="h" for="ch" forName="backgroundArrow" refType="h" refFor="des" refForName="parTx" op="lte" fact="2"/>
        <dgm:constr type="h" for="ch" forName="backgroundArrow" refType="h" refFor="des" refForName="parTx" op="gte" fact="2"/>
        <dgm:constr type="h" for="des" forName="spVertical1" refType="primFontSz" refFor="des" refForName="parTx" fact="0.5"/>
        <dgm:constr type="h" for="des" forName="spVertical1" refType="h" refFor="des" refForName="parTx" op="lte" fact="0.5"/>
        <dgm:constr type="h" for="des" forName="spVertical1" refType="h" refFor="des" refForName="parTx" op="gte" fact="0.5"/>
        <dgm:constr type="h" for="des" forName="spVertical2" refType="primFontSz" refFor="des" refForName="parTx" fact="0.5"/>
        <dgm:constr type="h" for="des" forName="spVertical2" refType="h" refFor="des" refForName="parTx" op="lte" fact="0.5"/>
        <dgm:constr type="h" for="des" forName="spVertical2" refType="h" refFor="des" refForName="parTx" op="gte" fact="0.5"/>
        <dgm:constr type="h" for="des" forName="spVertical3" refType="primFontSz" refFor="des" refForName="parTx" fact="-0.4"/>
        <dgm:constr type="h" for="des" forName="spVertical3" refType="h" refFor="des" refForName="parTx" op="lte" fact="-0.4"/>
        <dgm:constr type="h" for="des" forName="spVertical3" refType="h" refFor="des" refForName="parTx" op="gte" fact="-0.4"/>
        <dgm:constr type="w" for="ch" forName="backgroundArrow" refType="w"/>
        <dgm:constr type="w" for="ch" forName="negArrow" refType="w" fact="-1"/>
        <dgm:constr type="w" for="ch" forName="linV" refType="w"/>
        <dgm:constr type="w" for="ch" forName="space" refType="w" refFor="ch" refForName="linV" fact="0.2"/>
        <dgm:constr type="w" for="ch" forName="padding1" refType="w" fact="0.08"/>
        <dgm:constr type="userP"/>
        <dgm:constr type="w" for="ch" forName="padding2" refType="userP"/>
      </dgm:constrLst>
      <dgm:ruleLst>
        <dgm:rule type="w" for="ch" forName="linV" val="0" fact="NaN" max="NaN"/>
        <dgm:rule type="primFontSz" for="des" forName="parTx" val="5" fact="NaN" max="NaN"/>
      </dgm:ruleLst>
      <dgm:layoutNode name="padding1">
        <dgm:alg type="sp"/>
        <dgm:shape xmlns:r="http://schemas.openxmlformats.org/officeDocument/2006/relationships" r:blip="">
          <dgm:adjLst/>
        </dgm:shape>
        <dgm:presOf/>
        <dgm:constrLst/>
        <dgm:ruleLst/>
      </dgm:layoutNode>
      <dgm:forEach name="Name4" axis="ch" ptType="node">
        <dgm:layoutNode name="linV">
          <dgm:alg type="lin">
            <dgm:param type="linDir" val="fromT"/>
          </dgm:alg>
          <dgm:shape xmlns:r="http://schemas.openxmlformats.org/officeDocument/2006/relationships" r:blip="">
            <dgm:adjLst/>
          </dgm:shape>
          <dgm:presOf/>
          <dgm:constrLst>
            <dgm:constr type="w" for="ch" forName="spVertical1" refType="w"/>
            <dgm:constr type="w" for="ch" forName="parTx" refType="w"/>
            <dgm:constr type="w" for="ch" forName="spVertical2" refType="w"/>
            <dgm:constr type="w" for="ch" forName="spVertical3" refType="w"/>
            <dgm:constr type="w" for="ch" forName="desTx" refType="w"/>
          </dgm:constrLst>
          <dgm:ruleLst/>
          <dgm:layoutNode name="spVertical1">
            <dgm:alg type="sp"/>
            <dgm:shape xmlns:r="http://schemas.openxmlformats.org/officeDocument/2006/relationships" r:blip="">
              <dgm:adjLst/>
            </dgm:shape>
            <dgm:presOf/>
            <dgm:constrLst/>
            <dgm:ruleLst/>
          </dgm:layoutNode>
          <dgm:layoutNode name="parTx" styleLbl="revTx">
            <dgm:varLst>
              <dgm:chMax val="0"/>
              <dgm:chPref val="0"/>
              <dgm:bulletEnabled val="1"/>
            </dgm:varLst>
            <dgm:choose name="Name5">
              <dgm:if name="Name6" axis="root des" ptType="all node" func="maxDepth" op="gt" val="1">
                <dgm:alg type="tx">
                  <dgm:param type="parTxLTRAlign" val="l"/>
                  <dgm:param type="parTxRTLAlign" val="r"/>
                </dgm:alg>
              </dgm:if>
              <dgm:else name="Name7">
                <dgm:alg type="tx">
                  <dgm:param type="parTxLTRAlign" val="ctr"/>
                  <dgm:param type="parTxRTLAlign" val="ctr"/>
                </dgm:alg>
              </dgm:else>
            </dgm:choose>
            <dgm:shape xmlns:r="http://schemas.openxmlformats.org/officeDocument/2006/relationships" type="rect" r:blip="">
              <dgm:adjLst/>
            </dgm:shape>
            <dgm:presOf axis="self" ptType="node"/>
            <dgm:choose name="Name8">
              <dgm:if name="Name9" func="var" arg="dir" op="equ" val="norm">
                <dgm:constrLst>
                  <dgm:constr type="userT"/>
                  <dgm:constr type="h" refType="userT" op="lte"/>
                  <dgm:constr type="tMarg" refType="primFontSz" fact="0.8"/>
                  <dgm:constr type="bMarg" refType="tMarg"/>
                  <dgm:constr type="lMarg"/>
                  <dgm:constr type="rMarg"/>
                </dgm:constrLst>
              </dgm:if>
              <dgm:else name="Name10">
                <dgm:constrLst>
                  <dgm:constr type="userT"/>
                  <dgm:constr type="h" refType="userT" op="lte"/>
                  <dgm:constr type="tMarg" refType="primFontSz" fact="0.8"/>
                  <dgm:constr type="bMarg" refType="tMarg"/>
                  <dgm:constr type="lMarg"/>
                  <dgm:constr type="rMarg"/>
                </dgm:constrLst>
              </dgm:else>
            </dgm:choose>
            <dgm:ruleLst>
              <dgm:rule type="h" val="INF" fact="NaN" max="NaN"/>
            </dgm:ruleLst>
          </dgm:layoutNode>
          <dgm:layoutNode name="spVertical2">
            <dgm:alg type="sp"/>
            <dgm:shape xmlns:r="http://schemas.openxmlformats.org/officeDocument/2006/relationships" r:blip="">
              <dgm:adjLst/>
            </dgm:shape>
            <dgm:presOf/>
            <dgm:constrLst/>
            <dgm:ruleLst/>
          </dgm:layoutNode>
          <dgm:layoutNode name="spVertical3">
            <dgm:alg type="sp"/>
            <dgm:shape xmlns:r="http://schemas.openxmlformats.org/officeDocument/2006/relationships" r:blip="">
              <dgm:adjLst/>
            </dgm:shape>
            <dgm:presOf/>
            <dgm:constrLst/>
            <dgm:ruleLst/>
          </dgm:layoutNode>
          <dgm:choose name="Name11">
            <dgm:if name="Name12" axis="ch" ptType="node" func="cnt" op="gte" val="1">
              <dgm:layoutNode name="desTx" styleLbl="revTx">
                <dgm:varLst>
                  <dgm:bulletEnabled val="1"/>
                </dgm:varLst>
                <dgm:alg type="tx">
                  <dgm:param type="stBulletLvl" val="1"/>
                </dgm:alg>
                <dgm:shape xmlns:r="http://schemas.openxmlformats.org/officeDocument/2006/relationships" type="rect" r:blip="">
                  <dgm:adjLst/>
                </dgm:shape>
                <dgm:presOf axis="des" ptType="node"/>
                <dgm:constrLst>
                  <dgm:constr type="tMarg"/>
                  <dgm:constr type="bMarg"/>
                  <dgm:constr type="rMarg"/>
                  <dgm:constr type="lMarg"/>
                </dgm:constrLst>
                <dgm:ruleLst>
                  <dgm:rule type="h" val="INF" fact="NaN" max="NaN"/>
                </dgm:ruleLst>
              </dgm:layoutNode>
            </dgm:if>
            <dgm:else name="Name13"/>
          </dgm:choose>
        </dgm:layoutNode>
        <dgm:forEach name="Name14" axis="followSib" ptType="sibTrans" cnt="1">
          <dgm:layoutNode name="space">
            <dgm:alg type="sp"/>
            <dgm:shape xmlns:r="http://schemas.openxmlformats.org/officeDocument/2006/relationships" r:blip="">
              <dgm:adjLst/>
            </dgm:shape>
            <dgm:presOf/>
            <dgm:constrLst/>
            <dgm:ruleLst/>
          </dgm:layoutNode>
        </dgm:forEach>
      </dgm:forEach>
      <dgm:layoutNode name="padding2">
        <dgm:alg type="sp"/>
        <dgm:shape xmlns:r="http://schemas.openxmlformats.org/officeDocument/2006/relationships" r:blip="">
          <dgm:adjLst/>
        </dgm:shape>
        <dgm:presOf/>
        <dgm:constrLst/>
        <dgm:ruleLst/>
      </dgm:layoutNode>
      <dgm:layoutNode name="negArrow">
        <dgm:alg type="sp"/>
        <dgm:shape xmlns:r="http://schemas.openxmlformats.org/officeDocument/2006/relationships" r:blip="">
          <dgm:adjLst/>
        </dgm:shape>
        <dgm:presOf/>
        <dgm:constrLst/>
        <dgm:ruleLst/>
      </dgm:layoutNode>
      <dgm:layoutNode name="backgroundArrow" styleLbl="node1">
        <dgm:alg type="sp"/>
        <dgm:choose name="Name15">
          <dgm:if name="Name16" func="var" arg="dir" op="equ" val="norm">
            <dgm:shape xmlns:r="http://schemas.openxmlformats.org/officeDocument/2006/relationships" type="rightArrow" r:blip="">
              <dgm:adjLst/>
            </dgm:shape>
          </dgm:if>
          <dgm:else name="Name17">
            <dgm:shape xmlns:r="http://schemas.openxmlformats.org/officeDocument/2006/relationships" type="leftArrow" r:blip="">
              <dgm:adjLst/>
            </dgm:shape>
          </dgm:else>
        </dgm:choose>
        <dgm:presOf/>
        <dgm:constrLst/>
        <dgm:ruleLst/>
      </dgm:layoutNode>
    </dgm:layoutNode>
  </dgm:layoutNode>
</dgm:layoutDef>
</file>

<file path=ppt/diagrams/layout16.xml><?xml version="1.0" encoding="utf-8"?>
<dgm:layoutDef xmlns:dgm="http://schemas.openxmlformats.org/drawingml/2006/diagram" xmlns:a="http://schemas.openxmlformats.org/drawingml/2006/main" uniqueId="urn:microsoft.com/office/officeart/2005/8/layout/hProcess3">
  <dgm:title val=""/>
  <dgm:desc val=""/>
  <dgm:catLst>
    <dgm:cat type="process" pri="6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chOrder="t">
    <dgm:varLst>
      <dgm:dir/>
      <dgm:animLvl val="lvl"/>
      <dgm:resizeHandles val="exact"/>
    </dgm:varLst>
    <dgm:alg type="composite"/>
    <dgm:shape xmlns:r="http://schemas.openxmlformats.org/officeDocument/2006/relationships" r:blip="">
      <dgm:adjLst/>
    </dgm:shape>
    <dgm:presOf/>
    <dgm:constrLst>
      <dgm:constr type="w" for="ch" forName="dummy" refType="w"/>
      <dgm:constr type="h" for="ch" forName="dummy" refType="h"/>
      <dgm:constr type="h" for="ch" forName="dummy" refType="w" refFor="ch" refForName="dummy" op="lte" fact="0.4"/>
      <dgm:constr type="ctrX" for="ch" forName="dummy" refType="w" fact="0.5"/>
      <dgm:constr type="ctrY" for="ch" forName="dummy" refType="h" fact="0.5"/>
      <dgm:constr type="w" for="ch" forName="linH" refType="w"/>
      <dgm:constr type="h" for="ch" forName="linH" refType="h"/>
      <dgm:constr type="ctrX" for="ch" forName="linH" refType="w" fact="0.5"/>
      <dgm:constr type="ctrY" for="ch" forName="linH" refType="h" fact="0.5"/>
      <dgm:constr type="userP" for="ch" forName="linH" refType="h" refFor="ch" refForName="dummy" fact="0.25"/>
      <dgm:constr type="userT" for="des" forName="parTx" refType="w" refFor="ch" refForName="dummy" fact="0.2"/>
    </dgm:constrLst>
    <dgm:ruleLst/>
    <dgm:layoutNode name="dummy">
      <dgm:alg type="sp"/>
      <dgm:shape xmlns:r="http://schemas.openxmlformats.org/officeDocument/2006/relationships" r:blip="">
        <dgm:adjLst/>
      </dgm:shape>
      <dgm:presOf/>
      <dgm:constrLst/>
      <dgm:ruleLst/>
    </dgm:layoutNode>
    <dgm:layoutNode name="linH">
      <dgm:choose name="Name1">
        <dgm:if name="Name2" func="var" arg="dir" op="equ" val="norm">
          <dgm:alg type="lin">
            <dgm:param type="linDir" val="fromL"/>
            <dgm:param type="nodeVertAlign" val="t"/>
          </dgm:alg>
        </dgm:if>
        <dgm:else name="Name3">
          <dgm:alg type="lin">
            <dgm:param type="linDir" val="fromR"/>
            <dgm:param type="nodeVertAlign" val="t"/>
          </dgm:alg>
        </dgm:else>
      </dgm:choose>
      <dgm:shape xmlns:r="http://schemas.openxmlformats.org/officeDocument/2006/relationships" r:blip="">
        <dgm:adjLst/>
      </dgm:shape>
      <dgm:presOf/>
      <dgm:constrLst>
        <dgm:constr type="primFontSz" for="des" forName="parTx" val="65"/>
        <dgm:constr type="primFontSz" for="des" forName="desTx" refType="primFontSz" refFor="des" refForName="parTx" op="equ"/>
        <dgm:constr type="h" for="des" forName="parTx" refType="primFontSz" refFor="des" refForName="parTx"/>
        <dgm:constr type="h" for="des" forName="desTx" refType="primFontSz" refFor="des" refForName="parTx" fact="0.5"/>
        <dgm:constr type="h" for="des" forName="parTx" op="equ"/>
        <dgm:constr type="h" for="des" forName="desTx" op="equ"/>
        <dgm:constr type="h" for="ch" forName="backgroundArrow" refType="primFontSz" refFor="des" refForName="parTx" fact="2"/>
        <dgm:constr type="h" for="ch" forName="backgroundArrow" refType="h" refFor="des" refForName="parTx" op="lte" fact="2"/>
        <dgm:constr type="h" for="ch" forName="backgroundArrow" refType="h" refFor="des" refForName="parTx" op="gte" fact="2"/>
        <dgm:constr type="h" for="des" forName="spVertical1" refType="primFontSz" refFor="des" refForName="parTx" fact="0.5"/>
        <dgm:constr type="h" for="des" forName="spVertical1" refType="h" refFor="des" refForName="parTx" op="lte" fact="0.5"/>
        <dgm:constr type="h" for="des" forName="spVertical1" refType="h" refFor="des" refForName="parTx" op="gte" fact="0.5"/>
        <dgm:constr type="h" for="des" forName="spVertical2" refType="primFontSz" refFor="des" refForName="parTx" fact="0.5"/>
        <dgm:constr type="h" for="des" forName="spVertical2" refType="h" refFor="des" refForName="parTx" op="lte" fact="0.5"/>
        <dgm:constr type="h" for="des" forName="spVertical2" refType="h" refFor="des" refForName="parTx" op="gte" fact="0.5"/>
        <dgm:constr type="h" for="des" forName="spVertical3" refType="primFontSz" refFor="des" refForName="parTx" fact="-0.4"/>
        <dgm:constr type="h" for="des" forName="spVertical3" refType="h" refFor="des" refForName="parTx" op="lte" fact="-0.4"/>
        <dgm:constr type="h" for="des" forName="spVertical3" refType="h" refFor="des" refForName="parTx" op="gte" fact="-0.4"/>
        <dgm:constr type="w" for="ch" forName="backgroundArrow" refType="w"/>
        <dgm:constr type="w" for="ch" forName="negArrow" refType="w" fact="-1"/>
        <dgm:constr type="w" for="ch" forName="linV" refType="w"/>
        <dgm:constr type="w" for="ch" forName="space" refType="w" refFor="ch" refForName="linV" fact="0.2"/>
        <dgm:constr type="w" for="ch" forName="padding1" refType="w" fact="0.08"/>
        <dgm:constr type="userP"/>
        <dgm:constr type="w" for="ch" forName="padding2" refType="userP"/>
      </dgm:constrLst>
      <dgm:ruleLst>
        <dgm:rule type="w" for="ch" forName="linV" val="0" fact="NaN" max="NaN"/>
        <dgm:rule type="primFontSz" for="des" forName="parTx" val="5" fact="NaN" max="NaN"/>
      </dgm:ruleLst>
      <dgm:layoutNode name="padding1">
        <dgm:alg type="sp"/>
        <dgm:shape xmlns:r="http://schemas.openxmlformats.org/officeDocument/2006/relationships" r:blip="">
          <dgm:adjLst/>
        </dgm:shape>
        <dgm:presOf/>
        <dgm:constrLst/>
        <dgm:ruleLst/>
      </dgm:layoutNode>
      <dgm:forEach name="Name4" axis="ch" ptType="node">
        <dgm:layoutNode name="linV">
          <dgm:alg type="lin">
            <dgm:param type="linDir" val="fromT"/>
          </dgm:alg>
          <dgm:shape xmlns:r="http://schemas.openxmlformats.org/officeDocument/2006/relationships" r:blip="">
            <dgm:adjLst/>
          </dgm:shape>
          <dgm:presOf/>
          <dgm:constrLst>
            <dgm:constr type="w" for="ch" forName="spVertical1" refType="w"/>
            <dgm:constr type="w" for="ch" forName="parTx" refType="w"/>
            <dgm:constr type="w" for="ch" forName="spVertical2" refType="w"/>
            <dgm:constr type="w" for="ch" forName="spVertical3" refType="w"/>
            <dgm:constr type="w" for="ch" forName="desTx" refType="w"/>
          </dgm:constrLst>
          <dgm:ruleLst/>
          <dgm:layoutNode name="spVertical1">
            <dgm:alg type="sp"/>
            <dgm:shape xmlns:r="http://schemas.openxmlformats.org/officeDocument/2006/relationships" r:blip="">
              <dgm:adjLst/>
            </dgm:shape>
            <dgm:presOf/>
            <dgm:constrLst/>
            <dgm:ruleLst/>
          </dgm:layoutNode>
          <dgm:layoutNode name="parTx" styleLbl="revTx">
            <dgm:varLst>
              <dgm:chMax val="0"/>
              <dgm:chPref val="0"/>
              <dgm:bulletEnabled val="1"/>
            </dgm:varLst>
            <dgm:choose name="Name5">
              <dgm:if name="Name6" axis="root des" ptType="all node" func="maxDepth" op="gt" val="1">
                <dgm:alg type="tx">
                  <dgm:param type="parTxLTRAlign" val="l"/>
                  <dgm:param type="parTxRTLAlign" val="r"/>
                </dgm:alg>
              </dgm:if>
              <dgm:else name="Name7">
                <dgm:alg type="tx">
                  <dgm:param type="parTxLTRAlign" val="ctr"/>
                  <dgm:param type="parTxRTLAlign" val="ctr"/>
                </dgm:alg>
              </dgm:else>
            </dgm:choose>
            <dgm:shape xmlns:r="http://schemas.openxmlformats.org/officeDocument/2006/relationships" type="rect" r:blip="">
              <dgm:adjLst/>
            </dgm:shape>
            <dgm:presOf axis="self" ptType="node"/>
            <dgm:choose name="Name8">
              <dgm:if name="Name9" func="var" arg="dir" op="equ" val="norm">
                <dgm:constrLst>
                  <dgm:constr type="userT"/>
                  <dgm:constr type="h" refType="userT" op="lte"/>
                  <dgm:constr type="tMarg" refType="primFontSz" fact="0.8"/>
                  <dgm:constr type="bMarg" refType="tMarg"/>
                  <dgm:constr type="lMarg"/>
                  <dgm:constr type="rMarg"/>
                </dgm:constrLst>
              </dgm:if>
              <dgm:else name="Name10">
                <dgm:constrLst>
                  <dgm:constr type="userT"/>
                  <dgm:constr type="h" refType="userT" op="lte"/>
                  <dgm:constr type="tMarg" refType="primFontSz" fact="0.8"/>
                  <dgm:constr type="bMarg" refType="tMarg"/>
                  <dgm:constr type="lMarg"/>
                  <dgm:constr type="rMarg"/>
                </dgm:constrLst>
              </dgm:else>
            </dgm:choose>
            <dgm:ruleLst>
              <dgm:rule type="h" val="INF" fact="NaN" max="NaN"/>
            </dgm:ruleLst>
          </dgm:layoutNode>
          <dgm:layoutNode name="spVertical2">
            <dgm:alg type="sp"/>
            <dgm:shape xmlns:r="http://schemas.openxmlformats.org/officeDocument/2006/relationships" r:blip="">
              <dgm:adjLst/>
            </dgm:shape>
            <dgm:presOf/>
            <dgm:constrLst/>
            <dgm:ruleLst/>
          </dgm:layoutNode>
          <dgm:layoutNode name="spVertical3">
            <dgm:alg type="sp"/>
            <dgm:shape xmlns:r="http://schemas.openxmlformats.org/officeDocument/2006/relationships" r:blip="">
              <dgm:adjLst/>
            </dgm:shape>
            <dgm:presOf/>
            <dgm:constrLst/>
            <dgm:ruleLst/>
          </dgm:layoutNode>
          <dgm:choose name="Name11">
            <dgm:if name="Name12" axis="ch" ptType="node" func="cnt" op="gte" val="1">
              <dgm:layoutNode name="desTx" styleLbl="revTx">
                <dgm:varLst>
                  <dgm:bulletEnabled val="1"/>
                </dgm:varLst>
                <dgm:alg type="tx">
                  <dgm:param type="stBulletLvl" val="1"/>
                </dgm:alg>
                <dgm:shape xmlns:r="http://schemas.openxmlformats.org/officeDocument/2006/relationships" type="rect" r:blip="">
                  <dgm:adjLst/>
                </dgm:shape>
                <dgm:presOf axis="des" ptType="node"/>
                <dgm:constrLst>
                  <dgm:constr type="tMarg"/>
                  <dgm:constr type="bMarg"/>
                  <dgm:constr type="rMarg"/>
                  <dgm:constr type="lMarg"/>
                </dgm:constrLst>
                <dgm:ruleLst>
                  <dgm:rule type="h" val="INF" fact="NaN" max="NaN"/>
                </dgm:ruleLst>
              </dgm:layoutNode>
            </dgm:if>
            <dgm:else name="Name13"/>
          </dgm:choose>
        </dgm:layoutNode>
        <dgm:forEach name="Name14" axis="followSib" ptType="sibTrans" cnt="1">
          <dgm:layoutNode name="space">
            <dgm:alg type="sp"/>
            <dgm:shape xmlns:r="http://schemas.openxmlformats.org/officeDocument/2006/relationships" r:blip="">
              <dgm:adjLst/>
            </dgm:shape>
            <dgm:presOf/>
            <dgm:constrLst/>
            <dgm:ruleLst/>
          </dgm:layoutNode>
        </dgm:forEach>
      </dgm:forEach>
      <dgm:layoutNode name="padding2">
        <dgm:alg type="sp"/>
        <dgm:shape xmlns:r="http://schemas.openxmlformats.org/officeDocument/2006/relationships" r:blip="">
          <dgm:adjLst/>
        </dgm:shape>
        <dgm:presOf/>
        <dgm:constrLst/>
        <dgm:ruleLst/>
      </dgm:layoutNode>
      <dgm:layoutNode name="negArrow">
        <dgm:alg type="sp"/>
        <dgm:shape xmlns:r="http://schemas.openxmlformats.org/officeDocument/2006/relationships" r:blip="">
          <dgm:adjLst/>
        </dgm:shape>
        <dgm:presOf/>
        <dgm:constrLst/>
        <dgm:ruleLst/>
      </dgm:layoutNode>
      <dgm:layoutNode name="backgroundArrow" styleLbl="node1">
        <dgm:alg type="sp"/>
        <dgm:choose name="Name15">
          <dgm:if name="Name16" func="var" arg="dir" op="equ" val="norm">
            <dgm:shape xmlns:r="http://schemas.openxmlformats.org/officeDocument/2006/relationships" type="rightArrow" r:blip="">
              <dgm:adjLst/>
            </dgm:shape>
          </dgm:if>
          <dgm:else name="Name17">
            <dgm:shape xmlns:r="http://schemas.openxmlformats.org/officeDocument/2006/relationships" type="leftArrow" r:blip="">
              <dgm:adjLst/>
            </dgm:shape>
          </dgm:else>
        </dgm:choose>
        <dgm:presOf/>
        <dgm:constrLst/>
        <dgm:ruleLst/>
      </dgm:layoutNode>
    </dgm:layoutNode>
  </dgm:layoutNode>
</dgm:layoutDef>
</file>

<file path=ppt/diagrams/layout17.xml><?xml version="1.0" encoding="utf-8"?>
<dgm:layoutDef xmlns:dgm="http://schemas.openxmlformats.org/drawingml/2006/diagram" xmlns:a="http://schemas.openxmlformats.org/drawingml/2006/main" uniqueId="urn:microsoft.com/office/officeart/2005/8/layout/hProcess3">
  <dgm:title val=""/>
  <dgm:desc val=""/>
  <dgm:catLst>
    <dgm:cat type="process" pri="6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chOrder="t">
    <dgm:varLst>
      <dgm:dir/>
      <dgm:animLvl val="lvl"/>
      <dgm:resizeHandles val="exact"/>
    </dgm:varLst>
    <dgm:alg type="composite"/>
    <dgm:shape xmlns:r="http://schemas.openxmlformats.org/officeDocument/2006/relationships" r:blip="">
      <dgm:adjLst/>
    </dgm:shape>
    <dgm:presOf/>
    <dgm:constrLst>
      <dgm:constr type="w" for="ch" forName="dummy" refType="w"/>
      <dgm:constr type="h" for="ch" forName="dummy" refType="h"/>
      <dgm:constr type="h" for="ch" forName="dummy" refType="w" refFor="ch" refForName="dummy" op="lte" fact="0.4"/>
      <dgm:constr type="ctrX" for="ch" forName="dummy" refType="w" fact="0.5"/>
      <dgm:constr type="ctrY" for="ch" forName="dummy" refType="h" fact="0.5"/>
      <dgm:constr type="w" for="ch" forName="linH" refType="w"/>
      <dgm:constr type="h" for="ch" forName="linH" refType="h"/>
      <dgm:constr type="ctrX" for="ch" forName="linH" refType="w" fact="0.5"/>
      <dgm:constr type="ctrY" for="ch" forName="linH" refType="h" fact="0.5"/>
      <dgm:constr type="userP" for="ch" forName="linH" refType="h" refFor="ch" refForName="dummy" fact="0.25"/>
      <dgm:constr type="userT" for="des" forName="parTx" refType="w" refFor="ch" refForName="dummy" fact="0.2"/>
    </dgm:constrLst>
    <dgm:ruleLst/>
    <dgm:layoutNode name="dummy">
      <dgm:alg type="sp"/>
      <dgm:shape xmlns:r="http://schemas.openxmlformats.org/officeDocument/2006/relationships" r:blip="">
        <dgm:adjLst/>
      </dgm:shape>
      <dgm:presOf/>
      <dgm:constrLst/>
      <dgm:ruleLst/>
    </dgm:layoutNode>
    <dgm:layoutNode name="linH">
      <dgm:choose name="Name1">
        <dgm:if name="Name2" func="var" arg="dir" op="equ" val="norm">
          <dgm:alg type="lin">
            <dgm:param type="linDir" val="fromL"/>
            <dgm:param type="nodeVertAlign" val="t"/>
          </dgm:alg>
        </dgm:if>
        <dgm:else name="Name3">
          <dgm:alg type="lin">
            <dgm:param type="linDir" val="fromR"/>
            <dgm:param type="nodeVertAlign" val="t"/>
          </dgm:alg>
        </dgm:else>
      </dgm:choose>
      <dgm:shape xmlns:r="http://schemas.openxmlformats.org/officeDocument/2006/relationships" r:blip="">
        <dgm:adjLst/>
      </dgm:shape>
      <dgm:presOf/>
      <dgm:constrLst>
        <dgm:constr type="primFontSz" for="des" forName="parTx" val="65"/>
        <dgm:constr type="primFontSz" for="des" forName="desTx" refType="primFontSz" refFor="des" refForName="parTx" op="equ"/>
        <dgm:constr type="h" for="des" forName="parTx" refType="primFontSz" refFor="des" refForName="parTx"/>
        <dgm:constr type="h" for="des" forName="desTx" refType="primFontSz" refFor="des" refForName="parTx" fact="0.5"/>
        <dgm:constr type="h" for="des" forName="parTx" op="equ"/>
        <dgm:constr type="h" for="des" forName="desTx" op="equ"/>
        <dgm:constr type="h" for="ch" forName="backgroundArrow" refType="primFontSz" refFor="des" refForName="parTx" fact="2"/>
        <dgm:constr type="h" for="ch" forName="backgroundArrow" refType="h" refFor="des" refForName="parTx" op="lte" fact="2"/>
        <dgm:constr type="h" for="ch" forName="backgroundArrow" refType="h" refFor="des" refForName="parTx" op="gte" fact="2"/>
        <dgm:constr type="h" for="des" forName="spVertical1" refType="primFontSz" refFor="des" refForName="parTx" fact="0.5"/>
        <dgm:constr type="h" for="des" forName="spVertical1" refType="h" refFor="des" refForName="parTx" op="lte" fact="0.5"/>
        <dgm:constr type="h" for="des" forName="spVertical1" refType="h" refFor="des" refForName="parTx" op="gte" fact="0.5"/>
        <dgm:constr type="h" for="des" forName="spVertical2" refType="primFontSz" refFor="des" refForName="parTx" fact="0.5"/>
        <dgm:constr type="h" for="des" forName="spVertical2" refType="h" refFor="des" refForName="parTx" op="lte" fact="0.5"/>
        <dgm:constr type="h" for="des" forName="spVertical2" refType="h" refFor="des" refForName="parTx" op="gte" fact="0.5"/>
        <dgm:constr type="h" for="des" forName="spVertical3" refType="primFontSz" refFor="des" refForName="parTx" fact="-0.4"/>
        <dgm:constr type="h" for="des" forName="spVertical3" refType="h" refFor="des" refForName="parTx" op="lte" fact="-0.4"/>
        <dgm:constr type="h" for="des" forName="spVertical3" refType="h" refFor="des" refForName="parTx" op="gte" fact="-0.4"/>
        <dgm:constr type="w" for="ch" forName="backgroundArrow" refType="w"/>
        <dgm:constr type="w" for="ch" forName="negArrow" refType="w" fact="-1"/>
        <dgm:constr type="w" for="ch" forName="linV" refType="w"/>
        <dgm:constr type="w" for="ch" forName="space" refType="w" refFor="ch" refForName="linV" fact="0.2"/>
        <dgm:constr type="w" for="ch" forName="padding1" refType="w" fact="0.08"/>
        <dgm:constr type="userP"/>
        <dgm:constr type="w" for="ch" forName="padding2" refType="userP"/>
      </dgm:constrLst>
      <dgm:ruleLst>
        <dgm:rule type="w" for="ch" forName="linV" val="0" fact="NaN" max="NaN"/>
        <dgm:rule type="primFontSz" for="des" forName="parTx" val="5" fact="NaN" max="NaN"/>
      </dgm:ruleLst>
      <dgm:layoutNode name="padding1">
        <dgm:alg type="sp"/>
        <dgm:shape xmlns:r="http://schemas.openxmlformats.org/officeDocument/2006/relationships" r:blip="">
          <dgm:adjLst/>
        </dgm:shape>
        <dgm:presOf/>
        <dgm:constrLst/>
        <dgm:ruleLst/>
      </dgm:layoutNode>
      <dgm:forEach name="Name4" axis="ch" ptType="node">
        <dgm:layoutNode name="linV">
          <dgm:alg type="lin">
            <dgm:param type="linDir" val="fromT"/>
          </dgm:alg>
          <dgm:shape xmlns:r="http://schemas.openxmlformats.org/officeDocument/2006/relationships" r:blip="">
            <dgm:adjLst/>
          </dgm:shape>
          <dgm:presOf/>
          <dgm:constrLst>
            <dgm:constr type="w" for="ch" forName="spVertical1" refType="w"/>
            <dgm:constr type="w" for="ch" forName="parTx" refType="w"/>
            <dgm:constr type="w" for="ch" forName="spVertical2" refType="w"/>
            <dgm:constr type="w" for="ch" forName="spVertical3" refType="w"/>
            <dgm:constr type="w" for="ch" forName="desTx" refType="w"/>
          </dgm:constrLst>
          <dgm:ruleLst/>
          <dgm:layoutNode name="spVertical1">
            <dgm:alg type="sp"/>
            <dgm:shape xmlns:r="http://schemas.openxmlformats.org/officeDocument/2006/relationships" r:blip="">
              <dgm:adjLst/>
            </dgm:shape>
            <dgm:presOf/>
            <dgm:constrLst/>
            <dgm:ruleLst/>
          </dgm:layoutNode>
          <dgm:layoutNode name="parTx" styleLbl="revTx">
            <dgm:varLst>
              <dgm:chMax val="0"/>
              <dgm:chPref val="0"/>
              <dgm:bulletEnabled val="1"/>
            </dgm:varLst>
            <dgm:choose name="Name5">
              <dgm:if name="Name6" axis="root des" ptType="all node" func="maxDepth" op="gt" val="1">
                <dgm:alg type="tx">
                  <dgm:param type="parTxLTRAlign" val="l"/>
                  <dgm:param type="parTxRTLAlign" val="r"/>
                </dgm:alg>
              </dgm:if>
              <dgm:else name="Name7">
                <dgm:alg type="tx">
                  <dgm:param type="parTxLTRAlign" val="ctr"/>
                  <dgm:param type="parTxRTLAlign" val="ctr"/>
                </dgm:alg>
              </dgm:else>
            </dgm:choose>
            <dgm:shape xmlns:r="http://schemas.openxmlformats.org/officeDocument/2006/relationships" type="rect" r:blip="">
              <dgm:adjLst/>
            </dgm:shape>
            <dgm:presOf axis="self" ptType="node"/>
            <dgm:choose name="Name8">
              <dgm:if name="Name9" func="var" arg="dir" op="equ" val="norm">
                <dgm:constrLst>
                  <dgm:constr type="userT"/>
                  <dgm:constr type="h" refType="userT" op="lte"/>
                  <dgm:constr type="tMarg" refType="primFontSz" fact="0.8"/>
                  <dgm:constr type="bMarg" refType="tMarg"/>
                  <dgm:constr type="lMarg"/>
                  <dgm:constr type="rMarg"/>
                </dgm:constrLst>
              </dgm:if>
              <dgm:else name="Name10">
                <dgm:constrLst>
                  <dgm:constr type="userT"/>
                  <dgm:constr type="h" refType="userT" op="lte"/>
                  <dgm:constr type="tMarg" refType="primFontSz" fact="0.8"/>
                  <dgm:constr type="bMarg" refType="tMarg"/>
                  <dgm:constr type="lMarg"/>
                  <dgm:constr type="rMarg"/>
                </dgm:constrLst>
              </dgm:else>
            </dgm:choose>
            <dgm:ruleLst>
              <dgm:rule type="h" val="INF" fact="NaN" max="NaN"/>
            </dgm:ruleLst>
          </dgm:layoutNode>
          <dgm:layoutNode name="spVertical2">
            <dgm:alg type="sp"/>
            <dgm:shape xmlns:r="http://schemas.openxmlformats.org/officeDocument/2006/relationships" r:blip="">
              <dgm:adjLst/>
            </dgm:shape>
            <dgm:presOf/>
            <dgm:constrLst/>
            <dgm:ruleLst/>
          </dgm:layoutNode>
          <dgm:layoutNode name="spVertical3">
            <dgm:alg type="sp"/>
            <dgm:shape xmlns:r="http://schemas.openxmlformats.org/officeDocument/2006/relationships" r:blip="">
              <dgm:adjLst/>
            </dgm:shape>
            <dgm:presOf/>
            <dgm:constrLst/>
            <dgm:ruleLst/>
          </dgm:layoutNode>
          <dgm:choose name="Name11">
            <dgm:if name="Name12" axis="ch" ptType="node" func="cnt" op="gte" val="1">
              <dgm:layoutNode name="desTx" styleLbl="revTx">
                <dgm:varLst>
                  <dgm:bulletEnabled val="1"/>
                </dgm:varLst>
                <dgm:alg type="tx">
                  <dgm:param type="stBulletLvl" val="1"/>
                </dgm:alg>
                <dgm:shape xmlns:r="http://schemas.openxmlformats.org/officeDocument/2006/relationships" type="rect" r:blip="">
                  <dgm:adjLst/>
                </dgm:shape>
                <dgm:presOf axis="des" ptType="node"/>
                <dgm:constrLst>
                  <dgm:constr type="tMarg"/>
                  <dgm:constr type="bMarg"/>
                  <dgm:constr type="rMarg"/>
                  <dgm:constr type="lMarg"/>
                </dgm:constrLst>
                <dgm:ruleLst>
                  <dgm:rule type="h" val="INF" fact="NaN" max="NaN"/>
                </dgm:ruleLst>
              </dgm:layoutNode>
            </dgm:if>
            <dgm:else name="Name13"/>
          </dgm:choose>
        </dgm:layoutNode>
        <dgm:forEach name="Name14" axis="followSib" ptType="sibTrans" cnt="1">
          <dgm:layoutNode name="space">
            <dgm:alg type="sp"/>
            <dgm:shape xmlns:r="http://schemas.openxmlformats.org/officeDocument/2006/relationships" r:blip="">
              <dgm:adjLst/>
            </dgm:shape>
            <dgm:presOf/>
            <dgm:constrLst/>
            <dgm:ruleLst/>
          </dgm:layoutNode>
        </dgm:forEach>
      </dgm:forEach>
      <dgm:layoutNode name="padding2">
        <dgm:alg type="sp"/>
        <dgm:shape xmlns:r="http://schemas.openxmlformats.org/officeDocument/2006/relationships" r:blip="">
          <dgm:adjLst/>
        </dgm:shape>
        <dgm:presOf/>
        <dgm:constrLst/>
        <dgm:ruleLst/>
      </dgm:layoutNode>
      <dgm:layoutNode name="negArrow">
        <dgm:alg type="sp"/>
        <dgm:shape xmlns:r="http://schemas.openxmlformats.org/officeDocument/2006/relationships" r:blip="">
          <dgm:adjLst/>
        </dgm:shape>
        <dgm:presOf/>
        <dgm:constrLst/>
        <dgm:ruleLst/>
      </dgm:layoutNode>
      <dgm:layoutNode name="backgroundArrow" styleLbl="node1">
        <dgm:alg type="sp"/>
        <dgm:choose name="Name15">
          <dgm:if name="Name16" func="var" arg="dir" op="equ" val="norm">
            <dgm:shape xmlns:r="http://schemas.openxmlformats.org/officeDocument/2006/relationships" type="rightArrow" r:blip="">
              <dgm:adjLst/>
            </dgm:shape>
          </dgm:if>
          <dgm:else name="Name17">
            <dgm:shape xmlns:r="http://schemas.openxmlformats.org/officeDocument/2006/relationships" type="leftArrow" r:blip="">
              <dgm:adjLst/>
            </dgm:shape>
          </dgm:else>
        </dgm:choose>
        <dgm:presOf/>
        <dgm:constrLst/>
        <dgm:ruleLst/>
      </dgm:layoutNode>
    </dgm:layoutNode>
  </dgm:layoutNode>
</dgm:layoutDef>
</file>

<file path=ppt/diagrams/layout18.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19.xml><?xml version="1.0" encoding="utf-8"?>
<dgm:layoutDef xmlns:dgm="http://schemas.openxmlformats.org/drawingml/2006/diagram" xmlns:a="http://schemas.openxmlformats.org/drawingml/2006/main" uniqueId="urn:microsoft.com/office/officeart/2005/8/layout/process2">
  <dgm:title val=""/>
  <dgm:desc val=""/>
  <dgm:catLst>
    <dgm:cat type="process"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resizeHandles val="exact"/>
    </dgm:varLst>
    <dgm:alg type="lin">
      <dgm:param type="linDir" val="fromT"/>
    </dgm:alg>
    <dgm:shape xmlns:r="http://schemas.openxmlformats.org/officeDocument/2006/relationships" r:blip="">
      <dgm:adjLst/>
    </dgm:shape>
    <dgm:presOf/>
    <dgm:constrLst>
      <dgm:constr type="h" for="ch" ptType="node" refType="h"/>
      <dgm:constr type="h" for="ch" ptType="sibTrans" refType="h" refFor="ch" refPtType="node" fact="0.5"/>
      <dgm:constr type="w" for="ch" ptType="node" op="equ"/>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choose name="Name0">
          <dgm:if name="Name1" axis="root des" ptType="all node" func="maxDepth" op="gt" val="1">
            <dgm:alg type="tx">
              <dgm:param type="parTxLTRAlign" val="l"/>
              <dgm:param type="parTxRTLAlign" val="r"/>
              <dgm:param type="txAnchorVertCh" val="mid"/>
            </dgm:alg>
          </dgm:if>
          <dgm:else name="Name2">
            <dgm:alg type="tx"/>
          </dgm:else>
        </dgm:choose>
        <dgm:shape xmlns:r="http://schemas.openxmlformats.org/officeDocument/2006/relationships" type="roundRect" r:blip="">
          <dgm:adjLst>
            <dgm:adj idx="1" val="0.1"/>
          </dgm:adjLst>
        </dgm:shape>
        <dgm:presOf axis="desOrSelf" ptType="node"/>
        <dgm:constrLst>
          <dgm:constr type="w" refType="h" fact="1.8"/>
          <dgm:constr type="tMarg" refType="primFontSz" fact="0.3"/>
          <dgm:constr type="bMarg" refType="primFontSz" fact="0.3"/>
          <dgm:constr type="lMarg" refType="primFontSz" fact="0.3"/>
          <dgm:constr type="rMarg" refType="primFontSz" fact="0.3"/>
        </dgm:constrLst>
        <dgm:ruleLst>
          <dgm:rule type="primFontSz" val="18" fact="NaN" max="NaN"/>
          <dgm:rule type="w" val="NaN" fact="4" max="NaN"/>
          <dgm:rule type="primFontSz" val="5"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w" refType="h" fact="0.9"/>
            <dgm:constr type="connDist"/>
            <dgm:constr type="wArH" refType="w" fact="0.5"/>
            <dgm:constr type="hArH" refType="w"/>
            <dgm:constr type="stemThick" refType="w" fact="0.6"/>
            <dgm:constr type="begPad" refType="connDist" fact="0.125"/>
            <dgm:constr type="endPad" refType="connDist" fact="0.125"/>
          </dgm:constrLst>
          <dgm:ruleLst/>
          <dgm:layoutNode name="connectorText">
            <dgm:alg type="tx">
              <dgm:param type="autoTxRot" val="upr"/>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20.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21.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22.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23.xml><?xml version="1.0" encoding="utf-8"?>
<dgm:layoutDef xmlns:dgm="http://schemas.openxmlformats.org/drawingml/2006/diagram" xmlns:a="http://schemas.openxmlformats.org/drawingml/2006/main" uniqueId="urn:microsoft.com/office/officeart/2005/8/layout/hProcess3">
  <dgm:title val=""/>
  <dgm:desc val=""/>
  <dgm:catLst>
    <dgm:cat type="process" pri="6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chOrder="t">
    <dgm:varLst>
      <dgm:dir/>
      <dgm:animLvl val="lvl"/>
      <dgm:resizeHandles val="exact"/>
    </dgm:varLst>
    <dgm:alg type="composite"/>
    <dgm:shape xmlns:r="http://schemas.openxmlformats.org/officeDocument/2006/relationships" r:blip="">
      <dgm:adjLst/>
    </dgm:shape>
    <dgm:presOf/>
    <dgm:constrLst>
      <dgm:constr type="w" for="ch" forName="dummy" refType="w"/>
      <dgm:constr type="h" for="ch" forName="dummy" refType="h"/>
      <dgm:constr type="h" for="ch" forName="dummy" refType="w" refFor="ch" refForName="dummy" op="lte" fact="0.4"/>
      <dgm:constr type="ctrX" for="ch" forName="dummy" refType="w" fact="0.5"/>
      <dgm:constr type="ctrY" for="ch" forName="dummy" refType="h" fact="0.5"/>
      <dgm:constr type="w" for="ch" forName="linH" refType="w"/>
      <dgm:constr type="h" for="ch" forName="linH" refType="h"/>
      <dgm:constr type="ctrX" for="ch" forName="linH" refType="w" fact="0.5"/>
      <dgm:constr type="ctrY" for="ch" forName="linH" refType="h" fact="0.5"/>
      <dgm:constr type="userP" for="ch" forName="linH" refType="h" refFor="ch" refForName="dummy" fact="0.25"/>
      <dgm:constr type="userT" for="des" forName="parTx" refType="w" refFor="ch" refForName="dummy" fact="0.2"/>
    </dgm:constrLst>
    <dgm:ruleLst/>
    <dgm:layoutNode name="dummy">
      <dgm:alg type="sp"/>
      <dgm:shape xmlns:r="http://schemas.openxmlformats.org/officeDocument/2006/relationships" r:blip="">
        <dgm:adjLst/>
      </dgm:shape>
      <dgm:presOf/>
      <dgm:constrLst/>
      <dgm:ruleLst/>
    </dgm:layoutNode>
    <dgm:layoutNode name="linH">
      <dgm:choose name="Name1">
        <dgm:if name="Name2" func="var" arg="dir" op="equ" val="norm">
          <dgm:alg type="lin">
            <dgm:param type="linDir" val="fromL"/>
            <dgm:param type="nodeVertAlign" val="t"/>
          </dgm:alg>
        </dgm:if>
        <dgm:else name="Name3">
          <dgm:alg type="lin">
            <dgm:param type="linDir" val="fromR"/>
            <dgm:param type="nodeVertAlign" val="t"/>
          </dgm:alg>
        </dgm:else>
      </dgm:choose>
      <dgm:shape xmlns:r="http://schemas.openxmlformats.org/officeDocument/2006/relationships" r:blip="">
        <dgm:adjLst/>
      </dgm:shape>
      <dgm:presOf/>
      <dgm:constrLst>
        <dgm:constr type="primFontSz" for="des" forName="parTx" val="65"/>
        <dgm:constr type="primFontSz" for="des" forName="desTx" refType="primFontSz" refFor="des" refForName="parTx" op="equ"/>
        <dgm:constr type="h" for="des" forName="parTx" refType="primFontSz" refFor="des" refForName="parTx"/>
        <dgm:constr type="h" for="des" forName="desTx" refType="primFontSz" refFor="des" refForName="parTx" fact="0.5"/>
        <dgm:constr type="h" for="des" forName="parTx" op="equ"/>
        <dgm:constr type="h" for="des" forName="desTx" op="equ"/>
        <dgm:constr type="h" for="ch" forName="backgroundArrow" refType="primFontSz" refFor="des" refForName="parTx" fact="2"/>
        <dgm:constr type="h" for="ch" forName="backgroundArrow" refType="h" refFor="des" refForName="parTx" op="lte" fact="2"/>
        <dgm:constr type="h" for="ch" forName="backgroundArrow" refType="h" refFor="des" refForName="parTx" op="gte" fact="2"/>
        <dgm:constr type="h" for="des" forName="spVertical1" refType="primFontSz" refFor="des" refForName="parTx" fact="0.5"/>
        <dgm:constr type="h" for="des" forName="spVertical1" refType="h" refFor="des" refForName="parTx" op="lte" fact="0.5"/>
        <dgm:constr type="h" for="des" forName="spVertical1" refType="h" refFor="des" refForName="parTx" op="gte" fact="0.5"/>
        <dgm:constr type="h" for="des" forName="spVertical2" refType="primFontSz" refFor="des" refForName="parTx" fact="0.5"/>
        <dgm:constr type="h" for="des" forName="spVertical2" refType="h" refFor="des" refForName="parTx" op="lte" fact="0.5"/>
        <dgm:constr type="h" for="des" forName="spVertical2" refType="h" refFor="des" refForName="parTx" op="gte" fact="0.5"/>
        <dgm:constr type="h" for="des" forName="spVertical3" refType="primFontSz" refFor="des" refForName="parTx" fact="-0.4"/>
        <dgm:constr type="h" for="des" forName="spVertical3" refType="h" refFor="des" refForName="parTx" op="lte" fact="-0.4"/>
        <dgm:constr type="h" for="des" forName="spVertical3" refType="h" refFor="des" refForName="parTx" op="gte" fact="-0.4"/>
        <dgm:constr type="w" for="ch" forName="backgroundArrow" refType="w"/>
        <dgm:constr type="w" for="ch" forName="negArrow" refType="w" fact="-1"/>
        <dgm:constr type="w" for="ch" forName="linV" refType="w"/>
        <dgm:constr type="w" for="ch" forName="space" refType="w" refFor="ch" refForName="linV" fact="0.2"/>
        <dgm:constr type="w" for="ch" forName="padding1" refType="w" fact="0.08"/>
        <dgm:constr type="userP"/>
        <dgm:constr type="w" for="ch" forName="padding2" refType="userP"/>
      </dgm:constrLst>
      <dgm:ruleLst>
        <dgm:rule type="w" for="ch" forName="linV" val="0" fact="NaN" max="NaN"/>
        <dgm:rule type="primFontSz" for="des" forName="parTx" val="5" fact="NaN" max="NaN"/>
      </dgm:ruleLst>
      <dgm:layoutNode name="padding1">
        <dgm:alg type="sp"/>
        <dgm:shape xmlns:r="http://schemas.openxmlformats.org/officeDocument/2006/relationships" r:blip="">
          <dgm:adjLst/>
        </dgm:shape>
        <dgm:presOf/>
        <dgm:constrLst/>
        <dgm:ruleLst/>
      </dgm:layoutNode>
      <dgm:forEach name="Name4" axis="ch" ptType="node">
        <dgm:layoutNode name="linV">
          <dgm:alg type="lin">
            <dgm:param type="linDir" val="fromT"/>
          </dgm:alg>
          <dgm:shape xmlns:r="http://schemas.openxmlformats.org/officeDocument/2006/relationships" r:blip="">
            <dgm:adjLst/>
          </dgm:shape>
          <dgm:presOf/>
          <dgm:constrLst>
            <dgm:constr type="w" for="ch" forName="spVertical1" refType="w"/>
            <dgm:constr type="w" for="ch" forName="parTx" refType="w"/>
            <dgm:constr type="w" for="ch" forName="spVertical2" refType="w"/>
            <dgm:constr type="w" for="ch" forName="spVertical3" refType="w"/>
            <dgm:constr type="w" for="ch" forName="desTx" refType="w"/>
          </dgm:constrLst>
          <dgm:ruleLst/>
          <dgm:layoutNode name="spVertical1">
            <dgm:alg type="sp"/>
            <dgm:shape xmlns:r="http://schemas.openxmlformats.org/officeDocument/2006/relationships" r:blip="">
              <dgm:adjLst/>
            </dgm:shape>
            <dgm:presOf/>
            <dgm:constrLst/>
            <dgm:ruleLst/>
          </dgm:layoutNode>
          <dgm:layoutNode name="parTx" styleLbl="revTx">
            <dgm:varLst>
              <dgm:chMax val="0"/>
              <dgm:chPref val="0"/>
              <dgm:bulletEnabled val="1"/>
            </dgm:varLst>
            <dgm:choose name="Name5">
              <dgm:if name="Name6" axis="root des" ptType="all node" func="maxDepth" op="gt" val="1">
                <dgm:alg type="tx">
                  <dgm:param type="parTxLTRAlign" val="l"/>
                  <dgm:param type="parTxRTLAlign" val="r"/>
                </dgm:alg>
              </dgm:if>
              <dgm:else name="Name7">
                <dgm:alg type="tx">
                  <dgm:param type="parTxLTRAlign" val="ctr"/>
                  <dgm:param type="parTxRTLAlign" val="ctr"/>
                </dgm:alg>
              </dgm:else>
            </dgm:choose>
            <dgm:shape xmlns:r="http://schemas.openxmlformats.org/officeDocument/2006/relationships" type="rect" r:blip="">
              <dgm:adjLst/>
            </dgm:shape>
            <dgm:presOf axis="self" ptType="node"/>
            <dgm:choose name="Name8">
              <dgm:if name="Name9" func="var" arg="dir" op="equ" val="norm">
                <dgm:constrLst>
                  <dgm:constr type="userT"/>
                  <dgm:constr type="h" refType="userT" op="lte"/>
                  <dgm:constr type="tMarg" refType="primFontSz" fact="0.8"/>
                  <dgm:constr type="bMarg" refType="tMarg"/>
                  <dgm:constr type="lMarg"/>
                  <dgm:constr type="rMarg"/>
                </dgm:constrLst>
              </dgm:if>
              <dgm:else name="Name10">
                <dgm:constrLst>
                  <dgm:constr type="userT"/>
                  <dgm:constr type="h" refType="userT" op="lte"/>
                  <dgm:constr type="tMarg" refType="primFontSz" fact="0.8"/>
                  <dgm:constr type="bMarg" refType="tMarg"/>
                  <dgm:constr type="lMarg"/>
                  <dgm:constr type="rMarg"/>
                </dgm:constrLst>
              </dgm:else>
            </dgm:choose>
            <dgm:ruleLst>
              <dgm:rule type="h" val="INF" fact="NaN" max="NaN"/>
            </dgm:ruleLst>
          </dgm:layoutNode>
          <dgm:layoutNode name="spVertical2">
            <dgm:alg type="sp"/>
            <dgm:shape xmlns:r="http://schemas.openxmlformats.org/officeDocument/2006/relationships" r:blip="">
              <dgm:adjLst/>
            </dgm:shape>
            <dgm:presOf/>
            <dgm:constrLst/>
            <dgm:ruleLst/>
          </dgm:layoutNode>
          <dgm:layoutNode name="spVertical3">
            <dgm:alg type="sp"/>
            <dgm:shape xmlns:r="http://schemas.openxmlformats.org/officeDocument/2006/relationships" r:blip="">
              <dgm:adjLst/>
            </dgm:shape>
            <dgm:presOf/>
            <dgm:constrLst/>
            <dgm:ruleLst/>
          </dgm:layoutNode>
          <dgm:choose name="Name11">
            <dgm:if name="Name12" axis="ch" ptType="node" func="cnt" op="gte" val="1">
              <dgm:layoutNode name="desTx" styleLbl="revTx">
                <dgm:varLst>
                  <dgm:bulletEnabled val="1"/>
                </dgm:varLst>
                <dgm:alg type="tx">
                  <dgm:param type="stBulletLvl" val="1"/>
                </dgm:alg>
                <dgm:shape xmlns:r="http://schemas.openxmlformats.org/officeDocument/2006/relationships" type="rect" r:blip="">
                  <dgm:adjLst/>
                </dgm:shape>
                <dgm:presOf axis="des" ptType="node"/>
                <dgm:constrLst>
                  <dgm:constr type="tMarg"/>
                  <dgm:constr type="bMarg"/>
                  <dgm:constr type="rMarg"/>
                  <dgm:constr type="lMarg"/>
                </dgm:constrLst>
                <dgm:ruleLst>
                  <dgm:rule type="h" val="INF" fact="NaN" max="NaN"/>
                </dgm:ruleLst>
              </dgm:layoutNode>
            </dgm:if>
            <dgm:else name="Name13"/>
          </dgm:choose>
        </dgm:layoutNode>
        <dgm:forEach name="Name14" axis="followSib" ptType="sibTrans" cnt="1">
          <dgm:layoutNode name="space">
            <dgm:alg type="sp"/>
            <dgm:shape xmlns:r="http://schemas.openxmlformats.org/officeDocument/2006/relationships" r:blip="">
              <dgm:adjLst/>
            </dgm:shape>
            <dgm:presOf/>
            <dgm:constrLst/>
            <dgm:ruleLst/>
          </dgm:layoutNode>
        </dgm:forEach>
      </dgm:forEach>
      <dgm:layoutNode name="padding2">
        <dgm:alg type="sp"/>
        <dgm:shape xmlns:r="http://schemas.openxmlformats.org/officeDocument/2006/relationships" r:blip="">
          <dgm:adjLst/>
        </dgm:shape>
        <dgm:presOf/>
        <dgm:constrLst/>
        <dgm:ruleLst/>
      </dgm:layoutNode>
      <dgm:layoutNode name="negArrow">
        <dgm:alg type="sp"/>
        <dgm:shape xmlns:r="http://schemas.openxmlformats.org/officeDocument/2006/relationships" r:blip="">
          <dgm:adjLst/>
        </dgm:shape>
        <dgm:presOf/>
        <dgm:constrLst/>
        <dgm:ruleLst/>
      </dgm:layoutNode>
      <dgm:layoutNode name="backgroundArrow" styleLbl="node1">
        <dgm:alg type="sp"/>
        <dgm:choose name="Name15">
          <dgm:if name="Name16" func="var" arg="dir" op="equ" val="norm">
            <dgm:shape xmlns:r="http://schemas.openxmlformats.org/officeDocument/2006/relationships" type="rightArrow" r:blip="">
              <dgm:adjLst/>
            </dgm:shape>
          </dgm:if>
          <dgm:else name="Name17">
            <dgm:shape xmlns:r="http://schemas.openxmlformats.org/officeDocument/2006/relationships" type="leftArrow" r:blip="">
              <dgm:adjLst/>
            </dgm:shape>
          </dgm:else>
        </dgm:choose>
        <dgm:presOf/>
        <dgm:constrLst/>
        <dgm:ruleLst/>
      </dgm:layoutNode>
    </dgm:layoutNode>
  </dgm:layoutNode>
</dgm:layoutDef>
</file>

<file path=ppt/diagrams/layout24.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25.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26.xml><?xml version="1.0" encoding="utf-8"?>
<dgm:layoutDef xmlns:dgm="http://schemas.openxmlformats.org/drawingml/2006/diagram" xmlns:a="http://schemas.openxmlformats.org/drawingml/2006/main" uniqueId="urn:microsoft.com/office/officeart/2005/8/layout/hProcess3">
  <dgm:title val=""/>
  <dgm:desc val=""/>
  <dgm:catLst>
    <dgm:cat type="process" pri="6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chOrder="t">
    <dgm:varLst>
      <dgm:dir/>
      <dgm:animLvl val="lvl"/>
      <dgm:resizeHandles val="exact"/>
    </dgm:varLst>
    <dgm:alg type="composite"/>
    <dgm:shape xmlns:r="http://schemas.openxmlformats.org/officeDocument/2006/relationships" r:blip="">
      <dgm:adjLst/>
    </dgm:shape>
    <dgm:presOf/>
    <dgm:constrLst>
      <dgm:constr type="w" for="ch" forName="dummy" refType="w"/>
      <dgm:constr type="h" for="ch" forName="dummy" refType="h"/>
      <dgm:constr type="h" for="ch" forName="dummy" refType="w" refFor="ch" refForName="dummy" op="lte" fact="0.4"/>
      <dgm:constr type="ctrX" for="ch" forName="dummy" refType="w" fact="0.5"/>
      <dgm:constr type="ctrY" for="ch" forName="dummy" refType="h" fact="0.5"/>
      <dgm:constr type="w" for="ch" forName="linH" refType="w"/>
      <dgm:constr type="h" for="ch" forName="linH" refType="h"/>
      <dgm:constr type="ctrX" for="ch" forName="linH" refType="w" fact="0.5"/>
      <dgm:constr type="ctrY" for="ch" forName="linH" refType="h" fact="0.5"/>
      <dgm:constr type="userP" for="ch" forName="linH" refType="h" refFor="ch" refForName="dummy" fact="0.25"/>
      <dgm:constr type="userT" for="des" forName="parTx" refType="w" refFor="ch" refForName="dummy" fact="0.2"/>
    </dgm:constrLst>
    <dgm:ruleLst/>
    <dgm:layoutNode name="dummy">
      <dgm:alg type="sp"/>
      <dgm:shape xmlns:r="http://schemas.openxmlformats.org/officeDocument/2006/relationships" r:blip="">
        <dgm:adjLst/>
      </dgm:shape>
      <dgm:presOf/>
      <dgm:constrLst/>
      <dgm:ruleLst/>
    </dgm:layoutNode>
    <dgm:layoutNode name="linH">
      <dgm:choose name="Name1">
        <dgm:if name="Name2" func="var" arg="dir" op="equ" val="norm">
          <dgm:alg type="lin">
            <dgm:param type="linDir" val="fromL"/>
            <dgm:param type="nodeVertAlign" val="t"/>
          </dgm:alg>
        </dgm:if>
        <dgm:else name="Name3">
          <dgm:alg type="lin">
            <dgm:param type="linDir" val="fromR"/>
            <dgm:param type="nodeVertAlign" val="t"/>
          </dgm:alg>
        </dgm:else>
      </dgm:choose>
      <dgm:shape xmlns:r="http://schemas.openxmlformats.org/officeDocument/2006/relationships" r:blip="">
        <dgm:adjLst/>
      </dgm:shape>
      <dgm:presOf/>
      <dgm:constrLst>
        <dgm:constr type="primFontSz" for="des" forName="parTx" val="65"/>
        <dgm:constr type="primFontSz" for="des" forName="desTx" refType="primFontSz" refFor="des" refForName="parTx" op="equ"/>
        <dgm:constr type="h" for="des" forName="parTx" refType="primFontSz" refFor="des" refForName="parTx"/>
        <dgm:constr type="h" for="des" forName="desTx" refType="primFontSz" refFor="des" refForName="parTx" fact="0.5"/>
        <dgm:constr type="h" for="des" forName="parTx" op="equ"/>
        <dgm:constr type="h" for="des" forName="desTx" op="equ"/>
        <dgm:constr type="h" for="ch" forName="backgroundArrow" refType="primFontSz" refFor="des" refForName="parTx" fact="2"/>
        <dgm:constr type="h" for="ch" forName="backgroundArrow" refType="h" refFor="des" refForName="parTx" op="lte" fact="2"/>
        <dgm:constr type="h" for="ch" forName="backgroundArrow" refType="h" refFor="des" refForName="parTx" op="gte" fact="2"/>
        <dgm:constr type="h" for="des" forName="spVertical1" refType="primFontSz" refFor="des" refForName="parTx" fact="0.5"/>
        <dgm:constr type="h" for="des" forName="spVertical1" refType="h" refFor="des" refForName="parTx" op="lte" fact="0.5"/>
        <dgm:constr type="h" for="des" forName="spVertical1" refType="h" refFor="des" refForName="parTx" op="gte" fact="0.5"/>
        <dgm:constr type="h" for="des" forName="spVertical2" refType="primFontSz" refFor="des" refForName="parTx" fact="0.5"/>
        <dgm:constr type="h" for="des" forName="spVertical2" refType="h" refFor="des" refForName="parTx" op="lte" fact="0.5"/>
        <dgm:constr type="h" for="des" forName="spVertical2" refType="h" refFor="des" refForName="parTx" op="gte" fact="0.5"/>
        <dgm:constr type="h" for="des" forName="spVertical3" refType="primFontSz" refFor="des" refForName="parTx" fact="-0.4"/>
        <dgm:constr type="h" for="des" forName="spVertical3" refType="h" refFor="des" refForName="parTx" op="lte" fact="-0.4"/>
        <dgm:constr type="h" for="des" forName="spVertical3" refType="h" refFor="des" refForName="parTx" op="gte" fact="-0.4"/>
        <dgm:constr type="w" for="ch" forName="backgroundArrow" refType="w"/>
        <dgm:constr type="w" for="ch" forName="negArrow" refType="w" fact="-1"/>
        <dgm:constr type="w" for="ch" forName="linV" refType="w"/>
        <dgm:constr type="w" for="ch" forName="space" refType="w" refFor="ch" refForName="linV" fact="0.2"/>
        <dgm:constr type="w" for="ch" forName="padding1" refType="w" fact="0.08"/>
        <dgm:constr type="userP"/>
        <dgm:constr type="w" for="ch" forName="padding2" refType="userP"/>
      </dgm:constrLst>
      <dgm:ruleLst>
        <dgm:rule type="w" for="ch" forName="linV" val="0" fact="NaN" max="NaN"/>
        <dgm:rule type="primFontSz" for="des" forName="parTx" val="5" fact="NaN" max="NaN"/>
      </dgm:ruleLst>
      <dgm:layoutNode name="padding1">
        <dgm:alg type="sp"/>
        <dgm:shape xmlns:r="http://schemas.openxmlformats.org/officeDocument/2006/relationships" r:blip="">
          <dgm:adjLst/>
        </dgm:shape>
        <dgm:presOf/>
        <dgm:constrLst/>
        <dgm:ruleLst/>
      </dgm:layoutNode>
      <dgm:forEach name="Name4" axis="ch" ptType="node">
        <dgm:layoutNode name="linV">
          <dgm:alg type="lin">
            <dgm:param type="linDir" val="fromT"/>
          </dgm:alg>
          <dgm:shape xmlns:r="http://schemas.openxmlformats.org/officeDocument/2006/relationships" r:blip="">
            <dgm:adjLst/>
          </dgm:shape>
          <dgm:presOf/>
          <dgm:constrLst>
            <dgm:constr type="w" for="ch" forName="spVertical1" refType="w"/>
            <dgm:constr type="w" for="ch" forName="parTx" refType="w"/>
            <dgm:constr type="w" for="ch" forName="spVertical2" refType="w"/>
            <dgm:constr type="w" for="ch" forName="spVertical3" refType="w"/>
            <dgm:constr type="w" for="ch" forName="desTx" refType="w"/>
          </dgm:constrLst>
          <dgm:ruleLst/>
          <dgm:layoutNode name="spVertical1">
            <dgm:alg type="sp"/>
            <dgm:shape xmlns:r="http://schemas.openxmlformats.org/officeDocument/2006/relationships" r:blip="">
              <dgm:adjLst/>
            </dgm:shape>
            <dgm:presOf/>
            <dgm:constrLst/>
            <dgm:ruleLst/>
          </dgm:layoutNode>
          <dgm:layoutNode name="parTx" styleLbl="revTx">
            <dgm:varLst>
              <dgm:chMax val="0"/>
              <dgm:chPref val="0"/>
              <dgm:bulletEnabled val="1"/>
            </dgm:varLst>
            <dgm:choose name="Name5">
              <dgm:if name="Name6" axis="root des" ptType="all node" func="maxDepth" op="gt" val="1">
                <dgm:alg type="tx">
                  <dgm:param type="parTxLTRAlign" val="l"/>
                  <dgm:param type="parTxRTLAlign" val="r"/>
                </dgm:alg>
              </dgm:if>
              <dgm:else name="Name7">
                <dgm:alg type="tx">
                  <dgm:param type="parTxLTRAlign" val="ctr"/>
                  <dgm:param type="parTxRTLAlign" val="ctr"/>
                </dgm:alg>
              </dgm:else>
            </dgm:choose>
            <dgm:shape xmlns:r="http://schemas.openxmlformats.org/officeDocument/2006/relationships" type="rect" r:blip="">
              <dgm:adjLst/>
            </dgm:shape>
            <dgm:presOf axis="self" ptType="node"/>
            <dgm:choose name="Name8">
              <dgm:if name="Name9" func="var" arg="dir" op="equ" val="norm">
                <dgm:constrLst>
                  <dgm:constr type="userT"/>
                  <dgm:constr type="h" refType="userT" op="lte"/>
                  <dgm:constr type="tMarg" refType="primFontSz" fact="0.8"/>
                  <dgm:constr type="bMarg" refType="tMarg"/>
                  <dgm:constr type="lMarg"/>
                  <dgm:constr type="rMarg"/>
                </dgm:constrLst>
              </dgm:if>
              <dgm:else name="Name10">
                <dgm:constrLst>
                  <dgm:constr type="userT"/>
                  <dgm:constr type="h" refType="userT" op="lte"/>
                  <dgm:constr type="tMarg" refType="primFontSz" fact="0.8"/>
                  <dgm:constr type="bMarg" refType="tMarg"/>
                  <dgm:constr type="lMarg"/>
                  <dgm:constr type="rMarg"/>
                </dgm:constrLst>
              </dgm:else>
            </dgm:choose>
            <dgm:ruleLst>
              <dgm:rule type="h" val="INF" fact="NaN" max="NaN"/>
            </dgm:ruleLst>
          </dgm:layoutNode>
          <dgm:layoutNode name="spVertical2">
            <dgm:alg type="sp"/>
            <dgm:shape xmlns:r="http://schemas.openxmlformats.org/officeDocument/2006/relationships" r:blip="">
              <dgm:adjLst/>
            </dgm:shape>
            <dgm:presOf/>
            <dgm:constrLst/>
            <dgm:ruleLst/>
          </dgm:layoutNode>
          <dgm:layoutNode name="spVertical3">
            <dgm:alg type="sp"/>
            <dgm:shape xmlns:r="http://schemas.openxmlformats.org/officeDocument/2006/relationships" r:blip="">
              <dgm:adjLst/>
            </dgm:shape>
            <dgm:presOf/>
            <dgm:constrLst/>
            <dgm:ruleLst/>
          </dgm:layoutNode>
          <dgm:choose name="Name11">
            <dgm:if name="Name12" axis="ch" ptType="node" func="cnt" op="gte" val="1">
              <dgm:layoutNode name="desTx" styleLbl="revTx">
                <dgm:varLst>
                  <dgm:bulletEnabled val="1"/>
                </dgm:varLst>
                <dgm:alg type="tx">
                  <dgm:param type="stBulletLvl" val="1"/>
                </dgm:alg>
                <dgm:shape xmlns:r="http://schemas.openxmlformats.org/officeDocument/2006/relationships" type="rect" r:blip="">
                  <dgm:adjLst/>
                </dgm:shape>
                <dgm:presOf axis="des" ptType="node"/>
                <dgm:constrLst>
                  <dgm:constr type="tMarg"/>
                  <dgm:constr type="bMarg"/>
                  <dgm:constr type="rMarg"/>
                  <dgm:constr type="lMarg"/>
                </dgm:constrLst>
                <dgm:ruleLst>
                  <dgm:rule type="h" val="INF" fact="NaN" max="NaN"/>
                </dgm:ruleLst>
              </dgm:layoutNode>
            </dgm:if>
            <dgm:else name="Name13"/>
          </dgm:choose>
        </dgm:layoutNode>
        <dgm:forEach name="Name14" axis="followSib" ptType="sibTrans" cnt="1">
          <dgm:layoutNode name="space">
            <dgm:alg type="sp"/>
            <dgm:shape xmlns:r="http://schemas.openxmlformats.org/officeDocument/2006/relationships" r:blip="">
              <dgm:adjLst/>
            </dgm:shape>
            <dgm:presOf/>
            <dgm:constrLst/>
            <dgm:ruleLst/>
          </dgm:layoutNode>
        </dgm:forEach>
      </dgm:forEach>
      <dgm:layoutNode name="padding2">
        <dgm:alg type="sp"/>
        <dgm:shape xmlns:r="http://schemas.openxmlformats.org/officeDocument/2006/relationships" r:blip="">
          <dgm:adjLst/>
        </dgm:shape>
        <dgm:presOf/>
        <dgm:constrLst/>
        <dgm:ruleLst/>
      </dgm:layoutNode>
      <dgm:layoutNode name="negArrow">
        <dgm:alg type="sp"/>
        <dgm:shape xmlns:r="http://schemas.openxmlformats.org/officeDocument/2006/relationships" r:blip="">
          <dgm:adjLst/>
        </dgm:shape>
        <dgm:presOf/>
        <dgm:constrLst/>
        <dgm:ruleLst/>
      </dgm:layoutNode>
      <dgm:layoutNode name="backgroundArrow" styleLbl="node1">
        <dgm:alg type="sp"/>
        <dgm:choose name="Name15">
          <dgm:if name="Name16" func="var" arg="dir" op="equ" val="norm">
            <dgm:shape xmlns:r="http://schemas.openxmlformats.org/officeDocument/2006/relationships" type="rightArrow" r:blip="">
              <dgm:adjLst/>
            </dgm:shape>
          </dgm:if>
          <dgm:else name="Name17">
            <dgm:shape xmlns:r="http://schemas.openxmlformats.org/officeDocument/2006/relationships" type="leftArrow" r:blip="">
              <dgm:adjLst/>
            </dgm:shape>
          </dgm:else>
        </dgm:choose>
        <dgm:presOf/>
        <dgm:constrLst/>
        <dgm:ruleLst/>
      </dgm:layoutNode>
    </dgm:layoutNode>
  </dgm:layoutNode>
</dgm:layoutDef>
</file>

<file path=ppt/diagrams/layout27.xml><?xml version="1.0" encoding="utf-8"?>
<dgm:layoutDef xmlns:dgm="http://schemas.openxmlformats.org/drawingml/2006/diagram" xmlns:a="http://schemas.openxmlformats.org/drawingml/2006/main" uniqueId="urn:microsoft.com/office/officeart/2005/8/layout/hProcess3">
  <dgm:title val=""/>
  <dgm:desc val=""/>
  <dgm:catLst>
    <dgm:cat type="process" pri="6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chOrder="t">
    <dgm:varLst>
      <dgm:dir/>
      <dgm:animLvl val="lvl"/>
      <dgm:resizeHandles val="exact"/>
    </dgm:varLst>
    <dgm:alg type="composite"/>
    <dgm:shape xmlns:r="http://schemas.openxmlformats.org/officeDocument/2006/relationships" r:blip="">
      <dgm:adjLst/>
    </dgm:shape>
    <dgm:presOf/>
    <dgm:constrLst>
      <dgm:constr type="w" for="ch" forName="dummy" refType="w"/>
      <dgm:constr type="h" for="ch" forName="dummy" refType="h"/>
      <dgm:constr type="h" for="ch" forName="dummy" refType="w" refFor="ch" refForName="dummy" op="lte" fact="0.4"/>
      <dgm:constr type="ctrX" for="ch" forName="dummy" refType="w" fact="0.5"/>
      <dgm:constr type="ctrY" for="ch" forName="dummy" refType="h" fact="0.5"/>
      <dgm:constr type="w" for="ch" forName="linH" refType="w"/>
      <dgm:constr type="h" for="ch" forName="linH" refType="h"/>
      <dgm:constr type="ctrX" for="ch" forName="linH" refType="w" fact="0.5"/>
      <dgm:constr type="ctrY" for="ch" forName="linH" refType="h" fact="0.5"/>
      <dgm:constr type="userP" for="ch" forName="linH" refType="h" refFor="ch" refForName="dummy" fact="0.25"/>
      <dgm:constr type="userT" for="des" forName="parTx" refType="w" refFor="ch" refForName="dummy" fact="0.2"/>
    </dgm:constrLst>
    <dgm:ruleLst/>
    <dgm:layoutNode name="dummy">
      <dgm:alg type="sp"/>
      <dgm:shape xmlns:r="http://schemas.openxmlformats.org/officeDocument/2006/relationships" r:blip="">
        <dgm:adjLst/>
      </dgm:shape>
      <dgm:presOf/>
      <dgm:constrLst/>
      <dgm:ruleLst/>
    </dgm:layoutNode>
    <dgm:layoutNode name="linH">
      <dgm:choose name="Name1">
        <dgm:if name="Name2" func="var" arg="dir" op="equ" val="norm">
          <dgm:alg type="lin">
            <dgm:param type="linDir" val="fromL"/>
            <dgm:param type="nodeVertAlign" val="t"/>
          </dgm:alg>
        </dgm:if>
        <dgm:else name="Name3">
          <dgm:alg type="lin">
            <dgm:param type="linDir" val="fromR"/>
            <dgm:param type="nodeVertAlign" val="t"/>
          </dgm:alg>
        </dgm:else>
      </dgm:choose>
      <dgm:shape xmlns:r="http://schemas.openxmlformats.org/officeDocument/2006/relationships" r:blip="">
        <dgm:adjLst/>
      </dgm:shape>
      <dgm:presOf/>
      <dgm:constrLst>
        <dgm:constr type="primFontSz" for="des" forName="parTx" val="65"/>
        <dgm:constr type="primFontSz" for="des" forName="desTx" refType="primFontSz" refFor="des" refForName="parTx" op="equ"/>
        <dgm:constr type="h" for="des" forName="parTx" refType="primFontSz" refFor="des" refForName="parTx"/>
        <dgm:constr type="h" for="des" forName="desTx" refType="primFontSz" refFor="des" refForName="parTx" fact="0.5"/>
        <dgm:constr type="h" for="des" forName="parTx" op="equ"/>
        <dgm:constr type="h" for="des" forName="desTx" op="equ"/>
        <dgm:constr type="h" for="ch" forName="backgroundArrow" refType="primFontSz" refFor="des" refForName="parTx" fact="2"/>
        <dgm:constr type="h" for="ch" forName="backgroundArrow" refType="h" refFor="des" refForName="parTx" op="lte" fact="2"/>
        <dgm:constr type="h" for="ch" forName="backgroundArrow" refType="h" refFor="des" refForName="parTx" op="gte" fact="2"/>
        <dgm:constr type="h" for="des" forName="spVertical1" refType="primFontSz" refFor="des" refForName="parTx" fact="0.5"/>
        <dgm:constr type="h" for="des" forName="spVertical1" refType="h" refFor="des" refForName="parTx" op="lte" fact="0.5"/>
        <dgm:constr type="h" for="des" forName="spVertical1" refType="h" refFor="des" refForName="parTx" op="gte" fact="0.5"/>
        <dgm:constr type="h" for="des" forName="spVertical2" refType="primFontSz" refFor="des" refForName="parTx" fact="0.5"/>
        <dgm:constr type="h" for="des" forName="spVertical2" refType="h" refFor="des" refForName="parTx" op="lte" fact="0.5"/>
        <dgm:constr type="h" for="des" forName="spVertical2" refType="h" refFor="des" refForName="parTx" op="gte" fact="0.5"/>
        <dgm:constr type="h" for="des" forName="spVertical3" refType="primFontSz" refFor="des" refForName="parTx" fact="-0.4"/>
        <dgm:constr type="h" for="des" forName="spVertical3" refType="h" refFor="des" refForName="parTx" op="lte" fact="-0.4"/>
        <dgm:constr type="h" for="des" forName="spVertical3" refType="h" refFor="des" refForName="parTx" op="gte" fact="-0.4"/>
        <dgm:constr type="w" for="ch" forName="backgroundArrow" refType="w"/>
        <dgm:constr type="w" for="ch" forName="negArrow" refType="w" fact="-1"/>
        <dgm:constr type="w" for="ch" forName="linV" refType="w"/>
        <dgm:constr type="w" for="ch" forName="space" refType="w" refFor="ch" refForName="linV" fact="0.2"/>
        <dgm:constr type="w" for="ch" forName="padding1" refType="w" fact="0.08"/>
        <dgm:constr type="userP"/>
        <dgm:constr type="w" for="ch" forName="padding2" refType="userP"/>
      </dgm:constrLst>
      <dgm:ruleLst>
        <dgm:rule type="w" for="ch" forName="linV" val="0" fact="NaN" max="NaN"/>
        <dgm:rule type="primFontSz" for="des" forName="parTx" val="5" fact="NaN" max="NaN"/>
      </dgm:ruleLst>
      <dgm:layoutNode name="padding1">
        <dgm:alg type="sp"/>
        <dgm:shape xmlns:r="http://schemas.openxmlformats.org/officeDocument/2006/relationships" r:blip="">
          <dgm:adjLst/>
        </dgm:shape>
        <dgm:presOf/>
        <dgm:constrLst/>
        <dgm:ruleLst/>
      </dgm:layoutNode>
      <dgm:forEach name="Name4" axis="ch" ptType="node">
        <dgm:layoutNode name="linV">
          <dgm:alg type="lin">
            <dgm:param type="linDir" val="fromT"/>
          </dgm:alg>
          <dgm:shape xmlns:r="http://schemas.openxmlformats.org/officeDocument/2006/relationships" r:blip="">
            <dgm:adjLst/>
          </dgm:shape>
          <dgm:presOf/>
          <dgm:constrLst>
            <dgm:constr type="w" for="ch" forName="spVertical1" refType="w"/>
            <dgm:constr type="w" for="ch" forName="parTx" refType="w"/>
            <dgm:constr type="w" for="ch" forName="spVertical2" refType="w"/>
            <dgm:constr type="w" for="ch" forName="spVertical3" refType="w"/>
            <dgm:constr type="w" for="ch" forName="desTx" refType="w"/>
          </dgm:constrLst>
          <dgm:ruleLst/>
          <dgm:layoutNode name="spVertical1">
            <dgm:alg type="sp"/>
            <dgm:shape xmlns:r="http://schemas.openxmlformats.org/officeDocument/2006/relationships" r:blip="">
              <dgm:adjLst/>
            </dgm:shape>
            <dgm:presOf/>
            <dgm:constrLst/>
            <dgm:ruleLst/>
          </dgm:layoutNode>
          <dgm:layoutNode name="parTx" styleLbl="revTx">
            <dgm:varLst>
              <dgm:chMax val="0"/>
              <dgm:chPref val="0"/>
              <dgm:bulletEnabled val="1"/>
            </dgm:varLst>
            <dgm:choose name="Name5">
              <dgm:if name="Name6" axis="root des" ptType="all node" func="maxDepth" op="gt" val="1">
                <dgm:alg type="tx">
                  <dgm:param type="parTxLTRAlign" val="l"/>
                  <dgm:param type="parTxRTLAlign" val="r"/>
                </dgm:alg>
              </dgm:if>
              <dgm:else name="Name7">
                <dgm:alg type="tx">
                  <dgm:param type="parTxLTRAlign" val="ctr"/>
                  <dgm:param type="parTxRTLAlign" val="ctr"/>
                </dgm:alg>
              </dgm:else>
            </dgm:choose>
            <dgm:shape xmlns:r="http://schemas.openxmlformats.org/officeDocument/2006/relationships" type="rect" r:blip="">
              <dgm:adjLst/>
            </dgm:shape>
            <dgm:presOf axis="self" ptType="node"/>
            <dgm:choose name="Name8">
              <dgm:if name="Name9" func="var" arg="dir" op="equ" val="norm">
                <dgm:constrLst>
                  <dgm:constr type="userT"/>
                  <dgm:constr type="h" refType="userT" op="lte"/>
                  <dgm:constr type="tMarg" refType="primFontSz" fact="0.8"/>
                  <dgm:constr type="bMarg" refType="tMarg"/>
                  <dgm:constr type="lMarg"/>
                  <dgm:constr type="rMarg"/>
                </dgm:constrLst>
              </dgm:if>
              <dgm:else name="Name10">
                <dgm:constrLst>
                  <dgm:constr type="userT"/>
                  <dgm:constr type="h" refType="userT" op="lte"/>
                  <dgm:constr type="tMarg" refType="primFontSz" fact="0.8"/>
                  <dgm:constr type="bMarg" refType="tMarg"/>
                  <dgm:constr type="lMarg"/>
                  <dgm:constr type="rMarg"/>
                </dgm:constrLst>
              </dgm:else>
            </dgm:choose>
            <dgm:ruleLst>
              <dgm:rule type="h" val="INF" fact="NaN" max="NaN"/>
            </dgm:ruleLst>
          </dgm:layoutNode>
          <dgm:layoutNode name="spVertical2">
            <dgm:alg type="sp"/>
            <dgm:shape xmlns:r="http://schemas.openxmlformats.org/officeDocument/2006/relationships" r:blip="">
              <dgm:adjLst/>
            </dgm:shape>
            <dgm:presOf/>
            <dgm:constrLst/>
            <dgm:ruleLst/>
          </dgm:layoutNode>
          <dgm:layoutNode name="spVertical3">
            <dgm:alg type="sp"/>
            <dgm:shape xmlns:r="http://schemas.openxmlformats.org/officeDocument/2006/relationships" r:blip="">
              <dgm:adjLst/>
            </dgm:shape>
            <dgm:presOf/>
            <dgm:constrLst/>
            <dgm:ruleLst/>
          </dgm:layoutNode>
          <dgm:choose name="Name11">
            <dgm:if name="Name12" axis="ch" ptType="node" func="cnt" op="gte" val="1">
              <dgm:layoutNode name="desTx" styleLbl="revTx">
                <dgm:varLst>
                  <dgm:bulletEnabled val="1"/>
                </dgm:varLst>
                <dgm:alg type="tx">
                  <dgm:param type="stBulletLvl" val="1"/>
                </dgm:alg>
                <dgm:shape xmlns:r="http://schemas.openxmlformats.org/officeDocument/2006/relationships" type="rect" r:blip="">
                  <dgm:adjLst/>
                </dgm:shape>
                <dgm:presOf axis="des" ptType="node"/>
                <dgm:constrLst>
                  <dgm:constr type="tMarg"/>
                  <dgm:constr type="bMarg"/>
                  <dgm:constr type="rMarg"/>
                  <dgm:constr type="lMarg"/>
                </dgm:constrLst>
                <dgm:ruleLst>
                  <dgm:rule type="h" val="INF" fact="NaN" max="NaN"/>
                </dgm:ruleLst>
              </dgm:layoutNode>
            </dgm:if>
            <dgm:else name="Name13"/>
          </dgm:choose>
        </dgm:layoutNode>
        <dgm:forEach name="Name14" axis="followSib" ptType="sibTrans" cnt="1">
          <dgm:layoutNode name="space">
            <dgm:alg type="sp"/>
            <dgm:shape xmlns:r="http://schemas.openxmlformats.org/officeDocument/2006/relationships" r:blip="">
              <dgm:adjLst/>
            </dgm:shape>
            <dgm:presOf/>
            <dgm:constrLst/>
            <dgm:ruleLst/>
          </dgm:layoutNode>
        </dgm:forEach>
      </dgm:forEach>
      <dgm:layoutNode name="padding2">
        <dgm:alg type="sp"/>
        <dgm:shape xmlns:r="http://schemas.openxmlformats.org/officeDocument/2006/relationships" r:blip="">
          <dgm:adjLst/>
        </dgm:shape>
        <dgm:presOf/>
        <dgm:constrLst/>
        <dgm:ruleLst/>
      </dgm:layoutNode>
      <dgm:layoutNode name="negArrow">
        <dgm:alg type="sp"/>
        <dgm:shape xmlns:r="http://schemas.openxmlformats.org/officeDocument/2006/relationships" r:blip="">
          <dgm:adjLst/>
        </dgm:shape>
        <dgm:presOf/>
        <dgm:constrLst/>
        <dgm:ruleLst/>
      </dgm:layoutNode>
      <dgm:layoutNode name="backgroundArrow" styleLbl="node1">
        <dgm:alg type="sp"/>
        <dgm:choose name="Name15">
          <dgm:if name="Name16" func="var" arg="dir" op="equ" val="norm">
            <dgm:shape xmlns:r="http://schemas.openxmlformats.org/officeDocument/2006/relationships" type="rightArrow" r:blip="">
              <dgm:adjLst/>
            </dgm:shape>
          </dgm:if>
          <dgm:else name="Name17">
            <dgm:shape xmlns:r="http://schemas.openxmlformats.org/officeDocument/2006/relationships" type="leftArrow" r:blip="">
              <dgm:adjLst/>
            </dgm:shape>
          </dgm:else>
        </dgm:choose>
        <dgm:presOf/>
        <dgm:constrLst/>
        <dgm:ruleLst/>
      </dgm:layoutNode>
    </dgm:layoutNode>
  </dgm:layoutNode>
</dgm:layoutDef>
</file>

<file path=ppt/diagrams/layout28.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29.xml><?xml version="1.0" encoding="utf-8"?>
<dgm:layoutDef xmlns:dgm="http://schemas.openxmlformats.org/drawingml/2006/diagram" xmlns:a="http://schemas.openxmlformats.org/drawingml/2006/main" uniqueId="urn:microsoft.com/office/officeart/2005/8/layout/hProcess3">
  <dgm:title val=""/>
  <dgm:desc val=""/>
  <dgm:catLst>
    <dgm:cat type="process" pri="6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chOrder="t">
    <dgm:varLst>
      <dgm:dir/>
      <dgm:animLvl val="lvl"/>
      <dgm:resizeHandles val="exact"/>
    </dgm:varLst>
    <dgm:alg type="composite"/>
    <dgm:shape xmlns:r="http://schemas.openxmlformats.org/officeDocument/2006/relationships" r:blip="">
      <dgm:adjLst/>
    </dgm:shape>
    <dgm:presOf/>
    <dgm:constrLst>
      <dgm:constr type="w" for="ch" forName="dummy" refType="w"/>
      <dgm:constr type="h" for="ch" forName="dummy" refType="h"/>
      <dgm:constr type="h" for="ch" forName="dummy" refType="w" refFor="ch" refForName="dummy" op="lte" fact="0.4"/>
      <dgm:constr type="ctrX" for="ch" forName="dummy" refType="w" fact="0.5"/>
      <dgm:constr type="ctrY" for="ch" forName="dummy" refType="h" fact="0.5"/>
      <dgm:constr type="w" for="ch" forName="linH" refType="w"/>
      <dgm:constr type="h" for="ch" forName="linH" refType="h"/>
      <dgm:constr type="ctrX" for="ch" forName="linH" refType="w" fact="0.5"/>
      <dgm:constr type="ctrY" for="ch" forName="linH" refType="h" fact="0.5"/>
      <dgm:constr type="userP" for="ch" forName="linH" refType="h" refFor="ch" refForName="dummy" fact="0.25"/>
      <dgm:constr type="userT" for="des" forName="parTx" refType="w" refFor="ch" refForName="dummy" fact="0.2"/>
    </dgm:constrLst>
    <dgm:ruleLst/>
    <dgm:layoutNode name="dummy">
      <dgm:alg type="sp"/>
      <dgm:shape xmlns:r="http://schemas.openxmlformats.org/officeDocument/2006/relationships" r:blip="">
        <dgm:adjLst/>
      </dgm:shape>
      <dgm:presOf/>
      <dgm:constrLst/>
      <dgm:ruleLst/>
    </dgm:layoutNode>
    <dgm:layoutNode name="linH">
      <dgm:choose name="Name1">
        <dgm:if name="Name2" func="var" arg="dir" op="equ" val="norm">
          <dgm:alg type="lin">
            <dgm:param type="linDir" val="fromL"/>
            <dgm:param type="nodeVertAlign" val="t"/>
          </dgm:alg>
        </dgm:if>
        <dgm:else name="Name3">
          <dgm:alg type="lin">
            <dgm:param type="linDir" val="fromR"/>
            <dgm:param type="nodeVertAlign" val="t"/>
          </dgm:alg>
        </dgm:else>
      </dgm:choose>
      <dgm:shape xmlns:r="http://schemas.openxmlformats.org/officeDocument/2006/relationships" r:blip="">
        <dgm:adjLst/>
      </dgm:shape>
      <dgm:presOf/>
      <dgm:constrLst>
        <dgm:constr type="primFontSz" for="des" forName="parTx" val="65"/>
        <dgm:constr type="primFontSz" for="des" forName="desTx" refType="primFontSz" refFor="des" refForName="parTx" op="equ"/>
        <dgm:constr type="h" for="des" forName="parTx" refType="primFontSz" refFor="des" refForName="parTx"/>
        <dgm:constr type="h" for="des" forName="desTx" refType="primFontSz" refFor="des" refForName="parTx" fact="0.5"/>
        <dgm:constr type="h" for="des" forName="parTx" op="equ"/>
        <dgm:constr type="h" for="des" forName="desTx" op="equ"/>
        <dgm:constr type="h" for="ch" forName="backgroundArrow" refType="primFontSz" refFor="des" refForName="parTx" fact="2"/>
        <dgm:constr type="h" for="ch" forName="backgroundArrow" refType="h" refFor="des" refForName="parTx" op="lte" fact="2"/>
        <dgm:constr type="h" for="ch" forName="backgroundArrow" refType="h" refFor="des" refForName="parTx" op="gte" fact="2"/>
        <dgm:constr type="h" for="des" forName="spVertical1" refType="primFontSz" refFor="des" refForName="parTx" fact="0.5"/>
        <dgm:constr type="h" for="des" forName="spVertical1" refType="h" refFor="des" refForName="parTx" op="lte" fact="0.5"/>
        <dgm:constr type="h" for="des" forName="spVertical1" refType="h" refFor="des" refForName="parTx" op="gte" fact="0.5"/>
        <dgm:constr type="h" for="des" forName="spVertical2" refType="primFontSz" refFor="des" refForName="parTx" fact="0.5"/>
        <dgm:constr type="h" for="des" forName="spVertical2" refType="h" refFor="des" refForName="parTx" op="lte" fact="0.5"/>
        <dgm:constr type="h" for="des" forName="spVertical2" refType="h" refFor="des" refForName="parTx" op="gte" fact="0.5"/>
        <dgm:constr type="h" for="des" forName="spVertical3" refType="primFontSz" refFor="des" refForName="parTx" fact="-0.4"/>
        <dgm:constr type="h" for="des" forName="spVertical3" refType="h" refFor="des" refForName="parTx" op="lte" fact="-0.4"/>
        <dgm:constr type="h" for="des" forName="spVertical3" refType="h" refFor="des" refForName="parTx" op="gte" fact="-0.4"/>
        <dgm:constr type="w" for="ch" forName="backgroundArrow" refType="w"/>
        <dgm:constr type="w" for="ch" forName="negArrow" refType="w" fact="-1"/>
        <dgm:constr type="w" for="ch" forName="linV" refType="w"/>
        <dgm:constr type="w" for="ch" forName="space" refType="w" refFor="ch" refForName="linV" fact="0.2"/>
        <dgm:constr type="w" for="ch" forName="padding1" refType="w" fact="0.08"/>
        <dgm:constr type="userP"/>
        <dgm:constr type="w" for="ch" forName="padding2" refType="userP"/>
      </dgm:constrLst>
      <dgm:ruleLst>
        <dgm:rule type="w" for="ch" forName="linV" val="0" fact="NaN" max="NaN"/>
        <dgm:rule type="primFontSz" for="des" forName="parTx" val="5" fact="NaN" max="NaN"/>
      </dgm:ruleLst>
      <dgm:layoutNode name="padding1">
        <dgm:alg type="sp"/>
        <dgm:shape xmlns:r="http://schemas.openxmlformats.org/officeDocument/2006/relationships" r:blip="">
          <dgm:adjLst/>
        </dgm:shape>
        <dgm:presOf/>
        <dgm:constrLst/>
        <dgm:ruleLst/>
      </dgm:layoutNode>
      <dgm:forEach name="Name4" axis="ch" ptType="node">
        <dgm:layoutNode name="linV">
          <dgm:alg type="lin">
            <dgm:param type="linDir" val="fromT"/>
          </dgm:alg>
          <dgm:shape xmlns:r="http://schemas.openxmlformats.org/officeDocument/2006/relationships" r:blip="">
            <dgm:adjLst/>
          </dgm:shape>
          <dgm:presOf/>
          <dgm:constrLst>
            <dgm:constr type="w" for="ch" forName="spVertical1" refType="w"/>
            <dgm:constr type="w" for="ch" forName="parTx" refType="w"/>
            <dgm:constr type="w" for="ch" forName="spVertical2" refType="w"/>
            <dgm:constr type="w" for="ch" forName="spVertical3" refType="w"/>
            <dgm:constr type="w" for="ch" forName="desTx" refType="w"/>
          </dgm:constrLst>
          <dgm:ruleLst/>
          <dgm:layoutNode name="spVertical1">
            <dgm:alg type="sp"/>
            <dgm:shape xmlns:r="http://schemas.openxmlformats.org/officeDocument/2006/relationships" r:blip="">
              <dgm:adjLst/>
            </dgm:shape>
            <dgm:presOf/>
            <dgm:constrLst/>
            <dgm:ruleLst/>
          </dgm:layoutNode>
          <dgm:layoutNode name="parTx" styleLbl="revTx">
            <dgm:varLst>
              <dgm:chMax val="0"/>
              <dgm:chPref val="0"/>
              <dgm:bulletEnabled val="1"/>
            </dgm:varLst>
            <dgm:choose name="Name5">
              <dgm:if name="Name6" axis="root des" ptType="all node" func="maxDepth" op="gt" val="1">
                <dgm:alg type="tx">
                  <dgm:param type="parTxLTRAlign" val="l"/>
                  <dgm:param type="parTxRTLAlign" val="r"/>
                </dgm:alg>
              </dgm:if>
              <dgm:else name="Name7">
                <dgm:alg type="tx">
                  <dgm:param type="parTxLTRAlign" val="ctr"/>
                  <dgm:param type="parTxRTLAlign" val="ctr"/>
                </dgm:alg>
              </dgm:else>
            </dgm:choose>
            <dgm:shape xmlns:r="http://schemas.openxmlformats.org/officeDocument/2006/relationships" type="rect" r:blip="">
              <dgm:adjLst/>
            </dgm:shape>
            <dgm:presOf axis="self" ptType="node"/>
            <dgm:choose name="Name8">
              <dgm:if name="Name9" func="var" arg="dir" op="equ" val="norm">
                <dgm:constrLst>
                  <dgm:constr type="userT"/>
                  <dgm:constr type="h" refType="userT" op="lte"/>
                  <dgm:constr type="tMarg" refType="primFontSz" fact="0.8"/>
                  <dgm:constr type="bMarg" refType="tMarg"/>
                  <dgm:constr type="lMarg"/>
                  <dgm:constr type="rMarg"/>
                </dgm:constrLst>
              </dgm:if>
              <dgm:else name="Name10">
                <dgm:constrLst>
                  <dgm:constr type="userT"/>
                  <dgm:constr type="h" refType="userT" op="lte"/>
                  <dgm:constr type="tMarg" refType="primFontSz" fact="0.8"/>
                  <dgm:constr type="bMarg" refType="tMarg"/>
                  <dgm:constr type="lMarg"/>
                  <dgm:constr type="rMarg"/>
                </dgm:constrLst>
              </dgm:else>
            </dgm:choose>
            <dgm:ruleLst>
              <dgm:rule type="h" val="INF" fact="NaN" max="NaN"/>
            </dgm:ruleLst>
          </dgm:layoutNode>
          <dgm:layoutNode name="spVertical2">
            <dgm:alg type="sp"/>
            <dgm:shape xmlns:r="http://schemas.openxmlformats.org/officeDocument/2006/relationships" r:blip="">
              <dgm:adjLst/>
            </dgm:shape>
            <dgm:presOf/>
            <dgm:constrLst/>
            <dgm:ruleLst/>
          </dgm:layoutNode>
          <dgm:layoutNode name="spVertical3">
            <dgm:alg type="sp"/>
            <dgm:shape xmlns:r="http://schemas.openxmlformats.org/officeDocument/2006/relationships" r:blip="">
              <dgm:adjLst/>
            </dgm:shape>
            <dgm:presOf/>
            <dgm:constrLst/>
            <dgm:ruleLst/>
          </dgm:layoutNode>
          <dgm:choose name="Name11">
            <dgm:if name="Name12" axis="ch" ptType="node" func="cnt" op="gte" val="1">
              <dgm:layoutNode name="desTx" styleLbl="revTx">
                <dgm:varLst>
                  <dgm:bulletEnabled val="1"/>
                </dgm:varLst>
                <dgm:alg type="tx">
                  <dgm:param type="stBulletLvl" val="1"/>
                </dgm:alg>
                <dgm:shape xmlns:r="http://schemas.openxmlformats.org/officeDocument/2006/relationships" type="rect" r:blip="">
                  <dgm:adjLst/>
                </dgm:shape>
                <dgm:presOf axis="des" ptType="node"/>
                <dgm:constrLst>
                  <dgm:constr type="tMarg"/>
                  <dgm:constr type="bMarg"/>
                  <dgm:constr type="rMarg"/>
                  <dgm:constr type="lMarg"/>
                </dgm:constrLst>
                <dgm:ruleLst>
                  <dgm:rule type="h" val="INF" fact="NaN" max="NaN"/>
                </dgm:ruleLst>
              </dgm:layoutNode>
            </dgm:if>
            <dgm:else name="Name13"/>
          </dgm:choose>
        </dgm:layoutNode>
        <dgm:forEach name="Name14" axis="followSib" ptType="sibTrans" cnt="1">
          <dgm:layoutNode name="space">
            <dgm:alg type="sp"/>
            <dgm:shape xmlns:r="http://schemas.openxmlformats.org/officeDocument/2006/relationships" r:blip="">
              <dgm:adjLst/>
            </dgm:shape>
            <dgm:presOf/>
            <dgm:constrLst/>
            <dgm:ruleLst/>
          </dgm:layoutNode>
        </dgm:forEach>
      </dgm:forEach>
      <dgm:layoutNode name="padding2">
        <dgm:alg type="sp"/>
        <dgm:shape xmlns:r="http://schemas.openxmlformats.org/officeDocument/2006/relationships" r:blip="">
          <dgm:adjLst/>
        </dgm:shape>
        <dgm:presOf/>
        <dgm:constrLst/>
        <dgm:ruleLst/>
      </dgm:layoutNode>
      <dgm:layoutNode name="negArrow">
        <dgm:alg type="sp"/>
        <dgm:shape xmlns:r="http://schemas.openxmlformats.org/officeDocument/2006/relationships" r:blip="">
          <dgm:adjLst/>
        </dgm:shape>
        <dgm:presOf/>
        <dgm:constrLst/>
        <dgm:ruleLst/>
      </dgm:layoutNode>
      <dgm:layoutNode name="backgroundArrow" styleLbl="node1">
        <dgm:alg type="sp"/>
        <dgm:choose name="Name15">
          <dgm:if name="Name16" func="var" arg="dir" op="equ" val="norm">
            <dgm:shape xmlns:r="http://schemas.openxmlformats.org/officeDocument/2006/relationships" type="rightArrow" r:blip="">
              <dgm:adjLst/>
            </dgm:shape>
          </dgm:if>
          <dgm:else name="Name17">
            <dgm:shape xmlns:r="http://schemas.openxmlformats.org/officeDocument/2006/relationships" type="leftArrow" r:blip="">
              <dgm:adjLst/>
            </dgm:shape>
          </dgm:else>
        </dgm:choose>
        <dgm:presOf/>
        <dgm:constrLst/>
        <dgm:ruleLst/>
      </dgm:layoutNode>
    </dgm:layoutNode>
  </dgm:layoutNode>
</dgm:layoutDef>
</file>

<file path=ppt/diagrams/layout3.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30.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31.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32.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33.xml><?xml version="1.0" encoding="utf-8"?>
<dgm:layoutDef xmlns:dgm="http://schemas.openxmlformats.org/drawingml/2006/diagram" xmlns:a="http://schemas.openxmlformats.org/drawingml/2006/main" uniqueId="urn:microsoft.com/office/officeart/2005/8/layout/hProcess3">
  <dgm:title val=""/>
  <dgm:desc val=""/>
  <dgm:catLst>
    <dgm:cat type="process" pri="6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chOrder="t">
    <dgm:varLst>
      <dgm:dir/>
      <dgm:animLvl val="lvl"/>
      <dgm:resizeHandles val="exact"/>
    </dgm:varLst>
    <dgm:alg type="composite"/>
    <dgm:shape xmlns:r="http://schemas.openxmlformats.org/officeDocument/2006/relationships" r:blip="">
      <dgm:adjLst/>
    </dgm:shape>
    <dgm:presOf/>
    <dgm:constrLst>
      <dgm:constr type="w" for="ch" forName="dummy" refType="w"/>
      <dgm:constr type="h" for="ch" forName="dummy" refType="h"/>
      <dgm:constr type="h" for="ch" forName="dummy" refType="w" refFor="ch" refForName="dummy" op="lte" fact="0.4"/>
      <dgm:constr type="ctrX" for="ch" forName="dummy" refType="w" fact="0.5"/>
      <dgm:constr type="ctrY" for="ch" forName="dummy" refType="h" fact="0.5"/>
      <dgm:constr type="w" for="ch" forName="linH" refType="w"/>
      <dgm:constr type="h" for="ch" forName="linH" refType="h"/>
      <dgm:constr type="ctrX" for="ch" forName="linH" refType="w" fact="0.5"/>
      <dgm:constr type="ctrY" for="ch" forName="linH" refType="h" fact="0.5"/>
      <dgm:constr type="userP" for="ch" forName="linH" refType="h" refFor="ch" refForName="dummy" fact="0.25"/>
      <dgm:constr type="userT" for="des" forName="parTx" refType="w" refFor="ch" refForName="dummy" fact="0.2"/>
    </dgm:constrLst>
    <dgm:ruleLst/>
    <dgm:layoutNode name="dummy">
      <dgm:alg type="sp"/>
      <dgm:shape xmlns:r="http://schemas.openxmlformats.org/officeDocument/2006/relationships" r:blip="">
        <dgm:adjLst/>
      </dgm:shape>
      <dgm:presOf/>
      <dgm:constrLst/>
      <dgm:ruleLst/>
    </dgm:layoutNode>
    <dgm:layoutNode name="linH">
      <dgm:choose name="Name1">
        <dgm:if name="Name2" func="var" arg="dir" op="equ" val="norm">
          <dgm:alg type="lin">
            <dgm:param type="linDir" val="fromL"/>
            <dgm:param type="nodeVertAlign" val="t"/>
          </dgm:alg>
        </dgm:if>
        <dgm:else name="Name3">
          <dgm:alg type="lin">
            <dgm:param type="linDir" val="fromR"/>
            <dgm:param type="nodeVertAlign" val="t"/>
          </dgm:alg>
        </dgm:else>
      </dgm:choose>
      <dgm:shape xmlns:r="http://schemas.openxmlformats.org/officeDocument/2006/relationships" r:blip="">
        <dgm:adjLst/>
      </dgm:shape>
      <dgm:presOf/>
      <dgm:constrLst>
        <dgm:constr type="primFontSz" for="des" forName="parTx" val="65"/>
        <dgm:constr type="primFontSz" for="des" forName="desTx" refType="primFontSz" refFor="des" refForName="parTx" op="equ"/>
        <dgm:constr type="h" for="des" forName="parTx" refType="primFontSz" refFor="des" refForName="parTx"/>
        <dgm:constr type="h" for="des" forName="desTx" refType="primFontSz" refFor="des" refForName="parTx" fact="0.5"/>
        <dgm:constr type="h" for="des" forName="parTx" op="equ"/>
        <dgm:constr type="h" for="des" forName="desTx" op="equ"/>
        <dgm:constr type="h" for="ch" forName="backgroundArrow" refType="primFontSz" refFor="des" refForName="parTx" fact="2"/>
        <dgm:constr type="h" for="ch" forName="backgroundArrow" refType="h" refFor="des" refForName="parTx" op="lte" fact="2"/>
        <dgm:constr type="h" for="ch" forName="backgroundArrow" refType="h" refFor="des" refForName="parTx" op="gte" fact="2"/>
        <dgm:constr type="h" for="des" forName="spVertical1" refType="primFontSz" refFor="des" refForName="parTx" fact="0.5"/>
        <dgm:constr type="h" for="des" forName="spVertical1" refType="h" refFor="des" refForName="parTx" op="lte" fact="0.5"/>
        <dgm:constr type="h" for="des" forName="spVertical1" refType="h" refFor="des" refForName="parTx" op="gte" fact="0.5"/>
        <dgm:constr type="h" for="des" forName="spVertical2" refType="primFontSz" refFor="des" refForName="parTx" fact="0.5"/>
        <dgm:constr type="h" for="des" forName="spVertical2" refType="h" refFor="des" refForName="parTx" op="lte" fact="0.5"/>
        <dgm:constr type="h" for="des" forName="spVertical2" refType="h" refFor="des" refForName="parTx" op="gte" fact="0.5"/>
        <dgm:constr type="h" for="des" forName="spVertical3" refType="primFontSz" refFor="des" refForName="parTx" fact="-0.4"/>
        <dgm:constr type="h" for="des" forName="spVertical3" refType="h" refFor="des" refForName="parTx" op="lte" fact="-0.4"/>
        <dgm:constr type="h" for="des" forName="spVertical3" refType="h" refFor="des" refForName="parTx" op="gte" fact="-0.4"/>
        <dgm:constr type="w" for="ch" forName="backgroundArrow" refType="w"/>
        <dgm:constr type="w" for="ch" forName="negArrow" refType="w" fact="-1"/>
        <dgm:constr type="w" for="ch" forName="linV" refType="w"/>
        <dgm:constr type="w" for="ch" forName="space" refType="w" refFor="ch" refForName="linV" fact="0.2"/>
        <dgm:constr type="w" for="ch" forName="padding1" refType="w" fact="0.08"/>
        <dgm:constr type="userP"/>
        <dgm:constr type="w" for="ch" forName="padding2" refType="userP"/>
      </dgm:constrLst>
      <dgm:ruleLst>
        <dgm:rule type="w" for="ch" forName="linV" val="0" fact="NaN" max="NaN"/>
        <dgm:rule type="primFontSz" for="des" forName="parTx" val="5" fact="NaN" max="NaN"/>
      </dgm:ruleLst>
      <dgm:layoutNode name="padding1">
        <dgm:alg type="sp"/>
        <dgm:shape xmlns:r="http://schemas.openxmlformats.org/officeDocument/2006/relationships" r:blip="">
          <dgm:adjLst/>
        </dgm:shape>
        <dgm:presOf/>
        <dgm:constrLst/>
        <dgm:ruleLst/>
      </dgm:layoutNode>
      <dgm:forEach name="Name4" axis="ch" ptType="node">
        <dgm:layoutNode name="linV">
          <dgm:alg type="lin">
            <dgm:param type="linDir" val="fromT"/>
          </dgm:alg>
          <dgm:shape xmlns:r="http://schemas.openxmlformats.org/officeDocument/2006/relationships" r:blip="">
            <dgm:adjLst/>
          </dgm:shape>
          <dgm:presOf/>
          <dgm:constrLst>
            <dgm:constr type="w" for="ch" forName="spVertical1" refType="w"/>
            <dgm:constr type="w" for="ch" forName="parTx" refType="w"/>
            <dgm:constr type="w" for="ch" forName="spVertical2" refType="w"/>
            <dgm:constr type="w" for="ch" forName="spVertical3" refType="w"/>
            <dgm:constr type="w" for="ch" forName="desTx" refType="w"/>
          </dgm:constrLst>
          <dgm:ruleLst/>
          <dgm:layoutNode name="spVertical1">
            <dgm:alg type="sp"/>
            <dgm:shape xmlns:r="http://schemas.openxmlformats.org/officeDocument/2006/relationships" r:blip="">
              <dgm:adjLst/>
            </dgm:shape>
            <dgm:presOf/>
            <dgm:constrLst/>
            <dgm:ruleLst/>
          </dgm:layoutNode>
          <dgm:layoutNode name="parTx" styleLbl="revTx">
            <dgm:varLst>
              <dgm:chMax val="0"/>
              <dgm:chPref val="0"/>
              <dgm:bulletEnabled val="1"/>
            </dgm:varLst>
            <dgm:choose name="Name5">
              <dgm:if name="Name6" axis="root des" ptType="all node" func="maxDepth" op="gt" val="1">
                <dgm:alg type="tx">
                  <dgm:param type="parTxLTRAlign" val="l"/>
                  <dgm:param type="parTxRTLAlign" val="r"/>
                </dgm:alg>
              </dgm:if>
              <dgm:else name="Name7">
                <dgm:alg type="tx">
                  <dgm:param type="parTxLTRAlign" val="ctr"/>
                  <dgm:param type="parTxRTLAlign" val="ctr"/>
                </dgm:alg>
              </dgm:else>
            </dgm:choose>
            <dgm:shape xmlns:r="http://schemas.openxmlformats.org/officeDocument/2006/relationships" type="rect" r:blip="">
              <dgm:adjLst/>
            </dgm:shape>
            <dgm:presOf axis="self" ptType="node"/>
            <dgm:choose name="Name8">
              <dgm:if name="Name9" func="var" arg="dir" op="equ" val="norm">
                <dgm:constrLst>
                  <dgm:constr type="userT"/>
                  <dgm:constr type="h" refType="userT" op="lte"/>
                  <dgm:constr type="tMarg" refType="primFontSz" fact="0.8"/>
                  <dgm:constr type="bMarg" refType="tMarg"/>
                  <dgm:constr type="lMarg"/>
                  <dgm:constr type="rMarg"/>
                </dgm:constrLst>
              </dgm:if>
              <dgm:else name="Name10">
                <dgm:constrLst>
                  <dgm:constr type="userT"/>
                  <dgm:constr type="h" refType="userT" op="lte"/>
                  <dgm:constr type="tMarg" refType="primFontSz" fact="0.8"/>
                  <dgm:constr type="bMarg" refType="tMarg"/>
                  <dgm:constr type="lMarg"/>
                  <dgm:constr type="rMarg"/>
                </dgm:constrLst>
              </dgm:else>
            </dgm:choose>
            <dgm:ruleLst>
              <dgm:rule type="h" val="INF" fact="NaN" max="NaN"/>
            </dgm:ruleLst>
          </dgm:layoutNode>
          <dgm:layoutNode name="spVertical2">
            <dgm:alg type="sp"/>
            <dgm:shape xmlns:r="http://schemas.openxmlformats.org/officeDocument/2006/relationships" r:blip="">
              <dgm:adjLst/>
            </dgm:shape>
            <dgm:presOf/>
            <dgm:constrLst/>
            <dgm:ruleLst/>
          </dgm:layoutNode>
          <dgm:layoutNode name="spVertical3">
            <dgm:alg type="sp"/>
            <dgm:shape xmlns:r="http://schemas.openxmlformats.org/officeDocument/2006/relationships" r:blip="">
              <dgm:adjLst/>
            </dgm:shape>
            <dgm:presOf/>
            <dgm:constrLst/>
            <dgm:ruleLst/>
          </dgm:layoutNode>
          <dgm:choose name="Name11">
            <dgm:if name="Name12" axis="ch" ptType="node" func="cnt" op="gte" val="1">
              <dgm:layoutNode name="desTx" styleLbl="revTx">
                <dgm:varLst>
                  <dgm:bulletEnabled val="1"/>
                </dgm:varLst>
                <dgm:alg type="tx">
                  <dgm:param type="stBulletLvl" val="1"/>
                </dgm:alg>
                <dgm:shape xmlns:r="http://schemas.openxmlformats.org/officeDocument/2006/relationships" type="rect" r:blip="">
                  <dgm:adjLst/>
                </dgm:shape>
                <dgm:presOf axis="des" ptType="node"/>
                <dgm:constrLst>
                  <dgm:constr type="tMarg"/>
                  <dgm:constr type="bMarg"/>
                  <dgm:constr type="rMarg"/>
                  <dgm:constr type="lMarg"/>
                </dgm:constrLst>
                <dgm:ruleLst>
                  <dgm:rule type="h" val="INF" fact="NaN" max="NaN"/>
                </dgm:ruleLst>
              </dgm:layoutNode>
            </dgm:if>
            <dgm:else name="Name13"/>
          </dgm:choose>
        </dgm:layoutNode>
        <dgm:forEach name="Name14" axis="followSib" ptType="sibTrans" cnt="1">
          <dgm:layoutNode name="space">
            <dgm:alg type="sp"/>
            <dgm:shape xmlns:r="http://schemas.openxmlformats.org/officeDocument/2006/relationships" r:blip="">
              <dgm:adjLst/>
            </dgm:shape>
            <dgm:presOf/>
            <dgm:constrLst/>
            <dgm:ruleLst/>
          </dgm:layoutNode>
        </dgm:forEach>
      </dgm:forEach>
      <dgm:layoutNode name="padding2">
        <dgm:alg type="sp"/>
        <dgm:shape xmlns:r="http://schemas.openxmlformats.org/officeDocument/2006/relationships" r:blip="">
          <dgm:adjLst/>
        </dgm:shape>
        <dgm:presOf/>
        <dgm:constrLst/>
        <dgm:ruleLst/>
      </dgm:layoutNode>
      <dgm:layoutNode name="negArrow">
        <dgm:alg type="sp"/>
        <dgm:shape xmlns:r="http://schemas.openxmlformats.org/officeDocument/2006/relationships" r:blip="">
          <dgm:adjLst/>
        </dgm:shape>
        <dgm:presOf/>
        <dgm:constrLst/>
        <dgm:ruleLst/>
      </dgm:layoutNode>
      <dgm:layoutNode name="backgroundArrow" styleLbl="node1">
        <dgm:alg type="sp"/>
        <dgm:choose name="Name15">
          <dgm:if name="Name16" func="var" arg="dir" op="equ" val="norm">
            <dgm:shape xmlns:r="http://schemas.openxmlformats.org/officeDocument/2006/relationships" type="rightArrow" r:blip="">
              <dgm:adjLst/>
            </dgm:shape>
          </dgm:if>
          <dgm:else name="Name17">
            <dgm:shape xmlns:r="http://schemas.openxmlformats.org/officeDocument/2006/relationships" type="leftArrow" r:blip="">
              <dgm:adjLst/>
            </dgm:shape>
          </dgm:else>
        </dgm:choose>
        <dgm:presOf/>
        <dgm:constrLst/>
        <dgm:ruleLst/>
      </dgm:layoutNode>
    </dgm:layoutNode>
  </dgm:layoutNode>
</dgm:layoutDef>
</file>

<file path=ppt/diagrams/layout34.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35.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36.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37.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38.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39.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40.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41.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42.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43.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44.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45.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7.xml><?xml version="1.0" encoding="utf-8"?>
<dgm:layoutDef xmlns:dgm="http://schemas.openxmlformats.org/drawingml/2006/diagram" xmlns:a="http://schemas.openxmlformats.org/drawingml/2006/main" uniqueId="urn:microsoft.com/office/officeart/2005/8/layout/hProcess3">
  <dgm:title val=""/>
  <dgm:desc val=""/>
  <dgm:catLst>
    <dgm:cat type="process" pri="6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chOrder="t">
    <dgm:varLst>
      <dgm:dir/>
      <dgm:animLvl val="lvl"/>
      <dgm:resizeHandles val="exact"/>
    </dgm:varLst>
    <dgm:alg type="composite"/>
    <dgm:shape xmlns:r="http://schemas.openxmlformats.org/officeDocument/2006/relationships" r:blip="">
      <dgm:adjLst/>
    </dgm:shape>
    <dgm:presOf/>
    <dgm:constrLst>
      <dgm:constr type="w" for="ch" forName="dummy" refType="w"/>
      <dgm:constr type="h" for="ch" forName="dummy" refType="h"/>
      <dgm:constr type="h" for="ch" forName="dummy" refType="w" refFor="ch" refForName="dummy" op="lte" fact="0.4"/>
      <dgm:constr type="ctrX" for="ch" forName="dummy" refType="w" fact="0.5"/>
      <dgm:constr type="ctrY" for="ch" forName="dummy" refType="h" fact="0.5"/>
      <dgm:constr type="w" for="ch" forName="linH" refType="w"/>
      <dgm:constr type="h" for="ch" forName="linH" refType="h"/>
      <dgm:constr type="ctrX" for="ch" forName="linH" refType="w" fact="0.5"/>
      <dgm:constr type="ctrY" for="ch" forName="linH" refType="h" fact="0.5"/>
      <dgm:constr type="userP" for="ch" forName="linH" refType="h" refFor="ch" refForName="dummy" fact="0.25"/>
      <dgm:constr type="userT" for="des" forName="parTx" refType="w" refFor="ch" refForName="dummy" fact="0.2"/>
    </dgm:constrLst>
    <dgm:ruleLst/>
    <dgm:layoutNode name="dummy">
      <dgm:alg type="sp"/>
      <dgm:shape xmlns:r="http://schemas.openxmlformats.org/officeDocument/2006/relationships" r:blip="">
        <dgm:adjLst/>
      </dgm:shape>
      <dgm:presOf/>
      <dgm:constrLst/>
      <dgm:ruleLst/>
    </dgm:layoutNode>
    <dgm:layoutNode name="linH">
      <dgm:choose name="Name1">
        <dgm:if name="Name2" func="var" arg="dir" op="equ" val="norm">
          <dgm:alg type="lin">
            <dgm:param type="linDir" val="fromL"/>
            <dgm:param type="nodeVertAlign" val="t"/>
          </dgm:alg>
        </dgm:if>
        <dgm:else name="Name3">
          <dgm:alg type="lin">
            <dgm:param type="linDir" val="fromR"/>
            <dgm:param type="nodeVertAlign" val="t"/>
          </dgm:alg>
        </dgm:else>
      </dgm:choose>
      <dgm:shape xmlns:r="http://schemas.openxmlformats.org/officeDocument/2006/relationships" r:blip="">
        <dgm:adjLst/>
      </dgm:shape>
      <dgm:presOf/>
      <dgm:constrLst>
        <dgm:constr type="primFontSz" for="des" forName="parTx" val="65"/>
        <dgm:constr type="primFontSz" for="des" forName="desTx" refType="primFontSz" refFor="des" refForName="parTx" op="equ"/>
        <dgm:constr type="h" for="des" forName="parTx" refType="primFontSz" refFor="des" refForName="parTx"/>
        <dgm:constr type="h" for="des" forName="desTx" refType="primFontSz" refFor="des" refForName="parTx" fact="0.5"/>
        <dgm:constr type="h" for="des" forName="parTx" op="equ"/>
        <dgm:constr type="h" for="des" forName="desTx" op="equ"/>
        <dgm:constr type="h" for="ch" forName="backgroundArrow" refType="primFontSz" refFor="des" refForName="parTx" fact="2"/>
        <dgm:constr type="h" for="ch" forName="backgroundArrow" refType="h" refFor="des" refForName="parTx" op="lte" fact="2"/>
        <dgm:constr type="h" for="ch" forName="backgroundArrow" refType="h" refFor="des" refForName="parTx" op="gte" fact="2"/>
        <dgm:constr type="h" for="des" forName="spVertical1" refType="primFontSz" refFor="des" refForName="parTx" fact="0.5"/>
        <dgm:constr type="h" for="des" forName="spVertical1" refType="h" refFor="des" refForName="parTx" op="lte" fact="0.5"/>
        <dgm:constr type="h" for="des" forName="spVertical1" refType="h" refFor="des" refForName="parTx" op="gte" fact="0.5"/>
        <dgm:constr type="h" for="des" forName="spVertical2" refType="primFontSz" refFor="des" refForName="parTx" fact="0.5"/>
        <dgm:constr type="h" for="des" forName="spVertical2" refType="h" refFor="des" refForName="parTx" op="lte" fact="0.5"/>
        <dgm:constr type="h" for="des" forName="spVertical2" refType="h" refFor="des" refForName="parTx" op="gte" fact="0.5"/>
        <dgm:constr type="h" for="des" forName="spVertical3" refType="primFontSz" refFor="des" refForName="parTx" fact="-0.4"/>
        <dgm:constr type="h" for="des" forName="spVertical3" refType="h" refFor="des" refForName="parTx" op="lte" fact="-0.4"/>
        <dgm:constr type="h" for="des" forName="spVertical3" refType="h" refFor="des" refForName="parTx" op="gte" fact="-0.4"/>
        <dgm:constr type="w" for="ch" forName="backgroundArrow" refType="w"/>
        <dgm:constr type="w" for="ch" forName="negArrow" refType="w" fact="-1"/>
        <dgm:constr type="w" for="ch" forName="linV" refType="w"/>
        <dgm:constr type="w" for="ch" forName="space" refType="w" refFor="ch" refForName="linV" fact="0.2"/>
        <dgm:constr type="w" for="ch" forName="padding1" refType="w" fact="0.08"/>
        <dgm:constr type="userP"/>
        <dgm:constr type="w" for="ch" forName="padding2" refType="userP"/>
      </dgm:constrLst>
      <dgm:ruleLst>
        <dgm:rule type="w" for="ch" forName="linV" val="0" fact="NaN" max="NaN"/>
        <dgm:rule type="primFontSz" for="des" forName="parTx" val="5" fact="NaN" max="NaN"/>
      </dgm:ruleLst>
      <dgm:layoutNode name="padding1">
        <dgm:alg type="sp"/>
        <dgm:shape xmlns:r="http://schemas.openxmlformats.org/officeDocument/2006/relationships" r:blip="">
          <dgm:adjLst/>
        </dgm:shape>
        <dgm:presOf/>
        <dgm:constrLst/>
        <dgm:ruleLst/>
      </dgm:layoutNode>
      <dgm:forEach name="Name4" axis="ch" ptType="node">
        <dgm:layoutNode name="linV">
          <dgm:alg type="lin">
            <dgm:param type="linDir" val="fromT"/>
          </dgm:alg>
          <dgm:shape xmlns:r="http://schemas.openxmlformats.org/officeDocument/2006/relationships" r:blip="">
            <dgm:adjLst/>
          </dgm:shape>
          <dgm:presOf/>
          <dgm:constrLst>
            <dgm:constr type="w" for="ch" forName="spVertical1" refType="w"/>
            <dgm:constr type="w" for="ch" forName="parTx" refType="w"/>
            <dgm:constr type="w" for="ch" forName="spVertical2" refType="w"/>
            <dgm:constr type="w" for="ch" forName="spVertical3" refType="w"/>
            <dgm:constr type="w" for="ch" forName="desTx" refType="w"/>
          </dgm:constrLst>
          <dgm:ruleLst/>
          <dgm:layoutNode name="spVertical1">
            <dgm:alg type="sp"/>
            <dgm:shape xmlns:r="http://schemas.openxmlformats.org/officeDocument/2006/relationships" r:blip="">
              <dgm:adjLst/>
            </dgm:shape>
            <dgm:presOf/>
            <dgm:constrLst/>
            <dgm:ruleLst/>
          </dgm:layoutNode>
          <dgm:layoutNode name="parTx" styleLbl="revTx">
            <dgm:varLst>
              <dgm:chMax val="0"/>
              <dgm:chPref val="0"/>
              <dgm:bulletEnabled val="1"/>
            </dgm:varLst>
            <dgm:choose name="Name5">
              <dgm:if name="Name6" axis="root des" ptType="all node" func="maxDepth" op="gt" val="1">
                <dgm:alg type="tx">
                  <dgm:param type="parTxLTRAlign" val="l"/>
                  <dgm:param type="parTxRTLAlign" val="r"/>
                </dgm:alg>
              </dgm:if>
              <dgm:else name="Name7">
                <dgm:alg type="tx">
                  <dgm:param type="parTxLTRAlign" val="ctr"/>
                  <dgm:param type="parTxRTLAlign" val="ctr"/>
                </dgm:alg>
              </dgm:else>
            </dgm:choose>
            <dgm:shape xmlns:r="http://schemas.openxmlformats.org/officeDocument/2006/relationships" type="rect" r:blip="">
              <dgm:adjLst/>
            </dgm:shape>
            <dgm:presOf axis="self" ptType="node"/>
            <dgm:choose name="Name8">
              <dgm:if name="Name9" func="var" arg="dir" op="equ" val="norm">
                <dgm:constrLst>
                  <dgm:constr type="userT"/>
                  <dgm:constr type="h" refType="userT" op="lte"/>
                  <dgm:constr type="tMarg" refType="primFontSz" fact="0.8"/>
                  <dgm:constr type="bMarg" refType="tMarg"/>
                  <dgm:constr type="lMarg"/>
                  <dgm:constr type="rMarg"/>
                </dgm:constrLst>
              </dgm:if>
              <dgm:else name="Name10">
                <dgm:constrLst>
                  <dgm:constr type="userT"/>
                  <dgm:constr type="h" refType="userT" op="lte"/>
                  <dgm:constr type="tMarg" refType="primFontSz" fact="0.8"/>
                  <dgm:constr type="bMarg" refType="tMarg"/>
                  <dgm:constr type="lMarg"/>
                  <dgm:constr type="rMarg"/>
                </dgm:constrLst>
              </dgm:else>
            </dgm:choose>
            <dgm:ruleLst>
              <dgm:rule type="h" val="INF" fact="NaN" max="NaN"/>
            </dgm:ruleLst>
          </dgm:layoutNode>
          <dgm:layoutNode name="spVertical2">
            <dgm:alg type="sp"/>
            <dgm:shape xmlns:r="http://schemas.openxmlformats.org/officeDocument/2006/relationships" r:blip="">
              <dgm:adjLst/>
            </dgm:shape>
            <dgm:presOf/>
            <dgm:constrLst/>
            <dgm:ruleLst/>
          </dgm:layoutNode>
          <dgm:layoutNode name="spVertical3">
            <dgm:alg type="sp"/>
            <dgm:shape xmlns:r="http://schemas.openxmlformats.org/officeDocument/2006/relationships" r:blip="">
              <dgm:adjLst/>
            </dgm:shape>
            <dgm:presOf/>
            <dgm:constrLst/>
            <dgm:ruleLst/>
          </dgm:layoutNode>
          <dgm:choose name="Name11">
            <dgm:if name="Name12" axis="ch" ptType="node" func="cnt" op="gte" val="1">
              <dgm:layoutNode name="desTx" styleLbl="revTx">
                <dgm:varLst>
                  <dgm:bulletEnabled val="1"/>
                </dgm:varLst>
                <dgm:alg type="tx">
                  <dgm:param type="stBulletLvl" val="1"/>
                </dgm:alg>
                <dgm:shape xmlns:r="http://schemas.openxmlformats.org/officeDocument/2006/relationships" type="rect" r:blip="">
                  <dgm:adjLst/>
                </dgm:shape>
                <dgm:presOf axis="des" ptType="node"/>
                <dgm:constrLst>
                  <dgm:constr type="tMarg"/>
                  <dgm:constr type="bMarg"/>
                  <dgm:constr type="rMarg"/>
                  <dgm:constr type="lMarg"/>
                </dgm:constrLst>
                <dgm:ruleLst>
                  <dgm:rule type="h" val="INF" fact="NaN" max="NaN"/>
                </dgm:ruleLst>
              </dgm:layoutNode>
            </dgm:if>
            <dgm:else name="Name13"/>
          </dgm:choose>
        </dgm:layoutNode>
        <dgm:forEach name="Name14" axis="followSib" ptType="sibTrans" cnt="1">
          <dgm:layoutNode name="space">
            <dgm:alg type="sp"/>
            <dgm:shape xmlns:r="http://schemas.openxmlformats.org/officeDocument/2006/relationships" r:blip="">
              <dgm:adjLst/>
            </dgm:shape>
            <dgm:presOf/>
            <dgm:constrLst/>
            <dgm:ruleLst/>
          </dgm:layoutNode>
        </dgm:forEach>
      </dgm:forEach>
      <dgm:layoutNode name="padding2">
        <dgm:alg type="sp"/>
        <dgm:shape xmlns:r="http://schemas.openxmlformats.org/officeDocument/2006/relationships" r:blip="">
          <dgm:adjLst/>
        </dgm:shape>
        <dgm:presOf/>
        <dgm:constrLst/>
        <dgm:ruleLst/>
      </dgm:layoutNode>
      <dgm:layoutNode name="negArrow">
        <dgm:alg type="sp"/>
        <dgm:shape xmlns:r="http://schemas.openxmlformats.org/officeDocument/2006/relationships" r:blip="">
          <dgm:adjLst/>
        </dgm:shape>
        <dgm:presOf/>
        <dgm:constrLst/>
        <dgm:ruleLst/>
      </dgm:layoutNode>
      <dgm:layoutNode name="backgroundArrow" styleLbl="node1">
        <dgm:alg type="sp"/>
        <dgm:choose name="Name15">
          <dgm:if name="Name16" func="var" arg="dir" op="equ" val="norm">
            <dgm:shape xmlns:r="http://schemas.openxmlformats.org/officeDocument/2006/relationships" type="rightArrow" r:blip="">
              <dgm:adjLst/>
            </dgm:shape>
          </dgm:if>
          <dgm:else name="Name17">
            <dgm:shape xmlns:r="http://schemas.openxmlformats.org/officeDocument/2006/relationships" type="leftArrow" r:blip="">
              <dgm:adjLst/>
            </dgm:shape>
          </dgm:else>
        </dgm:choose>
        <dgm:presOf/>
        <dgm:constrLst/>
        <dgm:ruleLst/>
      </dgm:layoutNode>
    </dgm:layoutNode>
  </dgm:layoutNode>
</dgm:layoutDef>
</file>

<file path=ppt/diagrams/layout8.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9.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12.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13.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14.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15.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16.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17.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18.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19.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20.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21.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22.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23.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24.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25.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26.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27.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28.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29.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30.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31.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32.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33.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34.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35.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36.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37.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38.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39.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40.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41.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42.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43.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44.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45.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Ref idx="1003">
        <a:schemeClr val="bg2"/>
      </p:bgRef>
    </p:bg>
    <p:spTree>
      <p:nvGrpSpPr>
        <p:cNvPr id="1" name=""/>
        <p:cNvGrpSpPr/>
        <p:nvPr/>
      </p:nvGrpSpPr>
      <p:grpSpPr>
        <a:xfrm>
          <a:off x="0" y="0"/>
          <a:ext cx="0" cy="0"/>
          <a:chOff x="0" y="0"/>
          <a:chExt cx="0" cy="0"/>
        </a:xfrm>
      </p:grpSpPr>
      <p:pic>
        <p:nvPicPr>
          <p:cNvPr id="9" name="图片 8"/>
          <p:cNvPicPr>
            <a:picLocks noChangeAspect="1"/>
          </p:cNvPicPr>
          <p:nvPr/>
        </p:nvPicPr>
        <p:blipFill>
          <a:blip r:embed="rId2">
            <a:duotone>
              <a:schemeClr val="bg2"/>
              <a:srgbClr val="FFF1C1"/>
            </a:duotone>
            <a:lum bright="-10000" contrast="-40000"/>
          </a:blip>
          <a:stretch>
            <a:fillRect/>
          </a:stretch>
        </p:blipFill>
        <p:spPr>
          <a:xfrm>
            <a:off x="1" y="5214950"/>
            <a:ext cx="1472173" cy="1643050"/>
          </a:xfrm>
          <a:prstGeom prst="rect">
            <a:avLst/>
          </a:prstGeom>
          <a:noFill/>
          <a:ln>
            <a:noFill/>
          </a:ln>
        </p:spPr>
      </p:pic>
      <p:sp>
        <p:nvSpPr>
          <p:cNvPr id="2" name="标题 1"/>
          <p:cNvSpPr>
            <a:spLocks noGrp="1"/>
          </p:cNvSpPr>
          <p:nvPr>
            <p:ph type="ctrTitle"/>
          </p:nvPr>
        </p:nvSpPr>
        <p:spPr>
          <a:xfrm>
            <a:off x="685800" y="1214422"/>
            <a:ext cx="7772400" cy="1470025"/>
          </a:xfrm>
        </p:spPr>
        <p:txBody>
          <a:bodyPr/>
          <a:lstStyle>
            <a:lvl1pPr algn="ctr">
              <a:defRPr sz="4800"/>
            </a:lvl1pPr>
          </a:lstStyle>
          <a:p>
            <a:r>
              <a:rPr kumimoji="0" lang="zh-CN" altLang="en-US" smtClean="0"/>
              <a:t>单击此处编辑母版标题样式</a:t>
            </a:r>
            <a:endParaRPr kumimoji="0" lang="en-US"/>
          </a:p>
        </p:txBody>
      </p:sp>
      <p:sp>
        <p:nvSpPr>
          <p:cNvPr id="3" name="副标题 2"/>
          <p:cNvSpPr>
            <a:spLocks noGrp="1"/>
          </p:cNvSpPr>
          <p:nvPr>
            <p:ph type="subTitle" idx="1"/>
          </p:nvPr>
        </p:nvSpPr>
        <p:spPr>
          <a:xfrm>
            <a:off x="1521733" y="2759581"/>
            <a:ext cx="6100534" cy="1740989"/>
          </a:xfrm>
        </p:spPr>
        <p:txBody>
          <a:bodyPr anchor="t"/>
          <a:lstStyle>
            <a:lvl1pPr marL="0" indent="0" algn="ctr">
              <a:buNone/>
              <a:defRPr lang="zh-CN" altLang="en-US" dirty="0">
                <a:effectLs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kumimoji="0" lang="zh-CN" altLang="en-US" smtClean="0"/>
              <a:t>单击此处编辑母版副标题样式</a:t>
            </a:r>
            <a:endParaRPr kumimoji="0" 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2014/3/26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7" name="矩形 6"/>
          <p:cNvSpPr/>
          <p:nvPr/>
        </p:nvSpPr>
        <p:spPr>
          <a:xfrm>
            <a:off x="0" y="0"/>
            <a:ext cx="669600" cy="6858000"/>
          </a:xfrm>
          <a:prstGeom prst="rect">
            <a:avLst/>
          </a:prstGeom>
          <a:blipFill>
            <a:blip r:embed="rId2">
              <a:alphaModFix amt="40000"/>
            </a:blip>
            <a:tile tx="0" ty="0" sx="50000" sy="50000" flip="x" algn="tl"/>
          </a:blip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标题 1"/>
          <p:cNvSpPr>
            <a:spLocks noGrp="1"/>
          </p:cNvSpPr>
          <p:nvPr>
            <p:ph type="title"/>
          </p:nvPr>
        </p:nvSpPr>
        <p:spPr/>
        <p:txBody>
          <a:bodyPr/>
          <a:lstStyle>
            <a:lvl1pPr algn="r">
              <a:defRPr/>
            </a:lvl1pPr>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a:xfrm>
            <a:off x="457200" y="1500176"/>
            <a:ext cx="8229600" cy="4714907"/>
          </a:xfrm>
        </p:spPr>
        <p:txBody>
          <a:bodyPr vert="eaVer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2014/3/26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pic>
        <p:nvPicPr>
          <p:cNvPr id="8" name="图片 7"/>
          <p:cNvPicPr>
            <a:picLocks noChangeAspect="1"/>
          </p:cNvPicPr>
          <p:nvPr/>
        </p:nvPicPr>
        <p:blipFill>
          <a:blip r:embed="rId3">
            <a:duotone>
              <a:schemeClr val="bg2"/>
              <a:srgbClr val="FFF1C1"/>
            </a:duotone>
          </a:blip>
          <a:stretch>
            <a:fillRect/>
          </a:stretch>
        </p:blipFill>
        <p:spPr>
          <a:xfrm>
            <a:off x="8135907" y="0"/>
            <a:ext cx="1008093" cy="1428736"/>
          </a:xfrm>
          <a:prstGeom prst="rect">
            <a:avLst/>
          </a:prstGeom>
          <a:noFill/>
          <a:ln>
            <a:noFill/>
          </a:ln>
        </p:spPr>
      </p:pic>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7" name="矩形 6"/>
          <p:cNvSpPr/>
          <p:nvPr/>
        </p:nvSpPr>
        <p:spPr>
          <a:xfrm>
            <a:off x="0" y="0"/>
            <a:ext cx="669600" cy="6858000"/>
          </a:xfrm>
          <a:prstGeom prst="rect">
            <a:avLst/>
          </a:prstGeom>
          <a:blipFill>
            <a:blip r:embed="rId2">
              <a:alphaModFix amt="40000"/>
            </a:blip>
            <a:tile tx="0" ty="0" sx="50000" sy="50000" flip="x" algn="tl"/>
          </a:blip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竖排标题 1"/>
          <p:cNvSpPr>
            <a:spLocks noGrp="1"/>
          </p:cNvSpPr>
          <p:nvPr>
            <p:ph type="title" orient="vert"/>
          </p:nvPr>
        </p:nvSpPr>
        <p:spPr>
          <a:xfrm>
            <a:off x="7286644" y="274638"/>
            <a:ext cx="1400156" cy="5940444"/>
          </a:xfrm>
        </p:spPr>
        <p:txBody>
          <a:bodyPr vert="eaVert"/>
          <a:lstStyle>
            <a:lvl1pPr algn="ctr">
              <a:defRPr>
                <a:effectLst>
                  <a:outerShdw dist="50800" dir="18900000" algn="tl" rotWithShape="0">
                    <a:srgbClr val="000000">
                      <a:alpha val="75000"/>
                    </a:srgbClr>
                  </a:outerShdw>
                </a:effectLst>
              </a:defRPr>
            </a:lvl1pPr>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a:xfrm>
            <a:off x="457200" y="274638"/>
            <a:ext cx="6758006" cy="5940444"/>
          </a:xfrm>
        </p:spPr>
        <p:txBody>
          <a:bodyPr vert="eaVer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2014/3/26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pic>
        <p:nvPicPr>
          <p:cNvPr id="8" name="图片 7"/>
          <p:cNvPicPr>
            <a:picLocks noChangeAspect="1"/>
          </p:cNvPicPr>
          <p:nvPr/>
        </p:nvPicPr>
        <p:blipFill>
          <a:blip r:embed="rId3">
            <a:duotone>
              <a:schemeClr val="bg2"/>
              <a:srgbClr val="FFF1C1"/>
            </a:duotone>
          </a:blip>
          <a:stretch>
            <a:fillRect/>
          </a:stretch>
        </p:blipFill>
        <p:spPr>
          <a:xfrm>
            <a:off x="8135907" y="0"/>
            <a:ext cx="1008093" cy="1428736"/>
          </a:xfrm>
          <a:prstGeom prst="rect">
            <a:avLst/>
          </a:prstGeom>
          <a:noFill/>
          <a:ln>
            <a:noFill/>
          </a:ln>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7" name="矩形 6"/>
          <p:cNvSpPr/>
          <p:nvPr/>
        </p:nvSpPr>
        <p:spPr>
          <a:xfrm>
            <a:off x="0" y="0"/>
            <a:ext cx="669600" cy="6858000"/>
          </a:xfrm>
          <a:prstGeom prst="rect">
            <a:avLst/>
          </a:prstGeom>
          <a:blipFill>
            <a:blip r:embed="rId2">
              <a:alphaModFix amt="40000"/>
            </a:blip>
            <a:tile tx="0" ty="0" sx="50000" sy="50000" flip="x" algn="tl"/>
          </a:blip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标题 1"/>
          <p:cNvSpPr>
            <a:spLocks noGrp="1"/>
          </p:cNvSpPr>
          <p:nvPr>
            <p:ph type="title"/>
          </p:nvPr>
        </p:nvSpPr>
        <p:spPr/>
        <p:txBody>
          <a:bodyPr/>
          <a:lstStyle>
            <a:lvl1pPr algn="l">
              <a:defRPr/>
            </a:lvl1pPr>
          </a:lstStyle>
          <a:p>
            <a:r>
              <a:rPr kumimoji="0" lang="zh-CN" altLang="en-US" smtClean="0"/>
              <a:t>单击此处编辑母版标题样式</a:t>
            </a:r>
            <a:endParaRPr kumimoji="0" lang="en-US"/>
          </a:p>
        </p:txBody>
      </p:sp>
      <p:sp>
        <p:nvSpPr>
          <p:cNvPr id="3" name="内容占位符 2"/>
          <p:cNvSpPr>
            <a:spLocks noGrp="1"/>
          </p:cNvSpPr>
          <p:nvPr>
            <p:ph idx="1"/>
          </p:nvPr>
        </p:nvSpPr>
        <p:spPr/>
        <p:txBody>
          <a:body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2014/3/26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pic>
        <p:nvPicPr>
          <p:cNvPr id="8" name="图片 7"/>
          <p:cNvPicPr>
            <a:picLocks noChangeAspect="1"/>
          </p:cNvPicPr>
          <p:nvPr/>
        </p:nvPicPr>
        <p:blipFill>
          <a:blip r:embed="rId3">
            <a:duotone>
              <a:schemeClr val="bg2"/>
              <a:srgbClr val="FFF1C1"/>
            </a:duotone>
          </a:blip>
          <a:stretch>
            <a:fillRect/>
          </a:stretch>
        </p:blipFill>
        <p:spPr>
          <a:xfrm>
            <a:off x="8135907" y="0"/>
            <a:ext cx="1008093" cy="1428736"/>
          </a:xfrm>
          <a:prstGeom prst="rect">
            <a:avLst/>
          </a:prstGeom>
          <a:noFill/>
          <a:ln>
            <a:noFill/>
          </a:ln>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bg>
      <p:bgRef idx="1003">
        <a:schemeClr val="bg2"/>
      </p:bgRef>
    </p:bg>
    <p:spTree>
      <p:nvGrpSpPr>
        <p:cNvPr id="1" name=""/>
        <p:cNvGrpSpPr/>
        <p:nvPr/>
      </p:nvGrpSpPr>
      <p:grpSpPr>
        <a:xfrm>
          <a:off x="0" y="0"/>
          <a:ext cx="0" cy="0"/>
          <a:chOff x="0" y="0"/>
          <a:chExt cx="0" cy="0"/>
        </a:xfrm>
      </p:grpSpPr>
      <p:sp>
        <p:nvSpPr>
          <p:cNvPr id="2" name="标题 1"/>
          <p:cNvSpPr>
            <a:spLocks noGrp="1"/>
          </p:cNvSpPr>
          <p:nvPr>
            <p:ph type="title"/>
          </p:nvPr>
        </p:nvSpPr>
        <p:spPr>
          <a:xfrm>
            <a:off x="722313" y="4143369"/>
            <a:ext cx="7772400" cy="1362075"/>
          </a:xfrm>
        </p:spPr>
        <p:txBody>
          <a:bodyPr anchor="t"/>
          <a:lstStyle>
            <a:lvl1pPr algn="l">
              <a:defRPr sz="4000" b="1" cap="all"/>
            </a:lvl1pPr>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722313" y="2643182"/>
            <a:ext cx="7772400" cy="1500187"/>
          </a:xfrm>
        </p:spPr>
        <p:txBody>
          <a:bodyPr anchor="b"/>
          <a:lstStyle>
            <a:lvl1pPr marL="0" indent="0">
              <a:buNone/>
              <a:defRPr lang="zh-CN" altLang="en-US" sz="2800" smtClean="0">
                <a:effectLst/>
              </a:defRPr>
            </a:lvl1pPr>
            <a:lvl2pPr marL="457200" indent="0">
              <a:buNone/>
              <a:defRPr lang="zh-CN" altLang="en-US" sz="2400" smtClean="0">
                <a:effectLst/>
              </a:defRPr>
            </a:lvl2pPr>
            <a:lvl3pPr marL="914400" indent="0">
              <a:buNone/>
              <a:defRPr lang="zh-CN" altLang="en-US" sz="2000" smtClean="0">
                <a:effectLst/>
              </a:defRPr>
            </a:lvl3pPr>
            <a:lvl4pPr marL="1371600" indent="0">
              <a:buNone/>
              <a:defRPr lang="zh-CN" altLang="en-US" sz="1600" smtClean="0">
                <a:effectLst/>
              </a:defRPr>
            </a:lvl4pPr>
            <a:lvl5pPr marL="1828800" indent="0">
              <a:buNone/>
              <a:defRPr lang="zh-CN" altLang="en-US" sz="1400" dirty="0" smtClean="0">
                <a:effectLst/>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eaLnBrk="1" latinLnBrk="0" hangingPunct="1"/>
            <a:r>
              <a:rPr kumimoji="0"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2014/3/26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pic>
        <p:nvPicPr>
          <p:cNvPr id="7" name="图片 6"/>
          <p:cNvPicPr>
            <a:picLocks noChangeAspect="1"/>
          </p:cNvPicPr>
          <p:nvPr/>
        </p:nvPicPr>
        <p:blipFill>
          <a:blip r:embed="rId2">
            <a:duotone>
              <a:schemeClr val="bg2"/>
              <a:srgbClr val="FFF1C1"/>
            </a:duotone>
            <a:lum bright="-10000" contrast="-30000"/>
          </a:blip>
          <a:stretch>
            <a:fillRect/>
          </a:stretch>
        </p:blipFill>
        <p:spPr>
          <a:xfrm>
            <a:off x="7480636" y="0"/>
            <a:ext cx="1663364" cy="2357430"/>
          </a:xfrm>
          <a:prstGeom prst="rect">
            <a:avLst/>
          </a:prstGeom>
          <a:noFill/>
          <a:ln>
            <a:noFill/>
          </a:ln>
        </p:spPr>
      </p:pic>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8" name="矩形 7"/>
          <p:cNvSpPr/>
          <p:nvPr/>
        </p:nvSpPr>
        <p:spPr>
          <a:xfrm>
            <a:off x="0" y="0"/>
            <a:ext cx="655200" cy="6858000"/>
          </a:xfrm>
          <a:prstGeom prst="rect">
            <a:avLst/>
          </a:prstGeom>
          <a:blipFill>
            <a:blip r:embed="rId2">
              <a:alphaModFix amt="40000"/>
            </a:blip>
            <a:tile tx="0" ty="0" sx="50000" sy="50000" flip="x" algn="tl"/>
          </a:blip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2014/3/26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pic>
        <p:nvPicPr>
          <p:cNvPr id="9" name="图片 8"/>
          <p:cNvPicPr>
            <a:picLocks noChangeAspect="1"/>
          </p:cNvPicPr>
          <p:nvPr/>
        </p:nvPicPr>
        <p:blipFill>
          <a:blip r:embed="rId3">
            <a:duotone>
              <a:schemeClr val="bg2"/>
              <a:srgbClr val="FFF1C1"/>
            </a:duotone>
          </a:blip>
          <a:stretch>
            <a:fillRect/>
          </a:stretch>
        </p:blipFill>
        <p:spPr>
          <a:xfrm>
            <a:off x="8135907" y="0"/>
            <a:ext cx="1008093" cy="1428736"/>
          </a:xfrm>
          <a:prstGeom prst="rect">
            <a:avLst/>
          </a:prstGeom>
          <a:noFill/>
          <a:ln>
            <a:noFill/>
          </a:ln>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10" name="矩形 9"/>
          <p:cNvSpPr/>
          <p:nvPr/>
        </p:nvSpPr>
        <p:spPr>
          <a:xfrm>
            <a:off x="0" y="0"/>
            <a:ext cx="640800" cy="6858000"/>
          </a:xfrm>
          <a:prstGeom prst="rect">
            <a:avLst/>
          </a:prstGeom>
          <a:blipFill>
            <a:blip r:embed="rId2">
              <a:alphaModFix amt="40000"/>
            </a:blip>
            <a:tile tx="0" ty="0" sx="50000" sy="50000" flip="x" algn="tl"/>
          </a:blip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标题 1"/>
          <p:cNvSpPr>
            <a:spLocks noGrp="1"/>
          </p:cNvSpPr>
          <p:nvPr>
            <p:ph type="title"/>
          </p:nvPr>
        </p:nvSpPr>
        <p:spPr/>
        <p:txBody>
          <a:bodyPr/>
          <a:lstStyle>
            <a:lvl1pPr>
              <a:defRPr/>
            </a:lvl1pPr>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eaLnBrk="1" latinLnBrk="0" hangingPunct="1"/>
            <a:r>
              <a:rPr kumimoji="0"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eaLnBrk="1" latinLnBrk="0" hangingPunct="1"/>
            <a:r>
              <a:rPr kumimoji="0"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pPr/>
              <a:t>2014/3/26</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pPr/>
              <a:t>‹#›</a:t>
            </a:fld>
            <a:endParaRPr lang="zh-CN" altLang="en-US"/>
          </a:p>
        </p:txBody>
      </p:sp>
      <p:pic>
        <p:nvPicPr>
          <p:cNvPr id="11" name="图片 10"/>
          <p:cNvPicPr>
            <a:picLocks noChangeAspect="1"/>
          </p:cNvPicPr>
          <p:nvPr/>
        </p:nvPicPr>
        <p:blipFill>
          <a:blip r:embed="rId3">
            <a:duotone>
              <a:schemeClr val="bg2"/>
              <a:srgbClr val="FFF1C1"/>
            </a:duotone>
          </a:blip>
          <a:stretch>
            <a:fillRect/>
          </a:stretch>
        </p:blipFill>
        <p:spPr>
          <a:xfrm>
            <a:off x="8135907" y="0"/>
            <a:ext cx="1008093" cy="1428736"/>
          </a:xfrm>
          <a:prstGeom prst="rect">
            <a:avLst/>
          </a:prstGeom>
          <a:noFill/>
          <a:ln>
            <a:noFill/>
          </a:ln>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6" name="矩形 5"/>
          <p:cNvSpPr/>
          <p:nvPr/>
        </p:nvSpPr>
        <p:spPr>
          <a:xfrm>
            <a:off x="0" y="0"/>
            <a:ext cx="669600" cy="6858000"/>
          </a:xfrm>
          <a:prstGeom prst="rect">
            <a:avLst/>
          </a:prstGeom>
          <a:blipFill>
            <a:blip r:embed="rId2">
              <a:alphaModFix amt="40000"/>
            </a:blip>
            <a:tile tx="0" ty="0" sx="50000" sy="50000" flip="x" algn="tl"/>
          </a:blip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pPr/>
              <a:t>2014/3/26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pPr/>
              <a:t>‹#›</a:t>
            </a:fld>
            <a:endParaRPr lang="zh-CN" altLang="en-US"/>
          </a:p>
        </p:txBody>
      </p:sp>
      <p:pic>
        <p:nvPicPr>
          <p:cNvPr id="7" name="图片 6"/>
          <p:cNvPicPr>
            <a:picLocks noChangeAspect="1"/>
          </p:cNvPicPr>
          <p:nvPr/>
        </p:nvPicPr>
        <p:blipFill>
          <a:blip r:embed="rId3">
            <a:duotone>
              <a:schemeClr val="bg2"/>
              <a:srgbClr val="FFF1C1"/>
            </a:duotone>
          </a:blip>
          <a:stretch>
            <a:fillRect/>
          </a:stretch>
        </p:blipFill>
        <p:spPr>
          <a:xfrm>
            <a:off x="8135907" y="0"/>
            <a:ext cx="1008093" cy="1428736"/>
          </a:xfrm>
          <a:prstGeom prst="rect">
            <a:avLst/>
          </a:prstGeom>
          <a:noFill/>
          <a:ln>
            <a:noFill/>
          </a:ln>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5" name="矩形 4"/>
          <p:cNvSpPr/>
          <p:nvPr/>
        </p:nvSpPr>
        <p:spPr>
          <a:xfrm>
            <a:off x="0" y="0"/>
            <a:ext cx="669600" cy="6858000"/>
          </a:xfrm>
          <a:prstGeom prst="rect">
            <a:avLst/>
          </a:prstGeom>
          <a:blipFill>
            <a:blip r:embed="rId2">
              <a:alphaModFix amt="40000"/>
            </a:blip>
            <a:tile tx="0" ty="0" sx="50000" sy="50000" flip="x" algn="tl"/>
          </a:blip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日期占位符 1"/>
          <p:cNvSpPr>
            <a:spLocks noGrp="1"/>
          </p:cNvSpPr>
          <p:nvPr>
            <p:ph type="dt" sz="half" idx="10"/>
          </p:nvPr>
        </p:nvSpPr>
        <p:spPr/>
        <p:txBody>
          <a:bodyPr/>
          <a:lstStyle/>
          <a:p>
            <a:fld id="{530820CF-B880-4189-942D-D702A7CBA730}" type="datetimeFigureOut">
              <a:rPr lang="zh-CN" altLang="en-US" smtClean="0"/>
              <a:pPr/>
              <a:t>2014/3/26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a:t>
            </a:fld>
            <a:endParaRPr lang="zh-CN" altLang="en-US"/>
          </a:p>
        </p:txBody>
      </p:sp>
      <p:pic>
        <p:nvPicPr>
          <p:cNvPr id="6" name="图片 5"/>
          <p:cNvPicPr>
            <a:picLocks noChangeAspect="1"/>
          </p:cNvPicPr>
          <p:nvPr/>
        </p:nvPicPr>
        <p:blipFill>
          <a:blip r:embed="rId3">
            <a:duotone>
              <a:schemeClr val="bg2"/>
              <a:srgbClr val="FFF1C1"/>
            </a:duotone>
          </a:blip>
          <a:stretch>
            <a:fillRect/>
          </a:stretch>
        </p:blipFill>
        <p:spPr>
          <a:xfrm>
            <a:off x="8135907" y="0"/>
            <a:ext cx="1008093" cy="1428736"/>
          </a:xfrm>
          <a:prstGeom prst="rect">
            <a:avLst/>
          </a:prstGeom>
          <a:noFill/>
          <a:ln>
            <a:noFill/>
          </a:ln>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8" name="矩形 7"/>
          <p:cNvSpPr/>
          <p:nvPr/>
        </p:nvSpPr>
        <p:spPr>
          <a:xfrm>
            <a:off x="0" y="0"/>
            <a:ext cx="673200" cy="6858000"/>
          </a:xfrm>
          <a:prstGeom prst="rect">
            <a:avLst/>
          </a:prstGeom>
          <a:blipFill>
            <a:blip r:embed="rId2">
              <a:alphaModFix amt="40000"/>
            </a:blip>
            <a:tile tx="0" ty="0" sx="50000" sy="50000" flip="x" algn="tl"/>
          </a:blip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标题 1"/>
          <p:cNvSpPr>
            <a:spLocks noGrp="1"/>
          </p:cNvSpPr>
          <p:nvPr>
            <p:ph type="title"/>
          </p:nvPr>
        </p:nvSpPr>
        <p:spPr>
          <a:xfrm>
            <a:off x="461175" y="5357826"/>
            <a:ext cx="8226225" cy="768028"/>
          </a:xfrm>
        </p:spPr>
        <p:txBody>
          <a:bodyPr anchor="ctr"/>
          <a:lstStyle>
            <a:lvl1pPr algn="ctr">
              <a:defRPr lang="zh-CN" altLang="en-US" sz="3600" b="0" kern="1200" spc="50" dirty="0">
                <a:ln w="12700">
                  <a:noFill/>
                  <a:prstDash val="solid"/>
                </a:ln>
                <a:solidFill>
                  <a:schemeClr val="accent4"/>
                </a:solidFill>
                <a:effectLst>
                  <a:outerShdw blurRad="38100" dist="20320" dir="2700000" algn="tl" rotWithShape="0">
                    <a:srgbClr val="000000">
                      <a:alpha val="70000"/>
                    </a:srgbClr>
                  </a:outerShdw>
                </a:effectLst>
                <a:latin typeface="+mj-lt"/>
                <a:ea typeface="+mj-ea"/>
                <a:cs typeface="+mj-cs"/>
              </a:defRPr>
            </a:lvl1pPr>
          </a:lstStyle>
          <a:p>
            <a:r>
              <a:rPr kumimoji="0" lang="zh-CN" altLang="en-US" smtClean="0"/>
              <a:t>单击此处编辑母版标题样式</a:t>
            </a:r>
            <a:endParaRPr kumimoji="0" lang="en-US"/>
          </a:p>
        </p:txBody>
      </p:sp>
      <p:sp>
        <p:nvSpPr>
          <p:cNvPr id="3" name="内容占位符 2"/>
          <p:cNvSpPr>
            <a:spLocks noGrp="1"/>
          </p:cNvSpPr>
          <p:nvPr>
            <p:ph idx="1"/>
          </p:nvPr>
        </p:nvSpPr>
        <p:spPr>
          <a:xfrm>
            <a:off x="460382" y="428604"/>
            <a:ext cx="5111750" cy="485778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文本占位符 3"/>
          <p:cNvSpPr>
            <a:spLocks noGrp="1"/>
          </p:cNvSpPr>
          <p:nvPr>
            <p:ph type="body" sz="half" idx="2"/>
          </p:nvPr>
        </p:nvSpPr>
        <p:spPr>
          <a:xfrm>
            <a:off x="5679086" y="1357298"/>
            <a:ext cx="3008313" cy="392909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2014/3/26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pic>
        <p:nvPicPr>
          <p:cNvPr id="9" name="图片 8"/>
          <p:cNvPicPr>
            <a:picLocks noChangeAspect="1"/>
          </p:cNvPicPr>
          <p:nvPr/>
        </p:nvPicPr>
        <p:blipFill>
          <a:blip r:embed="rId3">
            <a:duotone>
              <a:schemeClr val="bg2"/>
              <a:srgbClr val="FFF1C1"/>
            </a:duotone>
          </a:blip>
          <a:stretch>
            <a:fillRect/>
          </a:stretch>
        </p:blipFill>
        <p:spPr>
          <a:xfrm>
            <a:off x="8135907" y="0"/>
            <a:ext cx="1008093" cy="1428736"/>
          </a:xfrm>
          <a:prstGeom prst="rect">
            <a:avLst/>
          </a:prstGeom>
          <a:noFill/>
          <a:ln>
            <a:noFill/>
          </a:ln>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8" name="矩形 7"/>
          <p:cNvSpPr/>
          <p:nvPr/>
        </p:nvSpPr>
        <p:spPr>
          <a:xfrm>
            <a:off x="0" y="0"/>
            <a:ext cx="669600" cy="6858000"/>
          </a:xfrm>
          <a:prstGeom prst="rect">
            <a:avLst/>
          </a:prstGeom>
          <a:blipFill>
            <a:blip r:embed="rId2">
              <a:alphaModFix amt="40000"/>
            </a:blip>
            <a:tile tx="0" ty="0" sx="50000" sy="50000" flip="x" algn="tl"/>
          </a:blip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标题 1"/>
          <p:cNvSpPr>
            <a:spLocks noGrp="1"/>
          </p:cNvSpPr>
          <p:nvPr>
            <p:ph type="title"/>
          </p:nvPr>
        </p:nvSpPr>
        <p:spPr>
          <a:xfrm>
            <a:off x="695298" y="214290"/>
            <a:ext cx="7448602" cy="781052"/>
          </a:xfrm>
        </p:spPr>
        <p:txBody>
          <a:bodyPr anchor="ctr"/>
          <a:lstStyle>
            <a:lvl1pPr algn="ctr" rtl="0">
              <a:spcBef>
                <a:spcPct val="0"/>
              </a:spcBef>
              <a:buNone/>
              <a:defRPr sz="3600" b="0" kern="1200" spc="50">
                <a:ln w="12700">
                  <a:noFill/>
                  <a:prstDash val="solid"/>
                </a:ln>
                <a:solidFill>
                  <a:schemeClr val="accent4"/>
                </a:solidFill>
                <a:effectLst>
                  <a:outerShdw blurRad="38100" dist="20320" dir="2700000" algn="tl" rotWithShape="0">
                    <a:srgbClr val="000000">
                      <a:alpha val="70000"/>
                    </a:srgbClr>
                  </a:outerShdw>
                </a:effectLst>
                <a:latin typeface="+mj-lt"/>
                <a:ea typeface="+mj-ea"/>
                <a:cs typeface="+mj-cs"/>
              </a:defRPr>
            </a:lvl1pPr>
          </a:lstStyle>
          <a:p>
            <a:r>
              <a:rPr kumimoji="0" lang="zh-CN" altLang="en-US" smtClean="0"/>
              <a:t>单击此处编辑母版标题样式</a:t>
            </a:r>
            <a:endParaRPr kumimoji="0" lang="en-US"/>
          </a:p>
        </p:txBody>
      </p:sp>
      <p:sp>
        <p:nvSpPr>
          <p:cNvPr id="3" name="图片占位符 2"/>
          <p:cNvSpPr>
            <a:spLocks noGrp="1"/>
          </p:cNvSpPr>
          <p:nvPr>
            <p:ph type="pic" idx="1"/>
          </p:nvPr>
        </p:nvSpPr>
        <p:spPr>
          <a:xfrm>
            <a:off x="681015" y="1000108"/>
            <a:ext cx="7452360" cy="5214974"/>
          </a:xfrm>
          <a:prstGeom prst="snip2DiagRect">
            <a:avLst>
              <a:gd name="adj1" fmla="val 0"/>
              <a:gd name="adj2" fmla="val 17946"/>
            </a:avLst>
          </a:prstGeom>
        </p:spPr>
        <p:style>
          <a:lnRef idx="2">
            <a:schemeClr val="accent1"/>
          </a:lnRef>
          <a:fillRef idx="1">
            <a:schemeClr val="lt1"/>
          </a:fillRef>
          <a:effectRef idx="0">
            <a:schemeClr val="accent1"/>
          </a:effectRef>
          <a:fontRef idx="minor">
            <a:schemeClr val="dk1"/>
          </a:fontRef>
        </p:style>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kumimoji="0" lang="zh-CN" altLang="en-US" smtClean="0"/>
              <a:t>单击图标添加图片</a:t>
            </a:r>
            <a:endParaRPr kumimoji="0" lang="en-US"/>
          </a:p>
        </p:txBody>
      </p:sp>
      <p:sp>
        <p:nvSpPr>
          <p:cNvPr id="4" name="文本占位符 3"/>
          <p:cNvSpPr>
            <a:spLocks noGrp="1"/>
          </p:cNvSpPr>
          <p:nvPr>
            <p:ph type="body" sz="half" idx="2"/>
          </p:nvPr>
        </p:nvSpPr>
        <p:spPr>
          <a:xfrm>
            <a:off x="4953000" y="6243633"/>
            <a:ext cx="3180375" cy="614367"/>
          </a:xfrm>
        </p:spPr>
        <p:txBody>
          <a:bodyPr anchor="t"/>
          <a:lstStyle>
            <a:lvl1pPr marL="0" indent="0" algn="r">
              <a:buNone/>
              <a:defRPr sz="1400"/>
            </a:lvl1pPr>
            <a:lvl2pPr marL="457200" indent="0" algn="r">
              <a:buNone/>
              <a:defRPr sz="1200"/>
            </a:lvl2pPr>
            <a:lvl3pPr marL="914400" indent="0" algn="r">
              <a:buNone/>
              <a:defRPr sz="1000"/>
            </a:lvl3pPr>
            <a:lvl4pPr marL="1371600" indent="0" algn="r">
              <a:buNone/>
              <a:defRPr sz="900"/>
            </a:lvl4pPr>
            <a:lvl5pPr marL="1828800" indent="0" algn="r">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eaLnBrk="1" latinLnBrk="0" hangingPunct="1"/>
            <a:r>
              <a:rPr kumimoji="0" lang="zh-CN" altLang="en-US" smtClean="0"/>
              <a:t>单击此处编辑母版文本样式</a:t>
            </a:r>
          </a:p>
        </p:txBody>
      </p:sp>
      <p:sp>
        <p:nvSpPr>
          <p:cNvPr id="5" name="日期占位符 4"/>
          <p:cNvSpPr>
            <a:spLocks noGrp="1"/>
          </p:cNvSpPr>
          <p:nvPr>
            <p:ph type="dt" sz="half" idx="10"/>
          </p:nvPr>
        </p:nvSpPr>
        <p:spPr>
          <a:xfrm>
            <a:off x="609600" y="6492878"/>
            <a:ext cx="1676384" cy="365125"/>
          </a:xfrm>
        </p:spPr>
        <p:txBody>
          <a:bodyPr/>
          <a:lstStyle/>
          <a:p>
            <a:fld id="{530820CF-B880-4189-942D-D702A7CBA730}" type="datetimeFigureOut">
              <a:rPr lang="zh-CN" altLang="en-US" smtClean="0"/>
              <a:pPr/>
              <a:t>2014/3/26</a:t>
            </a:fld>
            <a:endParaRPr lang="zh-CN" altLang="en-US"/>
          </a:p>
        </p:txBody>
      </p:sp>
      <p:sp>
        <p:nvSpPr>
          <p:cNvPr id="6" name="页脚占位符 5"/>
          <p:cNvSpPr>
            <a:spLocks noGrp="1"/>
          </p:cNvSpPr>
          <p:nvPr>
            <p:ph type="ftr" sz="quarter" idx="11"/>
          </p:nvPr>
        </p:nvSpPr>
        <p:spPr>
          <a:xfrm>
            <a:off x="2285984" y="6492876"/>
            <a:ext cx="2643206" cy="365125"/>
          </a:xfrm>
        </p:spPr>
        <p:txBody>
          <a:bodyPr/>
          <a:lstStyle/>
          <a:p>
            <a:endParaRPr lang="zh-CN" altLang="en-US"/>
          </a:p>
        </p:txBody>
      </p:sp>
      <p:sp>
        <p:nvSpPr>
          <p:cNvPr id="7" name="灯片编号占位符 6"/>
          <p:cNvSpPr>
            <a:spLocks noGrp="1"/>
          </p:cNvSpPr>
          <p:nvPr>
            <p:ph type="sldNum" sz="quarter" idx="12"/>
          </p:nvPr>
        </p:nvSpPr>
        <p:spPr>
          <a:xfrm>
            <a:off x="683073" y="5347005"/>
            <a:ext cx="871200" cy="871200"/>
          </a:xfrm>
          <a:prstGeom prst="rtTriangle">
            <a:avLst/>
          </a:prstGeom>
          <a:noFill/>
        </p:spPr>
        <p:style>
          <a:lnRef idx="2">
            <a:schemeClr val="accent1"/>
          </a:lnRef>
          <a:fillRef idx="1">
            <a:schemeClr val="lt1"/>
          </a:fillRef>
          <a:effectRef idx="0">
            <a:schemeClr val="accent1"/>
          </a:effectRef>
          <a:fontRef idx="minor">
            <a:schemeClr val="dk1"/>
          </a:fontRef>
        </p:style>
        <p:txBody>
          <a:bodyPr/>
          <a:lstStyle/>
          <a:p>
            <a:fld id="{0C913308-F349-4B6D-A68A-DD1791B4A57B}" type="slidenum">
              <a:rPr lang="zh-CN" altLang="en-US" smtClean="0"/>
              <a:pPr/>
              <a:t>‹#›</a:t>
            </a:fld>
            <a:endParaRPr lang="zh-CN" altLang="en-US"/>
          </a:p>
        </p:txBody>
      </p:sp>
      <p:pic>
        <p:nvPicPr>
          <p:cNvPr id="9" name="图片 8"/>
          <p:cNvPicPr>
            <a:picLocks noChangeAspect="1"/>
          </p:cNvPicPr>
          <p:nvPr/>
        </p:nvPicPr>
        <p:blipFill>
          <a:blip r:embed="rId3">
            <a:duotone>
              <a:schemeClr val="bg2"/>
              <a:srgbClr val="FFF1C1"/>
            </a:duotone>
          </a:blip>
          <a:stretch>
            <a:fillRect/>
          </a:stretch>
        </p:blipFill>
        <p:spPr>
          <a:xfrm>
            <a:off x="8135907" y="0"/>
            <a:ext cx="1008093" cy="1428736"/>
          </a:xfrm>
          <a:prstGeom prst="rect">
            <a:avLst/>
          </a:prstGeom>
          <a:noFill/>
          <a:ln>
            <a:noFill/>
          </a:ln>
        </p:spPr>
      </p:pic>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7776000" cy="1143000"/>
          </a:xfrm>
          <a:prstGeom prst="rect">
            <a:avLst/>
          </a:prstGeom>
        </p:spPr>
        <p:txBody>
          <a:bodyPr vert="horz" rtlCol="0" anchor="ctr">
            <a:normAutofit/>
            <a:scene3d>
              <a:camera prst="orthographicFront"/>
              <a:lightRig rig="soft" dir="t"/>
            </a:scene3d>
            <a:sp3d prstMaterial="matte">
              <a:bevelT w="12700" h="12700"/>
            </a:sp3d>
          </a:bodyPr>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457200" y="1600200"/>
            <a:ext cx="8229600" cy="4525963"/>
          </a:xfrm>
          <a:prstGeom prst="rect">
            <a:avLst/>
          </a:prstGeom>
        </p:spPr>
        <p:txBody>
          <a:bodyPr vert="horz" rtlCol="0">
            <a:normAutofit/>
          </a:bodyPr>
          <a:lstStyle/>
          <a:p>
            <a:pPr lvl="0" eaLnBrk="1" latinLnBrk="0" hangingPunct="1"/>
            <a:r>
              <a:rPr kumimoji="0" lang="zh-CN" altLang="en-US" smtClean="0"/>
              <a:t>单击此处编辑母版文本样式</a:t>
            </a:r>
          </a:p>
          <a:p>
            <a:pPr lvl="1" eaLnBrk="1" latinLnBrk="0" hangingPunct="1"/>
            <a:r>
              <a:rPr kumimoji="0" lang="zh-CN" altLang="en-US" smtClean="0"/>
              <a:t>第二级</a:t>
            </a:r>
          </a:p>
          <a:p>
            <a:pPr lvl="2" eaLnBrk="1" latinLnBrk="0" hangingPunct="1"/>
            <a:r>
              <a:rPr kumimoji="0" lang="zh-CN" altLang="en-US" smtClean="0"/>
              <a:t>第三级</a:t>
            </a:r>
          </a:p>
          <a:p>
            <a:pPr lvl="3" eaLnBrk="1" latinLnBrk="0" hangingPunct="1"/>
            <a:r>
              <a:rPr kumimoji="0" lang="zh-CN" altLang="en-US" smtClean="0"/>
              <a:t>第四级</a:t>
            </a:r>
          </a:p>
          <a:p>
            <a:pPr lvl="4" eaLnBrk="1" latinLnBrk="0" hangingPunct="1"/>
            <a:r>
              <a:rPr kumimoji="0" lang="zh-CN" altLang="en-US" smtClean="0"/>
              <a:t>第五级</a:t>
            </a:r>
            <a:endParaRPr kumimoji="0" 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274320" rtlCol="0" anchor="ctr"/>
          <a:lstStyle>
            <a:lvl1pPr algn="l" eaLnBrk="1" latinLnBrk="0" hangingPunct="1">
              <a:defRPr kumimoji="0" sz="1200">
                <a:solidFill>
                  <a:schemeClr val="tx1"/>
                </a:solidFill>
              </a:defRPr>
            </a:lvl1pPr>
          </a:lstStyle>
          <a:p>
            <a:fld id="{530820CF-B880-4189-942D-D702A7CBA730}" type="datetimeFigureOut">
              <a:rPr lang="zh-CN" altLang="en-US" smtClean="0"/>
              <a:pPr/>
              <a:t>2014/3/26</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rtlCol="0" anchor="ctr"/>
          <a:lstStyle>
            <a:lvl1pPr algn="ctr" eaLnBrk="1" latinLnBrk="0" hangingPunct="1">
              <a:defRPr kumimoji="0" sz="1200">
                <a:solidFill>
                  <a:schemeClr val="tx1"/>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45720" tIns="45720" rIns="45720" rtlCol="0" anchor="ctr"/>
          <a:lstStyle>
            <a:lvl1pPr algn="r" eaLnBrk="1" latinLnBrk="0" hangingPunct="1">
              <a:defRPr kumimoji="0" sz="1200">
                <a:solidFill>
                  <a:schemeClr val="tx1"/>
                </a:solidFill>
              </a:defRPr>
            </a:lvl1pPr>
          </a:lstStyle>
          <a:p>
            <a:fld id="{0C913308-F349-4B6D-A68A-DD1791B4A57B}" type="slidenum">
              <a:rPr lang="zh-CN" altLang="en-US" smtClean="0"/>
              <a:pPr/>
              <a:t>‹#›</a:t>
            </a:fld>
            <a:endParaRPr lang="zh-CN" altLang="en-US"/>
          </a:p>
        </p:txBody>
      </p:sp>
    </p:spTree>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lang="zh-CN" altLang="en-US" sz="4400" b="0" kern="1200" spc="50" dirty="0">
          <a:ln w="12700">
            <a:noFill/>
            <a:prstDash val="solid"/>
          </a:ln>
          <a:solidFill>
            <a:schemeClr val="accent4"/>
          </a:solidFill>
          <a:effectLst>
            <a:outerShdw blurRad="38100" dist="20320" dir="2700000" algn="tl" rotWithShape="0">
              <a:srgbClr val="000000">
                <a:alpha val="70000"/>
              </a:srgbClr>
            </a:outerShdw>
          </a:effectLst>
          <a:latin typeface="+mj-lt"/>
          <a:ea typeface="+mj-ea"/>
          <a:cs typeface="+mj-cs"/>
        </a:defRPr>
      </a:lvl1pPr>
      <a:lvl2pPr eaLnBrk="1" latinLnBrk="0" hangingPunct="1">
        <a:defRPr kumimoji="0">
          <a:solidFill>
            <a:schemeClr val="tx2"/>
          </a:solidFill>
        </a:defRPr>
      </a:lvl2pPr>
      <a:lvl3pPr eaLnBrk="1" latinLnBrk="0" hangingPunct="1">
        <a:defRPr kumimoji="0">
          <a:solidFill>
            <a:schemeClr val="tx2"/>
          </a:solidFill>
        </a:defRPr>
      </a:lvl3pPr>
      <a:lvl4pPr eaLnBrk="1" latinLnBrk="0" hangingPunct="1">
        <a:defRPr kumimoji="0">
          <a:solidFill>
            <a:schemeClr val="tx2"/>
          </a:solidFill>
        </a:defRPr>
      </a:lvl4pPr>
      <a:lvl5pPr eaLnBrk="1" latinLnBrk="0" hangingPunct="1">
        <a:defRPr kumimoji="0">
          <a:solidFill>
            <a:schemeClr val="tx2"/>
          </a:solidFill>
        </a:defRPr>
      </a:lvl5pPr>
      <a:lvl6pPr eaLnBrk="1" latinLnBrk="0" hangingPunct="1">
        <a:defRPr kumimoji="0">
          <a:solidFill>
            <a:schemeClr val="tx2"/>
          </a:solidFill>
        </a:defRPr>
      </a:lvl6pPr>
      <a:lvl7pPr eaLnBrk="1" latinLnBrk="0" hangingPunct="1">
        <a:defRPr kumimoji="0">
          <a:solidFill>
            <a:schemeClr val="tx2"/>
          </a:solidFill>
        </a:defRPr>
      </a:lvl7pPr>
      <a:lvl8pPr eaLnBrk="1" latinLnBrk="0" hangingPunct="1">
        <a:defRPr kumimoji="0">
          <a:solidFill>
            <a:schemeClr val="tx2"/>
          </a:solidFill>
        </a:defRPr>
      </a:lvl8pPr>
      <a:lvl9pPr eaLnBrk="1" latinLnBrk="0" hangingPunct="1">
        <a:defRPr kumimoji="0">
          <a:solidFill>
            <a:schemeClr val="tx2"/>
          </a:solidFill>
        </a:defRPr>
      </a:lvl9pPr>
    </p:titleStyle>
    <p:bodyStyle>
      <a:lvl1pPr marL="342900" indent="-342900" algn="l" rtl="0" eaLnBrk="1" latinLnBrk="0" hangingPunct="1">
        <a:spcBef>
          <a:spcPct val="20000"/>
        </a:spcBef>
        <a:buClr>
          <a:schemeClr val="tx2"/>
        </a:buClr>
        <a:buSzPct val="60000"/>
        <a:buFont typeface="Wingdings 2"/>
        <a:buChar char=""/>
        <a:defRPr kumimoji="0" sz="3200" kern="1200">
          <a:solidFill>
            <a:schemeClr val="tx1"/>
          </a:solidFill>
          <a:latin typeface="+mn-lt"/>
          <a:ea typeface="+mn-ea"/>
          <a:cs typeface="+mn-cs"/>
        </a:defRPr>
      </a:lvl1pPr>
      <a:lvl2pPr marL="742950" indent="-285750" algn="l" rtl="0" eaLnBrk="1" latinLnBrk="0" hangingPunct="1">
        <a:spcBef>
          <a:spcPct val="20000"/>
        </a:spcBef>
        <a:buClr>
          <a:schemeClr val="tx2"/>
        </a:buClr>
        <a:buSzPct val="60000"/>
        <a:buFont typeface="Wingdings 2"/>
        <a:buChar char=""/>
        <a:defRPr kumimoji="0" sz="2800" kern="1200">
          <a:solidFill>
            <a:schemeClr val="tx1"/>
          </a:solidFill>
          <a:latin typeface="+mn-lt"/>
          <a:ea typeface="+mn-ea"/>
          <a:cs typeface="+mn-cs"/>
        </a:defRPr>
      </a:lvl2pPr>
      <a:lvl3pPr marL="1143000" indent="-228600" algn="l" rtl="0" eaLnBrk="1" latinLnBrk="0" hangingPunct="1">
        <a:spcBef>
          <a:spcPct val="20000"/>
        </a:spcBef>
        <a:buClr>
          <a:schemeClr val="tx2"/>
        </a:buClr>
        <a:buSzPct val="60000"/>
        <a:buFont typeface="Wingdings 2"/>
        <a:buChar char=""/>
        <a:defRPr kumimoji="0" sz="2400" kern="1200">
          <a:solidFill>
            <a:schemeClr val="tx1"/>
          </a:solidFill>
          <a:latin typeface="+mn-lt"/>
          <a:ea typeface="+mn-ea"/>
          <a:cs typeface="+mn-cs"/>
        </a:defRPr>
      </a:lvl3pPr>
      <a:lvl4pPr marL="1600200" indent="-228600" algn="l" rtl="0" eaLnBrk="1" latinLnBrk="0" hangingPunct="1">
        <a:spcBef>
          <a:spcPct val="20000"/>
        </a:spcBef>
        <a:buClr>
          <a:schemeClr val="tx2"/>
        </a:buClr>
        <a:buSzPct val="60000"/>
        <a:buFont typeface="Wingdings 2"/>
        <a:buChar char=""/>
        <a:defRPr kumimoji="0" sz="2000" kern="1200">
          <a:solidFill>
            <a:schemeClr val="tx1"/>
          </a:solidFill>
          <a:latin typeface="+mn-lt"/>
          <a:ea typeface="+mn-ea"/>
          <a:cs typeface="+mn-cs"/>
        </a:defRPr>
      </a:lvl4pPr>
      <a:lvl5pPr marL="2057400" indent="-228600" algn="l" rtl="0" eaLnBrk="1" latinLnBrk="0" hangingPunct="1">
        <a:spcBef>
          <a:spcPct val="20000"/>
        </a:spcBef>
        <a:buClr>
          <a:schemeClr val="tx2"/>
        </a:buClr>
        <a:buSzPct val="60000"/>
        <a:buFont typeface="Wingdings 2"/>
        <a:buChar char=""/>
        <a:defRPr kumimoji="0" sz="2000" kern="1200">
          <a:solidFill>
            <a:schemeClr val="tx1"/>
          </a:solidFill>
          <a:latin typeface="+mn-lt"/>
          <a:ea typeface="+mn-ea"/>
          <a:cs typeface="+mn-cs"/>
        </a:defRPr>
      </a:lvl5pPr>
      <a:lvl6pPr marL="2514600" indent="-228600" algn="l" rtl="0" eaLnBrk="1" latinLnBrk="0" hangingPunct="1">
        <a:spcBef>
          <a:spcPct val="20000"/>
        </a:spcBef>
        <a:buFont typeface="Arial"/>
        <a:buChar char="•"/>
        <a:defRPr kumimoji="0" sz="2000" kern="1200">
          <a:solidFill>
            <a:schemeClr val="tx1"/>
          </a:solidFill>
          <a:latin typeface="+mn-lt"/>
          <a:ea typeface="+mn-ea"/>
          <a:cs typeface="+mn-cs"/>
        </a:defRPr>
      </a:lvl6pPr>
      <a:lvl7pPr marL="2971800" indent="-228600" algn="l" rtl="0" eaLnBrk="1" latinLnBrk="0" hangingPunct="1">
        <a:spcBef>
          <a:spcPct val="20000"/>
        </a:spcBef>
        <a:buFont typeface="Arial"/>
        <a:buChar char="•"/>
        <a:defRPr kumimoji="0" sz="2000" kern="1200">
          <a:solidFill>
            <a:schemeClr val="tx1"/>
          </a:solidFill>
          <a:latin typeface="+mn-lt"/>
          <a:ea typeface="+mn-ea"/>
          <a:cs typeface="+mn-cs"/>
        </a:defRPr>
      </a:lvl7pPr>
      <a:lvl8pPr marL="3429000" indent="-228600" algn="l" rtl="0" eaLnBrk="1" latinLnBrk="0" hangingPunct="1">
        <a:spcBef>
          <a:spcPct val="20000"/>
        </a:spcBef>
        <a:buFont typeface="Arial"/>
        <a:buChar char="•"/>
        <a:defRPr kumimoji="0" sz="2000" kern="1200">
          <a:solidFill>
            <a:schemeClr val="tx1"/>
          </a:solidFill>
          <a:latin typeface="+mn-lt"/>
          <a:ea typeface="+mn-ea"/>
          <a:cs typeface="+mn-cs"/>
        </a:defRPr>
      </a:lvl8pPr>
      <a:lvl9pPr marL="3886200" indent="-228600" algn="l" rtl="0" eaLnBrk="1" latinLnBrk="0" hangingPunct="1">
        <a:spcBef>
          <a:spcPct val="20000"/>
        </a:spcBef>
        <a:buFont typeface="Arial"/>
        <a:buChar char="•"/>
        <a:defRPr kumimoji="0" sz="20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diagramData" Target="../diagrams/data13.xml"/><Relationship Id="rId2" Type="http://schemas.openxmlformats.org/officeDocument/2006/relationships/image" Target="../media/image16.png"/><Relationship Id="rId1" Type="http://schemas.openxmlformats.org/officeDocument/2006/relationships/slideLayout" Target="../slideLayouts/slideLayout2.xml"/><Relationship Id="rId6" Type="http://schemas.openxmlformats.org/officeDocument/2006/relationships/diagramColors" Target="../diagrams/colors13.xml"/><Relationship Id="rId5" Type="http://schemas.openxmlformats.org/officeDocument/2006/relationships/diagramQuickStyle" Target="../diagrams/quickStyle13.xml"/><Relationship Id="rId4" Type="http://schemas.openxmlformats.org/officeDocument/2006/relationships/diagramLayout" Target="../diagrams/layout13.xml"/></Relationships>
</file>

<file path=ppt/slides/_rels/slide11.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8" Type="http://schemas.openxmlformats.org/officeDocument/2006/relationships/diagramLayout" Target="../diagrams/layout15.xml"/><Relationship Id="rId3" Type="http://schemas.openxmlformats.org/officeDocument/2006/relationships/diagramData" Target="../diagrams/data14.xml"/><Relationship Id="rId7" Type="http://schemas.openxmlformats.org/officeDocument/2006/relationships/diagramData" Target="../diagrams/data15.xml"/><Relationship Id="rId2" Type="http://schemas.openxmlformats.org/officeDocument/2006/relationships/image" Target="../media/image18.png"/><Relationship Id="rId1" Type="http://schemas.openxmlformats.org/officeDocument/2006/relationships/slideLayout" Target="../slideLayouts/slideLayout2.xml"/><Relationship Id="rId6" Type="http://schemas.openxmlformats.org/officeDocument/2006/relationships/diagramColors" Target="../diagrams/colors14.xml"/><Relationship Id="rId5" Type="http://schemas.openxmlformats.org/officeDocument/2006/relationships/diagramQuickStyle" Target="../diagrams/quickStyle14.xml"/><Relationship Id="rId10" Type="http://schemas.openxmlformats.org/officeDocument/2006/relationships/diagramColors" Target="../diagrams/colors15.xml"/><Relationship Id="rId4" Type="http://schemas.openxmlformats.org/officeDocument/2006/relationships/diagramLayout" Target="../diagrams/layout14.xml"/><Relationship Id="rId9" Type="http://schemas.openxmlformats.org/officeDocument/2006/relationships/diagramQuickStyle" Target="../diagrams/quickStyle15.xml"/></Relationships>
</file>

<file path=ppt/slides/_rels/slide13.xml.rels><?xml version="1.0" encoding="UTF-8" standalone="yes"?>
<Relationships xmlns="http://schemas.openxmlformats.org/package/2006/relationships"><Relationship Id="rId8" Type="http://schemas.openxmlformats.org/officeDocument/2006/relationships/diagramData" Target="../diagrams/data17.xml"/><Relationship Id="rId3" Type="http://schemas.openxmlformats.org/officeDocument/2006/relationships/diagramData" Target="../diagrams/data16.xml"/><Relationship Id="rId7"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2.xml"/><Relationship Id="rId6" Type="http://schemas.openxmlformats.org/officeDocument/2006/relationships/diagramColors" Target="../diagrams/colors16.xml"/><Relationship Id="rId11" Type="http://schemas.openxmlformats.org/officeDocument/2006/relationships/diagramColors" Target="../diagrams/colors17.xml"/><Relationship Id="rId5" Type="http://schemas.openxmlformats.org/officeDocument/2006/relationships/diagramQuickStyle" Target="../diagrams/quickStyle16.xml"/><Relationship Id="rId10" Type="http://schemas.openxmlformats.org/officeDocument/2006/relationships/diagramQuickStyle" Target="../diagrams/quickStyle17.xml"/><Relationship Id="rId4" Type="http://schemas.openxmlformats.org/officeDocument/2006/relationships/diagramLayout" Target="../diagrams/layout16.xml"/><Relationship Id="rId9" Type="http://schemas.openxmlformats.org/officeDocument/2006/relationships/diagramLayout" Target="../diagrams/layout17.xml"/></Relationships>
</file>

<file path=ppt/slides/_rels/slide14.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diagramData" Target="../diagrams/data18.xml"/><Relationship Id="rId2" Type="http://schemas.openxmlformats.org/officeDocument/2006/relationships/image" Target="../media/image22.png"/><Relationship Id="rId1" Type="http://schemas.openxmlformats.org/officeDocument/2006/relationships/slideLayout" Target="../slideLayouts/slideLayout2.xml"/><Relationship Id="rId6" Type="http://schemas.openxmlformats.org/officeDocument/2006/relationships/diagramColors" Target="../diagrams/colors18.xml"/><Relationship Id="rId5" Type="http://schemas.openxmlformats.org/officeDocument/2006/relationships/diagramQuickStyle" Target="../diagrams/quickStyle18.xml"/><Relationship Id="rId4" Type="http://schemas.openxmlformats.org/officeDocument/2006/relationships/diagramLayout" Target="../diagrams/layout18.xml"/></Relationships>
</file>

<file path=ppt/slides/_rels/slide16.xml.rels><?xml version="1.0" encoding="UTF-8" standalone="yes"?>
<Relationships xmlns="http://schemas.openxmlformats.org/package/2006/relationships"><Relationship Id="rId3" Type="http://schemas.openxmlformats.org/officeDocument/2006/relationships/diagramData" Target="../diagrams/data19.xml"/><Relationship Id="rId2" Type="http://schemas.openxmlformats.org/officeDocument/2006/relationships/image" Target="../media/image23.png"/><Relationship Id="rId1" Type="http://schemas.openxmlformats.org/officeDocument/2006/relationships/slideLayout" Target="../slideLayouts/slideLayout2.xml"/><Relationship Id="rId6" Type="http://schemas.openxmlformats.org/officeDocument/2006/relationships/diagramColors" Target="../diagrams/colors19.xml"/><Relationship Id="rId5" Type="http://schemas.openxmlformats.org/officeDocument/2006/relationships/diagramQuickStyle" Target="../diagrams/quickStyle19.xml"/><Relationship Id="rId4" Type="http://schemas.openxmlformats.org/officeDocument/2006/relationships/diagramLayout" Target="../diagrams/layout19.xml"/></Relationships>
</file>

<file path=ppt/slides/_rels/slide17.xml.rels><?xml version="1.0" encoding="UTF-8" standalone="yes"?>
<Relationships xmlns="http://schemas.openxmlformats.org/package/2006/relationships"><Relationship Id="rId3" Type="http://schemas.openxmlformats.org/officeDocument/2006/relationships/diagramData" Target="../diagrams/data20.xml"/><Relationship Id="rId2" Type="http://schemas.openxmlformats.org/officeDocument/2006/relationships/image" Target="../media/image24.png"/><Relationship Id="rId1" Type="http://schemas.openxmlformats.org/officeDocument/2006/relationships/slideLayout" Target="../slideLayouts/slideLayout2.xml"/><Relationship Id="rId6" Type="http://schemas.openxmlformats.org/officeDocument/2006/relationships/diagramColors" Target="../diagrams/colors20.xml"/><Relationship Id="rId5" Type="http://schemas.openxmlformats.org/officeDocument/2006/relationships/diagramQuickStyle" Target="../diagrams/quickStyle20.xml"/><Relationship Id="rId4" Type="http://schemas.openxmlformats.org/officeDocument/2006/relationships/diagramLayout" Target="../diagrams/layout20.xml"/></Relationships>
</file>

<file path=ppt/slides/_rels/slide18.xml.rels><?xml version="1.0" encoding="UTF-8" standalone="yes"?>
<Relationships xmlns="http://schemas.openxmlformats.org/package/2006/relationships"><Relationship Id="rId3" Type="http://schemas.openxmlformats.org/officeDocument/2006/relationships/image" Target="../media/image26.png"/><Relationship Id="rId7" Type="http://schemas.openxmlformats.org/officeDocument/2006/relationships/diagramColors" Target="../diagrams/colors21.xml"/><Relationship Id="rId2" Type="http://schemas.openxmlformats.org/officeDocument/2006/relationships/image" Target="../media/image25.png"/><Relationship Id="rId1" Type="http://schemas.openxmlformats.org/officeDocument/2006/relationships/slideLayout" Target="../slideLayouts/slideLayout2.xml"/><Relationship Id="rId6" Type="http://schemas.openxmlformats.org/officeDocument/2006/relationships/diagramQuickStyle" Target="../diagrams/quickStyle21.xml"/><Relationship Id="rId5" Type="http://schemas.openxmlformats.org/officeDocument/2006/relationships/diagramLayout" Target="../diagrams/layout21.xml"/><Relationship Id="rId4" Type="http://schemas.openxmlformats.org/officeDocument/2006/relationships/diagramData" Target="../diagrams/data21.xml"/></Relationships>
</file>

<file path=ppt/slides/_rels/slide19.xml.rels><?xml version="1.0" encoding="UTF-8" standalone="yes"?>
<Relationships xmlns="http://schemas.openxmlformats.org/package/2006/relationships"><Relationship Id="rId3" Type="http://schemas.openxmlformats.org/officeDocument/2006/relationships/diagramData" Target="../diagrams/data22.xml"/><Relationship Id="rId7"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Layout" Target="../slideLayouts/slideLayout2.xml"/><Relationship Id="rId6" Type="http://schemas.openxmlformats.org/officeDocument/2006/relationships/diagramColors" Target="../diagrams/colors22.xml"/><Relationship Id="rId5" Type="http://schemas.openxmlformats.org/officeDocument/2006/relationships/diagramQuickStyle" Target="../diagrams/quickStyle22.xml"/><Relationship Id="rId4" Type="http://schemas.openxmlformats.org/officeDocument/2006/relationships/diagramLayout" Target="../diagrams/layout22.xml"/></Relationships>
</file>

<file path=ppt/slides/_rels/slide2.xml.rels><?xml version="1.0" encoding="UTF-8" standalone="yes"?>
<Relationships xmlns="http://schemas.openxmlformats.org/package/2006/relationships"><Relationship Id="rId3" Type="http://schemas.openxmlformats.org/officeDocument/2006/relationships/diagramData" Target="../diagrams/data1.xml"/><Relationship Id="rId2" Type="http://schemas.openxmlformats.org/officeDocument/2006/relationships/image" Target="../media/image5.png"/><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20.xml.rels><?xml version="1.0" encoding="UTF-8" standalone="yes"?>
<Relationships xmlns="http://schemas.openxmlformats.org/package/2006/relationships"><Relationship Id="rId3" Type="http://schemas.openxmlformats.org/officeDocument/2006/relationships/diagramData" Target="../diagrams/data23.xml"/><Relationship Id="rId7"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Layout" Target="../slideLayouts/slideLayout2.xml"/><Relationship Id="rId6" Type="http://schemas.openxmlformats.org/officeDocument/2006/relationships/diagramColors" Target="../diagrams/colors23.xml"/><Relationship Id="rId5" Type="http://schemas.openxmlformats.org/officeDocument/2006/relationships/diagramQuickStyle" Target="../diagrams/quickStyle23.xml"/><Relationship Id="rId4" Type="http://schemas.openxmlformats.org/officeDocument/2006/relationships/diagramLayout" Target="../diagrams/layout23.xml"/></Relationships>
</file>

<file path=ppt/slides/_rels/slide21.xml.rels><?xml version="1.0" encoding="UTF-8" standalone="yes"?>
<Relationships xmlns="http://schemas.openxmlformats.org/package/2006/relationships"><Relationship Id="rId3" Type="http://schemas.openxmlformats.org/officeDocument/2006/relationships/diagramData" Target="../diagrams/data24.xml"/><Relationship Id="rId7"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slideLayout" Target="../slideLayouts/slideLayout2.xml"/><Relationship Id="rId6" Type="http://schemas.openxmlformats.org/officeDocument/2006/relationships/diagramColors" Target="../diagrams/colors24.xml"/><Relationship Id="rId5" Type="http://schemas.openxmlformats.org/officeDocument/2006/relationships/diagramQuickStyle" Target="../diagrams/quickStyle24.xml"/><Relationship Id="rId4" Type="http://schemas.openxmlformats.org/officeDocument/2006/relationships/diagramLayout" Target="../diagrams/layout24.xml"/></Relationships>
</file>

<file path=ppt/slides/_rels/slide22.xml.rels><?xml version="1.0" encoding="UTF-8" standalone="yes"?>
<Relationships xmlns="http://schemas.openxmlformats.org/package/2006/relationships"><Relationship Id="rId3" Type="http://schemas.openxmlformats.org/officeDocument/2006/relationships/diagramData" Target="../diagrams/data25.xml"/><Relationship Id="rId7" Type="http://schemas.openxmlformats.org/officeDocument/2006/relationships/image" Target="../media/image34.png"/><Relationship Id="rId2" Type="http://schemas.openxmlformats.org/officeDocument/2006/relationships/image" Target="../media/image33.png"/><Relationship Id="rId1" Type="http://schemas.openxmlformats.org/officeDocument/2006/relationships/slideLayout" Target="../slideLayouts/slideLayout2.xml"/><Relationship Id="rId6" Type="http://schemas.openxmlformats.org/officeDocument/2006/relationships/diagramColors" Target="../diagrams/colors25.xml"/><Relationship Id="rId5" Type="http://schemas.openxmlformats.org/officeDocument/2006/relationships/diagramQuickStyle" Target="../diagrams/quickStyle25.xml"/><Relationship Id="rId4" Type="http://schemas.openxmlformats.org/officeDocument/2006/relationships/diagramLayout" Target="../diagrams/layout25.xml"/></Relationships>
</file>

<file path=ppt/slides/_rels/slide23.xml.rels><?xml version="1.0" encoding="UTF-8" standalone="yes"?>
<Relationships xmlns="http://schemas.openxmlformats.org/package/2006/relationships"><Relationship Id="rId3" Type="http://schemas.openxmlformats.org/officeDocument/2006/relationships/diagramData" Target="../diagrams/data26.xml"/><Relationship Id="rId2" Type="http://schemas.openxmlformats.org/officeDocument/2006/relationships/image" Target="../media/image35.png"/><Relationship Id="rId1" Type="http://schemas.openxmlformats.org/officeDocument/2006/relationships/slideLayout" Target="../slideLayouts/slideLayout2.xml"/><Relationship Id="rId6" Type="http://schemas.openxmlformats.org/officeDocument/2006/relationships/diagramColors" Target="../diagrams/colors26.xml"/><Relationship Id="rId5" Type="http://schemas.openxmlformats.org/officeDocument/2006/relationships/diagramQuickStyle" Target="../diagrams/quickStyle26.xml"/><Relationship Id="rId4" Type="http://schemas.openxmlformats.org/officeDocument/2006/relationships/diagramLayout" Target="../diagrams/layout26.xml"/></Relationships>
</file>

<file path=ppt/slides/_rels/slide24.xml.rels><?xml version="1.0" encoding="UTF-8" standalone="yes"?>
<Relationships xmlns="http://schemas.openxmlformats.org/package/2006/relationships"><Relationship Id="rId3" Type="http://schemas.openxmlformats.org/officeDocument/2006/relationships/diagramData" Target="../diagrams/data27.xml"/><Relationship Id="rId7" Type="http://schemas.openxmlformats.org/officeDocument/2006/relationships/image" Target="../media/image37.png"/><Relationship Id="rId2" Type="http://schemas.openxmlformats.org/officeDocument/2006/relationships/image" Target="../media/image36.png"/><Relationship Id="rId1" Type="http://schemas.openxmlformats.org/officeDocument/2006/relationships/slideLayout" Target="../slideLayouts/slideLayout2.xml"/><Relationship Id="rId6" Type="http://schemas.openxmlformats.org/officeDocument/2006/relationships/diagramColors" Target="../diagrams/colors27.xml"/><Relationship Id="rId5" Type="http://schemas.openxmlformats.org/officeDocument/2006/relationships/diagramQuickStyle" Target="../diagrams/quickStyle27.xml"/><Relationship Id="rId4" Type="http://schemas.openxmlformats.org/officeDocument/2006/relationships/diagramLayout" Target="../diagrams/layout27.xml"/></Relationships>
</file>

<file path=ppt/slides/_rels/slide25.xml.rels><?xml version="1.0" encoding="UTF-8" standalone="yes"?>
<Relationships xmlns="http://schemas.openxmlformats.org/package/2006/relationships"><Relationship Id="rId8" Type="http://schemas.openxmlformats.org/officeDocument/2006/relationships/diagramData" Target="../diagrams/data29.xml"/><Relationship Id="rId3" Type="http://schemas.openxmlformats.org/officeDocument/2006/relationships/diagramData" Target="../diagrams/data28.xml"/><Relationship Id="rId7" Type="http://schemas.openxmlformats.org/officeDocument/2006/relationships/image" Target="../media/image39.png"/><Relationship Id="rId2" Type="http://schemas.openxmlformats.org/officeDocument/2006/relationships/image" Target="../media/image38.png"/><Relationship Id="rId1" Type="http://schemas.openxmlformats.org/officeDocument/2006/relationships/slideLayout" Target="../slideLayouts/slideLayout2.xml"/><Relationship Id="rId6" Type="http://schemas.openxmlformats.org/officeDocument/2006/relationships/diagramColors" Target="../diagrams/colors28.xml"/><Relationship Id="rId11" Type="http://schemas.openxmlformats.org/officeDocument/2006/relationships/diagramColors" Target="../diagrams/colors29.xml"/><Relationship Id="rId5" Type="http://schemas.openxmlformats.org/officeDocument/2006/relationships/diagramQuickStyle" Target="../diagrams/quickStyle28.xml"/><Relationship Id="rId10" Type="http://schemas.openxmlformats.org/officeDocument/2006/relationships/diagramQuickStyle" Target="../diagrams/quickStyle29.xml"/><Relationship Id="rId4" Type="http://schemas.openxmlformats.org/officeDocument/2006/relationships/diagramLayout" Target="../diagrams/layout28.xml"/><Relationship Id="rId9" Type="http://schemas.openxmlformats.org/officeDocument/2006/relationships/diagramLayout" Target="../diagrams/layout29.xml"/></Relationships>
</file>

<file path=ppt/slides/_rels/slide26.xml.rels><?xml version="1.0" encoding="UTF-8" standalone="yes"?>
<Relationships xmlns="http://schemas.openxmlformats.org/package/2006/relationships"><Relationship Id="rId8" Type="http://schemas.openxmlformats.org/officeDocument/2006/relationships/diagramData" Target="../diagrams/data31.xml"/><Relationship Id="rId3" Type="http://schemas.openxmlformats.org/officeDocument/2006/relationships/diagramData" Target="../diagrams/data30.xml"/><Relationship Id="rId7" Type="http://schemas.openxmlformats.org/officeDocument/2006/relationships/image" Target="../media/image41.png"/><Relationship Id="rId2" Type="http://schemas.openxmlformats.org/officeDocument/2006/relationships/image" Target="../media/image40.png"/><Relationship Id="rId1" Type="http://schemas.openxmlformats.org/officeDocument/2006/relationships/slideLayout" Target="../slideLayouts/slideLayout2.xml"/><Relationship Id="rId6" Type="http://schemas.openxmlformats.org/officeDocument/2006/relationships/diagramColors" Target="../diagrams/colors30.xml"/><Relationship Id="rId11" Type="http://schemas.openxmlformats.org/officeDocument/2006/relationships/diagramColors" Target="../diagrams/colors31.xml"/><Relationship Id="rId5" Type="http://schemas.openxmlformats.org/officeDocument/2006/relationships/diagramQuickStyle" Target="../diagrams/quickStyle30.xml"/><Relationship Id="rId10" Type="http://schemas.openxmlformats.org/officeDocument/2006/relationships/diagramQuickStyle" Target="../diagrams/quickStyle31.xml"/><Relationship Id="rId4" Type="http://schemas.openxmlformats.org/officeDocument/2006/relationships/diagramLayout" Target="../diagrams/layout30.xml"/><Relationship Id="rId9" Type="http://schemas.openxmlformats.org/officeDocument/2006/relationships/diagramLayout" Target="../diagrams/layout31.xml"/></Relationships>
</file>

<file path=ppt/slides/_rels/slide27.xml.rels><?xml version="1.0" encoding="UTF-8" standalone="yes"?>
<Relationships xmlns="http://schemas.openxmlformats.org/package/2006/relationships"><Relationship Id="rId3" Type="http://schemas.openxmlformats.org/officeDocument/2006/relationships/image" Target="../media/image43.png"/><Relationship Id="rId7" Type="http://schemas.openxmlformats.org/officeDocument/2006/relationships/diagramColors" Target="../diagrams/colors32.xml"/><Relationship Id="rId2" Type="http://schemas.openxmlformats.org/officeDocument/2006/relationships/image" Target="../media/image42.png"/><Relationship Id="rId1" Type="http://schemas.openxmlformats.org/officeDocument/2006/relationships/slideLayout" Target="../slideLayouts/slideLayout2.xml"/><Relationship Id="rId6" Type="http://schemas.openxmlformats.org/officeDocument/2006/relationships/diagramQuickStyle" Target="../diagrams/quickStyle32.xml"/><Relationship Id="rId5" Type="http://schemas.openxmlformats.org/officeDocument/2006/relationships/diagramLayout" Target="../diagrams/layout32.xml"/><Relationship Id="rId4" Type="http://schemas.openxmlformats.org/officeDocument/2006/relationships/diagramData" Target="../diagrams/data3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diagramData" Target="../diagrams/data33.xml"/><Relationship Id="rId2" Type="http://schemas.openxmlformats.org/officeDocument/2006/relationships/image" Target="../media/image44.png"/><Relationship Id="rId1" Type="http://schemas.openxmlformats.org/officeDocument/2006/relationships/slideLayout" Target="../slideLayouts/slideLayout2.xml"/><Relationship Id="rId6" Type="http://schemas.openxmlformats.org/officeDocument/2006/relationships/diagramColors" Target="../diagrams/colors33.xml"/><Relationship Id="rId5" Type="http://schemas.openxmlformats.org/officeDocument/2006/relationships/diagramQuickStyle" Target="../diagrams/quickStyle33.xml"/><Relationship Id="rId4" Type="http://schemas.openxmlformats.org/officeDocument/2006/relationships/diagramLayout" Target="../diagrams/layout33.xml"/></Relationships>
</file>

<file path=ppt/slides/_rels/slide3.xml.rels><?xml version="1.0" encoding="UTF-8" standalone="yes"?>
<Relationships xmlns="http://schemas.openxmlformats.org/package/2006/relationships"><Relationship Id="rId3" Type="http://schemas.openxmlformats.org/officeDocument/2006/relationships/diagramData" Target="../diagrams/data2.xml"/><Relationship Id="rId2" Type="http://schemas.openxmlformats.org/officeDocument/2006/relationships/image" Target="../media/image6.png"/><Relationship Id="rId1" Type="http://schemas.openxmlformats.org/officeDocument/2006/relationships/slideLayout" Target="../slideLayouts/slideLayout2.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46.png"/><Relationship Id="rId7" Type="http://schemas.openxmlformats.org/officeDocument/2006/relationships/diagramColors" Target="../diagrams/colors34.xml"/><Relationship Id="rId2" Type="http://schemas.openxmlformats.org/officeDocument/2006/relationships/image" Target="../media/image45.png"/><Relationship Id="rId1" Type="http://schemas.openxmlformats.org/officeDocument/2006/relationships/slideLayout" Target="../slideLayouts/slideLayout2.xml"/><Relationship Id="rId6" Type="http://schemas.openxmlformats.org/officeDocument/2006/relationships/diagramQuickStyle" Target="../diagrams/quickStyle34.xml"/><Relationship Id="rId5" Type="http://schemas.openxmlformats.org/officeDocument/2006/relationships/diagramLayout" Target="../diagrams/layout34.xml"/><Relationship Id="rId4" Type="http://schemas.openxmlformats.org/officeDocument/2006/relationships/diagramData" Target="../diagrams/data34.xml"/></Relationships>
</file>

<file path=ppt/slides/_rels/slide31.xml.rels><?xml version="1.0" encoding="UTF-8" standalone="yes"?>
<Relationships xmlns="http://schemas.openxmlformats.org/package/2006/relationships"><Relationship Id="rId3" Type="http://schemas.openxmlformats.org/officeDocument/2006/relationships/diagramData" Target="../diagrams/data35.xml"/><Relationship Id="rId2" Type="http://schemas.openxmlformats.org/officeDocument/2006/relationships/image" Target="../media/image47.png"/><Relationship Id="rId1" Type="http://schemas.openxmlformats.org/officeDocument/2006/relationships/slideLayout" Target="../slideLayouts/slideLayout2.xml"/><Relationship Id="rId6" Type="http://schemas.openxmlformats.org/officeDocument/2006/relationships/diagramColors" Target="../diagrams/colors35.xml"/><Relationship Id="rId5" Type="http://schemas.openxmlformats.org/officeDocument/2006/relationships/diagramQuickStyle" Target="../diagrams/quickStyle35.xml"/><Relationship Id="rId4" Type="http://schemas.openxmlformats.org/officeDocument/2006/relationships/diagramLayout" Target="../diagrams/layout35.xml"/></Relationships>
</file>

<file path=ppt/slides/_rels/slide32.xml.rels><?xml version="1.0" encoding="UTF-8" standalone="yes"?>
<Relationships xmlns="http://schemas.openxmlformats.org/package/2006/relationships"><Relationship Id="rId3" Type="http://schemas.openxmlformats.org/officeDocument/2006/relationships/image" Target="../media/image49.png"/><Relationship Id="rId7" Type="http://schemas.openxmlformats.org/officeDocument/2006/relationships/diagramColors" Target="../diagrams/colors36.xml"/><Relationship Id="rId2" Type="http://schemas.openxmlformats.org/officeDocument/2006/relationships/image" Target="../media/image48.png"/><Relationship Id="rId1" Type="http://schemas.openxmlformats.org/officeDocument/2006/relationships/slideLayout" Target="../slideLayouts/slideLayout2.xml"/><Relationship Id="rId6" Type="http://schemas.openxmlformats.org/officeDocument/2006/relationships/diagramQuickStyle" Target="../diagrams/quickStyle36.xml"/><Relationship Id="rId5" Type="http://schemas.openxmlformats.org/officeDocument/2006/relationships/diagramLayout" Target="../diagrams/layout36.xml"/><Relationship Id="rId4" Type="http://schemas.openxmlformats.org/officeDocument/2006/relationships/diagramData" Target="../diagrams/data36.xml"/></Relationships>
</file>

<file path=ppt/slides/_rels/slide33.xml.rels><?xml version="1.0" encoding="UTF-8" standalone="yes"?>
<Relationships xmlns="http://schemas.openxmlformats.org/package/2006/relationships"><Relationship Id="rId3" Type="http://schemas.openxmlformats.org/officeDocument/2006/relationships/diagramData" Target="../diagrams/data37.xml"/><Relationship Id="rId2" Type="http://schemas.openxmlformats.org/officeDocument/2006/relationships/image" Target="../media/image50.png"/><Relationship Id="rId1" Type="http://schemas.openxmlformats.org/officeDocument/2006/relationships/slideLayout" Target="../slideLayouts/slideLayout2.xml"/><Relationship Id="rId6" Type="http://schemas.openxmlformats.org/officeDocument/2006/relationships/diagramColors" Target="../diagrams/colors37.xml"/><Relationship Id="rId5" Type="http://schemas.openxmlformats.org/officeDocument/2006/relationships/diagramQuickStyle" Target="../diagrams/quickStyle37.xml"/><Relationship Id="rId4" Type="http://schemas.openxmlformats.org/officeDocument/2006/relationships/diagramLayout" Target="../diagrams/layout37.xml"/></Relationships>
</file>

<file path=ppt/slides/_rels/slide34.xml.rels><?xml version="1.0" encoding="UTF-8" standalone="yes"?>
<Relationships xmlns="http://schemas.openxmlformats.org/package/2006/relationships"><Relationship Id="rId3" Type="http://schemas.openxmlformats.org/officeDocument/2006/relationships/diagramData" Target="../diagrams/data38.xml"/><Relationship Id="rId2" Type="http://schemas.openxmlformats.org/officeDocument/2006/relationships/image" Target="../media/image51.png"/><Relationship Id="rId1" Type="http://schemas.openxmlformats.org/officeDocument/2006/relationships/slideLayout" Target="../slideLayouts/slideLayout2.xml"/><Relationship Id="rId6" Type="http://schemas.openxmlformats.org/officeDocument/2006/relationships/diagramColors" Target="../diagrams/colors38.xml"/><Relationship Id="rId5" Type="http://schemas.openxmlformats.org/officeDocument/2006/relationships/diagramQuickStyle" Target="../diagrams/quickStyle38.xml"/><Relationship Id="rId4" Type="http://schemas.openxmlformats.org/officeDocument/2006/relationships/diagramLayout" Target="../diagrams/layout38.xml"/></Relationships>
</file>

<file path=ppt/slides/_rels/slide35.xml.rels><?xml version="1.0" encoding="UTF-8" standalone="yes"?>
<Relationships xmlns="http://schemas.openxmlformats.org/package/2006/relationships"><Relationship Id="rId3" Type="http://schemas.openxmlformats.org/officeDocument/2006/relationships/diagramData" Target="../diagrams/data39.xml"/><Relationship Id="rId2" Type="http://schemas.openxmlformats.org/officeDocument/2006/relationships/image" Target="../media/image52.png"/><Relationship Id="rId1" Type="http://schemas.openxmlformats.org/officeDocument/2006/relationships/slideLayout" Target="../slideLayouts/slideLayout2.xml"/><Relationship Id="rId6" Type="http://schemas.openxmlformats.org/officeDocument/2006/relationships/diagramColors" Target="../diagrams/colors39.xml"/><Relationship Id="rId5" Type="http://schemas.openxmlformats.org/officeDocument/2006/relationships/diagramQuickStyle" Target="../diagrams/quickStyle39.xml"/><Relationship Id="rId4" Type="http://schemas.openxmlformats.org/officeDocument/2006/relationships/diagramLayout" Target="../diagrams/layout39.xml"/></Relationships>
</file>

<file path=ppt/slides/_rels/slide36.xml.rels><?xml version="1.0" encoding="UTF-8" standalone="yes"?>
<Relationships xmlns="http://schemas.openxmlformats.org/package/2006/relationships"><Relationship Id="rId3" Type="http://schemas.openxmlformats.org/officeDocument/2006/relationships/diagramData" Target="../diagrams/data40.xml"/><Relationship Id="rId2" Type="http://schemas.openxmlformats.org/officeDocument/2006/relationships/image" Target="../media/image53.png"/><Relationship Id="rId1" Type="http://schemas.openxmlformats.org/officeDocument/2006/relationships/slideLayout" Target="../slideLayouts/slideLayout2.xml"/><Relationship Id="rId6" Type="http://schemas.openxmlformats.org/officeDocument/2006/relationships/diagramColors" Target="../diagrams/colors40.xml"/><Relationship Id="rId5" Type="http://schemas.openxmlformats.org/officeDocument/2006/relationships/diagramQuickStyle" Target="../diagrams/quickStyle40.xml"/><Relationship Id="rId4" Type="http://schemas.openxmlformats.org/officeDocument/2006/relationships/diagramLayout" Target="../diagrams/layout40.xml"/></Relationships>
</file>

<file path=ppt/slides/_rels/slide37.xml.rels><?xml version="1.0" encoding="UTF-8" standalone="yes"?>
<Relationships xmlns="http://schemas.openxmlformats.org/package/2006/relationships"><Relationship Id="rId3" Type="http://schemas.openxmlformats.org/officeDocument/2006/relationships/diagramData" Target="../diagrams/data41.xml"/><Relationship Id="rId2" Type="http://schemas.openxmlformats.org/officeDocument/2006/relationships/image" Target="../media/image54.png"/><Relationship Id="rId1" Type="http://schemas.openxmlformats.org/officeDocument/2006/relationships/slideLayout" Target="../slideLayouts/slideLayout2.xml"/><Relationship Id="rId6" Type="http://schemas.openxmlformats.org/officeDocument/2006/relationships/diagramColors" Target="../diagrams/colors41.xml"/><Relationship Id="rId5" Type="http://schemas.openxmlformats.org/officeDocument/2006/relationships/diagramQuickStyle" Target="../diagrams/quickStyle41.xml"/><Relationship Id="rId4" Type="http://schemas.openxmlformats.org/officeDocument/2006/relationships/diagramLayout" Target="../diagrams/layout41.xml"/></Relationships>
</file>

<file path=ppt/slides/_rels/slide38.xml.rels><?xml version="1.0" encoding="UTF-8" standalone="yes"?>
<Relationships xmlns="http://schemas.openxmlformats.org/package/2006/relationships"><Relationship Id="rId3" Type="http://schemas.openxmlformats.org/officeDocument/2006/relationships/diagramData" Target="../diagrams/data42.xml"/><Relationship Id="rId2" Type="http://schemas.openxmlformats.org/officeDocument/2006/relationships/image" Target="../media/image55.png"/><Relationship Id="rId1" Type="http://schemas.openxmlformats.org/officeDocument/2006/relationships/slideLayout" Target="../slideLayouts/slideLayout2.xml"/><Relationship Id="rId6" Type="http://schemas.openxmlformats.org/officeDocument/2006/relationships/diagramColors" Target="../diagrams/colors42.xml"/><Relationship Id="rId5" Type="http://schemas.openxmlformats.org/officeDocument/2006/relationships/diagramQuickStyle" Target="../diagrams/quickStyle42.xml"/><Relationship Id="rId4" Type="http://schemas.openxmlformats.org/officeDocument/2006/relationships/diagramLayout" Target="../diagrams/layout42.xml"/></Relationships>
</file>

<file path=ppt/slides/_rels/slide39.xml.rels><?xml version="1.0" encoding="UTF-8" standalone="yes"?>
<Relationships xmlns="http://schemas.openxmlformats.org/package/2006/relationships"><Relationship Id="rId3" Type="http://schemas.openxmlformats.org/officeDocument/2006/relationships/diagramData" Target="../diagrams/data43.xml"/><Relationship Id="rId2" Type="http://schemas.openxmlformats.org/officeDocument/2006/relationships/image" Target="../media/image56.png"/><Relationship Id="rId1" Type="http://schemas.openxmlformats.org/officeDocument/2006/relationships/slideLayout" Target="../slideLayouts/slideLayout2.xml"/><Relationship Id="rId6" Type="http://schemas.openxmlformats.org/officeDocument/2006/relationships/diagramColors" Target="../diagrams/colors43.xml"/><Relationship Id="rId5" Type="http://schemas.openxmlformats.org/officeDocument/2006/relationships/diagramQuickStyle" Target="../diagrams/quickStyle43.xml"/><Relationship Id="rId4" Type="http://schemas.openxmlformats.org/officeDocument/2006/relationships/diagramLayout" Target="../diagrams/layout43.xml"/></Relationships>
</file>

<file path=ppt/slides/_rels/slide4.xml.rels><?xml version="1.0" encoding="UTF-8" standalone="yes"?>
<Relationships xmlns="http://schemas.openxmlformats.org/package/2006/relationships"><Relationship Id="rId8" Type="http://schemas.openxmlformats.org/officeDocument/2006/relationships/diagramData" Target="../diagrams/data4.xml"/><Relationship Id="rId3" Type="http://schemas.openxmlformats.org/officeDocument/2006/relationships/diagramData" Target="../diagrams/data3.xml"/><Relationship Id="rId7"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 Id="rId6" Type="http://schemas.openxmlformats.org/officeDocument/2006/relationships/diagramColors" Target="../diagrams/colors3.xml"/><Relationship Id="rId11" Type="http://schemas.openxmlformats.org/officeDocument/2006/relationships/diagramColors" Target="../diagrams/colors4.xml"/><Relationship Id="rId5" Type="http://schemas.openxmlformats.org/officeDocument/2006/relationships/diagramQuickStyle" Target="../diagrams/quickStyle3.xml"/><Relationship Id="rId10" Type="http://schemas.openxmlformats.org/officeDocument/2006/relationships/diagramQuickStyle" Target="../diagrams/quickStyle4.xml"/><Relationship Id="rId4" Type="http://schemas.openxmlformats.org/officeDocument/2006/relationships/diagramLayout" Target="../diagrams/layout3.xml"/><Relationship Id="rId9" Type="http://schemas.openxmlformats.org/officeDocument/2006/relationships/diagramLayout" Target="../diagrams/layout4.xml"/></Relationships>
</file>

<file path=ppt/slides/_rels/slide40.xml.rels><?xml version="1.0" encoding="UTF-8" standalone="yes"?>
<Relationships xmlns="http://schemas.openxmlformats.org/package/2006/relationships"><Relationship Id="rId8" Type="http://schemas.openxmlformats.org/officeDocument/2006/relationships/diagramData" Target="../diagrams/data45.xml"/><Relationship Id="rId3" Type="http://schemas.openxmlformats.org/officeDocument/2006/relationships/diagramLayout" Target="../diagrams/layout44.xml"/><Relationship Id="rId7" Type="http://schemas.openxmlformats.org/officeDocument/2006/relationships/image" Target="../media/image58.png"/><Relationship Id="rId2" Type="http://schemas.openxmlformats.org/officeDocument/2006/relationships/diagramData" Target="../diagrams/data44.xml"/><Relationship Id="rId1" Type="http://schemas.openxmlformats.org/officeDocument/2006/relationships/slideLayout" Target="../slideLayouts/slideLayout2.xml"/><Relationship Id="rId6" Type="http://schemas.openxmlformats.org/officeDocument/2006/relationships/image" Target="../media/image57.png"/><Relationship Id="rId11" Type="http://schemas.openxmlformats.org/officeDocument/2006/relationships/diagramColors" Target="../diagrams/colors45.xml"/><Relationship Id="rId5" Type="http://schemas.openxmlformats.org/officeDocument/2006/relationships/diagramColors" Target="../diagrams/colors44.xml"/><Relationship Id="rId10" Type="http://schemas.openxmlformats.org/officeDocument/2006/relationships/diagramQuickStyle" Target="../diagrams/quickStyle45.xml"/><Relationship Id="rId4" Type="http://schemas.openxmlformats.org/officeDocument/2006/relationships/diagramQuickStyle" Target="../diagrams/quickStyle44.xml"/><Relationship Id="rId9" Type="http://schemas.openxmlformats.org/officeDocument/2006/relationships/diagramLayout" Target="../diagrams/layout45.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diagramData" Target="../diagrams/data5.xml"/><Relationship Id="rId2" Type="http://schemas.openxmlformats.org/officeDocument/2006/relationships/image" Target="../media/image9.png"/><Relationship Id="rId1" Type="http://schemas.openxmlformats.org/officeDocument/2006/relationships/slideLayout" Target="../slideLayouts/slideLayout2.xml"/><Relationship Id="rId6" Type="http://schemas.openxmlformats.org/officeDocument/2006/relationships/diagramColors" Target="../diagrams/colors5.xml"/><Relationship Id="rId5" Type="http://schemas.openxmlformats.org/officeDocument/2006/relationships/diagramQuickStyle" Target="../diagrams/quickStyle5.xml"/><Relationship Id="rId4" Type="http://schemas.openxmlformats.org/officeDocument/2006/relationships/diagramLayout" Target="../diagrams/layout5.xml"/></Relationships>
</file>

<file path=ppt/slides/_rels/slide6.xml.rels><?xml version="1.0" encoding="UTF-8" standalone="yes"?>
<Relationships xmlns="http://schemas.openxmlformats.org/package/2006/relationships"><Relationship Id="rId8" Type="http://schemas.openxmlformats.org/officeDocument/2006/relationships/diagramData" Target="../diagrams/data7.xml"/><Relationship Id="rId3" Type="http://schemas.openxmlformats.org/officeDocument/2006/relationships/diagramData" Target="../diagrams/data6.xml"/><Relationship Id="rId7"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2.xml"/><Relationship Id="rId6" Type="http://schemas.openxmlformats.org/officeDocument/2006/relationships/diagramColors" Target="../diagrams/colors6.xml"/><Relationship Id="rId11" Type="http://schemas.openxmlformats.org/officeDocument/2006/relationships/diagramColors" Target="../diagrams/colors7.xml"/><Relationship Id="rId5" Type="http://schemas.openxmlformats.org/officeDocument/2006/relationships/diagramQuickStyle" Target="../diagrams/quickStyle6.xml"/><Relationship Id="rId10" Type="http://schemas.openxmlformats.org/officeDocument/2006/relationships/diagramQuickStyle" Target="../diagrams/quickStyle7.xml"/><Relationship Id="rId4" Type="http://schemas.openxmlformats.org/officeDocument/2006/relationships/diagramLayout" Target="../diagrams/layout6.xml"/><Relationship Id="rId9" Type="http://schemas.openxmlformats.org/officeDocument/2006/relationships/diagramLayout" Target="../diagrams/layout7.xml"/></Relationships>
</file>

<file path=ppt/slides/_rels/slide7.xml.rels><?xml version="1.0" encoding="UTF-8" standalone="yes"?>
<Relationships xmlns="http://schemas.openxmlformats.org/package/2006/relationships"><Relationship Id="rId8" Type="http://schemas.openxmlformats.org/officeDocument/2006/relationships/diagramData" Target="../diagrams/data9.xml"/><Relationship Id="rId3" Type="http://schemas.openxmlformats.org/officeDocument/2006/relationships/diagramData" Target="../diagrams/data8.xml"/><Relationship Id="rId7"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2.xml"/><Relationship Id="rId6" Type="http://schemas.openxmlformats.org/officeDocument/2006/relationships/diagramColors" Target="../diagrams/colors8.xml"/><Relationship Id="rId11" Type="http://schemas.openxmlformats.org/officeDocument/2006/relationships/diagramColors" Target="../diagrams/colors9.xml"/><Relationship Id="rId5" Type="http://schemas.openxmlformats.org/officeDocument/2006/relationships/diagramQuickStyle" Target="../diagrams/quickStyle8.xml"/><Relationship Id="rId10" Type="http://schemas.openxmlformats.org/officeDocument/2006/relationships/diagramQuickStyle" Target="../diagrams/quickStyle9.xml"/><Relationship Id="rId4" Type="http://schemas.openxmlformats.org/officeDocument/2006/relationships/diagramLayout" Target="../diagrams/layout8.xml"/><Relationship Id="rId9" Type="http://schemas.openxmlformats.org/officeDocument/2006/relationships/diagramLayout" Target="../diagrams/layout9.xml"/></Relationships>
</file>

<file path=ppt/slides/_rels/slide8.xml.rels><?xml version="1.0" encoding="UTF-8" standalone="yes"?>
<Relationships xmlns="http://schemas.openxmlformats.org/package/2006/relationships"><Relationship Id="rId3" Type="http://schemas.openxmlformats.org/officeDocument/2006/relationships/diagramData" Target="../diagrams/data10.xml"/><Relationship Id="rId2" Type="http://schemas.openxmlformats.org/officeDocument/2006/relationships/image" Target="../media/image14.png"/><Relationship Id="rId1" Type="http://schemas.openxmlformats.org/officeDocument/2006/relationships/slideLayout" Target="../slideLayouts/slideLayout2.xml"/><Relationship Id="rId6" Type="http://schemas.openxmlformats.org/officeDocument/2006/relationships/diagramColors" Target="../diagrams/colors10.xml"/><Relationship Id="rId5" Type="http://schemas.openxmlformats.org/officeDocument/2006/relationships/diagramQuickStyle" Target="../diagrams/quickStyle10.xml"/><Relationship Id="rId4" Type="http://schemas.openxmlformats.org/officeDocument/2006/relationships/diagramLayout" Target="../diagrams/layout10.xml"/></Relationships>
</file>

<file path=ppt/slides/_rels/slide9.xml.rels><?xml version="1.0" encoding="UTF-8" standalone="yes"?>
<Relationships xmlns="http://schemas.openxmlformats.org/package/2006/relationships"><Relationship Id="rId8" Type="http://schemas.openxmlformats.org/officeDocument/2006/relationships/diagramLayout" Target="../diagrams/layout12.xml"/><Relationship Id="rId3" Type="http://schemas.openxmlformats.org/officeDocument/2006/relationships/diagramLayout" Target="../diagrams/layout11.xml"/><Relationship Id="rId7" Type="http://schemas.openxmlformats.org/officeDocument/2006/relationships/diagramData" Target="../diagrams/data12.xml"/><Relationship Id="rId2" Type="http://schemas.openxmlformats.org/officeDocument/2006/relationships/diagramData" Target="../diagrams/data11.xml"/><Relationship Id="rId1" Type="http://schemas.openxmlformats.org/officeDocument/2006/relationships/slideLayout" Target="../slideLayouts/slideLayout2.xml"/><Relationship Id="rId6" Type="http://schemas.openxmlformats.org/officeDocument/2006/relationships/image" Target="../media/image15.png"/><Relationship Id="rId5" Type="http://schemas.openxmlformats.org/officeDocument/2006/relationships/diagramColors" Target="../diagrams/colors11.xml"/><Relationship Id="rId10" Type="http://schemas.openxmlformats.org/officeDocument/2006/relationships/diagramColors" Target="../diagrams/colors12.xml"/><Relationship Id="rId4" Type="http://schemas.openxmlformats.org/officeDocument/2006/relationships/diagramQuickStyle" Target="../diagrams/quickStyle11.xml"/><Relationship Id="rId9" Type="http://schemas.openxmlformats.org/officeDocument/2006/relationships/diagramQuickStyle" Target="../diagrams/quickStyle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normAutofit fontScale="90000"/>
          </a:bodyPr>
          <a:lstStyle/>
          <a:p>
            <a:r>
              <a:rPr dirty="0" smtClean="0">
                <a:latin typeface="黑体" pitchFamily="49" charset="-122"/>
                <a:ea typeface="黑体" pitchFamily="49" charset="-122"/>
              </a:rPr>
              <a:t>第九章  零件设定与分析工具</a:t>
            </a:r>
            <a:endParaRPr lang="zh-CN" altLang="en-US" dirty="0"/>
          </a:p>
        </p:txBody>
      </p:sp>
      <p:sp>
        <p:nvSpPr>
          <p:cNvPr id="3" name="副标题 2"/>
          <p:cNvSpPr>
            <a:spLocks noGrp="1"/>
          </p:cNvSpPr>
          <p:nvPr>
            <p:ph type="subTitle" idx="1"/>
          </p:nvPr>
        </p:nvSpPr>
        <p:spPr>
          <a:xfrm>
            <a:off x="1521733" y="2759581"/>
            <a:ext cx="6100534" cy="3312625"/>
          </a:xfrm>
        </p:spPr>
        <p:txBody>
          <a:bodyPr>
            <a:normAutofit fontScale="92500" lnSpcReduction="20000"/>
          </a:bodyPr>
          <a:lstStyle/>
          <a:p>
            <a:pPr algn="l"/>
            <a:r>
              <a:rPr dirty="0" smtClean="0"/>
              <a:t>         本章内容包括：</a:t>
            </a:r>
            <a:endParaRPr lang="en-US" dirty="0" smtClean="0"/>
          </a:p>
          <a:p>
            <a:pPr algn="l"/>
            <a:r>
              <a:rPr dirty="0" smtClean="0"/>
              <a:t>                        ▲设定单位</a:t>
            </a:r>
          </a:p>
          <a:p>
            <a:r>
              <a:rPr lang="en-US" dirty="0" smtClean="0"/>
              <a:t>                   </a:t>
            </a:r>
            <a:r>
              <a:rPr dirty="0" smtClean="0"/>
              <a:t>▲设定密度和材质</a:t>
            </a:r>
            <a:endParaRPr lang="en-US" dirty="0" smtClean="0"/>
          </a:p>
          <a:p>
            <a:r>
              <a:rPr dirty="0" smtClean="0"/>
              <a:t>▲测量</a:t>
            </a:r>
          </a:p>
          <a:p>
            <a:r>
              <a:rPr lang="en-US" dirty="0" smtClean="0"/>
              <a:t>        </a:t>
            </a:r>
            <a:r>
              <a:rPr dirty="0" smtClean="0"/>
              <a:t>▲模型分析</a:t>
            </a:r>
          </a:p>
          <a:p>
            <a:r>
              <a:rPr lang="en-US" dirty="0" smtClean="0"/>
              <a:t>        </a:t>
            </a:r>
            <a:r>
              <a:rPr dirty="0" smtClean="0"/>
              <a:t>▲曲线分析</a:t>
            </a:r>
          </a:p>
          <a:p>
            <a:r>
              <a:rPr lang="en-US" dirty="0" smtClean="0"/>
              <a:t>        </a:t>
            </a:r>
            <a:r>
              <a:rPr dirty="0" smtClean="0"/>
              <a:t>▲几何分析</a:t>
            </a:r>
            <a:endParaRPr lang="zh-CN" altLang="en-US"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57158" y="357167"/>
            <a:ext cx="8229600" cy="500066"/>
          </a:xfrm>
        </p:spPr>
        <p:txBody>
          <a:bodyPr>
            <a:normAutofit/>
          </a:bodyPr>
          <a:lstStyle/>
          <a:p>
            <a:pPr>
              <a:buNone/>
            </a:pPr>
            <a:r>
              <a:rPr lang="en-US" altLang="zh-CN" sz="2400" dirty="0" smtClean="0"/>
              <a:t>Step2</a:t>
            </a:r>
            <a:r>
              <a:rPr lang="zh-CN" altLang="en-US" sz="2400" dirty="0" smtClean="0"/>
              <a:t>：</a:t>
            </a:r>
            <a:endParaRPr lang="zh-CN" altLang="en-US" sz="2400" dirty="0"/>
          </a:p>
        </p:txBody>
      </p:sp>
      <p:pic>
        <p:nvPicPr>
          <p:cNvPr id="6146" name="Picture 2"/>
          <p:cNvPicPr>
            <a:picLocks noChangeAspect="1" noChangeArrowheads="1"/>
          </p:cNvPicPr>
          <p:nvPr/>
        </p:nvPicPr>
        <p:blipFill>
          <a:blip r:embed="rId2"/>
          <a:srcRect/>
          <a:stretch>
            <a:fillRect/>
          </a:stretch>
        </p:blipFill>
        <p:spPr bwMode="auto">
          <a:xfrm>
            <a:off x="4000496" y="285728"/>
            <a:ext cx="3929090" cy="4943048"/>
          </a:xfrm>
          <a:prstGeom prst="rect">
            <a:avLst/>
          </a:prstGeom>
          <a:noFill/>
          <a:ln w="9525">
            <a:noFill/>
            <a:miter lim="800000"/>
            <a:headEnd/>
            <a:tailEnd/>
          </a:ln>
        </p:spPr>
      </p:pic>
      <p:graphicFrame>
        <p:nvGraphicFramePr>
          <p:cNvPr id="5" name="图示 4"/>
          <p:cNvGraphicFramePr/>
          <p:nvPr/>
        </p:nvGraphicFramePr>
        <p:xfrm>
          <a:off x="1000100" y="1500174"/>
          <a:ext cx="2405058" cy="250033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7" name="TextBox 6"/>
          <p:cNvSpPr txBox="1"/>
          <p:nvPr/>
        </p:nvSpPr>
        <p:spPr>
          <a:xfrm>
            <a:off x="428596" y="5500702"/>
            <a:ext cx="8501122" cy="830997"/>
          </a:xfrm>
          <a:prstGeom prst="rect">
            <a:avLst/>
          </a:prstGeom>
          <a:noFill/>
        </p:spPr>
        <p:txBody>
          <a:bodyPr wrap="square" rtlCol="0">
            <a:spAutoFit/>
          </a:bodyPr>
          <a:lstStyle/>
          <a:p>
            <a:r>
              <a:rPr lang="en-US" altLang="zh-CN" sz="2400" dirty="0" smtClean="0"/>
              <a:t>Step3</a:t>
            </a:r>
            <a:r>
              <a:rPr lang="zh-CN" altLang="en-US" sz="2400" dirty="0" smtClean="0"/>
              <a:t>：</a:t>
            </a:r>
            <a:r>
              <a:rPr lang="zh-CN" altLang="en-US" sz="2400" dirty="0" smtClean="0"/>
              <a:t>如果要编辑已有材料，可以在该材料名称上双击，自动进入</a:t>
            </a:r>
            <a:r>
              <a:rPr lang="en-US" altLang="zh-CN" sz="2400" dirty="0" smtClean="0"/>
              <a:t>【</a:t>
            </a:r>
            <a:r>
              <a:rPr lang="zh-CN" altLang="en-US" sz="2400" dirty="0" smtClean="0"/>
              <a:t>模型中的材料</a:t>
            </a:r>
            <a:r>
              <a:rPr lang="en-US" altLang="zh-CN" sz="2400" dirty="0" smtClean="0"/>
              <a:t>】</a:t>
            </a:r>
            <a:r>
              <a:rPr lang="zh-CN" altLang="en-US" sz="2400" dirty="0" smtClean="0"/>
              <a:t>列表中。</a:t>
            </a:r>
            <a:endParaRPr lang="zh-CN" altLang="en-US" sz="2400"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14282" y="285729"/>
            <a:ext cx="8229600" cy="1785950"/>
          </a:xfrm>
        </p:spPr>
        <p:txBody>
          <a:bodyPr/>
          <a:lstStyle/>
          <a:p>
            <a:pPr>
              <a:buNone/>
            </a:pPr>
            <a:r>
              <a:rPr lang="en-US" altLang="zh-CN" dirty="0" smtClean="0"/>
              <a:t>9.2  </a:t>
            </a:r>
            <a:r>
              <a:rPr lang="zh-CN" altLang="en-US" dirty="0" smtClean="0"/>
              <a:t>分析工具</a:t>
            </a:r>
            <a:endParaRPr lang="en-US" altLang="zh-CN" dirty="0" smtClean="0"/>
          </a:p>
          <a:p>
            <a:pPr>
              <a:buNone/>
            </a:pPr>
            <a:r>
              <a:rPr lang="zh-CN" altLang="en-US" sz="2400" dirty="0" smtClean="0"/>
              <a:t>          当</a:t>
            </a:r>
            <a:r>
              <a:rPr lang="zh-CN" altLang="en-US" sz="2400" dirty="0" smtClean="0"/>
              <a:t>用户完成三维零件的设计或者零件装配后，可以</a:t>
            </a:r>
            <a:r>
              <a:rPr lang="zh-CN" altLang="en-US" sz="2400" dirty="0" smtClean="0"/>
              <a:t>利用提供</a:t>
            </a:r>
            <a:r>
              <a:rPr lang="zh-CN" altLang="en-US" sz="2400" dirty="0" smtClean="0"/>
              <a:t>的分析工具对零件或者装配体的特性进行各种分析，如模型分析、曲线分析以及曲面分析等。</a:t>
            </a:r>
            <a:endParaRPr lang="en-US" altLang="zh-CN" sz="2400" dirty="0" smtClean="0"/>
          </a:p>
          <a:p>
            <a:pPr>
              <a:buNone/>
            </a:pPr>
            <a:endParaRPr lang="zh-CN" altLang="en-US" dirty="0"/>
          </a:p>
        </p:txBody>
      </p:sp>
      <p:pic>
        <p:nvPicPr>
          <p:cNvPr id="7170" name="Picture 2"/>
          <p:cNvPicPr>
            <a:picLocks noChangeAspect="1" noChangeArrowheads="1"/>
          </p:cNvPicPr>
          <p:nvPr/>
        </p:nvPicPr>
        <p:blipFill>
          <a:blip r:embed="rId2"/>
          <a:srcRect/>
          <a:stretch>
            <a:fillRect/>
          </a:stretch>
        </p:blipFill>
        <p:spPr bwMode="auto">
          <a:xfrm>
            <a:off x="357158" y="2214554"/>
            <a:ext cx="8347351" cy="1331916"/>
          </a:xfrm>
          <a:prstGeom prst="rect">
            <a:avLst/>
          </a:prstGeom>
          <a:noFill/>
          <a:ln w="9525">
            <a:noFill/>
            <a:miter lim="800000"/>
            <a:headEnd/>
            <a:tailEnd/>
          </a:ln>
        </p:spPr>
      </p:pic>
      <p:sp>
        <p:nvSpPr>
          <p:cNvPr id="5" name="圆角矩形标注 4"/>
          <p:cNvSpPr/>
          <p:nvPr/>
        </p:nvSpPr>
        <p:spPr>
          <a:xfrm>
            <a:off x="5143504" y="4071941"/>
            <a:ext cx="2260186" cy="382071"/>
          </a:xfrm>
          <a:prstGeom prst="wedgeRoundRectCallout">
            <a:avLst>
              <a:gd name="adj1" fmla="val -72383"/>
              <a:gd name="adj2" fmla="val -145946"/>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a:t>
            </a:r>
            <a:r>
              <a:rPr lang="zh-CN" altLang="en-US" dirty="0" smtClean="0"/>
              <a:t>分析</a:t>
            </a:r>
            <a:r>
              <a:rPr lang="en-US" altLang="zh-CN" dirty="0" smtClean="0"/>
              <a:t>】</a:t>
            </a:r>
            <a:r>
              <a:rPr lang="zh-CN" altLang="en-US" dirty="0" smtClean="0"/>
              <a:t>功能面板</a:t>
            </a:r>
            <a:endParaRPr lang="zh-CN" altLang="en-US" dirty="0"/>
          </a:p>
        </p:txBody>
      </p:sp>
      <p:sp>
        <p:nvSpPr>
          <p:cNvPr id="9" name="TextBox 8"/>
          <p:cNvSpPr txBox="1"/>
          <p:nvPr/>
        </p:nvSpPr>
        <p:spPr>
          <a:xfrm>
            <a:off x="357158" y="4643446"/>
            <a:ext cx="8501122" cy="1631216"/>
          </a:xfrm>
          <a:prstGeom prst="rect">
            <a:avLst/>
          </a:prstGeom>
          <a:noFill/>
        </p:spPr>
        <p:txBody>
          <a:bodyPr wrap="square" rtlCol="0">
            <a:spAutoFit/>
          </a:bodyPr>
          <a:lstStyle/>
          <a:p>
            <a:r>
              <a:rPr lang="en-US" altLang="zh-CN" sz="2800" dirty="0" smtClean="0"/>
              <a:t>9.2.1  </a:t>
            </a:r>
            <a:r>
              <a:rPr lang="zh-CN" altLang="en-US" sz="2800" dirty="0" smtClean="0"/>
              <a:t>测量</a:t>
            </a:r>
            <a:endParaRPr lang="en-US" altLang="zh-CN" sz="2800" dirty="0" smtClean="0"/>
          </a:p>
          <a:p>
            <a:r>
              <a:rPr lang="zh-CN" altLang="en-US" sz="2400" dirty="0" smtClean="0"/>
              <a:t>           选择</a:t>
            </a:r>
            <a:r>
              <a:rPr lang="en-US" altLang="zh-CN" sz="2400" dirty="0" smtClean="0"/>
              <a:t>【</a:t>
            </a:r>
            <a:r>
              <a:rPr lang="zh-CN" altLang="en-US" sz="2400" dirty="0" smtClean="0"/>
              <a:t>测量</a:t>
            </a:r>
            <a:r>
              <a:rPr lang="en-US" altLang="zh-CN" sz="2400" dirty="0" smtClean="0"/>
              <a:t>】</a:t>
            </a:r>
            <a:r>
              <a:rPr lang="zh-CN" altLang="en-US" sz="2400" dirty="0" smtClean="0"/>
              <a:t>操控板中的命令可以测量零件或者装配体模型的曲线长度、距离、角度以及面积（区域）等几何形体特性。</a:t>
            </a:r>
            <a:endParaRPr lang="zh-CN" altLang="en-US" sz="2400"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p:cNvPicPr>
            <a:picLocks noChangeAspect="1" noChangeArrowheads="1"/>
          </p:cNvPicPr>
          <p:nvPr/>
        </p:nvPicPr>
        <p:blipFill>
          <a:blip r:embed="rId2"/>
          <a:srcRect/>
          <a:stretch>
            <a:fillRect/>
          </a:stretch>
        </p:blipFill>
        <p:spPr bwMode="auto">
          <a:xfrm>
            <a:off x="4571999" y="285727"/>
            <a:ext cx="3500463" cy="3286149"/>
          </a:xfrm>
          <a:prstGeom prst="rect">
            <a:avLst/>
          </a:prstGeom>
          <a:noFill/>
          <a:ln w="9525">
            <a:noFill/>
            <a:miter lim="800000"/>
            <a:headEnd/>
            <a:tailEnd/>
          </a:ln>
        </p:spPr>
      </p:pic>
      <p:graphicFrame>
        <p:nvGraphicFramePr>
          <p:cNvPr id="6" name="图示 5"/>
          <p:cNvGraphicFramePr/>
          <p:nvPr/>
        </p:nvGraphicFramePr>
        <p:xfrm>
          <a:off x="2143108" y="1428736"/>
          <a:ext cx="1928826" cy="138905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7" name="TextBox 6"/>
          <p:cNvSpPr txBox="1"/>
          <p:nvPr/>
        </p:nvSpPr>
        <p:spPr>
          <a:xfrm>
            <a:off x="428596" y="3786190"/>
            <a:ext cx="3786214" cy="461665"/>
          </a:xfrm>
          <a:prstGeom prst="rect">
            <a:avLst/>
          </a:prstGeom>
          <a:noFill/>
        </p:spPr>
        <p:txBody>
          <a:bodyPr wrap="square" rtlCol="0">
            <a:spAutoFit/>
          </a:bodyPr>
          <a:lstStyle/>
          <a:p>
            <a:r>
              <a:rPr lang="en-US" altLang="zh-CN" sz="2400" dirty="0" smtClean="0"/>
              <a:t>Step1</a:t>
            </a:r>
            <a:r>
              <a:rPr lang="zh-CN" altLang="en-US" sz="2400" dirty="0" smtClean="0"/>
              <a:t>：</a:t>
            </a:r>
            <a:endParaRPr lang="zh-CN" altLang="en-US" sz="2400" dirty="0"/>
          </a:p>
        </p:txBody>
      </p:sp>
      <p:pic>
        <p:nvPicPr>
          <p:cNvPr id="8195" name="Picture 3"/>
          <p:cNvPicPr>
            <a:picLocks noChangeAspect="1" noChangeArrowheads="1"/>
          </p:cNvPicPr>
          <p:nvPr/>
        </p:nvPicPr>
        <p:blipFill>
          <a:blip r:embed="rId2"/>
          <a:srcRect/>
          <a:stretch>
            <a:fillRect/>
          </a:stretch>
        </p:blipFill>
        <p:spPr bwMode="auto">
          <a:xfrm>
            <a:off x="4643438" y="3714752"/>
            <a:ext cx="3322698" cy="2857519"/>
          </a:xfrm>
          <a:prstGeom prst="rect">
            <a:avLst/>
          </a:prstGeom>
          <a:noFill/>
          <a:ln w="9525">
            <a:noFill/>
            <a:miter lim="800000"/>
            <a:headEnd/>
            <a:tailEnd/>
          </a:ln>
        </p:spPr>
      </p:pic>
      <p:graphicFrame>
        <p:nvGraphicFramePr>
          <p:cNvPr id="9" name="图示 8"/>
          <p:cNvGraphicFramePr/>
          <p:nvPr/>
        </p:nvGraphicFramePr>
        <p:xfrm>
          <a:off x="2143108" y="4500570"/>
          <a:ext cx="2119306" cy="1317620"/>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57158" y="357167"/>
            <a:ext cx="8229600" cy="571504"/>
          </a:xfrm>
        </p:spPr>
        <p:txBody>
          <a:bodyPr>
            <a:normAutofit/>
          </a:bodyPr>
          <a:lstStyle/>
          <a:p>
            <a:pPr>
              <a:buNone/>
            </a:pPr>
            <a:r>
              <a:rPr lang="en-US" altLang="zh-CN" sz="2400" dirty="0" smtClean="0"/>
              <a:t>Step2</a:t>
            </a:r>
            <a:r>
              <a:rPr lang="zh-CN" altLang="en-US" sz="2400" dirty="0" smtClean="0"/>
              <a:t>：</a:t>
            </a:r>
            <a:endParaRPr lang="zh-CN" altLang="en-US" sz="2400" dirty="0"/>
          </a:p>
        </p:txBody>
      </p:sp>
      <p:pic>
        <p:nvPicPr>
          <p:cNvPr id="9218" name="Picture 2"/>
          <p:cNvPicPr>
            <a:picLocks noChangeAspect="1" noChangeArrowheads="1"/>
          </p:cNvPicPr>
          <p:nvPr/>
        </p:nvPicPr>
        <p:blipFill>
          <a:blip r:embed="rId2"/>
          <a:srcRect/>
          <a:stretch>
            <a:fillRect/>
          </a:stretch>
        </p:blipFill>
        <p:spPr bwMode="auto">
          <a:xfrm>
            <a:off x="4714876" y="214290"/>
            <a:ext cx="3258586" cy="3364557"/>
          </a:xfrm>
          <a:prstGeom prst="rect">
            <a:avLst/>
          </a:prstGeom>
          <a:noFill/>
          <a:ln w="9525">
            <a:noFill/>
            <a:miter lim="800000"/>
            <a:headEnd/>
            <a:tailEnd/>
          </a:ln>
        </p:spPr>
      </p:pic>
      <p:graphicFrame>
        <p:nvGraphicFramePr>
          <p:cNvPr id="5" name="图示 4"/>
          <p:cNvGraphicFramePr/>
          <p:nvPr/>
        </p:nvGraphicFramePr>
        <p:xfrm>
          <a:off x="1928794" y="1000108"/>
          <a:ext cx="1976430" cy="160337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9219" name="Picture 3"/>
          <p:cNvPicPr>
            <a:picLocks noChangeAspect="1" noChangeArrowheads="1"/>
          </p:cNvPicPr>
          <p:nvPr/>
        </p:nvPicPr>
        <p:blipFill>
          <a:blip r:embed="rId7"/>
          <a:srcRect/>
          <a:stretch>
            <a:fillRect/>
          </a:stretch>
        </p:blipFill>
        <p:spPr bwMode="auto">
          <a:xfrm>
            <a:off x="5072066" y="4214818"/>
            <a:ext cx="2813198" cy="1646242"/>
          </a:xfrm>
          <a:prstGeom prst="rect">
            <a:avLst/>
          </a:prstGeom>
          <a:noFill/>
          <a:ln w="9525">
            <a:noFill/>
            <a:miter lim="800000"/>
            <a:headEnd/>
            <a:tailEnd/>
          </a:ln>
        </p:spPr>
      </p:pic>
      <p:graphicFrame>
        <p:nvGraphicFramePr>
          <p:cNvPr id="7" name="图示 6"/>
          <p:cNvGraphicFramePr/>
          <p:nvPr/>
        </p:nvGraphicFramePr>
        <p:xfrm>
          <a:off x="1785918" y="4500570"/>
          <a:ext cx="2476496" cy="1317620"/>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14282" y="357167"/>
            <a:ext cx="8229600" cy="1857388"/>
          </a:xfrm>
        </p:spPr>
        <p:txBody>
          <a:bodyPr>
            <a:normAutofit/>
          </a:bodyPr>
          <a:lstStyle/>
          <a:p>
            <a:pPr>
              <a:buNone/>
            </a:pPr>
            <a:r>
              <a:rPr lang="zh-CN" altLang="en-US" sz="2400" dirty="0" smtClean="0"/>
              <a:t>            下面</a:t>
            </a:r>
            <a:r>
              <a:rPr lang="zh-CN" altLang="en-US" sz="2400" dirty="0" smtClean="0"/>
              <a:t>通过实例操作来讲解测量的过程和方法，</a:t>
            </a:r>
            <a:r>
              <a:rPr lang="zh-CN" altLang="en-US" sz="2400" dirty="0" smtClean="0"/>
              <a:t>以下</a:t>
            </a:r>
            <a:endParaRPr lang="en-US" altLang="zh-CN" sz="2400" dirty="0" smtClean="0"/>
          </a:p>
          <a:p>
            <a:pPr>
              <a:buNone/>
            </a:pPr>
            <a:r>
              <a:rPr lang="zh-CN" altLang="en-US" sz="2400" dirty="0" smtClean="0"/>
              <a:t>是</a:t>
            </a:r>
            <a:r>
              <a:rPr lang="zh-CN" altLang="en-US" sz="2400" dirty="0" smtClean="0"/>
              <a:t>该实例的具体操作</a:t>
            </a:r>
            <a:r>
              <a:rPr lang="zh-CN" altLang="en-US" sz="2400" dirty="0" smtClean="0"/>
              <a:t>步骤：</a:t>
            </a:r>
            <a:endParaRPr lang="en-US" altLang="zh-CN" sz="2400" dirty="0" smtClean="0"/>
          </a:p>
          <a:p>
            <a:pPr>
              <a:buNone/>
            </a:pPr>
            <a:r>
              <a:rPr lang="zh-CN" altLang="en-US" sz="2400" dirty="0" smtClean="0"/>
              <a:t>（</a:t>
            </a:r>
            <a:r>
              <a:rPr lang="en-US" altLang="zh-CN" sz="2400" dirty="0" smtClean="0"/>
              <a:t>1</a:t>
            </a:r>
            <a:r>
              <a:rPr lang="zh-CN" altLang="en-US" sz="2400" dirty="0" smtClean="0"/>
              <a:t>）</a:t>
            </a:r>
            <a:r>
              <a:rPr lang="zh-CN" altLang="en-US" sz="2400" dirty="0" smtClean="0"/>
              <a:t>启动</a:t>
            </a:r>
            <a:r>
              <a:rPr lang="en-US" sz="2400" dirty="0" err="1" smtClean="0"/>
              <a:t>Creo</a:t>
            </a:r>
            <a:r>
              <a:rPr lang="en-US" sz="2400" dirty="0" smtClean="0"/>
              <a:t> Parametric</a:t>
            </a:r>
            <a:r>
              <a:rPr lang="zh-CN" altLang="en-US" sz="2400" dirty="0" smtClean="0"/>
              <a:t>。</a:t>
            </a:r>
            <a:endParaRPr lang="en-US" altLang="zh-CN" sz="2400" dirty="0" smtClean="0"/>
          </a:p>
          <a:p>
            <a:pPr>
              <a:buNone/>
            </a:pPr>
            <a:r>
              <a:rPr lang="zh-CN" altLang="en-US" sz="2400" dirty="0" smtClean="0"/>
              <a:t>（</a:t>
            </a:r>
            <a:r>
              <a:rPr lang="en-US" altLang="zh-CN" sz="2400" dirty="0" smtClean="0"/>
              <a:t>2</a:t>
            </a:r>
            <a:r>
              <a:rPr lang="zh-CN" altLang="en-US" sz="2400" dirty="0" smtClean="0"/>
              <a:t>）</a:t>
            </a:r>
            <a:r>
              <a:rPr lang="zh-CN" altLang="en-US" sz="2400" dirty="0" smtClean="0"/>
              <a:t>打开本书自带文件</a:t>
            </a:r>
            <a:r>
              <a:rPr lang="en-US" sz="2400" dirty="0" smtClean="0"/>
              <a:t>measure.prt</a:t>
            </a:r>
            <a:r>
              <a:rPr lang="zh-CN" altLang="en-US" sz="2400" dirty="0" smtClean="0"/>
              <a:t>。</a:t>
            </a:r>
            <a:endParaRPr lang="zh-CN" altLang="en-US" sz="2400" dirty="0"/>
          </a:p>
        </p:txBody>
      </p:sp>
      <p:pic>
        <p:nvPicPr>
          <p:cNvPr id="10242" name="Picture 2"/>
          <p:cNvPicPr>
            <a:picLocks noChangeAspect="1" noChangeArrowheads="1"/>
          </p:cNvPicPr>
          <p:nvPr/>
        </p:nvPicPr>
        <p:blipFill>
          <a:blip r:embed="rId2"/>
          <a:srcRect/>
          <a:stretch>
            <a:fillRect/>
          </a:stretch>
        </p:blipFill>
        <p:spPr bwMode="auto">
          <a:xfrm>
            <a:off x="3428992" y="2428868"/>
            <a:ext cx="4783651" cy="3378212"/>
          </a:xfrm>
          <a:prstGeom prst="rect">
            <a:avLst/>
          </a:prstGeom>
          <a:noFill/>
          <a:ln w="9525">
            <a:noFill/>
            <a:miter lim="800000"/>
            <a:headEnd/>
            <a:tailEnd/>
          </a:ln>
        </p:spPr>
      </p:pic>
      <p:sp>
        <p:nvSpPr>
          <p:cNvPr id="5" name="圆角矩形标注 4"/>
          <p:cNvSpPr/>
          <p:nvPr/>
        </p:nvSpPr>
        <p:spPr>
          <a:xfrm>
            <a:off x="1214414" y="2857496"/>
            <a:ext cx="1143008" cy="857256"/>
          </a:xfrm>
          <a:prstGeom prst="wedgeRoundRectCallout">
            <a:avLst>
              <a:gd name="adj1" fmla="val 152069"/>
              <a:gd name="adj2" fmla="val 76263"/>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打开文件的几何模型</a:t>
            </a:r>
            <a:endParaRPr lang="zh-CN" altLang="en-US"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85720" y="285729"/>
            <a:ext cx="8229600" cy="571504"/>
          </a:xfrm>
        </p:spPr>
        <p:txBody>
          <a:bodyPr>
            <a:normAutofit/>
          </a:bodyPr>
          <a:lstStyle/>
          <a:p>
            <a:pPr>
              <a:buNone/>
            </a:pPr>
            <a:r>
              <a:rPr lang="zh-CN" altLang="en-US" sz="2400" dirty="0" smtClean="0"/>
              <a:t>（</a:t>
            </a:r>
            <a:r>
              <a:rPr lang="en-US" altLang="zh-CN" sz="2400" dirty="0" smtClean="0"/>
              <a:t>3</a:t>
            </a:r>
            <a:r>
              <a:rPr lang="zh-CN" altLang="en-US" sz="2400" dirty="0" smtClean="0"/>
              <a:t>）</a:t>
            </a:r>
            <a:r>
              <a:rPr lang="zh-CN" altLang="en-US" sz="2400" dirty="0" smtClean="0"/>
              <a:t>测量曲线长度</a:t>
            </a:r>
            <a:r>
              <a:rPr lang="zh-CN" altLang="en-US" sz="2400" dirty="0" smtClean="0"/>
              <a:t>。</a:t>
            </a:r>
            <a:endParaRPr lang="en-US" altLang="zh-CN" sz="2400" dirty="0" smtClean="0"/>
          </a:p>
          <a:p>
            <a:pPr>
              <a:buNone/>
            </a:pPr>
            <a:endParaRPr lang="zh-CN" altLang="en-US" sz="2400" dirty="0"/>
          </a:p>
        </p:txBody>
      </p:sp>
      <p:pic>
        <p:nvPicPr>
          <p:cNvPr id="11266" name="Picture 2"/>
          <p:cNvPicPr>
            <a:picLocks noChangeAspect="1" noChangeArrowheads="1"/>
          </p:cNvPicPr>
          <p:nvPr/>
        </p:nvPicPr>
        <p:blipFill>
          <a:blip r:embed="rId2"/>
          <a:srcRect/>
          <a:stretch>
            <a:fillRect/>
          </a:stretch>
        </p:blipFill>
        <p:spPr bwMode="auto">
          <a:xfrm>
            <a:off x="1714480" y="2071678"/>
            <a:ext cx="5526646" cy="3357586"/>
          </a:xfrm>
          <a:prstGeom prst="rect">
            <a:avLst/>
          </a:prstGeom>
          <a:noFill/>
          <a:ln w="9525">
            <a:noFill/>
            <a:miter lim="800000"/>
            <a:headEnd/>
            <a:tailEnd/>
          </a:ln>
        </p:spPr>
      </p:pic>
      <p:graphicFrame>
        <p:nvGraphicFramePr>
          <p:cNvPr id="5" name="图示 4"/>
          <p:cNvGraphicFramePr/>
          <p:nvPr/>
        </p:nvGraphicFramePr>
        <p:xfrm>
          <a:off x="3071802" y="785794"/>
          <a:ext cx="2428892" cy="100013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6" name="圆角矩形标注 5"/>
          <p:cNvSpPr/>
          <p:nvPr/>
        </p:nvSpPr>
        <p:spPr>
          <a:xfrm>
            <a:off x="3643306" y="5857892"/>
            <a:ext cx="1857388" cy="500066"/>
          </a:xfrm>
          <a:prstGeom prst="wedgeRoundRectCallout">
            <a:avLst>
              <a:gd name="adj1" fmla="val 49836"/>
              <a:gd name="adj2" fmla="val -185240"/>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单击欲测量曲线</a:t>
            </a:r>
            <a:endParaRPr lang="zh-CN" altLang="en-US" dirty="0"/>
          </a:p>
        </p:txBody>
      </p:sp>
      <p:cxnSp>
        <p:nvCxnSpPr>
          <p:cNvPr id="13" name="直接箭头连接符 12"/>
          <p:cNvCxnSpPr/>
          <p:nvPr/>
        </p:nvCxnSpPr>
        <p:spPr>
          <a:xfrm flipV="1">
            <a:off x="1500166" y="3700458"/>
            <a:ext cx="2343160" cy="14294"/>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16" name="TextBox 15"/>
          <p:cNvSpPr txBox="1"/>
          <p:nvPr/>
        </p:nvSpPr>
        <p:spPr>
          <a:xfrm>
            <a:off x="357158" y="3500438"/>
            <a:ext cx="1285884" cy="369332"/>
          </a:xfrm>
          <a:prstGeom prst="rect">
            <a:avLst/>
          </a:prstGeom>
          <a:noFill/>
        </p:spPr>
        <p:txBody>
          <a:bodyPr wrap="square" rtlCol="0">
            <a:spAutoFit/>
          </a:bodyPr>
          <a:lstStyle/>
          <a:p>
            <a:r>
              <a:rPr lang="zh-CN" altLang="en-US" dirty="0" smtClean="0"/>
              <a:t>单击此边</a:t>
            </a:r>
            <a:endParaRPr lang="zh-CN" altLang="en-US"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14282" y="428604"/>
            <a:ext cx="5572164" cy="461665"/>
          </a:xfrm>
          <a:prstGeom prst="rect">
            <a:avLst/>
          </a:prstGeom>
          <a:noFill/>
        </p:spPr>
        <p:txBody>
          <a:bodyPr wrap="square" rtlCol="0">
            <a:spAutoFit/>
          </a:bodyPr>
          <a:lstStyle/>
          <a:p>
            <a:r>
              <a:rPr lang="zh-CN" altLang="en-US" sz="2400" dirty="0" smtClean="0"/>
              <a:t>（</a:t>
            </a:r>
            <a:r>
              <a:rPr lang="en-US" altLang="zh-CN" sz="2400" dirty="0" smtClean="0"/>
              <a:t>4</a:t>
            </a:r>
            <a:r>
              <a:rPr lang="zh-CN" altLang="en-US" sz="2400" dirty="0" smtClean="0"/>
              <a:t>）</a:t>
            </a:r>
            <a:r>
              <a:rPr lang="zh-CN" altLang="en-US" sz="2400" dirty="0" smtClean="0"/>
              <a:t>测量距离。</a:t>
            </a:r>
            <a:endParaRPr lang="zh-CN" altLang="en-US" sz="2400" dirty="0"/>
          </a:p>
        </p:txBody>
      </p:sp>
      <p:pic>
        <p:nvPicPr>
          <p:cNvPr id="12290" name="Picture 2"/>
          <p:cNvPicPr>
            <a:picLocks noChangeAspect="1" noChangeArrowheads="1"/>
          </p:cNvPicPr>
          <p:nvPr/>
        </p:nvPicPr>
        <p:blipFill>
          <a:blip r:embed="rId2"/>
          <a:srcRect/>
          <a:stretch>
            <a:fillRect/>
          </a:stretch>
        </p:blipFill>
        <p:spPr bwMode="auto">
          <a:xfrm>
            <a:off x="2285984" y="1857364"/>
            <a:ext cx="5170226" cy="3073412"/>
          </a:xfrm>
          <a:prstGeom prst="rect">
            <a:avLst/>
          </a:prstGeom>
          <a:noFill/>
          <a:ln w="9525">
            <a:noFill/>
            <a:miter lim="800000"/>
            <a:headEnd/>
            <a:tailEnd/>
          </a:ln>
        </p:spPr>
      </p:pic>
      <p:cxnSp>
        <p:nvCxnSpPr>
          <p:cNvPr id="7" name="直接箭头连接符 6"/>
          <p:cNvCxnSpPr/>
          <p:nvPr/>
        </p:nvCxnSpPr>
        <p:spPr>
          <a:xfrm rot="5400000">
            <a:off x="2320909" y="2893215"/>
            <a:ext cx="1929620" cy="794"/>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0" name="直接箭头连接符 9"/>
          <p:cNvCxnSpPr/>
          <p:nvPr/>
        </p:nvCxnSpPr>
        <p:spPr>
          <a:xfrm rot="5400000">
            <a:off x="4643041" y="2214951"/>
            <a:ext cx="1572430"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13" name="TextBox 12"/>
          <p:cNvSpPr txBox="1"/>
          <p:nvPr/>
        </p:nvSpPr>
        <p:spPr>
          <a:xfrm>
            <a:off x="2285984" y="1500174"/>
            <a:ext cx="1643074" cy="646331"/>
          </a:xfrm>
          <a:prstGeom prst="rect">
            <a:avLst/>
          </a:prstGeom>
          <a:noFill/>
        </p:spPr>
        <p:txBody>
          <a:bodyPr wrap="square" rtlCol="0">
            <a:spAutoFit/>
          </a:bodyPr>
          <a:lstStyle/>
          <a:p>
            <a:r>
              <a:rPr lang="zh-CN" altLang="en-US" dirty="0" smtClean="0"/>
              <a:t>先单击此平面</a:t>
            </a:r>
          </a:p>
          <a:p>
            <a:endParaRPr lang="zh-CN" altLang="en-US" dirty="0"/>
          </a:p>
        </p:txBody>
      </p:sp>
      <p:sp>
        <p:nvSpPr>
          <p:cNvPr id="14" name="TextBox 13"/>
          <p:cNvSpPr txBox="1"/>
          <p:nvPr/>
        </p:nvSpPr>
        <p:spPr>
          <a:xfrm>
            <a:off x="4429124" y="1071546"/>
            <a:ext cx="1643074" cy="646331"/>
          </a:xfrm>
          <a:prstGeom prst="rect">
            <a:avLst/>
          </a:prstGeom>
          <a:noFill/>
        </p:spPr>
        <p:txBody>
          <a:bodyPr wrap="square" rtlCol="0">
            <a:spAutoFit/>
          </a:bodyPr>
          <a:lstStyle/>
          <a:p>
            <a:r>
              <a:rPr lang="zh-CN" altLang="en-US" dirty="0" smtClean="0"/>
              <a:t>再单击此平面</a:t>
            </a:r>
          </a:p>
          <a:p>
            <a:endParaRPr lang="zh-CN" altLang="en-US" dirty="0"/>
          </a:p>
        </p:txBody>
      </p:sp>
      <p:graphicFrame>
        <p:nvGraphicFramePr>
          <p:cNvPr id="15" name="图示 14"/>
          <p:cNvGraphicFramePr/>
          <p:nvPr/>
        </p:nvGraphicFramePr>
        <p:xfrm>
          <a:off x="642910" y="2357430"/>
          <a:ext cx="1262050" cy="210343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6" name="圆角矩形标注 15"/>
          <p:cNvSpPr/>
          <p:nvPr/>
        </p:nvSpPr>
        <p:spPr>
          <a:xfrm>
            <a:off x="4572000" y="5715016"/>
            <a:ext cx="2928958" cy="357190"/>
          </a:xfrm>
          <a:prstGeom prst="wedgeRoundRectCallout">
            <a:avLst>
              <a:gd name="adj1" fmla="val -64641"/>
              <a:gd name="adj2" fmla="val -267820"/>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选择要测量距离的两个面</a:t>
            </a:r>
            <a:endParaRPr lang="zh-CN" altLang="en-US"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57158" y="714356"/>
            <a:ext cx="8229600" cy="428628"/>
          </a:xfrm>
        </p:spPr>
        <p:txBody>
          <a:bodyPr>
            <a:normAutofit lnSpcReduction="10000"/>
          </a:bodyPr>
          <a:lstStyle/>
          <a:p>
            <a:pPr>
              <a:buNone/>
            </a:pPr>
            <a:r>
              <a:rPr lang="en-US" altLang="zh-CN" sz="2400" dirty="0" smtClean="0"/>
              <a:t>Step5</a:t>
            </a:r>
            <a:r>
              <a:rPr lang="zh-CN" altLang="en-US" sz="2400" dirty="0" smtClean="0"/>
              <a:t>：</a:t>
            </a:r>
            <a:r>
              <a:rPr lang="zh-CN" altLang="en-US" sz="2400" dirty="0" smtClean="0"/>
              <a:t>测量角度。</a:t>
            </a:r>
            <a:endParaRPr lang="zh-CN" altLang="en-US" sz="2400" dirty="0"/>
          </a:p>
        </p:txBody>
      </p:sp>
      <p:pic>
        <p:nvPicPr>
          <p:cNvPr id="13314" name="Picture 2"/>
          <p:cNvPicPr>
            <a:picLocks noChangeAspect="1" noChangeArrowheads="1"/>
          </p:cNvPicPr>
          <p:nvPr/>
        </p:nvPicPr>
        <p:blipFill>
          <a:blip r:embed="rId2"/>
          <a:srcRect/>
          <a:stretch>
            <a:fillRect/>
          </a:stretch>
        </p:blipFill>
        <p:spPr bwMode="auto">
          <a:xfrm>
            <a:off x="4143371" y="1285859"/>
            <a:ext cx="3929091" cy="4490389"/>
          </a:xfrm>
          <a:prstGeom prst="rect">
            <a:avLst/>
          </a:prstGeom>
          <a:noFill/>
          <a:ln w="9525">
            <a:noFill/>
            <a:miter lim="800000"/>
            <a:headEnd/>
            <a:tailEnd/>
          </a:ln>
        </p:spPr>
      </p:pic>
      <p:graphicFrame>
        <p:nvGraphicFramePr>
          <p:cNvPr id="5" name="图示 4"/>
          <p:cNvGraphicFramePr/>
          <p:nvPr/>
        </p:nvGraphicFramePr>
        <p:xfrm>
          <a:off x="785786" y="2857496"/>
          <a:ext cx="2690810" cy="46036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428596" y="357166"/>
            <a:ext cx="5429288" cy="461665"/>
          </a:xfrm>
          <a:prstGeom prst="rect">
            <a:avLst/>
          </a:prstGeom>
          <a:noFill/>
        </p:spPr>
        <p:txBody>
          <a:bodyPr wrap="square" rtlCol="0">
            <a:spAutoFit/>
          </a:bodyPr>
          <a:lstStyle/>
          <a:p>
            <a:r>
              <a:rPr lang="en-US" altLang="zh-CN" sz="2400" dirty="0" smtClean="0"/>
              <a:t>Step6</a:t>
            </a:r>
            <a:r>
              <a:rPr lang="zh-CN" altLang="en-US" sz="2400" dirty="0" smtClean="0"/>
              <a:t>：</a:t>
            </a:r>
            <a:r>
              <a:rPr lang="zh-CN" altLang="en-US" sz="2400" dirty="0" smtClean="0"/>
              <a:t>测量面积。</a:t>
            </a:r>
            <a:endParaRPr lang="zh-CN" altLang="en-US" sz="2400" dirty="0"/>
          </a:p>
        </p:txBody>
      </p:sp>
      <p:pic>
        <p:nvPicPr>
          <p:cNvPr id="14338" name="Picture 2"/>
          <p:cNvPicPr>
            <a:picLocks noChangeAspect="1" noChangeArrowheads="1"/>
          </p:cNvPicPr>
          <p:nvPr/>
        </p:nvPicPr>
        <p:blipFill>
          <a:blip r:embed="rId2"/>
          <a:srcRect/>
          <a:stretch>
            <a:fillRect/>
          </a:stretch>
        </p:blipFill>
        <p:spPr bwMode="auto">
          <a:xfrm>
            <a:off x="4929190" y="428604"/>
            <a:ext cx="2714644" cy="2949243"/>
          </a:xfrm>
          <a:prstGeom prst="rect">
            <a:avLst/>
          </a:prstGeom>
          <a:noFill/>
          <a:ln w="9525">
            <a:noFill/>
            <a:miter lim="800000"/>
            <a:headEnd/>
            <a:tailEnd/>
          </a:ln>
        </p:spPr>
      </p:pic>
      <p:pic>
        <p:nvPicPr>
          <p:cNvPr id="14339" name="Picture 3"/>
          <p:cNvPicPr>
            <a:picLocks noChangeAspect="1" noChangeArrowheads="1"/>
          </p:cNvPicPr>
          <p:nvPr/>
        </p:nvPicPr>
        <p:blipFill>
          <a:blip r:embed="rId3"/>
          <a:srcRect/>
          <a:stretch>
            <a:fillRect/>
          </a:stretch>
        </p:blipFill>
        <p:spPr bwMode="auto">
          <a:xfrm>
            <a:off x="714348" y="3500438"/>
            <a:ext cx="4570087" cy="2751146"/>
          </a:xfrm>
          <a:prstGeom prst="rect">
            <a:avLst/>
          </a:prstGeom>
          <a:noFill/>
          <a:ln w="9525">
            <a:noFill/>
            <a:miter lim="800000"/>
            <a:headEnd/>
            <a:tailEnd/>
          </a:ln>
        </p:spPr>
      </p:pic>
      <p:graphicFrame>
        <p:nvGraphicFramePr>
          <p:cNvPr id="7" name="图示 6"/>
          <p:cNvGraphicFramePr/>
          <p:nvPr/>
        </p:nvGraphicFramePr>
        <p:xfrm>
          <a:off x="1214414" y="1643050"/>
          <a:ext cx="3048000" cy="531802"/>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8" name="圆角矩形标注 7"/>
          <p:cNvSpPr/>
          <p:nvPr/>
        </p:nvSpPr>
        <p:spPr>
          <a:xfrm>
            <a:off x="6000760" y="5214950"/>
            <a:ext cx="2143140" cy="642942"/>
          </a:xfrm>
          <a:prstGeom prst="wedgeRoundRectCallout">
            <a:avLst>
              <a:gd name="adj1" fmla="val -65564"/>
              <a:gd name="adj2" fmla="val -130187"/>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选取欲测量的平面</a:t>
            </a:r>
            <a:endParaRPr lang="zh-CN" altLang="en-US" dirty="0"/>
          </a:p>
        </p:txBody>
      </p:sp>
      <p:cxnSp>
        <p:nvCxnSpPr>
          <p:cNvPr id="10" name="直接箭头连接符 9"/>
          <p:cNvCxnSpPr/>
          <p:nvPr/>
        </p:nvCxnSpPr>
        <p:spPr>
          <a:xfrm rot="5400000">
            <a:off x="964381" y="4250537"/>
            <a:ext cx="1214446"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13" name="TextBox 12"/>
          <p:cNvSpPr txBox="1"/>
          <p:nvPr/>
        </p:nvSpPr>
        <p:spPr>
          <a:xfrm>
            <a:off x="857224" y="3143248"/>
            <a:ext cx="1357322" cy="646331"/>
          </a:xfrm>
          <a:prstGeom prst="rect">
            <a:avLst/>
          </a:prstGeom>
          <a:noFill/>
        </p:spPr>
        <p:txBody>
          <a:bodyPr wrap="square" rtlCol="0">
            <a:spAutoFit/>
          </a:bodyPr>
          <a:lstStyle/>
          <a:p>
            <a:r>
              <a:rPr lang="zh-CN" altLang="en-US" dirty="0" smtClean="0"/>
              <a:t>单击上表面</a:t>
            </a:r>
          </a:p>
          <a:p>
            <a:endParaRPr lang="zh-CN" altLang="en-US"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57158" y="357167"/>
            <a:ext cx="8229600" cy="500066"/>
          </a:xfrm>
        </p:spPr>
        <p:txBody>
          <a:bodyPr>
            <a:normAutofit/>
          </a:bodyPr>
          <a:lstStyle/>
          <a:p>
            <a:pPr>
              <a:buNone/>
            </a:pPr>
            <a:r>
              <a:rPr lang="en-US" altLang="zh-CN" sz="2400" dirty="0" smtClean="0"/>
              <a:t>Step7</a:t>
            </a:r>
            <a:r>
              <a:rPr lang="zh-CN" altLang="en-US" sz="2400" dirty="0" smtClean="0"/>
              <a:t>：</a:t>
            </a:r>
            <a:r>
              <a:rPr lang="zh-CN" altLang="en-US" sz="2400" dirty="0" smtClean="0"/>
              <a:t>测量直径。</a:t>
            </a:r>
            <a:endParaRPr lang="zh-CN" altLang="en-US" sz="2400" dirty="0"/>
          </a:p>
        </p:txBody>
      </p:sp>
      <p:pic>
        <p:nvPicPr>
          <p:cNvPr id="15362" name="Picture 2"/>
          <p:cNvPicPr>
            <a:picLocks noChangeAspect="1" noChangeArrowheads="1"/>
          </p:cNvPicPr>
          <p:nvPr/>
        </p:nvPicPr>
        <p:blipFill>
          <a:blip r:embed="rId2"/>
          <a:srcRect/>
          <a:stretch>
            <a:fillRect/>
          </a:stretch>
        </p:blipFill>
        <p:spPr bwMode="auto">
          <a:xfrm>
            <a:off x="5012700" y="285728"/>
            <a:ext cx="3049473" cy="3286148"/>
          </a:xfrm>
          <a:prstGeom prst="rect">
            <a:avLst/>
          </a:prstGeom>
          <a:noFill/>
          <a:ln w="9525">
            <a:noFill/>
            <a:miter lim="800000"/>
            <a:headEnd/>
            <a:tailEnd/>
          </a:ln>
        </p:spPr>
      </p:pic>
      <p:graphicFrame>
        <p:nvGraphicFramePr>
          <p:cNvPr id="5" name="图示 4"/>
          <p:cNvGraphicFramePr/>
          <p:nvPr/>
        </p:nvGraphicFramePr>
        <p:xfrm>
          <a:off x="1643042" y="1428736"/>
          <a:ext cx="2286016" cy="60324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15363" name="Picture 3"/>
          <p:cNvPicPr>
            <a:picLocks noChangeAspect="1" noChangeArrowheads="1"/>
          </p:cNvPicPr>
          <p:nvPr/>
        </p:nvPicPr>
        <p:blipFill>
          <a:blip r:embed="rId7"/>
          <a:srcRect/>
          <a:stretch>
            <a:fillRect/>
          </a:stretch>
        </p:blipFill>
        <p:spPr bwMode="auto">
          <a:xfrm>
            <a:off x="428596" y="3786190"/>
            <a:ext cx="5107673" cy="2733684"/>
          </a:xfrm>
          <a:prstGeom prst="rect">
            <a:avLst/>
          </a:prstGeom>
          <a:noFill/>
          <a:ln w="9525">
            <a:noFill/>
            <a:miter lim="800000"/>
            <a:headEnd/>
            <a:tailEnd/>
          </a:ln>
        </p:spPr>
      </p:pic>
      <p:cxnSp>
        <p:nvCxnSpPr>
          <p:cNvPr id="8" name="直接箭头连接符 7"/>
          <p:cNvCxnSpPr/>
          <p:nvPr/>
        </p:nvCxnSpPr>
        <p:spPr>
          <a:xfrm rot="16200000" flipH="1">
            <a:off x="1857356" y="3786190"/>
            <a:ext cx="2071702" cy="1928826"/>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12" name="TextBox 11"/>
          <p:cNvSpPr txBox="1"/>
          <p:nvPr/>
        </p:nvSpPr>
        <p:spPr>
          <a:xfrm>
            <a:off x="928662" y="3286124"/>
            <a:ext cx="1928826" cy="646331"/>
          </a:xfrm>
          <a:prstGeom prst="rect">
            <a:avLst/>
          </a:prstGeom>
          <a:noFill/>
        </p:spPr>
        <p:txBody>
          <a:bodyPr wrap="square" rtlCol="0">
            <a:spAutoFit/>
          </a:bodyPr>
          <a:lstStyle/>
          <a:p>
            <a:r>
              <a:rPr lang="zh-CN" altLang="en-US" dirty="0" smtClean="0"/>
              <a:t>单击圆柱孔特征</a:t>
            </a:r>
          </a:p>
          <a:p>
            <a:endParaRPr lang="zh-CN" altLang="en-US" dirty="0"/>
          </a:p>
        </p:txBody>
      </p:sp>
      <p:sp>
        <p:nvSpPr>
          <p:cNvPr id="13" name="圆角矩形标注 12"/>
          <p:cNvSpPr/>
          <p:nvPr/>
        </p:nvSpPr>
        <p:spPr>
          <a:xfrm>
            <a:off x="6215074" y="5643578"/>
            <a:ext cx="1643074" cy="571504"/>
          </a:xfrm>
          <a:prstGeom prst="wedgeRoundRectCallout">
            <a:avLst>
              <a:gd name="adj1" fmla="val -69304"/>
              <a:gd name="adj2" fmla="val -115563"/>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选取测量圆孔</a:t>
            </a:r>
            <a:endParaRPr lang="zh-CN" altLang="en-US"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85720" y="357167"/>
            <a:ext cx="8229600" cy="2143139"/>
          </a:xfrm>
        </p:spPr>
        <p:txBody>
          <a:bodyPr/>
          <a:lstStyle/>
          <a:p>
            <a:pPr>
              <a:buNone/>
            </a:pPr>
            <a:r>
              <a:rPr lang="en-US" altLang="zh-CN" dirty="0" smtClean="0"/>
              <a:t>9.1   </a:t>
            </a:r>
            <a:r>
              <a:rPr lang="zh-CN" altLang="en-US" dirty="0" smtClean="0"/>
              <a:t>零 件 设 定</a:t>
            </a:r>
            <a:endParaRPr lang="en-US" altLang="zh-CN" dirty="0" smtClean="0"/>
          </a:p>
          <a:p>
            <a:pPr>
              <a:buNone/>
            </a:pPr>
            <a:r>
              <a:rPr lang="zh-CN" altLang="en-US" sz="2400" dirty="0" smtClean="0"/>
              <a:t>          用户可以通过零件设定来设置零件的质材、精度、单位、名称、注释、质量属性、尺寸边界、参考尺寸、收缩、几何公差、曲面光洁度、网格、公差设置、替换以及参照控制等。</a:t>
            </a:r>
            <a:endParaRPr lang="en-US" altLang="zh-CN" sz="2400" dirty="0" smtClean="0"/>
          </a:p>
          <a:p>
            <a:pPr>
              <a:buNone/>
            </a:pPr>
            <a:endParaRPr lang="en-US" altLang="zh-CN" sz="2400" dirty="0" smtClean="0"/>
          </a:p>
          <a:p>
            <a:pPr>
              <a:buNone/>
            </a:pPr>
            <a:endParaRPr lang="zh-CN" altLang="en-US" dirty="0"/>
          </a:p>
        </p:txBody>
      </p:sp>
      <p:pic>
        <p:nvPicPr>
          <p:cNvPr id="1026" name="Picture 2"/>
          <p:cNvPicPr>
            <a:picLocks noChangeAspect="1" noChangeArrowheads="1"/>
          </p:cNvPicPr>
          <p:nvPr/>
        </p:nvPicPr>
        <p:blipFill>
          <a:blip r:embed="rId2"/>
          <a:srcRect/>
          <a:stretch>
            <a:fillRect/>
          </a:stretch>
        </p:blipFill>
        <p:spPr bwMode="auto">
          <a:xfrm>
            <a:off x="3214678" y="2500306"/>
            <a:ext cx="5357850" cy="4023654"/>
          </a:xfrm>
          <a:prstGeom prst="rect">
            <a:avLst/>
          </a:prstGeom>
          <a:noFill/>
          <a:ln w="9525">
            <a:noFill/>
            <a:miter lim="800000"/>
            <a:headEnd/>
            <a:tailEnd/>
          </a:ln>
        </p:spPr>
      </p:pic>
      <p:graphicFrame>
        <p:nvGraphicFramePr>
          <p:cNvPr id="5" name="图示 4"/>
          <p:cNvGraphicFramePr/>
          <p:nvPr/>
        </p:nvGraphicFramePr>
        <p:xfrm>
          <a:off x="1071538" y="2786058"/>
          <a:ext cx="1785950" cy="342902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85720" y="357167"/>
            <a:ext cx="8229600" cy="857256"/>
          </a:xfrm>
        </p:spPr>
        <p:txBody>
          <a:bodyPr>
            <a:normAutofit lnSpcReduction="10000"/>
          </a:bodyPr>
          <a:lstStyle/>
          <a:p>
            <a:pPr>
              <a:buNone/>
            </a:pPr>
            <a:r>
              <a:rPr lang="en-US" altLang="zh-CN" sz="2400" dirty="0" smtClean="0"/>
              <a:t>Step8</a:t>
            </a:r>
            <a:r>
              <a:rPr lang="zh-CN" altLang="en-US" sz="2400" dirty="0" smtClean="0"/>
              <a:t>：</a:t>
            </a:r>
            <a:r>
              <a:rPr lang="zh-CN" altLang="en-US" sz="2400" dirty="0" smtClean="0"/>
              <a:t>坐标转换</a:t>
            </a:r>
            <a:r>
              <a:rPr lang="zh-CN" altLang="en-US" sz="2400" dirty="0" smtClean="0"/>
              <a:t>。</a:t>
            </a:r>
            <a:endParaRPr lang="en-US" altLang="zh-CN" sz="2400" dirty="0" smtClean="0"/>
          </a:p>
          <a:p>
            <a:pPr>
              <a:buNone/>
            </a:pPr>
            <a:r>
              <a:rPr lang="zh-CN" altLang="en-US" sz="2400" dirty="0" smtClean="0"/>
              <a:t>（</a:t>
            </a:r>
            <a:r>
              <a:rPr lang="en-US" altLang="zh-CN" sz="2400" dirty="0" smtClean="0"/>
              <a:t>1</a:t>
            </a:r>
            <a:r>
              <a:rPr lang="zh-CN" altLang="en-US" sz="2400" dirty="0" smtClean="0"/>
              <a:t>）</a:t>
            </a:r>
            <a:endParaRPr lang="zh-CN" altLang="en-US" sz="2400" dirty="0"/>
          </a:p>
        </p:txBody>
      </p:sp>
      <p:pic>
        <p:nvPicPr>
          <p:cNvPr id="16386" name="Picture 2"/>
          <p:cNvPicPr>
            <a:picLocks noChangeAspect="1" noChangeArrowheads="1"/>
          </p:cNvPicPr>
          <p:nvPr/>
        </p:nvPicPr>
        <p:blipFill>
          <a:blip r:embed="rId2"/>
          <a:srcRect/>
          <a:stretch>
            <a:fillRect/>
          </a:stretch>
        </p:blipFill>
        <p:spPr bwMode="auto">
          <a:xfrm>
            <a:off x="5143504" y="214290"/>
            <a:ext cx="2756774" cy="3468201"/>
          </a:xfrm>
          <a:prstGeom prst="rect">
            <a:avLst/>
          </a:prstGeom>
          <a:noFill/>
          <a:ln w="9525">
            <a:noFill/>
            <a:miter lim="800000"/>
            <a:headEnd/>
            <a:tailEnd/>
          </a:ln>
        </p:spPr>
      </p:pic>
      <p:graphicFrame>
        <p:nvGraphicFramePr>
          <p:cNvPr id="5" name="图示 4"/>
          <p:cNvGraphicFramePr/>
          <p:nvPr/>
        </p:nvGraphicFramePr>
        <p:xfrm>
          <a:off x="2214546" y="1142984"/>
          <a:ext cx="1833554" cy="131762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16387" name="Picture 3"/>
          <p:cNvPicPr>
            <a:picLocks noChangeAspect="1" noChangeArrowheads="1"/>
          </p:cNvPicPr>
          <p:nvPr/>
        </p:nvPicPr>
        <p:blipFill>
          <a:blip r:embed="rId7"/>
          <a:srcRect/>
          <a:stretch>
            <a:fillRect/>
          </a:stretch>
        </p:blipFill>
        <p:spPr bwMode="auto">
          <a:xfrm>
            <a:off x="214282" y="3786190"/>
            <a:ext cx="4856130" cy="2693996"/>
          </a:xfrm>
          <a:prstGeom prst="rect">
            <a:avLst/>
          </a:prstGeom>
          <a:noFill/>
          <a:ln w="9525">
            <a:noFill/>
            <a:miter lim="800000"/>
            <a:headEnd/>
            <a:tailEnd/>
          </a:ln>
        </p:spPr>
      </p:pic>
      <p:sp>
        <p:nvSpPr>
          <p:cNvPr id="7" name="圆角矩形标注 6"/>
          <p:cNvSpPr/>
          <p:nvPr/>
        </p:nvSpPr>
        <p:spPr>
          <a:xfrm>
            <a:off x="6000760" y="5715016"/>
            <a:ext cx="1714512" cy="571504"/>
          </a:xfrm>
          <a:prstGeom prst="wedgeRoundRectCallout">
            <a:avLst>
              <a:gd name="adj1" fmla="val -86209"/>
              <a:gd name="adj2" fmla="val -133628"/>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选取测量圆孔</a:t>
            </a:r>
            <a:endParaRPr lang="zh-CN" altLang="en-US"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57158" y="357166"/>
            <a:ext cx="8229600" cy="471478"/>
          </a:xfrm>
        </p:spPr>
        <p:txBody>
          <a:bodyPr>
            <a:normAutofit/>
          </a:bodyPr>
          <a:lstStyle/>
          <a:p>
            <a:pPr>
              <a:buNone/>
            </a:pPr>
            <a:r>
              <a:rPr lang="zh-CN" altLang="en-US" sz="2400" dirty="0" smtClean="0"/>
              <a:t>（</a:t>
            </a:r>
            <a:r>
              <a:rPr lang="en-US" altLang="zh-CN" sz="2400" dirty="0" smtClean="0"/>
              <a:t>2</a:t>
            </a:r>
            <a:r>
              <a:rPr lang="zh-CN" altLang="en-US" sz="2400" dirty="0" smtClean="0"/>
              <a:t>）</a:t>
            </a:r>
            <a:endParaRPr lang="zh-CN" altLang="en-US" sz="2400" dirty="0"/>
          </a:p>
        </p:txBody>
      </p:sp>
      <p:pic>
        <p:nvPicPr>
          <p:cNvPr id="17410" name="Picture 2"/>
          <p:cNvPicPr>
            <a:picLocks noChangeAspect="1" noChangeArrowheads="1"/>
          </p:cNvPicPr>
          <p:nvPr/>
        </p:nvPicPr>
        <p:blipFill>
          <a:blip r:embed="rId2"/>
          <a:srcRect/>
          <a:stretch>
            <a:fillRect/>
          </a:stretch>
        </p:blipFill>
        <p:spPr bwMode="auto">
          <a:xfrm>
            <a:off x="3786182" y="285728"/>
            <a:ext cx="4167985" cy="3284937"/>
          </a:xfrm>
          <a:prstGeom prst="rect">
            <a:avLst/>
          </a:prstGeom>
          <a:noFill/>
          <a:ln w="9525">
            <a:noFill/>
            <a:miter lim="800000"/>
            <a:headEnd/>
            <a:tailEnd/>
          </a:ln>
        </p:spPr>
      </p:pic>
      <p:graphicFrame>
        <p:nvGraphicFramePr>
          <p:cNvPr id="5" name="图示 4"/>
          <p:cNvGraphicFramePr/>
          <p:nvPr/>
        </p:nvGraphicFramePr>
        <p:xfrm>
          <a:off x="1071538" y="1285860"/>
          <a:ext cx="2476496" cy="74611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17411" name="Picture 3"/>
          <p:cNvPicPr>
            <a:picLocks noChangeAspect="1" noChangeArrowheads="1"/>
          </p:cNvPicPr>
          <p:nvPr/>
        </p:nvPicPr>
        <p:blipFill>
          <a:blip r:embed="rId7"/>
          <a:srcRect/>
          <a:stretch>
            <a:fillRect/>
          </a:stretch>
        </p:blipFill>
        <p:spPr bwMode="auto">
          <a:xfrm>
            <a:off x="357158" y="3643314"/>
            <a:ext cx="4855985" cy="2782896"/>
          </a:xfrm>
          <a:prstGeom prst="rect">
            <a:avLst/>
          </a:prstGeom>
          <a:noFill/>
          <a:ln w="9525">
            <a:noFill/>
            <a:miter lim="800000"/>
            <a:headEnd/>
            <a:tailEnd/>
          </a:ln>
        </p:spPr>
      </p:pic>
      <p:sp>
        <p:nvSpPr>
          <p:cNvPr id="7" name="圆角矩形标注 6"/>
          <p:cNvSpPr/>
          <p:nvPr/>
        </p:nvSpPr>
        <p:spPr>
          <a:xfrm>
            <a:off x="6072198" y="5715016"/>
            <a:ext cx="1428760" cy="500066"/>
          </a:xfrm>
          <a:prstGeom prst="wedgeRoundRectCallout">
            <a:avLst>
              <a:gd name="adj1" fmla="val -79671"/>
              <a:gd name="adj2" fmla="val -132153"/>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变换结果</a:t>
            </a:r>
            <a:endParaRPr lang="zh-CN" altLang="en-US" dirty="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57158" y="357167"/>
            <a:ext cx="8229600" cy="500066"/>
          </a:xfrm>
        </p:spPr>
        <p:txBody>
          <a:bodyPr>
            <a:normAutofit/>
          </a:bodyPr>
          <a:lstStyle/>
          <a:p>
            <a:pPr>
              <a:buNone/>
            </a:pPr>
            <a:r>
              <a:rPr lang="en-US" altLang="zh-CN" sz="2400" dirty="0" smtClean="0"/>
              <a:t>Step9</a:t>
            </a:r>
            <a:r>
              <a:rPr lang="zh-CN" altLang="en-US" sz="2400" dirty="0" smtClean="0"/>
              <a:t>：</a:t>
            </a:r>
            <a:r>
              <a:rPr lang="zh-CN" altLang="en-US" sz="2400" dirty="0" smtClean="0"/>
              <a:t>测量体积。</a:t>
            </a:r>
            <a:endParaRPr lang="zh-CN" altLang="en-US" sz="2400" dirty="0"/>
          </a:p>
        </p:txBody>
      </p:sp>
      <p:pic>
        <p:nvPicPr>
          <p:cNvPr id="18435" name="Picture 3"/>
          <p:cNvPicPr>
            <a:picLocks noChangeAspect="1" noChangeArrowheads="1"/>
          </p:cNvPicPr>
          <p:nvPr/>
        </p:nvPicPr>
        <p:blipFill>
          <a:blip r:embed="rId2"/>
          <a:srcRect/>
          <a:stretch>
            <a:fillRect/>
          </a:stretch>
        </p:blipFill>
        <p:spPr bwMode="auto">
          <a:xfrm>
            <a:off x="4429124" y="285728"/>
            <a:ext cx="3500462" cy="3429024"/>
          </a:xfrm>
          <a:prstGeom prst="rect">
            <a:avLst/>
          </a:prstGeom>
          <a:noFill/>
          <a:ln w="9525">
            <a:noFill/>
            <a:miter lim="800000"/>
            <a:headEnd/>
            <a:tailEnd/>
          </a:ln>
        </p:spPr>
      </p:pic>
      <p:graphicFrame>
        <p:nvGraphicFramePr>
          <p:cNvPr id="6" name="图示 5"/>
          <p:cNvGraphicFramePr/>
          <p:nvPr/>
        </p:nvGraphicFramePr>
        <p:xfrm>
          <a:off x="1643042" y="1500174"/>
          <a:ext cx="2047868" cy="53180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18436" name="Picture 4"/>
          <p:cNvPicPr>
            <a:picLocks noChangeAspect="1" noChangeArrowheads="1"/>
          </p:cNvPicPr>
          <p:nvPr/>
        </p:nvPicPr>
        <p:blipFill>
          <a:blip r:embed="rId7"/>
          <a:srcRect/>
          <a:stretch>
            <a:fillRect/>
          </a:stretch>
        </p:blipFill>
        <p:spPr bwMode="auto">
          <a:xfrm>
            <a:off x="500034" y="3929066"/>
            <a:ext cx="4286280" cy="2592179"/>
          </a:xfrm>
          <a:prstGeom prst="rect">
            <a:avLst/>
          </a:prstGeom>
          <a:noFill/>
          <a:ln w="9525">
            <a:noFill/>
            <a:miter lim="800000"/>
            <a:headEnd/>
            <a:tailEnd/>
          </a:ln>
        </p:spPr>
      </p:pic>
      <p:cxnSp>
        <p:nvCxnSpPr>
          <p:cNvPr id="9" name="直接箭头连接符 8"/>
          <p:cNvCxnSpPr/>
          <p:nvPr/>
        </p:nvCxnSpPr>
        <p:spPr>
          <a:xfrm rot="5400000">
            <a:off x="1320777" y="4321975"/>
            <a:ext cx="1215240" cy="794"/>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15" name="TextBox 14"/>
          <p:cNvSpPr txBox="1"/>
          <p:nvPr/>
        </p:nvSpPr>
        <p:spPr>
          <a:xfrm>
            <a:off x="1285852" y="3357562"/>
            <a:ext cx="2286016" cy="369332"/>
          </a:xfrm>
          <a:prstGeom prst="rect">
            <a:avLst/>
          </a:prstGeom>
          <a:noFill/>
        </p:spPr>
        <p:txBody>
          <a:bodyPr wrap="square" rtlCol="0">
            <a:spAutoFit/>
          </a:bodyPr>
          <a:lstStyle/>
          <a:p>
            <a:r>
              <a:rPr lang="en-US" altLang="zh-CN" dirty="0" smtClean="0"/>
              <a:t>RUGHT</a:t>
            </a:r>
            <a:r>
              <a:rPr lang="zh-CN" altLang="en-US" dirty="0" smtClean="0"/>
              <a:t>平面</a:t>
            </a:r>
            <a:endParaRPr lang="zh-CN" altLang="en-US" dirty="0"/>
          </a:p>
        </p:txBody>
      </p:sp>
      <p:sp>
        <p:nvSpPr>
          <p:cNvPr id="16" name="圆角矩形标注 15"/>
          <p:cNvSpPr/>
          <p:nvPr/>
        </p:nvSpPr>
        <p:spPr>
          <a:xfrm>
            <a:off x="5572132" y="5715016"/>
            <a:ext cx="1785950" cy="571504"/>
          </a:xfrm>
          <a:prstGeom prst="wedgeRoundRectCallout">
            <a:avLst>
              <a:gd name="adj1" fmla="val -59646"/>
              <a:gd name="adj2" fmla="val -125886"/>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体积测量结果</a:t>
            </a:r>
            <a:endParaRPr lang="zh-CN" altLang="en-US" dirty="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85720" y="285729"/>
            <a:ext cx="8229600" cy="2786082"/>
          </a:xfrm>
        </p:spPr>
        <p:txBody>
          <a:bodyPr>
            <a:normAutofit/>
          </a:bodyPr>
          <a:lstStyle/>
          <a:p>
            <a:pPr>
              <a:buNone/>
            </a:pPr>
            <a:r>
              <a:rPr lang="en-US" altLang="zh-CN" sz="2800" dirty="0" smtClean="0"/>
              <a:t>9.2.2  </a:t>
            </a:r>
            <a:r>
              <a:rPr lang="zh-CN" altLang="en-US" sz="2800" dirty="0" smtClean="0"/>
              <a:t>模型分析</a:t>
            </a:r>
            <a:endParaRPr lang="en-US" altLang="zh-CN" sz="2800" dirty="0" smtClean="0"/>
          </a:p>
          <a:p>
            <a:pPr>
              <a:buNone/>
            </a:pPr>
            <a:r>
              <a:rPr lang="zh-CN" altLang="en-US" sz="2400" dirty="0" smtClean="0"/>
              <a:t>            用户</a:t>
            </a:r>
            <a:r>
              <a:rPr lang="zh-CN" altLang="en-US" sz="2400" dirty="0" smtClean="0"/>
              <a:t>可以</a:t>
            </a:r>
            <a:r>
              <a:rPr lang="zh-CN" altLang="en-US" sz="2400" dirty="0" smtClean="0"/>
              <a:t>使用分析</a:t>
            </a:r>
            <a:r>
              <a:rPr lang="zh-CN" altLang="en-US" sz="2400" dirty="0" smtClean="0"/>
              <a:t>工具中的</a:t>
            </a:r>
            <a:r>
              <a:rPr lang="en-US" altLang="zh-CN" sz="2400" dirty="0" smtClean="0"/>
              <a:t>【</a:t>
            </a:r>
            <a:r>
              <a:rPr lang="zh-CN" altLang="en-US" sz="2400" dirty="0" smtClean="0"/>
              <a:t>模型报告</a:t>
            </a:r>
            <a:r>
              <a:rPr lang="en-US" altLang="zh-CN" sz="2400" dirty="0" smtClean="0"/>
              <a:t>】</a:t>
            </a:r>
            <a:r>
              <a:rPr lang="zh-CN" altLang="en-US" sz="2400" dirty="0" smtClean="0"/>
              <a:t>操控板</a:t>
            </a:r>
            <a:r>
              <a:rPr lang="zh-CN" altLang="en-US" sz="2400" dirty="0" smtClean="0"/>
              <a:t>来</a:t>
            </a:r>
            <a:endParaRPr lang="en-US" altLang="zh-CN" sz="2400" dirty="0" smtClean="0"/>
          </a:p>
          <a:p>
            <a:pPr>
              <a:buNone/>
            </a:pPr>
            <a:r>
              <a:rPr lang="zh-CN" altLang="en-US" sz="2400" dirty="0" smtClean="0"/>
              <a:t>测量</a:t>
            </a:r>
            <a:r>
              <a:rPr lang="zh-CN" altLang="en-US" sz="2400" dirty="0" smtClean="0"/>
              <a:t>零件或者装配体模型的质量属性、剖截面质量属性</a:t>
            </a:r>
            <a:r>
              <a:rPr lang="zh-CN" altLang="en-US" sz="2400" dirty="0" smtClean="0"/>
              <a:t>、</a:t>
            </a:r>
            <a:endParaRPr lang="en-US" altLang="zh-CN" sz="2400" dirty="0" smtClean="0"/>
          </a:p>
          <a:p>
            <a:pPr>
              <a:buNone/>
            </a:pPr>
            <a:r>
              <a:rPr lang="zh-CN" altLang="en-US" sz="2400" dirty="0" smtClean="0"/>
              <a:t>短</a:t>
            </a:r>
            <a:r>
              <a:rPr lang="zh-CN" altLang="en-US" sz="2400" dirty="0" smtClean="0"/>
              <a:t>边等</a:t>
            </a:r>
            <a:r>
              <a:rPr lang="zh-CN" altLang="en-US" sz="2400" dirty="0" smtClean="0"/>
              <a:t>。</a:t>
            </a:r>
            <a:endParaRPr lang="en-US" altLang="zh-CN" sz="2400" dirty="0" smtClean="0"/>
          </a:p>
          <a:p>
            <a:pPr>
              <a:buNone/>
            </a:pPr>
            <a:r>
              <a:rPr lang="zh-CN" altLang="en-US" sz="2400" dirty="0" smtClean="0"/>
              <a:t>            下面</a:t>
            </a:r>
            <a:r>
              <a:rPr lang="zh-CN" altLang="en-US" sz="2400" dirty="0" smtClean="0"/>
              <a:t>就介绍几个常用的</a:t>
            </a:r>
            <a:r>
              <a:rPr lang="zh-CN" altLang="en-US" sz="2400" dirty="0" smtClean="0"/>
              <a:t>命令：</a:t>
            </a:r>
            <a:endParaRPr lang="en-US" altLang="zh-CN" sz="2400" dirty="0" smtClean="0"/>
          </a:p>
          <a:p>
            <a:pPr>
              <a:buNone/>
            </a:pPr>
            <a:r>
              <a:rPr lang="en-US" altLang="zh-CN" sz="2400" dirty="0" smtClean="0"/>
              <a:t>1.</a:t>
            </a:r>
            <a:r>
              <a:rPr lang="zh-CN" altLang="en-US" sz="2400" dirty="0" smtClean="0"/>
              <a:t>质量</a:t>
            </a:r>
            <a:r>
              <a:rPr lang="zh-CN" altLang="en-US" sz="2400" dirty="0" smtClean="0"/>
              <a:t>属性</a:t>
            </a:r>
            <a:endParaRPr lang="en-US" altLang="zh-CN" sz="2400" dirty="0" smtClean="0"/>
          </a:p>
          <a:p>
            <a:pPr>
              <a:buNone/>
            </a:pPr>
            <a:endParaRPr lang="zh-CN" altLang="en-US" sz="2400" dirty="0" smtClean="0"/>
          </a:p>
          <a:p>
            <a:pPr>
              <a:buNone/>
            </a:pPr>
            <a:endParaRPr lang="zh-CN" altLang="en-US" sz="2400" dirty="0" smtClean="0"/>
          </a:p>
          <a:p>
            <a:pPr>
              <a:buNone/>
            </a:pPr>
            <a:endParaRPr lang="zh-CN" altLang="en-US" sz="2400" dirty="0" smtClean="0"/>
          </a:p>
          <a:p>
            <a:pPr>
              <a:buNone/>
            </a:pPr>
            <a:endParaRPr lang="zh-CN" altLang="en-US" sz="2800" dirty="0"/>
          </a:p>
        </p:txBody>
      </p:sp>
      <p:pic>
        <p:nvPicPr>
          <p:cNvPr id="19458" name="Picture 2"/>
          <p:cNvPicPr>
            <a:picLocks noChangeAspect="1" noChangeArrowheads="1"/>
          </p:cNvPicPr>
          <p:nvPr/>
        </p:nvPicPr>
        <p:blipFill>
          <a:blip r:embed="rId2"/>
          <a:srcRect/>
          <a:stretch>
            <a:fillRect/>
          </a:stretch>
        </p:blipFill>
        <p:spPr bwMode="auto">
          <a:xfrm>
            <a:off x="5214942" y="2285992"/>
            <a:ext cx="3286148" cy="4300988"/>
          </a:xfrm>
          <a:prstGeom prst="rect">
            <a:avLst/>
          </a:prstGeom>
          <a:noFill/>
          <a:ln w="9525">
            <a:noFill/>
            <a:miter lim="800000"/>
            <a:headEnd/>
            <a:tailEnd/>
          </a:ln>
        </p:spPr>
      </p:pic>
      <p:graphicFrame>
        <p:nvGraphicFramePr>
          <p:cNvPr id="5" name="图示 4"/>
          <p:cNvGraphicFramePr/>
          <p:nvPr/>
        </p:nvGraphicFramePr>
        <p:xfrm>
          <a:off x="2000232" y="3786190"/>
          <a:ext cx="2047868" cy="160337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85720" y="285728"/>
            <a:ext cx="8229600" cy="500066"/>
          </a:xfrm>
        </p:spPr>
        <p:txBody>
          <a:bodyPr/>
          <a:lstStyle/>
          <a:p>
            <a:pPr>
              <a:buNone/>
            </a:pPr>
            <a:r>
              <a:rPr lang="en-US" altLang="zh-CN" sz="2400" dirty="0" smtClean="0"/>
              <a:t>2.</a:t>
            </a:r>
            <a:r>
              <a:rPr lang="zh-CN" altLang="en-US" sz="2400" dirty="0" smtClean="0"/>
              <a:t>横截面质量</a:t>
            </a:r>
            <a:r>
              <a:rPr lang="zh-CN" altLang="en-US" sz="2400" dirty="0" smtClean="0"/>
              <a:t>属性</a:t>
            </a:r>
            <a:endParaRPr lang="en-US" altLang="zh-CN" sz="2400" dirty="0" smtClean="0"/>
          </a:p>
          <a:p>
            <a:pPr>
              <a:buNone/>
            </a:pPr>
            <a:endParaRPr lang="zh-CN" altLang="en-US" sz="2400" dirty="0" smtClean="0"/>
          </a:p>
          <a:p>
            <a:pPr>
              <a:buNone/>
            </a:pPr>
            <a:endParaRPr lang="zh-CN" altLang="en-US" dirty="0"/>
          </a:p>
        </p:txBody>
      </p:sp>
      <p:pic>
        <p:nvPicPr>
          <p:cNvPr id="20482" name="Picture 2"/>
          <p:cNvPicPr>
            <a:picLocks noChangeAspect="1" noChangeArrowheads="1"/>
          </p:cNvPicPr>
          <p:nvPr/>
        </p:nvPicPr>
        <p:blipFill>
          <a:blip r:embed="rId2"/>
          <a:srcRect/>
          <a:stretch>
            <a:fillRect/>
          </a:stretch>
        </p:blipFill>
        <p:spPr bwMode="auto">
          <a:xfrm>
            <a:off x="5000628" y="357166"/>
            <a:ext cx="3000397" cy="3649132"/>
          </a:xfrm>
          <a:prstGeom prst="rect">
            <a:avLst/>
          </a:prstGeom>
          <a:noFill/>
          <a:ln w="9525">
            <a:noFill/>
            <a:miter lim="800000"/>
            <a:headEnd/>
            <a:tailEnd/>
          </a:ln>
        </p:spPr>
      </p:pic>
      <p:graphicFrame>
        <p:nvGraphicFramePr>
          <p:cNvPr id="5" name="图示 4"/>
          <p:cNvGraphicFramePr/>
          <p:nvPr/>
        </p:nvGraphicFramePr>
        <p:xfrm>
          <a:off x="1857356" y="1428736"/>
          <a:ext cx="2071702" cy="160337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20483" name="Picture 3"/>
          <p:cNvPicPr>
            <a:picLocks noChangeAspect="1" noChangeArrowheads="1"/>
          </p:cNvPicPr>
          <p:nvPr/>
        </p:nvPicPr>
        <p:blipFill>
          <a:blip r:embed="rId7"/>
          <a:srcRect/>
          <a:stretch>
            <a:fillRect/>
          </a:stretch>
        </p:blipFill>
        <p:spPr bwMode="auto">
          <a:xfrm>
            <a:off x="357157" y="3857628"/>
            <a:ext cx="4433201" cy="2578106"/>
          </a:xfrm>
          <a:prstGeom prst="rect">
            <a:avLst/>
          </a:prstGeom>
          <a:noFill/>
          <a:ln w="9525">
            <a:noFill/>
            <a:miter lim="800000"/>
            <a:headEnd/>
            <a:tailEnd/>
          </a:ln>
        </p:spPr>
      </p:pic>
      <p:sp>
        <p:nvSpPr>
          <p:cNvPr id="7" name="圆角矩形标注 6"/>
          <p:cNvSpPr/>
          <p:nvPr/>
        </p:nvSpPr>
        <p:spPr>
          <a:xfrm>
            <a:off x="5429256" y="5786454"/>
            <a:ext cx="2214578" cy="428628"/>
          </a:xfrm>
          <a:prstGeom prst="wedgeRoundRectCallout">
            <a:avLst>
              <a:gd name="adj1" fmla="val -68783"/>
              <a:gd name="adj2" fmla="val -168036"/>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几何模型截面显示</a:t>
            </a:r>
            <a:endParaRPr lang="zh-CN" altLang="en-US" dirty="0"/>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85720" y="285729"/>
            <a:ext cx="8229600" cy="500066"/>
          </a:xfrm>
        </p:spPr>
        <p:txBody>
          <a:bodyPr>
            <a:normAutofit/>
          </a:bodyPr>
          <a:lstStyle/>
          <a:p>
            <a:pPr>
              <a:buNone/>
            </a:pPr>
            <a:r>
              <a:rPr lang="en-US" altLang="zh-CN" sz="2400" dirty="0" smtClean="0"/>
              <a:t>3. </a:t>
            </a:r>
            <a:r>
              <a:rPr lang="zh-CN" altLang="en-US" sz="2400" dirty="0" smtClean="0"/>
              <a:t>短边</a:t>
            </a:r>
            <a:endParaRPr lang="en-US" altLang="zh-CN" sz="2400" dirty="0" smtClean="0"/>
          </a:p>
          <a:p>
            <a:pPr>
              <a:buNone/>
            </a:pPr>
            <a:endParaRPr lang="zh-CN" altLang="en-US" sz="2400" dirty="0"/>
          </a:p>
        </p:txBody>
      </p:sp>
      <p:pic>
        <p:nvPicPr>
          <p:cNvPr id="21506" name="Picture 2"/>
          <p:cNvPicPr>
            <a:picLocks noChangeAspect="1" noChangeArrowheads="1"/>
          </p:cNvPicPr>
          <p:nvPr/>
        </p:nvPicPr>
        <p:blipFill>
          <a:blip r:embed="rId2"/>
          <a:srcRect/>
          <a:stretch>
            <a:fillRect/>
          </a:stretch>
        </p:blipFill>
        <p:spPr bwMode="auto">
          <a:xfrm>
            <a:off x="4714876" y="642918"/>
            <a:ext cx="2667183" cy="1836742"/>
          </a:xfrm>
          <a:prstGeom prst="rect">
            <a:avLst/>
          </a:prstGeom>
          <a:noFill/>
          <a:ln w="9525">
            <a:noFill/>
            <a:miter lim="800000"/>
            <a:headEnd/>
            <a:tailEnd/>
          </a:ln>
        </p:spPr>
      </p:pic>
      <p:graphicFrame>
        <p:nvGraphicFramePr>
          <p:cNvPr id="5" name="图示 4"/>
          <p:cNvGraphicFramePr/>
          <p:nvPr/>
        </p:nvGraphicFramePr>
        <p:xfrm>
          <a:off x="1714480" y="1357298"/>
          <a:ext cx="2047868" cy="60324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6" name="TextBox 5"/>
          <p:cNvSpPr txBox="1"/>
          <p:nvPr/>
        </p:nvSpPr>
        <p:spPr>
          <a:xfrm>
            <a:off x="357158" y="2643182"/>
            <a:ext cx="5429288" cy="523220"/>
          </a:xfrm>
          <a:prstGeom prst="rect">
            <a:avLst/>
          </a:prstGeom>
          <a:noFill/>
        </p:spPr>
        <p:txBody>
          <a:bodyPr wrap="square" rtlCol="0">
            <a:spAutoFit/>
          </a:bodyPr>
          <a:lstStyle/>
          <a:p>
            <a:r>
              <a:rPr lang="en-US" altLang="zh-CN" sz="2800" dirty="0" smtClean="0"/>
              <a:t>9.2.3  </a:t>
            </a:r>
            <a:r>
              <a:rPr lang="zh-CN" altLang="en-US" sz="2800" dirty="0" smtClean="0"/>
              <a:t>几何</a:t>
            </a:r>
            <a:r>
              <a:rPr lang="zh-CN" altLang="en-US" sz="2800" dirty="0" smtClean="0"/>
              <a:t>分析</a:t>
            </a:r>
            <a:endParaRPr lang="zh-CN" altLang="en-US" sz="2800" dirty="0"/>
          </a:p>
        </p:txBody>
      </p:sp>
      <p:pic>
        <p:nvPicPr>
          <p:cNvPr id="21507" name="Picture 3"/>
          <p:cNvPicPr>
            <a:picLocks noChangeAspect="1" noChangeArrowheads="1"/>
          </p:cNvPicPr>
          <p:nvPr/>
        </p:nvPicPr>
        <p:blipFill>
          <a:blip r:embed="rId7"/>
          <a:srcRect/>
          <a:stretch>
            <a:fillRect/>
          </a:stretch>
        </p:blipFill>
        <p:spPr bwMode="auto">
          <a:xfrm>
            <a:off x="4929190" y="2571744"/>
            <a:ext cx="2643206" cy="4091223"/>
          </a:xfrm>
          <a:prstGeom prst="rect">
            <a:avLst/>
          </a:prstGeom>
          <a:noFill/>
          <a:ln w="9525">
            <a:noFill/>
            <a:miter lim="800000"/>
            <a:headEnd/>
            <a:tailEnd/>
          </a:ln>
        </p:spPr>
      </p:pic>
      <p:graphicFrame>
        <p:nvGraphicFramePr>
          <p:cNvPr id="8" name="图示 7"/>
          <p:cNvGraphicFramePr/>
          <p:nvPr/>
        </p:nvGraphicFramePr>
        <p:xfrm>
          <a:off x="1524000" y="3929066"/>
          <a:ext cx="2119306" cy="1531934"/>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85720" y="285729"/>
            <a:ext cx="8229600" cy="571504"/>
          </a:xfrm>
        </p:spPr>
        <p:txBody>
          <a:bodyPr>
            <a:normAutofit/>
          </a:bodyPr>
          <a:lstStyle/>
          <a:p>
            <a:pPr>
              <a:buNone/>
            </a:pPr>
            <a:r>
              <a:rPr lang="en-US" altLang="zh-CN" sz="2400" dirty="0" smtClean="0"/>
              <a:t>1.</a:t>
            </a:r>
            <a:r>
              <a:rPr lang="zh-CN" altLang="en-US" sz="2400" dirty="0" smtClean="0"/>
              <a:t>点</a:t>
            </a:r>
            <a:endParaRPr lang="en-US" altLang="zh-CN" sz="2400" dirty="0" smtClean="0"/>
          </a:p>
          <a:p>
            <a:pPr>
              <a:buNone/>
            </a:pPr>
            <a:endParaRPr lang="zh-CN" altLang="en-US" sz="2400" dirty="0"/>
          </a:p>
        </p:txBody>
      </p:sp>
      <p:pic>
        <p:nvPicPr>
          <p:cNvPr id="22530" name="Picture 2"/>
          <p:cNvPicPr>
            <a:picLocks noChangeAspect="1" noChangeArrowheads="1"/>
          </p:cNvPicPr>
          <p:nvPr/>
        </p:nvPicPr>
        <p:blipFill>
          <a:blip r:embed="rId2"/>
          <a:srcRect/>
          <a:stretch>
            <a:fillRect/>
          </a:stretch>
        </p:blipFill>
        <p:spPr bwMode="auto">
          <a:xfrm>
            <a:off x="4572000" y="285728"/>
            <a:ext cx="3286148" cy="3466081"/>
          </a:xfrm>
          <a:prstGeom prst="rect">
            <a:avLst/>
          </a:prstGeom>
          <a:noFill/>
          <a:ln w="9525">
            <a:noFill/>
            <a:miter lim="800000"/>
            <a:headEnd/>
            <a:tailEnd/>
          </a:ln>
        </p:spPr>
      </p:pic>
      <p:graphicFrame>
        <p:nvGraphicFramePr>
          <p:cNvPr id="5" name="图示 4"/>
          <p:cNvGraphicFramePr/>
          <p:nvPr/>
        </p:nvGraphicFramePr>
        <p:xfrm>
          <a:off x="1000100" y="1428736"/>
          <a:ext cx="3262314" cy="53180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6" name="TextBox 5"/>
          <p:cNvSpPr txBox="1"/>
          <p:nvPr/>
        </p:nvSpPr>
        <p:spPr>
          <a:xfrm>
            <a:off x="357158" y="3857628"/>
            <a:ext cx="6715172" cy="461665"/>
          </a:xfrm>
          <a:prstGeom prst="rect">
            <a:avLst/>
          </a:prstGeom>
          <a:noFill/>
        </p:spPr>
        <p:txBody>
          <a:bodyPr wrap="square" rtlCol="0">
            <a:spAutoFit/>
          </a:bodyPr>
          <a:lstStyle/>
          <a:p>
            <a:r>
              <a:rPr lang="en-US" altLang="zh-CN" sz="2400" dirty="0" smtClean="0"/>
              <a:t>2.</a:t>
            </a:r>
            <a:r>
              <a:rPr lang="zh-CN" altLang="en-US" sz="2400" dirty="0" smtClean="0"/>
              <a:t>边</a:t>
            </a:r>
            <a:r>
              <a:rPr lang="zh-CN" altLang="en-US" sz="2400" dirty="0" smtClean="0"/>
              <a:t>类型</a:t>
            </a:r>
            <a:endParaRPr lang="zh-CN" altLang="en-US" sz="2400" dirty="0"/>
          </a:p>
        </p:txBody>
      </p:sp>
      <p:pic>
        <p:nvPicPr>
          <p:cNvPr id="22531" name="Picture 3"/>
          <p:cNvPicPr>
            <a:picLocks noChangeAspect="1" noChangeArrowheads="1"/>
          </p:cNvPicPr>
          <p:nvPr/>
        </p:nvPicPr>
        <p:blipFill>
          <a:blip r:embed="rId7"/>
          <a:srcRect/>
          <a:stretch>
            <a:fillRect/>
          </a:stretch>
        </p:blipFill>
        <p:spPr bwMode="auto">
          <a:xfrm>
            <a:off x="1857356" y="4143380"/>
            <a:ext cx="2717408" cy="2506671"/>
          </a:xfrm>
          <a:prstGeom prst="rect">
            <a:avLst/>
          </a:prstGeom>
          <a:noFill/>
          <a:ln w="9525">
            <a:noFill/>
            <a:miter lim="800000"/>
            <a:headEnd/>
            <a:tailEnd/>
          </a:ln>
        </p:spPr>
      </p:pic>
      <p:graphicFrame>
        <p:nvGraphicFramePr>
          <p:cNvPr id="8" name="图示 7"/>
          <p:cNvGraphicFramePr/>
          <p:nvPr/>
        </p:nvGraphicFramePr>
        <p:xfrm>
          <a:off x="5072066" y="5143512"/>
          <a:ext cx="3476628" cy="460364"/>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28596" y="3357562"/>
            <a:ext cx="8229600" cy="4525963"/>
          </a:xfrm>
        </p:spPr>
        <p:txBody>
          <a:bodyPr>
            <a:normAutofit/>
          </a:bodyPr>
          <a:lstStyle/>
          <a:p>
            <a:pPr>
              <a:buNone/>
            </a:pPr>
            <a:r>
              <a:rPr lang="en-US" altLang="zh-CN" sz="2400" dirty="0" smtClean="0"/>
              <a:t>3.</a:t>
            </a:r>
            <a:r>
              <a:rPr lang="zh-CN" altLang="en-US" sz="2400" dirty="0" smtClean="0"/>
              <a:t>截面</a:t>
            </a:r>
            <a:endParaRPr lang="en-US" altLang="zh-CN" sz="2400" dirty="0" smtClean="0"/>
          </a:p>
          <a:p>
            <a:pPr>
              <a:buNone/>
            </a:pPr>
            <a:endParaRPr lang="zh-CN" altLang="en-US" sz="2400" dirty="0"/>
          </a:p>
        </p:txBody>
      </p:sp>
      <p:pic>
        <p:nvPicPr>
          <p:cNvPr id="23554" name="Picture 2"/>
          <p:cNvPicPr>
            <a:picLocks noChangeAspect="1" noChangeArrowheads="1"/>
          </p:cNvPicPr>
          <p:nvPr/>
        </p:nvPicPr>
        <p:blipFill>
          <a:blip r:embed="rId2"/>
          <a:srcRect/>
          <a:stretch>
            <a:fillRect/>
          </a:stretch>
        </p:blipFill>
        <p:spPr bwMode="auto">
          <a:xfrm>
            <a:off x="785786" y="285728"/>
            <a:ext cx="4288274" cy="2566994"/>
          </a:xfrm>
          <a:prstGeom prst="rect">
            <a:avLst/>
          </a:prstGeom>
          <a:noFill/>
          <a:ln w="9525">
            <a:noFill/>
            <a:miter lim="800000"/>
            <a:headEnd/>
            <a:tailEnd/>
          </a:ln>
        </p:spPr>
      </p:pic>
      <p:sp>
        <p:nvSpPr>
          <p:cNvPr id="5" name="圆角矩形标注 4"/>
          <p:cNvSpPr/>
          <p:nvPr/>
        </p:nvSpPr>
        <p:spPr>
          <a:xfrm>
            <a:off x="5786446" y="500042"/>
            <a:ext cx="785818" cy="428628"/>
          </a:xfrm>
          <a:prstGeom prst="wedgeRoundRectCallout">
            <a:avLst>
              <a:gd name="adj1" fmla="val -131566"/>
              <a:gd name="adj2" fmla="val 114113"/>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结果</a:t>
            </a:r>
            <a:endParaRPr lang="zh-CN" altLang="en-US" dirty="0"/>
          </a:p>
        </p:txBody>
      </p:sp>
      <p:pic>
        <p:nvPicPr>
          <p:cNvPr id="23555" name="Picture 3"/>
          <p:cNvPicPr>
            <a:picLocks noChangeAspect="1" noChangeArrowheads="1"/>
          </p:cNvPicPr>
          <p:nvPr/>
        </p:nvPicPr>
        <p:blipFill>
          <a:blip r:embed="rId3"/>
          <a:srcRect/>
          <a:stretch>
            <a:fillRect/>
          </a:stretch>
        </p:blipFill>
        <p:spPr bwMode="auto">
          <a:xfrm>
            <a:off x="6357950" y="1285860"/>
            <a:ext cx="1714512" cy="5187052"/>
          </a:xfrm>
          <a:prstGeom prst="rect">
            <a:avLst/>
          </a:prstGeom>
          <a:noFill/>
          <a:ln w="9525">
            <a:noFill/>
            <a:miter lim="800000"/>
            <a:headEnd/>
            <a:tailEnd/>
          </a:ln>
        </p:spPr>
      </p:pic>
      <p:graphicFrame>
        <p:nvGraphicFramePr>
          <p:cNvPr id="7" name="图示 6"/>
          <p:cNvGraphicFramePr/>
          <p:nvPr/>
        </p:nvGraphicFramePr>
        <p:xfrm>
          <a:off x="1714480" y="4357694"/>
          <a:ext cx="3976694" cy="60324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endParaRPr lang="zh-CN" altLang="en-US"/>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8" name="Picture 2"/>
          <p:cNvPicPr>
            <a:picLocks noChangeAspect="1" noChangeArrowheads="1"/>
          </p:cNvPicPr>
          <p:nvPr/>
        </p:nvPicPr>
        <p:blipFill>
          <a:blip r:embed="rId2"/>
          <a:srcRect/>
          <a:stretch>
            <a:fillRect/>
          </a:stretch>
        </p:blipFill>
        <p:spPr bwMode="auto">
          <a:xfrm>
            <a:off x="1000100" y="1643050"/>
            <a:ext cx="6891275" cy="4857784"/>
          </a:xfrm>
          <a:prstGeom prst="rect">
            <a:avLst/>
          </a:prstGeom>
          <a:noFill/>
          <a:ln w="9525">
            <a:noFill/>
            <a:miter lim="800000"/>
            <a:headEnd/>
            <a:tailEnd/>
          </a:ln>
        </p:spPr>
      </p:pic>
      <p:sp>
        <p:nvSpPr>
          <p:cNvPr id="6" name="TextBox 5"/>
          <p:cNvSpPr txBox="1"/>
          <p:nvPr/>
        </p:nvSpPr>
        <p:spPr>
          <a:xfrm>
            <a:off x="357158" y="285728"/>
            <a:ext cx="5500726" cy="461665"/>
          </a:xfrm>
          <a:prstGeom prst="rect">
            <a:avLst/>
          </a:prstGeom>
          <a:noFill/>
        </p:spPr>
        <p:txBody>
          <a:bodyPr wrap="square" rtlCol="0">
            <a:spAutoFit/>
          </a:bodyPr>
          <a:lstStyle/>
          <a:p>
            <a:r>
              <a:rPr lang="en-US" altLang="zh-CN" sz="2400" dirty="0" smtClean="0"/>
              <a:t>4.</a:t>
            </a:r>
            <a:r>
              <a:rPr lang="zh-CN" altLang="en-US" sz="2400" dirty="0" smtClean="0"/>
              <a:t>曲率</a:t>
            </a:r>
            <a:endParaRPr lang="zh-CN" altLang="en-US" sz="2400" dirty="0"/>
          </a:p>
        </p:txBody>
      </p:sp>
      <p:graphicFrame>
        <p:nvGraphicFramePr>
          <p:cNvPr id="7" name="图示 6"/>
          <p:cNvGraphicFramePr/>
          <p:nvPr/>
        </p:nvGraphicFramePr>
        <p:xfrm>
          <a:off x="3500430" y="428604"/>
          <a:ext cx="1619240" cy="131762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85720" y="428605"/>
            <a:ext cx="8229600" cy="1857388"/>
          </a:xfrm>
        </p:spPr>
        <p:txBody>
          <a:bodyPr>
            <a:normAutofit/>
          </a:bodyPr>
          <a:lstStyle/>
          <a:p>
            <a:pPr>
              <a:buNone/>
            </a:pPr>
            <a:r>
              <a:rPr lang="en-US" altLang="zh-CN" sz="2800" dirty="0" smtClean="0"/>
              <a:t>9.1.1  </a:t>
            </a:r>
            <a:r>
              <a:rPr lang="zh-CN" altLang="en-US" sz="2800" dirty="0" smtClean="0"/>
              <a:t>单位制设置</a:t>
            </a:r>
            <a:endParaRPr lang="en-US" altLang="zh-CN" sz="2800" dirty="0" smtClean="0"/>
          </a:p>
          <a:p>
            <a:pPr>
              <a:buNone/>
            </a:pPr>
            <a:r>
              <a:rPr lang="zh-CN" altLang="en-US" sz="2400" dirty="0" smtClean="0"/>
              <a:t>           单位制的设置通常有</a:t>
            </a:r>
            <a:r>
              <a:rPr lang="en-US" sz="2400" dirty="0" smtClean="0"/>
              <a:t>3</a:t>
            </a:r>
            <a:r>
              <a:rPr lang="zh-CN" altLang="en-US" sz="2400" dirty="0" smtClean="0"/>
              <a:t>种方式：直接设置单位制、复</a:t>
            </a:r>
            <a:endParaRPr lang="en-US" altLang="zh-CN" sz="2400" dirty="0" smtClean="0"/>
          </a:p>
          <a:p>
            <a:pPr>
              <a:buNone/>
            </a:pPr>
            <a:r>
              <a:rPr lang="zh-CN" altLang="en-US" sz="2400" dirty="0" smtClean="0"/>
              <a:t>制原有单位制和转换单位制。</a:t>
            </a:r>
            <a:endParaRPr lang="en-US" altLang="zh-CN" sz="2400" dirty="0" smtClean="0"/>
          </a:p>
          <a:p>
            <a:pPr>
              <a:buNone/>
            </a:pPr>
            <a:r>
              <a:rPr lang="en-US" altLang="zh-CN" sz="2400" b="1" dirty="0" smtClean="0"/>
              <a:t>1.</a:t>
            </a:r>
            <a:r>
              <a:rPr lang="zh-CN" altLang="en-US" sz="2400" b="1" dirty="0" smtClean="0"/>
              <a:t>直接设置单位制</a:t>
            </a:r>
            <a:endParaRPr lang="en-US" altLang="zh-CN" sz="2400" b="1" dirty="0" smtClean="0"/>
          </a:p>
          <a:p>
            <a:pPr>
              <a:buNone/>
            </a:pPr>
            <a:endParaRPr lang="en-US" altLang="zh-CN" sz="2400" b="1" dirty="0" smtClean="0"/>
          </a:p>
          <a:p>
            <a:pPr>
              <a:buNone/>
            </a:pPr>
            <a:endParaRPr lang="en-US" altLang="zh-CN" sz="2400" dirty="0" smtClean="0"/>
          </a:p>
          <a:p>
            <a:pPr>
              <a:buNone/>
            </a:pPr>
            <a:endParaRPr lang="zh-CN" altLang="en-US" sz="2800" dirty="0"/>
          </a:p>
        </p:txBody>
      </p:sp>
      <p:pic>
        <p:nvPicPr>
          <p:cNvPr id="2050" name="Picture 2"/>
          <p:cNvPicPr>
            <a:picLocks noChangeAspect="1" noChangeArrowheads="1"/>
          </p:cNvPicPr>
          <p:nvPr/>
        </p:nvPicPr>
        <p:blipFill>
          <a:blip r:embed="rId2"/>
          <a:srcRect/>
          <a:stretch>
            <a:fillRect/>
          </a:stretch>
        </p:blipFill>
        <p:spPr bwMode="auto">
          <a:xfrm>
            <a:off x="4429124" y="2428868"/>
            <a:ext cx="3978682" cy="3770322"/>
          </a:xfrm>
          <a:prstGeom prst="rect">
            <a:avLst/>
          </a:prstGeom>
          <a:noFill/>
          <a:ln w="9525">
            <a:noFill/>
            <a:miter lim="800000"/>
            <a:headEnd/>
            <a:tailEnd/>
          </a:ln>
        </p:spPr>
      </p:pic>
      <p:graphicFrame>
        <p:nvGraphicFramePr>
          <p:cNvPr id="5" name="图示 4"/>
          <p:cNvGraphicFramePr/>
          <p:nvPr/>
        </p:nvGraphicFramePr>
        <p:xfrm>
          <a:off x="428596" y="3429000"/>
          <a:ext cx="3714776" cy="71438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57158" y="285728"/>
            <a:ext cx="8229600" cy="4525963"/>
          </a:xfrm>
        </p:spPr>
        <p:txBody>
          <a:bodyPr/>
          <a:lstStyle/>
          <a:p>
            <a:pPr>
              <a:buNone/>
            </a:pPr>
            <a:r>
              <a:rPr lang="en-US" altLang="zh-CN" sz="2400" dirty="0" smtClean="0"/>
              <a:t>5.</a:t>
            </a:r>
            <a:r>
              <a:rPr lang="zh-CN" altLang="en-US" sz="2400" dirty="0" smtClean="0"/>
              <a:t>着色曲率</a:t>
            </a:r>
          </a:p>
          <a:p>
            <a:pPr>
              <a:buNone/>
            </a:pPr>
            <a:endParaRPr lang="zh-CN" altLang="en-US" dirty="0"/>
          </a:p>
        </p:txBody>
      </p:sp>
      <p:pic>
        <p:nvPicPr>
          <p:cNvPr id="25602" name="Picture 2"/>
          <p:cNvPicPr>
            <a:picLocks noChangeAspect="1" noChangeArrowheads="1"/>
          </p:cNvPicPr>
          <p:nvPr/>
        </p:nvPicPr>
        <p:blipFill>
          <a:blip r:embed="rId2"/>
          <a:srcRect/>
          <a:stretch>
            <a:fillRect/>
          </a:stretch>
        </p:blipFill>
        <p:spPr bwMode="auto">
          <a:xfrm>
            <a:off x="785786" y="1071546"/>
            <a:ext cx="1857388" cy="4892137"/>
          </a:xfrm>
          <a:prstGeom prst="rect">
            <a:avLst/>
          </a:prstGeom>
          <a:noFill/>
          <a:ln w="9525">
            <a:noFill/>
            <a:miter lim="800000"/>
            <a:headEnd/>
            <a:tailEnd/>
          </a:ln>
        </p:spPr>
      </p:pic>
      <p:pic>
        <p:nvPicPr>
          <p:cNvPr id="25603" name="Picture 3"/>
          <p:cNvPicPr>
            <a:picLocks noChangeAspect="1" noChangeArrowheads="1"/>
          </p:cNvPicPr>
          <p:nvPr/>
        </p:nvPicPr>
        <p:blipFill>
          <a:blip r:embed="rId3"/>
          <a:srcRect/>
          <a:stretch>
            <a:fillRect/>
          </a:stretch>
        </p:blipFill>
        <p:spPr bwMode="auto">
          <a:xfrm>
            <a:off x="2714612" y="2714620"/>
            <a:ext cx="6000768" cy="3000384"/>
          </a:xfrm>
          <a:prstGeom prst="rect">
            <a:avLst/>
          </a:prstGeom>
          <a:noFill/>
          <a:ln w="9525">
            <a:noFill/>
            <a:miter lim="800000"/>
            <a:headEnd/>
            <a:tailEnd/>
          </a:ln>
        </p:spPr>
      </p:pic>
      <p:graphicFrame>
        <p:nvGraphicFramePr>
          <p:cNvPr id="6" name="图示 5"/>
          <p:cNvGraphicFramePr/>
          <p:nvPr/>
        </p:nvGraphicFramePr>
        <p:xfrm>
          <a:off x="3571868" y="1428736"/>
          <a:ext cx="3548066" cy="746116"/>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85720" y="285729"/>
            <a:ext cx="8229600" cy="428628"/>
          </a:xfrm>
        </p:spPr>
        <p:txBody>
          <a:bodyPr>
            <a:normAutofit lnSpcReduction="10000"/>
          </a:bodyPr>
          <a:lstStyle/>
          <a:p>
            <a:pPr>
              <a:buNone/>
            </a:pPr>
            <a:r>
              <a:rPr lang="en-US" altLang="zh-CN" sz="2400" dirty="0" smtClean="0"/>
              <a:t>6.</a:t>
            </a:r>
            <a:r>
              <a:rPr lang="zh-CN" altLang="en-US" sz="2400" dirty="0" smtClean="0"/>
              <a:t>网格</a:t>
            </a:r>
            <a:r>
              <a:rPr lang="zh-CN" altLang="en-US" sz="2400" dirty="0" smtClean="0"/>
              <a:t>曲面</a:t>
            </a:r>
            <a:endParaRPr lang="en-US" altLang="zh-CN" sz="2400" dirty="0" smtClean="0"/>
          </a:p>
          <a:p>
            <a:pPr>
              <a:buNone/>
            </a:pPr>
            <a:endParaRPr lang="zh-CN" altLang="en-US" dirty="0"/>
          </a:p>
        </p:txBody>
      </p:sp>
      <p:pic>
        <p:nvPicPr>
          <p:cNvPr id="26626" name="Picture 2"/>
          <p:cNvPicPr>
            <a:picLocks noChangeAspect="1" noChangeArrowheads="1"/>
          </p:cNvPicPr>
          <p:nvPr/>
        </p:nvPicPr>
        <p:blipFill>
          <a:blip r:embed="rId2"/>
          <a:srcRect/>
          <a:stretch>
            <a:fillRect/>
          </a:stretch>
        </p:blipFill>
        <p:spPr bwMode="auto">
          <a:xfrm>
            <a:off x="857224" y="2357430"/>
            <a:ext cx="7748274" cy="3214710"/>
          </a:xfrm>
          <a:prstGeom prst="rect">
            <a:avLst/>
          </a:prstGeom>
          <a:noFill/>
          <a:ln w="9525">
            <a:noFill/>
            <a:miter lim="800000"/>
            <a:headEnd/>
            <a:tailEnd/>
          </a:ln>
        </p:spPr>
      </p:pic>
      <p:graphicFrame>
        <p:nvGraphicFramePr>
          <p:cNvPr id="5" name="图示 4"/>
          <p:cNvGraphicFramePr/>
          <p:nvPr/>
        </p:nvGraphicFramePr>
        <p:xfrm>
          <a:off x="2071670" y="1142984"/>
          <a:ext cx="5048264" cy="74611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57158" y="285729"/>
            <a:ext cx="8229600" cy="500066"/>
          </a:xfrm>
        </p:spPr>
        <p:txBody>
          <a:bodyPr/>
          <a:lstStyle/>
          <a:p>
            <a:pPr>
              <a:buNone/>
            </a:pPr>
            <a:r>
              <a:rPr lang="en-US" altLang="zh-CN" sz="2400" dirty="0" smtClean="0"/>
              <a:t>7.</a:t>
            </a:r>
            <a:r>
              <a:rPr lang="zh-CN" altLang="en-US" sz="2400" dirty="0" smtClean="0"/>
              <a:t>拔模</a:t>
            </a:r>
            <a:r>
              <a:rPr lang="zh-CN" altLang="en-US" sz="2400" dirty="0" smtClean="0"/>
              <a:t>斜度</a:t>
            </a:r>
            <a:endParaRPr lang="en-US" altLang="zh-CN" sz="2400" dirty="0" smtClean="0"/>
          </a:p>
          <a:p>
            <a:pPr>
              <a:buNone/>
            </a:pPr>
            <a:endParaRPr lang="zh-CN" altLang="en-US" sz="2400" dirty="0" smtClean="0"/>
          </a:p>
          <a:p>
            <a:pPr>
              <a:buNone/>
            </a:pPr>
            <a:endParaRPr lang="zh-CN" altLang="en-US" dirty="0"/>
          </a:p>
        </p:txBody>
      </p:sp>
      <p:pic>
        <p:nvPicPr>
          <p:cNvPr id="27650" name="Picture 2"/>
          <p:cNvPicPr>
            <a:picLocks noChangeAspect="1" noChangeArrowheads="1"/>
          </p:cNvPicPr>
          <p:nvPr/>
        </p:nvPicPr>
        <p:blipFill>
          <a:blip r:embed="rId2"/>
          <a:srcRect/>
          <a:stretch>
            <a:fillRect/>
          </a:stretch>
        </p:blipFill>
        <p:spPr bwMode="auto">
          <a:xfrm>
            <a:off x="500034" y="928670"/>
            <a:ext cx="2105671" cy="5643578"/>
          </a:xfrm>
          <a:prstGeom prst="rect">
            <a:avLst/>
          </a:prstGeom>
          <a:noFill/>
          <a:ln w="9525">
            <a:noFill/>
            <a:miter lim="800000"/>
            <a:headEnd/>
            <a:tailEnd/>
          </a:ln>
        </p:spPr>
      </p:pic>
      <p:pic>
        <p:nvPicPr>
          <p:cNvPr id="27651" name="Picture 3"/>
          <p:cNvPicPr>
            <a:picLocks noChangeAspect="1" noChangeArrowheads="1"/>
          </p:cNvPicPr>
          <p:nvPr/>
        </p:nvPicPr>
        <p:blipFill>
          <a:blip r:embed="rId3"/>
          <a:srcRect/>
          <a:stretch>
            <a:fillRect/>
          </a:stretch>
        </p:blipFill>
        <p:spPr bwMode="auto">
          <a:xfrm>
            <a:off x="2857488" y="2714619"/>
            <a:ext cx="5918364" cy="3624523"/>
          </a:xfrm>
          <a:prstGeom prst="rect">
            <a:avLst/>
          </a:prstGeom>
          <a:noFill/>
          <a:ln w="9525">
            <a:noFill/>
            <a:miter lim="800000"/>
            <a:headEnd/>
            <a:tailEnd/>
          </a:ln>
        </p:spPr>
      </p:pic>
      <p:graphicFrame>
        <p:nvGraphicFramePr>
          <p:cNvPr id="6" name="图示 5"/>
          <p:cNvGraphicFramePr/>
          <p:nvPr/>
        </p:nvGraphicFramePr>
        <p:xfrm>
          <a:off x="3500430" y="1643050"/>
          <a:ext cx="3905256" cy="531802"/>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85720" y="428604"/>
            <a:ext cx="8229600" cy="500066"/>
          </a:xfrm>
        </p:spPr>
        <p:txBody>
          <a:bodyPr/>
          <a:lstStyle/>
          <a:p>
            <a:pPr>
              <a:buNone/>
            </a:pPr>
            <a:r>
              <a:rPr lang="en-US" altLang="zh-CN" sz="2400" dirty="0" smtClean="0"/>
              <a:t>8.</a:t>
            </a:r>
            <a:r>
              <a:rPr lang="zh-CN" altLang="en-US" sz="2400" dirty="0" smtClean="0"/>
              <a:t>二面角</a:t>
            </a:r>
            <a:endParaRPr lang="en-US" altLang="zh-CN" sz="2400" dirty="0" smtClean="0"/>
          </a:p>
          <a:p>
            <a:pPr>
              <a:buNone/>
            </a:pPr>
            <a:endParaRPr lang="zh-CN" altLang="en-US" sz="2400" dirty="0" smtClean="0"/>
          </a:p>
          <a:p>
            <a:pPr>
              <a:buNone/>
            </a:pPr>
            <a:endParaRPr lang="zh-CN" altLang="en-US" dirty="0"/>
          </a:p>
        </p:txBody>
      </p:sp>
      <p:pic>
        <p:nvPicPr>
          <p:cNvPr id="28674" name="Picture 2"/>
          <p:cNvPicPr>
            <a:picLocks noChangeAspect="1" noChangeArrowheads="1"/>
          </p:cNvPicPr>
          <p:nvPr/>
        </p:nvPicPr>
        <p:blipFill>
          <a:blip r:embed="rId2"/>
          <a:srcRect/>
          <a:stretch>
            <a:fillRect/>
          </a:stretch>
        </p:blipFill>
        <p:spPr bwMode="auto">
          <a:xfrm>
            <a:off x="1357290" y="2143116"/>
            <a:ext cx="6572296" cy="4513216"/>
          </a:xfrm>
          <a:prstGeom prst="rect">
            <a:avLst/>
          </a:prstGeom>
          <a:noFill/>
          <a:ln w="9525">
            <a:noFill/>
            <a:miter lim="800000"/>
            <a:headEnd/>
            <a:tailEnd/>
          </a:ln>
        </p:spPr>
      </p:pic>
      <p:graphicFrame>
        <p:nvGraphicFramePr>
          <p:cNvPr id="5" name="图示 4"/>
          <p:cNvGraphicFramePr/>
          <p:nvPr/>
        </p:nvGraphicFramePr>
        <p:xfrm>
          <a:off x="2285984" y="1142984"/>
          <a:ext cx="4333884" cy="67467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57158" y="285729"/>
            <a:ext cx="8229600" cy="500066"/>
          </a:xfrm>
        </p:spPr>
        <p:txBody>
          <a:bodyPr/>
          <a:lstStyle/>
          <a:p>
            <a:pPr>
              <a:buNone/>
            </a:pPr>
            <a:r>
              <a:rPr lang="en-US" altLang="zh-CN" sz="2400" dirty="0" smtClean="0"/>
              <a:t>9.</a:t>
            </a:r>
            <a:r>
              <a:rPr lang="zh-CN" altLang="en-US" sz="2400" dirty="0" smtClean="0"/>
              <a:t>配合</a:t>
            </a:r>
            <a:r>
              <a:rPr lang="zh-CN" altLang="en-US" sz="2400" dirty="0" smtClean="0"/>
              <a:t>间隙</a:t>
            </a:r>
            <a:endParaRPr lang="en-US" altLang="zh-CN" sz="2400" dirty="0" smtClean="0"/>
          </a:p>
          <a:p>
            <a:pPr>
              <a:buNone/>
            </a:pPr>
            <a:endParaRPr lang="zh-CN" altLang="en-US" sz="2400" dirty="0" smtClean="0"/>
          </a:p>
          <a:p>
            <a:pPr>
              <a:buNone/>
            </a:pPr>
            <a:endParaRPr lang="zh-CN" altLang="en-US" dirty="0"/>
          </a:p>
        </p:txBody>
      </p:sp>
      <p:pic>
        <p:nvPicPr>
          <p:cNvPr id="29698" name="Picture 2"/>
          <p:cNvPicPr>
            <a:picLocks noChangeAspect="1" noChangeArrowheads="1"/>
          </p:cNvPicPr>
          <p:nvPr/>
        </p:nvPicPr>
        <p:blipFill>
          <a:blip r:embed="rId2"/>
          <a:srcRect/>
          <a:stretch>
            <a:fillRect/>
          </a:stretch>
        </p:blipFill>
        <p:spPr bwMode="auto">
          <a:xfrm>
            <a:off x="1357290" y="1643050"/>
            <a:ext cx="6072230" cy="4882126"/>
          </a:xfrm>
          <a:prstGeom prst="rect">
            <a:avLst/>
          </a:prstGeom>
          <a:noFill/>
          <a:ln w="9525">
            <a:noFill/>
            <a:miter lim="800000"/>
            <a:headEnd/>
            <a:tailEnd/>
          </a:ln>
        </p:spPr>
      </p:pic>
      <p:graphicFrame>
        <p:nvGraphicFramePr>
          <p:cNvPr id="5" name="图示 4"/>
          <p:cNvGraphicFramePr/>
          <p:nvPr/>
        </p:nvGraphicFramePr>
        <p:xfrm>
          <a:off x="2571736" y="928670"/>
          <a:ext cx="3476628" cy="53180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57158" y="357167"/>
            <a:ext cx="8229600" cy="500066"/>
          </a:xfrm>
        </p:spPr>
        <p:txBody>
          <a:bodyPr>
            <a:normAutofit/>
          </a:bodyPr>
          <a:lstStyle/>
          <a:p>
            <a:pPr>
              <a:buNone/>
            </a:pPr>
            <a:r>
              <a:rPr lang="en-US" altLang="zh-CN" sz="2400" dirty="0" smtClean="0"/>
              <a:t>10. </a:t>
            </a:r>
            <a:r>
              <a:rPr lang="zh-CN" altLang="en-US" sz="2400" dirty="0" smtClean="0"/>
              <a:t>偏移</a:t>
            </a:r>
            <a:endParaRPr lang="zh-CN" altLang="en-US" sz="2400" dirty="0"/>
          </a:p>
        </p:txBody>
      </p:sp>
      <p:pic>
        <p:nvPicPr>
          <p:cNvPr id="30722" name="Picture 2"/>
          <p:cNvPicPr>
            <a:picLocks noChangeAspect="1" noChangeArrowheads="1"/>
          </p:cNvPicPr>
          <p:nvPr/>
        </p:nvPicPr>
        <p:blipFill>
          <a:blip r:embed="rId2"/>
          <a:srcRect/>
          <a:stretch>
            <a:fillRect/>
          </a:stretch>
        </p:blipFill>
        <p:spPr bwMode="auto">
          <a:xfrm>
            <a:off x="438371" y="1857364"/>
            <a:ext cx="8164989" cy="4357718"/>
          </a:xfrm>
          <a:prstGeom prst="rect">
            <a:avLst/>
          </a:prstGeom>
          <a:noFill/>
          <a:ln w="9525">
            <a:noFill/>
            <a:miter lim="800000"/>
            <a:headEnd/>
            <a:tailEnd/>
          </a:ln>
        </p:spPr>
      </p:pic>
      <p:graphicFrame>
        <p:nvGraphicFramePr>
          <p:cNvPr id="5" name="图示 4"/>
          <p:cNvGraphicFramePr/>
          <p:nvPr/>
        </p:nvGraphicFramePr>
        <p:xfrm>
          <a:off x="2357422" y="1000108"/>
          <a:ext cx="4262446" cy="67467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57158" y="357167"/>
            <a:ext cx="8229600" cy="500066"/>
          </a:xfrm>
        </p:spPr>
        <p:txBody>
          <a:bodyPr>
            <a:normAutofit/>
          </a:bodyPr>
          <a:lstStyle/>
          <a:p>
            <a:pPr>
              <a:buNone/>
            </a:pPr>
            <a:r>
              <a:rPr lang="en-US" altLang="zh-CN" sz="2400" dirty="0" smtClean="0"/>
              <a:t>11.</a:t>
            </a:r>
            <a:r>
              <a:rPr lang="zh-CN" altLang="en-US" sz="2400" dirty="0" smtClean="0"/>
              <a:t>半径</a:t>
            </a:r>
            <a:endParaRPr lang="zh-CN" altLang="en-US" sz="2400" dirty="0"/>
          </a:p>
        </p:txBody>
      </p:sp>
      <p:pic>
        <p:nvPicPr>
          <p:cNvPr id="31746" name="Picture 2"/>
          <p:cNvPicPr>
            <a:picLocks noChangeAspect="1" noChangeArrowheads="1"/>
          </p:cNvPicPr>
          <p:nvPr/>
        </p:nvPicPr>
        <p:blipFill>
          <a:blip r:embed="rId2"/>
          <a:srcRect/>
          <a:stretch>
            <a:fillRect/>
          </a:stretch>
        </p:blipFill>
        <p:spPr bwMode="auto">
          <a:xfrm>
            <a:off x="500034" y="2285992"/>
            <a:ext cx="8026400" cy="4000528"/>
          </a:xfrm>
          <a:prstGeom prst="rect">
            <a:avLst/>
          </a:prstGeom>
          <a:noFill/>
          <a:ln w="9525">
            <a:noFill/>
            <a:miter lim="800000"/>
            <a:headEnd/>
            <a:tailEnd/>
          </a:ln>
        </p:spPr>
      </p:pic>
      <p:graphicFrame>
        <p:nvGraphicFramePr>
          <p:cNvPr id="5" name="图示 4"/>
          <p:cNvGraphicFramePr/>
          <p:nvPr/>
        </p:nvGraphicFramePr>
        <p:xfrm>
          <a:off x="1857356" y="1428736"/>
          <a:ext cx="4548198" cy="53180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57158" y="428605"/>
            <a:ext cx="8229600" cy="500066"/>
          </a:xfrm>
        </p:spPr>
        <p:txBody>
          <a:bodyPr/>
          <a:lstStyle/>
          <a:p>
            <a:pPr>
              <a:buNone/>
            </a:pPr>
            <a:r>
              <a:rPr lang="en-US" altLang="zh-CN" sz="2400" dirty="0" smtClean="0"/>
              <a:t>12.</a:t>
            </a:r>
            <a:r>
              <a:rPr lang="zh-CN" altLang="en-US" sz="2400" dirty="0" smtClean="0"/>
              <a:t>偏差</a:t>
            </a:r>
          </a:p>
          <a:p>
            <a:pPr>
              <a:buNone/>
            </a:pPr>
            <a:endParaRPr lang="zh-CN" altLang="en-US" dirty="0"/>
          </a:p>
        </p:txBody>
      </p:sp>
      <p:pic>
        <p:nvPicPr>
          <p:cNvPr id="32770" name="Picture 2"/>
          <p:cNvPicPr>
            <a:picLocks noChangeAspect="1" noChangeArrowheads="1"/>
          </p:cNvPicPr>
          <p:nvPr/>
        </p:nvPicPr>
        <p:blipFill>
          <a:blip r:embed="rId2"/>
          <a:srcRect/>
          <a:stretch>
            <a:fillRect/>
          </a:stretch>
        </p:blipFill>
        <p:spPr bwMode="auto">
          <a:xfrm>
            <a:off x="857224" y="1785926"/>
            <a:ext cx="7715305" cy="4688532"/>
          </a:xfrm>
          <a:prstGeom prst="rect">
            <a:avLst/>
          </a:prstGeom>
          <a:noFill/>
          <a:ln w="9525">
            <a:noFill/>
            <a:miter lim="800000"/>
            <a:headEnd/>
            <a:tailEnd/>
          </a:ln>
        </p:spPr>
      </p:pic>
      <p:graphicFrame>
        <p:nvGraphicFramePr>
          <p:cNvPr id="5" name="图示 4"/>
          <p:cNvGraphicFramePr/>
          <p:nvPr/>
        </p:nvGraphicFramePr>
        <p:xfrm>
          <a:off x="2428860" y="1000108"/>
          <a:ext cx="4191008" cy="60324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14282" y="285729"/>
            <a:ext cx="8229600" cy="500066"/>
          </a:xfrm>
        </p:spPr>
        <p:txBody>
          <a:bodyPr/>
          <a:lstStyle/>
          <a:p>
            <a:pPr>
              <a:buNone/>
            </a:pPr>
            <a:r>
              <a:rPr lang="en-US" altLang="zh-CN" sz="2400" dirty="0" smtClean="0"/>
              <a:t>13.</a:t>
            </a:r>
            <a:r>
              <a:rPr lang="zh-CN" altLang="en-US" sz="2400" dirty="0" smtClean="0"/>
              <a:t>阴影</a:t>
            </a:r>
          </a:p>
          <a:p>
            <a:pPr>
              <a:buNone/>
            </a:pPr>
            <a:endParaRPr lang="zh-CN" altLang="en-US" dirty="0"/>
          </a:p>
        </p:txBody>
      </p:sp>
      <p:pic>
        <p:nvPicPr>
          <p:cNvPr id="33794" name="Picture 2"/>
          <p:cNvPicPr>
            <a:picLocks noChangeAspect="1" noChangeArrowheads="1"/>
          </p:cNvPicPr>
          <p:nvPr/>
        </p:nvPicPr>
        <p:blipFill>
          <a:blip r:embed="rId2"/>
          <a:srcRect/>
          <a:stretch>
            <a:fillRect/>
          </a:stretch>
        </p:blipFill>
        <p:spPr bwMode="auto">
          <a:xfrm>
            <a:off x="642910" y="1500174"/>
            <a:ext cx="7718358" cy="5127294"/>
          </a:xfrm>
          <a:prstGeom prst="rect">
            <a:avLst/>
          </a:prstGeom>
          <a:noFill/>
          <a:ln w="9525">
            <a:noFill/>
            <a:miter lim="800000"/>
            <a:headEnd/>
            <a:tailEnd/>
          </a:ln>
        </p:spPr>
      </p:pic>
      <p:graphicFrame>
        <p:nvGraphicFramePr>
          <p:cNvPr id="5" name="图示 4"/>
          <p:cNvGraphicFramePr/>
          <p:nvPr/>
        </p:nvGraphicFramePr>
        <p:xfrm>
          <a:off x="2214546" y="857232"/>
          <a:ext cx="4429156" cy="53180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85720" y="285729"/>
            <a:ext cx="8229600" cy="500066"/>
          </a:xfrm>
        </p:spPr>
        <p:txBody>
          <a:bodyPr/>
          <a:lstStyle/>
          <a:p>
            <a:pPr>
              <a:buNone/>
            </a:pPr>
            <a:r>
              <a:rPr lang="en-US" altLang="zh-CN" sz="2400" dirty="0" smtClean="0"/>
              <a:t>14.</a:t>
            </a:r>
            <a:r>
              <a:rPr lang="zh-CN" altLang="en-US" sz="2400" dirty="0" smtClean="0"/>
              <a:t>反射</a:t>
            </a:r>
          </a:p>
          <a:p>
            <a:pPr>
              <a:buNone/>
            </a:pPr>
            <a:endParaRPr lang="zh-CN" altLang="en-US" dirty="0"/>
          </a:p>
        </p:txBody>
      </p:sp>
      <p:pic>
        <p:nvPicPr>
          <p:cNvPr id="34818" name="Picture 2"/>
          <p:cNvPicPr>
            <a:picLocks noChangeAspect="1" noChangeArrowheads="1"/>
          </p:cNvPicPr>
          <p:nvPr/>
        </p:nvPicPr>
        <p:blipFill>
          <a:blip r:embed="rId2"/>
          <a:srcRect/>
          <a:stretch>
            <a:fillRect/>
          </a:stretch>
        </p:blipFill>
        <p:spPr bwMode="auto">
          <a:xfrm>
            <a:off x="357158" y="1785926"/>
            <a:ext cx="7982496" cy="4614880"/>
          </a:xfrm>
          <a:prstGeom prst="rect">
            <a:avLst/>
          </a:prstGeom>
          <a:noFill/>
          <a:ln w="9525">
            <a:noFill/>
            <a:miter lim="800000"/>
            <a:headEnd/>
            <a:tailEnd/>
          </a:ln>
        </p:spPr>
      </p:pic>
      <p:graphicFrame>
        <p:nvGraphicFramePr>
          <p:cNvPr id="5" name="图示 4"/>
          <p:cNvGraphicFramePr/>
          <p:nvPr/>
        </p:nvGraphicFramePr>
        <p:xfrm>
          <a:off x="2000232" y="1000108"/>
          <a:ext cx="4548198" cy="60324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14282" y="285729"/>
            <a:ext cx="8229600" cy="928694"/>
          </a:xfrm>
        </p:spPr>
        <p:txBody>
          <a:bodyPr>
            <a:normAutofit/>
          </a:bodyPr>
          <a:lstStyle/>
          <a:p>
            <a:pPr>
              <a:buNone/>
            </a:pPr>
            <a:r>
              <a:rPr lang="zh-CN" altLang="en-US" sz="2400" dirty="0" smtClean="0"/>
              <a:t>创建新单位制的具体操作步骤如下：</a:t>
            </a:r>
            <a:endParaRPr lang="en-US" altLang="zh-CN" sz="2400" dirty="0" smtClean="0"/>
          </a:p>
          <a:p>
            <a:pPr>
              <a:buNone/>
            </a:pPr>
            <a:r>
              <a:rPr lang="en-US" altLang="zh-CN" sz="2400" dirty="0" smtClean="0"/>
              <a:t>Step1</a:t>
            </a:r>
            <a:r>
              <a:rPr lang="zh-CN" altLang="en-US" sz="2400" dirty="0" smtClean="0"/>
              <a:t>：</a:t>
            </a:r>
            <a:endParaRPr lang="zh-CN" altLang="en-US" sz="2400" dirty="0"/>
          </a:p>
        </p:txBody>
      </p:sp>
      <p:pic>
        <p:nvPicPr>
          <p:cNvPr id="3074" name="Picture 2"/>
          <p:cNvPicPr>
            <a:picLocks noChangeAspect="1" noChangeArrowheads="1"/>
          </p:cNvPicPr>
          <p:nvPr/>
        </p:nvPicPr>
        <p:blipFill>
          <a:blip r:embed="rId2"/>
          <a:srcRect/>
          <a:stretch>
            <a:fillRect/>
          </a:stretch>
        </p:blipFill>
        <p:spPr bwMode="auto">
          <a:xfrm>
            <a:off x="5214942" y="785794"/>
            <a:ext cx="2647822" cy="2998405"/>
          </a:xfrm>
          <a:prstGeom prst="rect">
            <a:avLst/>
          </a:prstGeom>
          <a:noFill/>
          <a:ln w="9525">
            <a:noFill/>
            <a:miter lim="800000"/>
            <a:headEnd/>
            <a:tailEnd/>
          </a:ln>
        </p:spPr>
      </p:pic>
      <p:graphicFrame>
        <p:nvGraphicFramePr>
          <p:cNvPr id="5" name="图示 4"/>
          <p:cNvGraphicFramePr/>
          <p:nvPr/>
        </p:nvGraphicFramePr>
        <p:xfrm>
          <a:off x="1428728" y="1785926"/>
          <a:ext cx="3071834" cy="92869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6" name="TextBox 5"/>
          <p:cNvSpPr txBox="1"/>
          <p:nvPr/>
        </p:nvSpPr>
        <p:spPr>
          <a:xfrm>
            <a:off x="428596" y="3929066"/>
            <a:ext cx="7358114" cy="830997"/>
          </a:xfrm>
          <a:prstGeom prst="rect">
            <a:avLst/>
          </a:prstGeom>
          <a:noFill/>
        </p:spPr>
        <p:txBody>
          <a:bodyPr wrap="square" rtlCol="0">
            <a:spAutoFit/>
          </a:bodyPr>
          <a:lstStyle/>
          <a:p>
            <a:r>
              <a:rPr lang="en-US" altLang="zh-CN" sz="2400" dirty="0" smtClean="0"/>
              <a:t>Step2</a:t>
            </a:r>
            <a:r>
              <a:rPr lang="zh-CN" altLang="en-US" sz="2400" dirty="0" smtClean="0"/>
              <a:t>：在</a:t>
            </a:r>
            <a:r>
              <a:rPr lang="en-US" altLang="zh-CN" sz="2400" dirty="0" smtClean="0"/>
              <a:t>【</a:t>
            </a:r>
            <a:r>
              <a:rPr lang="zh-CN" altLang="en-US" sz="2400" dirty="0" smtClean="0"/>
              <a:t>名称</a:t>
            </a:r>
            <a:r>
              <a:rPr lang="en-US" altLang="zh-CN" sz="2400" dirty="0" smtClean="0"/>
              <a:t>】</a:t>
            </a:r>
            <a:r>
              <a:rPr lang="zh-CN" altLang="en-US" sz="2400" dirty="0" smtClean="0"/>
              <a:t>文本框中输入新单位制的名称。</a:t>
            </a:r>
            <a:endParaRPr lang="en-US" altLang="zh-CN" sz="2400" dirty="0" smtClean="0"/>
          </a:p>
          <a:p>
            <a:r>
              <a:rPr lang="en-US" altLang="zh-CN" sz="2400" dirty="0" smtClean="0"/>
              <a:t>Step3</a:t>
            </a:r>
            <a:r>
              <a:rPr lang="zh-CN" altLang="en-US" sz="2400" dirty="0" smtClean="0"/>
              <a:t>：</a:t>
            </a:r>
            <a:endParaRPr lang="zh-CN" altLang="en-US" sz="2400" dirty="0"/>
          </a:p>
        </p:txBody>
      </p:sp>
      <p:pic>
        <p:nvPicPr>
          <p:cNvPr id="3075" name="Picture 3"/>
          <p:cNvPicPr>
            <a:picLocks noChangeAspect="1" noChangeArrowheads="1"/>
          </p:cNvPicPr>
          <p:nvPr/>
        </p:nvPicPr>
        <p:blipFill>
          <a:blip r:embed="rId7"/>
          <a:srcRect/>
          <a:stretch>
            <a:fillRect/>
          </a:stretch>
        </p:blipFill>
        <p:spPr bwMode="auto">
          <a:xfrm>
            <a:off x="5929322" y="4500570"/>
            <a:ext cx="2483062" cy="1966920"/>
          </a:xfrm>
          <a:prstGeom prst="rect">
            <a:avLst/>
          </a:prstGeom>
          <a:noFill/>
          <a:ln w="9525">
            <a:noFill/>
            <a:miter lim="800000"/>
            <a:headEnd/>
            <a:tailEnd/>
          </a:ln>
        </p:spPr>
      </p:pic>
      <p:graphicFrame>
        <p:nvGraphicFramePr>
          <p:cNvPr id="8" name="图示 7"/>
          <p:cNvGraphicFramePr/>
          <p:nvPr/>
        </p:nvGraphicFramePr>
        <p:xfrm>
          <a:off x="1714480" y="5286388"/>
          <a:ext cx="3262314" cy="460364"/>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57158" y="214291"/>
            <a:ext cx="8229600" cy="500066"/>
          </a:xfrm>
        </p:spPr>
        <p:txBody>
          <a:bodyPr/>
          <a:lstStyle/>
          <a:p>
            <a:pPr>
              <a:buNone/>
            </a:pPr>
            <a:r>
              <a:rPr lang="en-US" altLang="zh-CN" sz="2400" dirty="0" smtClean="0"/>
              <a:t>15.</a:t>
            </a:r>
            <a:r>
              <a:rPr lang="zh-CN" altLang="en-US" sz="2400" dirty="0" smtClean="0"/>
              <a:t>节点</a:t>
            </a:r>
            <a:endParaRPr lang="en-US" altLang="zh-CN" sz="2400" dirty="0" smtClean="0"/>
          </a:p>
          <a:p>
            <a:pPr>
              <a:buNone/>
            </a:pPr>
            <a:endParaRPr lang="zh-CN" altLang="en-US" sz="2400" dirty="0" smtClean="0"/>
          </a:p>
          <a:p>
            <a:pPr>
              <a:buNone/>
            </a:pPr>
            <a:endParaRPr lang="zh-CN" altLang="en-US" dirty="0"/>
          </a:p>
        </p:txBody>
      </p:sp>
      <p:graphicFrame>
        <p:nvGraphicFramePr>
          <p:cNvPr id="4" name="图示 3"/>
          <p:cNvGraphicFramePr/>
          <p:nvPr/>
        </p:nvGraphicFramePr>
        <p:xfrm>
          <a:off x="1428728" y="785794"/>
          <a:ext cx="5119702" cy="53180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12" name="TextBox 11"/>
          <p:cNvSpPr txBox="1"/>
          <p:nvPr/>
        </p:nvSpPr>
        <p:spPr>
          <a:xfrm>
            <a:off x="428596" y="1785926"/>
            <a:ext cx="4643470" cy="738664"/>
          </a:xfrm>
          <a:prstGeom prst="rect">
            <a:avLst/>
          </a:prstGeom>
          <a:noFill/>
        </p:spPr>
        <p:txBody>
          <a:bodyPr wrap="square" rtlCol="0">
            <a:spAutoFit/>
          </a:bodyPr>
          <a:lstStyle/>
          <a:p>
            <a:r>
              <a:rPr lang="en-US" altLang="zh-CN" sz="2400" dirty="0" smtClean="0"/>
              <a:t>16.</a:t>
            </a:r>
            <a:r>
              <a:rPr lang="zh-CN" altLang="en-US" sz="2400" dirty="0" smtClean="0"/>
              <a:t>斜率</a:t>
            </a:r>
          </a:p>
          <a:p>
            <a:endParaRPr lang="zh-CN" altLang="en-US" dirty="0"/>
          </a:p>
        </p:txBody>
      </p:sp>
      <p:pic>
        <p:nvPicPr>
          <p:cNvPr id="35842" name="Picture 2"/>
          <p:cNvPicPr>
            <a:picLocks noChangeAspect="1" noChangeArrowheads="1"/>
          </p:cNvPicPr>
          <p:nvPr/>
        </p:nvPicPr>
        <p:blipFill>
          <a:blip r:embed="rId6"/>
          <a:srcRect/>
          <a:stretch>
            <a:fillRect/>
          </a:stretch>
        </p:blipFill>
        <p:spPr bwMode="auto">
          <a:xfrm>
            <a:off x="857224" y="2285992"/>
            <a:ext cx="1594278" cy="4286256"/>
          </a:xfrm>
          <a:prstGeom prst="rect">
            <a:avLst/>
          </a:prstGeom>
          <a:noFill/>
          <a:ln w="9525">
            <a:noFill/>
            <a:miter lim="800000"/>
            <a:headEnd/>
            <a:tailEnd/>
          </a:ln>
        </p:spPr>
      </p:pic>
      <p:pic>
        <p:nvPicPr>
          <p:cNvPr id="35843" name="Picture 3"/>
          <p:cNvPicPr>
            <a:picLocks noChangeAspect="1" noChangeArrowheads="1"/>
          </p:cNvPicPr>
          <p:nvPr/>
        </p:nvPicPr>
        <p:blipFill>
          <a:blip r:embed="rId7"/>
          <a:srcRect/>
          <a:stretch>
            <a:fillRect/>
          </a:stretch>
        </p:blipFill>
        <p:spPr bwMode="auto">
          <a:xfrm>
            <a:off x="3071802" y="3071810"/>
            <a:ext cx="5214974" cy="3591343"/>
          </a:xfrm>
          <a:prstGeom prst="rect">
            <a:avLst/>
          </a:prstGeom>
          <a:noFill/>
          <a:ln w="9525">
            <a:noFill/>
            <a:miter lim="800000"/>
            <a:headEnd/>
            <a:tailEnd/>
          </a:ln>
        </p:spPr>
      </p:pic>
      <p:graphicFrame>
        <p:nvGraphicFramePr>
          <p:cNvPr id="15" name="图示 14"/>
          <p:cNvGraphicFramePr/>
          <p:nvPr/>
        </p:nvGraphicFramePr>
        <p:xfrm>
          <a:off x="3500430" y="2143116"/>
          <a:ext cx="3690942" cy="603240"/>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14282" y="285728"/>
            <a:ext cx="8229600" cy="4525963"/>
          </a:xfrm>
        </p:spPr>
        <p:txBody>
          <a:bodyPr>
            <a:normAutofit/>
          </a:bodyPr>
          <a:lstStyle/>
          <a:p>
            <a:pPr>
              <a:buNone/>
            </a:pPr>
            <a:r>
              <a:rPr lang="en-US" altLang="zh-CN" dirty="0" smtClean="0"/>
              <a:t>9.3  </a:t>
            </a:r>
            <a:r>
              <a:rPr lang="zh-CN" altLang="en-US" dirty="0" smtClean="0"/>
              <a:t>本章小结</a:t>
            </a:r>
            <a:endParaRPr lang="en-US" altLang="zh-CN" dirty="0" smtClean="0"/>
          </a:p>
          <a:p>
            <a:pPr>
              <a:buNone/>
            </a:pPr>
            <a:r>
              <a:rPr lang="zh-CN" altLang="en-US" sz="2600" dirty="0" smtClean="0"/>
              <a:t>         本章</a:t>
            </a:r>
            <a:r>
              <a:rPr lang="zh-CN" altLang="en-US" sz="2600" dirty="0" smtClean="0"/>
              <a:t>详细地介绍了</a:t>
            </a:r>
            <a:r>
              <a:rPr lang="zh-CN" altLang="en-US" sz="2600" dirty="0" smtClean="0"/>
              <a:t>如何对</a:t>
            </a:r>
            <a:r>
              <a:rPr lang="zh-CN" altLang="en-US" sz="2600" dirty="0" smtClean="0"/>
              <a:t>零件进行设定以及如何使用该软件提供的分析工具等内容。通过本章的学习，读者在完成了三维零件的设计或者零件的装配后，可以利用该软件提供的分析工具对零件或者装配体的特性进行各种分析，如模型分析、曲线分析以及曲面分析等。</a:t>
            </a:r>
          </a:p>
          <a:p>
            <a:pPr>
              <a:buNone/>
            </a:pPr>
            <a:r>
              <a:rPr lang="zh-CN" altLang="en-US" sz="2600" dirty="0" smtClean="0"/>
              <a:t>             </a:t>
            </a:r>
            <a:endParaRPr lang="zh-CN" altLang="en-US" sz="2600" dirty="0" smtClean="0"/>
          </a:p>
          <a:p>
            <a:pPr>
              <a:buNone/>
            </a:pPr>
            <a:endParaRPr lang="zh-CN" altLang="en-US"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85720" y="428605"/>
            <a:ext cx="8229600" cy="4214842"/>
          </a:xfrm>
        </p:spPr>
        <p:txBody>
          <a:bodyPr>
            <a:normAutofit/>
          </a:bodyPr>
          <a:lstStyle/>
          <a:p>
            <a:pPr>
              <a:buNone/>
            </a:pPr>
            <a:r>
              <a:rPr lang="en-US" altLang="zh-CN" sz="2400" dirty="0" smtClean="0"/>
              <a:t>Step4</a:t>
            </a:r>
            <a:r>
              <a:rPr lang="zh-CN" altLang="en-US" sz="2400" dirty="0" smtClean="0"/>
              <a:t>：完成以上的名称输入以及单位选择后，单击对话</a:t>
            </a:r>
            <a:endParaRPr lang="en-US" altLang="zh-CN" sz="2400" dirty="0" smtClean="0"/>
          </a:p>
          <a:p>
            <a:pPr>
              <a:buNone/>
            </a:pPr>
            <a:r>
              <a:rPr lang="zh-CN" altLang="en-US" sz="2400" dirty="0" smtClean="0"/>
              <a:t>框的</a:t>
            </a:r>
            <a:r>
              <a:rPr lang="en-US" sz="2400" dirty="0" smtClean="0"/>
              <a:t> </a:t>
            </a:r>
            <a:r>
              <a:rPr lang="en-US" altLang="zh-CN" sz="2400" dirty="0" smtClean="0"/>
              <a:t>【</a:t>
            </a:r>
            <a:r>
              <a:rPr lang="zh-CN" altLang="en-US" sz="2400" dirty="0" smtClean="0"/>
              <a:t>确定</a:t>
            </a:r>
            <a:r>
              <a:rPr lang="en-US" altLang="zh-CN" sz="2400" dirty="0" smtClean="0"/>
              <a:t>】</a:t>
            </a:r>
            <a:r>
              <a:rPr lang="zh-CN" altLang="en-US" sz="2400" dirty="0" smtClean="0"/>
              <a:t>按钮，确认用户新建立的单位制。</a:t>
            </a:r>
            <a:endParaRPr lang="en-US" altLang="zh-CN" sz="2400" dirty="0" smtClean="0"/>
          </a:p>
          <a:p>
            <a:pPr>
              <a:buNone/>
            </a:pPr>
            <a:r>
              <a:rPr lang="en-US" altLang="zh-CN" sz="2400" b="1" dirty="0" smtClean="0"/>
              <a:t>2.</a:t>
            </a:r>
            <a:r>
              <a:rPr lang="zh-CN" altLang="en-US" sz="2400" b="1" dirty="0" smtClean="0"/>
              <a:t>复制原有</a:t>
            </a:r>
            <a:r>
              <a:rPr lang="zh-CN" altLang="en-US" sz="2400" b="1" dirty="0" smtClean="0"/>
              <a:t>单位制</a:t>
            </a:r>
            <a:endParaRPr lang="en-US" altLang="zh-CN" sz="2400" b="1" dirty="0" smtClean="0"/>
          </a:p>
          <a:p>
            <a:pPr>
              <a:buNone/>
            </a:pPr>
            <a:r>
              <a:rPr lang="zh-CN" altLang="en-US" sz="2400" dirty="0" smtClean="0"/>
              <a:t>           除了</a:t>
            </a:r>
            <a:r>
              <a:rPr lang="zh-CN" altLang="en-US" sz="2400" dirty="0" smtClean="0"/>
              <a:t>直接设置单位制外，还可以通过复制将原有的单位制复制到一个新的单位中，这样可以使得设计零件的单位统一，并且将会免去许多设置操作过程</a:t>
            </a:r>
            <a:r>
              <a:rPr lang="zh-CN" altLang="en-US" sz="2400" dirty="0" smtClean="0"/>
              <a:t>。</a:t>
            </a:r>
            <a:endParaRPr lang="en-US" altLang="zh-CN" sz="2400" dirty="0" smtClean="0"/>
          </a:p>
          <a:p>
            <a:pPr>
              <a:buNone/>
            </a:pPr>
            <a:r>
              <a:rPr lang="zh-CN" altLang="en-US" sz="2400" dirty="0" smtClean="0"/>
              <a:t>           复制</a:t>
            </a:r>
            <a:r>
              <a:rPr lang="zh-CN" altLang="en-US" sz="2400" dirty="0" smtClean="0"/>
              <a:t>单位制的操作过程如下</a:t>
            </a:r>
            <a:r>
              <a:rPr lang="zh-CN" altLang="en-US" sz="2400" dirty="0" smtClean="0"/>
              <a:t>：</a:t>
            </a:r>
            <a:endParaRPr lang="en-US" altLang="zh-CN" sz="2400" dirty="0" smtClean="0"/>
          </a:p>
          <a:p>
            <a:pPr>
              <a:buNone/>
            </a:pPr>
            <a:r>
              <a:rPr lang="en-US" altLang="zh-CN" sz="2400" b="1" dirty="0" smtClean="0"/>
              <a:t>Step1 </a:t>
            </a:r>
            <a:r>
              <a:rPr lang="zh-CN" altLang="en-US" sz="2400" b="1" dirty="0" smtClean="0"/>
              <a:t>：</a:t>
            </a:r>
            <a:r>
              <a:rPr lang="zh-CN" altLang="en-US" sz="2400" dirty="0" smtClean="0"/>
              <a:t>在</a:t>
            </a:r>
            <a:r>
              <a:rPr lang="en-US" altLang="zh-CN" sz="2400" dirty="0" smtClean="0"/>
              <a:t>【</a:t>
            </a:r>
            <a:r>
              <a:rPr lang="zh-CN" altLang="en-US" sz="2400" dirty="0" smtClean="0"/>
              <a:t>单位管理器</a:t>
            </a:r>
            <a:r>
              <a:rPr lang="en-US" altLang="zh-CN" sz="2400" dirty="0" smtClean="0"/>
              <a:t>】</a:t>
            </a:r>
            <a:r>
              <a:rPr lang="zh-CN" altLang="en-US" sz="2400" dirty="0" smtClean="0"/>
              <a:t>对话框所列出的单位制中选择需要复制的单位制</a:t>
            </a:r>
            <a:r>
              <a:rPr lang="zh-CN" altLang="en-US" sz="2400" dirty="0" smtClean="0"/>
              <a:t>。</a:t>
            </a:r>
            <a:endParaRPr lang="en-US" altLang="zh-CN" sz="2400" dirty="0" smtClean="0"/>
          </a:p>
          <a:p>
            <a:pPr>
              <a:buNone/>
            </a:pPr>
            <a:r>
              <a:rPr lang="en-US" altLang="zh-CN" sz="2400" b="1" dirty="0" smtClean="0"/>
              <a:t>Step2 </a:t>
            </a:r>
            <a:r>
              <a:rPr lang="zh-CN" altLang="en-US" sz="2400" b="1" dirty="0" smtClean="0"/>
              <a:t>：</a:t>
            </a:r>
            <a:endParaRPr lang="en-US" altLang="zh-CN" sz="2400" b="1" dirty="0" smtClean="0"/>
          </a:p>
          <a:p>
            <a:pPr>
              <a:buNone/>
            </a:pPr>
            <a:endParaRPr lang="zh-CN" altLang="en-US" sz="2400" b="1" dirty="0"/>
          </a:p>
        </p:txBody>
      </p:sp>
      <p:pic>
        <p:nvPicPr>
          <p:cNvPr id="1026" name="Picture 2"/>
          <p:cNvPicPr>
            <a:picLocks noChangeAspect="1" noChangeArrowheads="1"/>
          </p:cNvPicPr>
          <p:nvPr/>
        </p:nvPicPr>
        <p:blipFill>
          <a:blip r:embed="rId2"/>
          <a:srcRect/>
          <a:stretch>
            <a:fillRect/>
          </a:stretch>
        </p:blipFill>
        <p:spPr bwMode="auto">
          <a:xfrm>
            <a:off x="4429124" y="4500570"/>
            <a:ext cx="4164444" cy="1690693"/>
          </a:xfrm>
          <a:prstGeom prst="rect">
            <a:avLst/>
          </a:prstGeom>
          <a:noFill/>
          <a:ln w="9525">
            <a:noFill/>
            <a:miter lim="800000"/>
            <a:headEnd/>
            <a:tailEnd/>
          </a:ln>
        </p:spPr>
      </p:pic>
      <p:graphicFrame>
        <p:nvGraphicFramePr>
          <p:cNvPr id="4" name="图示 3"/>
          <p:cNvGraphicFramePr/>
          <p:nvPr/>
        </p:nvGraphicFramePr>
        <p:xfrm>
          <a:off x="714348" y="5072074"/>
          <a:ext cx="3476628" cy="60324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85720" y="285728"/>
            <a:ext cx="8229600" cy="471477"/>
          </a:xfrm>
        </p:spPr>
        <p:txBody>
          <a:bodyPr>
            <a:normAutofit/>
          </a:bodyPr>
          <a:lstStyle/>
          <a:p>
            <a:pPr>
              <a:buNone/>
            </a:pPr>
            <a:r>
              <a:rPr lang="en-US" altLang="zh-CN" sz="2400" dirty="0" smtClean="0"/>
              <a:t>Step3</a:t>
            </a:r>
            <a:r>
              <a:rPr lang="zh-CN" altLang="en-US" sz="2400" dirty="0" smtClean="0"/>
              <a:t>：</a:t>
            </a:r>
            <a:endParaRPr lang="zh-CN" altLang="en-US" sz="2400" dirty="0"/>
          </a:p>
        </p:txBody>
      </p:sp>
      <p:pic>
        <p:nvPicPr>
          <p:cNvPr id="2050" name="Picture 2"/>
          <p:cNvPicPr>
            <a:picLocks noChangeAspect="1" noChangeArrowheads="1"/>
          </p:cNvPicPr>
          <p:nvPr/>
        </p:nvPicPr>
        <p:blipFill>
          <a:blip r:embed="rId2"/>
          <a:srcRect/>
          <a:stretch>
            <a:fillRect/>
          </a:stretch>
        </p:blipFill>
        <p:spPr bwMode="auto">
          <a:xfrm>
            <a:off x="3571868" y="357166"/>
            <a:ext cx="4468009" cy="1814519"/>
          </a:xfrm>
          <a:prstGeom prst="rect">
            <a:avLst/>
          </a:prstGeom>
          <a:noFill/>
          <a:ln w="9525">
            <a:noFill/>
            <a:miter lim="800000"/>
            <a:headEnd/>
            <a:tailEnd/>
          </a:ln>
        </p:spPr>
      </p:pic>
      <p:graphicFrame>
        <p:nvGraphicFramePr>
          <p:cNvPr id="5" name="图示 4"/>
          <p:cNvGraphicFramePr/>
          <p:nvPr/>
        </p:nvGraphicFramePr>
        <p:xfrm>
          <a:off x="500034" y="928670"/>
          <a:ext cx="2905124" cy="71438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6" name="TextBox 5"/>
          <p:cNvSpPr txBox="1"/>
          <p:nvPr/>
        </p:nvSpPr>
        <p:spPr>
          <a:xfrm>
            <a:off x="357158" y="2214554"/>
            <a:ext cx="4857784" cy="461665"/>
          </a:xfrm>
          <a:prstGeom prst="rect">
            <a:avLst/>
          </a:prstGeom>
          <a:noFill/>
        </p:spPr>
        <p:txBody>
          <a:bodyPr wrap="square" rtlCol="0">
            <a:spAutoFit/>
          </a:bodyPr>
          <a:lstStyle/>
          <a:p>
            <a:r>
              <a:rPr lang="en-US" altLang="zh-CN" sz="2400" dirty="0" smtClean="0"/>
              <a:t>Step4</a:t>
            </a:r>
            <a:r>
              <a:rPr lang="zh-CN" altLang="en-US" sz="2400" dirty="0" smtClean="0"/>
              <a:t>：</a:t>
            </a:r>
            <a:endParaRPr lang="zh-CN" altLang="en-US" sz="2400" dirty="0"/>
          </a:p>
        </p:txBody>
      </p:sp>
      <p:pic>
        <p:nvPicPr>
          <p:cNvPr id="2051" name="Picture 3"/>
          <p:cNvPicPr>
            <a:picLocks noChangeAspect="1" noChangeArrowheads="1"/>
          </p:cNvPicPr>
          <p:nvPr/>
        </p:nvPicPr>
        <p:blipFill>
          <a:blip r:embed="rId7"/>
          <a:srcRect/>
          <a:stretch>
            <a:fillRect/>
          </a:stretch>
        </p:blipFill>
        <p:spPr bwMode="auto">
          <a:xfrm>
            <a:off x="4143372" y="2500306"/>
            <a:ext cx="3786214" cy="3591596"/>
          </a:xfrm>
          <a:prstGeom prst="rect">
            <a:avLst/>
          </a:prstGeom>
          <a:noFill/>
          <a:ln w="9525">
            <a:noFill/>
            <a:miter lim="800000"/>
            <a:headEnd/>
            <a:tailEnd/>
          </a:ln>
        </p:spPr>
      </p:pic>
      <p:graphicFrame>
        <p:nvGraphicFramePr>
          <p:cNvPr id="8" name="图示 7"/>
          <p:cNvGraphicFramePr/>
          <p:nvPr/>
        </p:nvGraphicFramePr>
        <p:xfrm>
          <a:off x="2285984" y="2857496"/>
          <a:ext cx="1547802" cy="1246182"/>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
        <p:nvSpPr>
          <p:cNvPr id="9" name="圆角矩形标注 8"/>
          <p:cNvSpPr/>
          <p:nvPr/>
        </p:nvSpPr>
        <p:spPr>
          <a:xfrm>
            <a:off x="1214414" y="4857760"/>
            <a:ext cx="2571768" cy="428628"/>
          </a:xfrm>
          <a:prstGeom prst="wedgeRoundRectCallout">
            <a:avLst>
              <a:gd name="adj1" fmla="val 68629"/>
              <a:gd name="adj2" fmla="val -312552"/>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增加了</a:t>
            </a:r>
            <a:r>
              <a:rPr lang="en-US" altLang="zh-CN" dirty="0" smtClean="0"/>
              <a:t>【</a:t>
            </a:r>
            <a:r>
              <a:rPr lang="zh-CN" altLang="en-US" dirty="0" smtClean="0"/>
              <a:t>用户</a:t>
            </a:r>
            <a:r>
              <a:rPr lang="en-US" altLang="zh-CN" dirty="0" smtClean="0"/>
              <a:t>】</a:t>
            </a:r>
            <a:r>
              <a:rPr lang="zh-CN" altLang="en-US" dirty="0" smtClean="0"/>
              <a:t>单位制</a:t>
            </a:r>
            <a:endParaRPr lang="zh-CN" altLang="en-US"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a:srcRect/>
          <a:stretch>
            <a:fillRect/>
          </a:stretch>
        </p:blipFill>
        <p:spPr bwMode="auto">
          <a:xfrm>
            <a:off x="4000496" y="357166"/>
            <a:ext cx="3902463" cy="1666881"/>
          </a:xfrm>
          <a:prstGeom prst="rect">
            <a:avLst/>
          </a:prstGeom>
          <a:noFill/>
          <a:ln w="9525">
            <a:noFill/>
            <a:miter lim="800000"/>
            <a:headEnd/>
            <a:tailEnd/>
          </a:ln>
        </p:spPr>
      </p:pic>
      <p:graphicFrame>
        <p:nvGraphicFramePr>
          <p:cNvPr id="5" name="图示 4"/>
          <p:cNvGraphicFramePr/>
          <p:nvPr/>
        </p:nvGraphicFramePr>
        <p:xfrm>
          <a:off x="928662" y="857232"/>
          <a:ext cx="2690810" cy="53180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3075" name="Picture 3"/>
          <p:cNvPicPr>
            <a:picLocks noChangeAspect="1" noChangeArrowheads="1"/>
          </p:cNvPicPr>
          <p:nvPr/>
        </p:nvPicPr>
        <p:blipFill>
          <a:blip r:embed="rId7"/>
          <a:srcRect/>
          <a:stretch>
            <a:fillRect/>
          </a:stretch>
        </p:blipFill>
        <p:spPr bwMode="auto">
          <a:xfrm>
            <a:off x="3500430" y="2500306"/>
            <a:ext cx="5106046" cy="4114805"/>
          </a:xfrm>
          <a:prstGeom prst="rect">
            <a:avLst/>
          </a:prstGeom>
          <a:noFill/>
          <a:ln w="9525">
            <a:noFill/>
            <a:miter lim="800000"/>
            <a:headEnd/>
            <a:tailEnd/>
          </a:ln>
        </p:spPr>
      </p:pic>
      <p:graphicFrame>
        <p:nvGraphicFramePr>
          <p:cNvPr id="7" name="图示 6"/>
          <p:cNvGraphicFramePr/>
          <p:nvPr/>
        </p:nvGraphicFramePr>
        <p:xfrm>
          <a:off x="642910" y="3929066"/>
          <a:ext cx="2500330" cy="714380"/>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85720" y="357167"/>
            <a:ext cx="8229600" cy="2714644"/>
          </a:xfrm>
        </p:spPr>
        <p:txBody>
          <a:bodyPr>
            <a:normAutofit/>
          </a:bodyPr>
          <a:lstStyle/>
          <a:p>
            <a:pPr>
              <a:buNone/>
            </a:pPr>
            <a:r>
              <a:rPr lang="en-US" altLang="zh-CN" sz="2400" b="1" dirty="0" smtClean="0"/>
              <a:t>3. </a:t>
            </a:r>
            <a:r>
              <a:rPr lang="zh-CN" altLang="en-US" sz="2400" b="1" dirty="0" smtClean="0"/>
              <a:t>转换单位制</a:t>
            </a:r>
            <a:endParaRPr lang="en-US" altLang="zh-CN" sz="2400" b="1" dirty="0" smtClean="0"/>
          </a:p>
          <a:p>
            <a:pPr>
              <a:buNone/>
            </a:pPr>
            <a:r>
              <a:rPr lang="zh-CN" altLang="en-US" sz="2400" dirty="0" smtClean="0"/>
              <a:t>     当</a:t>
            </a:r>
            <a:r>
              <a:rPr lang="zh-CN" altLang="en-US" sz="2400" dirty="0" smtClean="0"/>
              <a:t>完成零件的设计后可以对单位制进行转换</a:t>
            </a:r>
            <a:r>
              <a:rPr lang="zh-CN" altLang="en-US" sz="2400" dirty="0" smtClean="0"/>
              <a:t>。</a:t>
            </a:r>
            <a:endParaRPr lang="en-US" altLang="zh-CN" sz="2400" dirty="0" smtClean="0"/>
          </a:p>
          <a:p>
            <a:pPr>
              <a:buNone/>
            </a:pPr>
            <a:r>
              <a:rPr lang="zh-CN" altLang="en-US" sz="2400" dirty="0" smtClean="0"/>
              <a:t>     转换零件单位制的具体步骤：</a:t>
            </a:r>
            <a:endParaRPr lang="en-US" altLang="zh-CN" sz="2400" dirty="0" smtClean="0"/>
          </a:p>
          <a:p>
            <a:pPr>
              <a:buNone/>
            </a:pPr>
            <a:r>
              <a:rPr lang="en-US" altLang="zh-CN" sz="2400" b="1" dirty="0" smtClean="0"/>
              <a:t>Step1</a:t>
            </a:r>
            <a:r>
              <a:rPr lang="zh-CN" altLang="en-US" sz="2400" b="1" dirty="0" smtClean="0"/>
              <a:t>：</a:t>
            </a:r>
            <a:r>
              <a:rPr lang="zh-CN" altLang="en-US" sz="2400" dirty="0" smtClean="0"/>
              <a:t>首先在</a:t>
            </a:r>
            <a:r>
              <a:rPr lang="en-US" altLang="zh-CN" sz="2400" dirty="0" smtClean="0"/>
              <a:t>【</a:t>
            </a:r>
            <a:r>
              <a:rPr lang="zh-CN" altLang="en-US" sz="2400" dirty="0" smtClean="0"/>
              <a:t>单位管理器</a:t>
            </a:r>
            <a:r>
              <a:rPr lang="en-US" altLang="zh-CN" sz="2400" dirty="0" smtClean="0"/>
              <a:t>】</a:t>
            </a:r>
            <a:r>
              <a:rPr lang="zh-CN" altLang="en-US" sz="2400" dirty="0" smtClean="0"/>
              <a:t>对话框的列表中选择符合零件设计要求的厘米克秒（</a:t>
            </a:r>
            <a:r>
              <a:rPr lang="en-US" sz="2400" dirty="0" smtClean="0"/>
              <a:t>CGS</a:t>
            </a:r>
            <a:r>
              <a:rPr lang="zh-CN" altLang="en-US" sz="2400" dirty="0" smtClean="0"/>
              <a:t>）单位制</a:t>
            </a:r>
            <a:r>
              <a:rPr lang="zh-CN" altLang="en-US" sz="2400" dirty="0" smtClean="0"/>
              <a:t>。</a:t>
            </a:r>
            <a:endParaRPr lang="en-US" altLang="zh-CN" sz="2400" dirty="0" smtClean="0"/>
          </a:p>
          <a:p>
            <a:pPr>
              <a:buNone/>
            </a:pPr>
            <a:r>
              <a:rPr lang="en-US" altLang="zh-CN" sz="2400" b="1" dirty="0" smtClean="0"/>
              <a:t>Step2</a:t>
            </a:r>
            <a:r>
              <a:rPr lang="zh-CN" altLang="en-US" sz="2400" b="1" dirty="0" smtClean="0"/>
              <a:t>：</a:t>
            </a:r>
            <a:endParaRPr lang="zh-CN" altLang="en-US" sz="2400" b="1" dirty="0"/>
          </a:p>
        </p:txBody>
      </p:sp>
      <p:pic>
        <p:nvPicPr>
          <p:cNvPr id="4098" name="Picture 2"/>
          <p:cNvPicPr>
            <a:picLocks noChangeAspect="1" noChangeArrowheads="1"/>
          </p:cNvPicPr>
          <p:nvPr/>
        </p:nvPicPr>
        <p:blipFill>
          <a:blip r:embed="rId2"/>
          <a:srcRect/>
          <a:stretch>
            <a:fillRect/>
          </a:stretch>
        </p:blipFill>
        <p:spPr bwMode="auto">
          <a:xfrm>
            <a:off x="4857752" y="2786058"/>
            <a:ext cx="3446597" cy="3200412"/>
          </a:xfrm>
          <a:prstGeom prst="rect">
            <a:avLst/>
          </a:prstGeom>
          <a:noFill/>
          <a:ln w="9525">
            <a:noFill/>
            <a:miter lim="800000"/>
            <a:headEnd/>
            <a:tailEnd/>
          </a:ln>
        </p:spPr>
      </p:pic>
      <p:graphicFrame>
        <p:nvGraphicFramePr>
          <p:cNvPr id="5" name="图示 4"/>
          <p:cNvGraphicFramePr/>
          <p:nvPr/>
        </p:nvGraphicFramePr>
        <p:xfrm>
          <a:off x="1285852" y="3643314"/>
          <a:ext cx="2762248" cy="131762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57158" y="285728"/>
            <a:ext cx="8229600" cy="471478"/>
          </a:xfrm>
        </p:spPr>
        <p:txBody>
          <a:bodyPr>
            <a:normAutofit/>
          </a:bodyPr>
          <a:lstStyle/>
          <a:p>
            <a:pPr>
              <a:buNone/>
            </a:pPr>
            <a:r>
              <a:rPr lang="en-US" altLang="zh-CN" sz="2400" dirty="0" smtClean="0"/>
              <a:t>Step3</a:t>
            </a:r>
            <a:r>
              <a:rPr lang="zh-CN" altLang="en-US" sz="2400" dirty="0" smtClean="0"/>
              <a:t>：</a:t>
            </a:r>
            <a:endParaRPr lang="zh-CN" altLang="en-US" sz="2400" dirty="0"/>
          </a:p>
        </p:txBody>
      </p:sp>
      <p:graphicFrame>
        <p:nvGraphicFramePr>
          <p:cNvPr id="4" name="图示 3"/>
          <p:cNvGraphicFramePr/>
          <p:nvPr/>
        </p:nvGraphicFramePr>
        <p:xfrm>
          <a:off x="1785918" y="357166"/>
          <a:ext cx="3905256" cy="46036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6" name="TextBox 5"/>
          <p:cNvSpPr txBox="1"/>
          <p:nvPr/>
        </p:nvSpPr>
        <p:spPr>
          <a:xfrm>
            <a:off x="285720" y="928670"/>
            <a:ext cx="8001056" cy="2000548"/>
          </a:xfrm>
          <a:prstGeom prst="rect">
            <a:avLst/>
          </a:prstGeom>
          <a:noFill/>
        </p:spPr>
        <p:txBody>
          <a:bodyPr wrap="square" rtlCol="0">
            <a:spAutoFit/>
          </a:bodyPr>
          <a:lstStyle/>
          <a:p>
            <a:r>
              <a:rPr lang="en-US" altLang="zh-CN" sz="2800" dirty="0" smtClean="0"/>
              <a:t>9.1.2</a:t>
            </a:r>
            <a:r>
              <a:rPr lang="zh-CN" altLang="en-US" sz="2800" dirty="0" smtClean="0"/>
              <a:t>设定材质和</a:t>
            </a:r>
            <a:r>
              <a:rPr lang="zh-CN" altLang="en-US" sz="2800" dirty="0" smtClean="0"/>
              <a:t>密度</a:t>
            </a:r>
            <a:endParaRPr lang="en-US" altLang="zh-CN" sz="2800" dirty="0" smtClean="0"/>
          </a:p>
          <a:p>
            <a:r>
              <a:rPr lang="zh-CN" altLang="en-US" sz="2400" dirty="0" smtClean="0"/>
              <a:t>         为</a:t>
            </a:r>
            <a:r>
              <a:rPr lang="zh-CN" altLang="en-US" sz="2400" dirty="0" smtClean="0"/>
              <a:t>零件设定材质和密度，以便用户在完成零件设计之后可以对零件进行</a:t>
            </a:r>
            <a:r>
              <a:rPr lang="zh-CN" altLang="en-US" sz="2400" dirty="0" smtClean="0"/>
              <a:t>计算机辅助分析。</a:t>
            </a:r>
            <a:endParaRPr lang="en-US" altLang="zh-CN" sz="2400" dirty="0" smtClean="0"/>
          </a:p>
          <a:p>
            <a:r>
              <a:rPr lang="zh-CN" altLang="en-US" sz="2400" dirty="0" smtClean="0"/>
              <a:t>         设定</a:t>
            </a:r>
            <a:r>
              <a:rPr lang="zh-CN" altLang="en-US" sz="2400" dirty="0" smtClean="0"/>
              <a:t>零件密度和材质</a:t>
            </a:r>
            <a:r>
              <a:rPr lang="zh-CN" altLang="en-US" sz="2400" dirty="0" smtClean="0"/>
              <a:t>的具体操作过程：</a:t>
            </a:r>
            <a:endParaRPr lang="en-US" altLang="zh-CN" sz="2400" dirty="0" smtClean="0"/>
          </a:p>
          <a:p>
            <a:r>
              <a:rPr lang="en-US" altLang="zh-CN" sz="2400" dirty="0" smtClean="0"/>
              <a:t>Step1</a:t>
            </a:r>
            <a:r>
              <a:rPr lang="zh-CN" altLang="en-US" sz="2400" dirty="0" smtClean="0"/>
              <a:t>：</a:t>
            </a:r>
            <a:endParaRPr lang="zh-CN" altLang="en-US" sz="2400" dirty="0"/>
          </a:p>
        </p:txBody>
      </p:sp>
      <p:pic>
        <p:nvPicPr>
          <p:cNvPr id="5122" name="Picture 2"/>
          <p:cNvPicPr>
            <a:picLocks noChangeAspect="1" noChangeArrowheads="1"/>
          </p:cNvPicPr>
          <p:nvPr/>
        </p:nvPicPr>
        <p:blipFill>
          <a:blip r:embed="rId6"/>
          <a:srcRect/>
          <a:stretch>
            <a:fillRect/>
          </a:stretch>
        </p:blipFill>
        <p:spPr bwMode="auto">
          <a:xfrm>
            <a:off x="2500298" y="3143248"/>
            <a:ext cx="6370679" cy="3236924"/>
          </a:xfrm>
          <a:prstGeom prst="rect">
            <a:avLst/>
          </a:prstGeom>
          <a:noFill/>
          <a:ln w="9525">
            <a:noFill/>
            <a:miter lim="800000"/>
            <a:headEnd/>
            <a:tailEnd/>
          </a:ln>
        </p:spPr>
      </p:pic>
      <p:graphicFrame>
        <p:nvGraphicFramePr>
          <p:cNvPr id="8" name="图示 7"/>
          <p:cNvGraphicFramePr/>
          <p:nvPr/>
        </p:nvGraphicFramePr>
        <p:xfrm>
          <a:off x="785786" y="3429000"/>
          <a:ext cx="1262050" cy="2603504"/>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凤舞九天">
  <a:themeElements>
    <a:clrScheme name="凤舞九天">
      <a:dk1>
        <a:sysClr val="windowText" lastClr="000000"/>
      </a:dk1>
      <a:lt1>
        <a:sysClr val="window" lastClr="FFFFFF"/>
      </a:lt1>
      <a:dk2>
        <a:srgbClr val="004646"/>
      </a:dk2>
      <a:lt2>
        <a:srgbClr val="E1F0FF"/>
      </a:lt2>
      <a:accent1>
        <a:srgbClr val="50742F"/>
      </a:accent1>
      <a:accent2>
        <a:srgbClr val="268868"/>
      </a:accent2>
      <a:accent3>
        <a:srgbClr val="33BD56"/>
      </a:accent3>
      <a:accent4>
        <a:srgbClr val="4BC5B9"/>
      </a:accent4>
      <a:accent5>
        <a:srgbClr val="3163CA"/>
      </a:accent5>
      <a:accent6>
        <a:srgbClr val="4B14AA"/>
      </a:accent6>
      <a:hlink>
        <a:srgbClr val="D9BE02"/>
      </a:hlink>
      <a:folHlink>
        <a:srgbClr val="F900F9"/>
      </a:folHlink>
    </a:clrScheme>
    <a:fontScheme name="凤舞九天">
      <a:majorFont>
        <a:latin typeface="Footlight MT Light"/>
        <a:ea typeface=""/>
        <a:cs typeface=""/>
        <a:font script="Jpan" typeface="ＭＳ Ｐゴシック"/>
        <a:font script="Hang" typeface="맑은 고딕"/>
        <a:font script="Hans" typeface="华文新魏"/>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Goudy Old Style"/>
        <a:ea typeface=""/>
        <a:cs typeface=""/>
        <a:font script="Jpan" typeface="ＭＳ Ｐ明朝"/>
        <a:font script="Hang" typeface="HY견명조"/>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凤舞九天">
      <a:fillStyleLst>
        <a:solidFill>
          <a:schemeClr val="phClr">
            <a:tint val="100000"/>
            <a:shade val="100000"/>
            <a:hueMod val="100000"/>
            <a:satMod val="100000"/>
          </a:schemeClr>
        </a:solidFill>
        <a:gradFill rotWithShape="1">
          <a:gsLst>
            <a:gs pos="0">
              <a:schemeClr val="phClr">
                <a:tint val="65000"/>
                <a:satMod val="180000"/>
              </a:schemeClr>
            </a:gs>
            <a:gs pos="50000">
              <a:schemeClr val="phClr">
                <a:tint val="40000"/>
                <a:satMod val="175000"/>
              </a:schemeClr>
            </a:gs>
            <a:gs pos="100000">
              <a:schemeClr val="phClr">
                <a:tint val="65000"/>
                <a:satMod val="180000"/>
              </a:schemeClr>
            </a:gs>
          </a:gsLst>
          <a:lin ang="0" scaled="1"/>
        </a:gradFill>
        <a:gradFill rotWithShape="1">
          <a:gsLst>
            <a:gs pos="0">
              <a:schemeClr val="phClr">
                <a:shade val="38000"/>
                <a:satMod val="150000"/>
              </a:schemeClr>
            </a:gs>
            <a:gs pos="50000">
              <a:schemeClr val="phClr">
                <a:shade val="100000"/>
                <a:satMod val="100000"/>
              </a:schemeClr>
            </a:gs>
            <a:gs pos="100000">
              <a:schemeClr val="phClr">
                <a:shade val="38000"/>
                <a:satMod val="150000"/>
              </a:schemeClr>
            </a:gs>
          </a:gsLst>
          <a:lin ang="0" scaled="1"/>
        </a:gradFill>
      </a:fillStyleLst>
      <a:lnStyleLst>
        <a:ln w="12700" cap="flat" cmpd="sng" algn="ctr">
          <a:solidFill>
            <a:schemeClr val="phClr"/>
          </a:solidFill>
          <a:prstDash val="solid"/>
        </a:ln>
        <a:ln w="25400" cap="flat" cmpd="sng" algn="ctr">
          <a:solidFill>
            <a:schemeClr val="phClr"/>
          </a:solidFill>
          <a:prstDash val="solid"/>
        </a:ln>
        <a:ln w="38100" cap="flat" cmpd="dbl" algn="ctr">
          <a:solidFill>
            <a:schemeClr val="phClr"/>
          </a:solidFill>
          <a:prstDash val="solid"/>
        </a:ln>
      </a:lnStyleLst>
      <a:effectStyleLst>
        <a:effectStyle>
          <a:effectLst>
            <a:outerShdw blurRad="190500" dist="78600" dir="2700000" rotWithShape="0">
              <a:srgbClr val="000000">
                <a:alpha val="35500"/>
              </a:srgbClr>
            </a:outerShdw>
          </a:effectLst>
        </a:effectStyle>
        <a:effectStyle>
          <a:effectLst>
            <a:outerShdw blurRad="190500" dist="78600" dir="2700000" rotWithShape="0">
              <a:srgbClr val="000000">
                <a:alpha val="35500"/>
              </a:srgbClr>
            </a:outerShdw>
          </a:effectLst>
        </a:effectStyle>
        <a:effectStyle>
          <a:effectLst>
            <a:outerShdw blurRad="190500" dist="78600" dir="2700000" rotWithShape="0">
              <a:srgbClr val="000000">
                <a:alpha val="35500"/>
              </a:srgbClr>
            </a:outerShdw>
          </a:effectLst>
          <a:scene3d>
            <a:camera prst="orthographicFront" fov="0">
              <a:rot lat="0" lon="0" rev="0"/>
            </a:camera>
            <a:lightRig rig="soft" dir="tl">
              <a:rot lat="0" lon="0" rev="20100000"/>
            </a:lightRig>
          </a:scene3d>
          <a:sp3d>
            <a:bevelT w="50800" h="50800"/>
          </a:sp3d>
        </a:effectStyle>
      </a:effectStyleLst>
      <a:bgFillStyleLst>
        <a:solidFill>
          <a:schemeClr val="phClr">
            <a:tint val="100000"/>
            <a:shade val="100000"/>
            <a:hueMod val="100000"/>
            <a:satMod val="100000"/>
          </a:schemeClr>
        </a:solidFill>
        <a:gradFill rotWithShape="1">
          <a:gsLst>
            <a:gs pos="0">
              <a:schemeClr val="phClr">
                <a:tint val="80000"/>
                <a:satMod val="400000"/>
              </a:schemeClr>
            </a:gs>
            <a:gs pos="25000">
              <a:schemeClr val="phClr">
                <a:tint val="83000"/>
                <a:satMod val="300000"/>
              </a:schemeClr>
            </a:gs>
            <a:gs pos="100000">
              <a:schemeClr val="phClr">
                <a:shade val="15000"/>
                <a:satMod val="300000"/>
              </a:schemeClr>
            </a:gs>
          </a:gsLst>
          <a:path path="circle">
            <a:fillToRect l="10000" t="180000" r="10000" b="50000"/>
          </a:path>
        </a:gradFill>
        <a:blipFill>
          <a:blip xmlns:r="http://schemas.openxmlformats.org/officeDocument/2006/relationships" r:embed="rId1">
            <a:duotone>
              <a:schemeClr val="phClr">
                <a:tint val="100000"/>
                <a:shade val="70000"/>
                <a:hueMod val="100000"/>
                <a:satMod val="100000"/>
              </a:schemeClr>
              <a:schemeClr val="phClr">
                <a:tint val="90000"/>
                <a:shade val="100000"/>
                <a:hueMod val="100000"/>
                <a:satMod val="100000"/>
              </a:schemeClr>
            </a:duotone>
          </a:blip>
          <a:tile tx="0" ty="0" sx="50000" sy="50000" flip="x"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Phoenix</Template>
  <TotalTime>132</TotalTime>
  <Words>956</Words>
  <PresentationFormat>全屏显示(4:3)</PresentationFormat>
  <Paragraphs>192</Paragraphs>
  <Slides>41</Slides>
  <Notes>0</Notes>
  <HiddenSlides>0</HiddenSlides>
  <MMClips>0</MMClips>
  <ScaleCrop>false</ScaleCrop>
  <HeadingPairs>
    <vt:vector size="4" baseType="variant">
      <vt:variant>
        <vt:lpstr>主题</vt:lpstr>
      </vt:variant>
      <vt:variant>
        <vt:i4>1</vt:i4>
      </vt:variant>
      <vt:variant>
        <vt:lpstr>幻灯片标题</vt:lpstr>
      </vt:variant>
      <vt:variant>
        <vt:i4>41</vt:i4>
      </vt:variant>
    </vt:vector>
  </HeadingPairs>
  <TitlesOfParts>
    <vt:vector size="42" baseType="lpstr">
      <vt:lpstr>凤舞九天</vt:lpstr>
      <vt:lpstr>第九章  零件设定与分析工具</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jxq</dc:creator>
  <cp:lastModifiedBy>jxq</cp:lastModifiedBy>
  <cp:revision>15</cp:revision>
  <dcterms:created xsi:type="dcterms:W3CDTF">2014-03-23T14:10:41Z</dcterms:created>
  <dcterms:modified xsi:type="dcterms:W3CDTF">2014-03-26T12:57:36Z</dcterms:modified>
</cp:coreProperties>
</file>