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70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834" r:id="rId26"/>
    <p:sldId id="985" r:id="rId27"/>
    <p:sldId id="986" r:id="rId28"/>
    <p:sldId id="987" r:id="rId29"/>
    <p:sldId id="988" r:id="rId30"/>
    <p:sldId id="989" r:id="rId31"/>
    <p:sldId id="984" r:id="rId32"/>
    <p:sldId id="990" r:id="rId33"/>
    <p:sldId id="991" r:id="rId34"/>
    <p:sldId id="992" r:id="rId35"/>
    <p:sldId id="993" r:id="rId36"/>
    <p:sldId id="962" r:id="rId37"/>
    <p:sldId id="995" r:id="rId38"/>
    <p:sldId id="996" r:id="rId39"/>
    <p:sldId id="997" r:id="rId40"/>
    <p:sldId id="998" r:id="rId41"/>
    <p:sldId id="999" r:id="rId42"/>
    <p:sldId id="1000" r:id="rId43"/>
    <p:sldId id="1001" r:id="rId44"/>
    <p:sldId id="1002" r:id="rId45"/>
    <p:sldId id="970" r:id="rId46"/>
    <p:sldId id="971" r:id="rId47"/>
    <p:sldId id="1003" r:id="rId48"/>
    <p:sldId id="1004" r:id="rId49"/>
    <p:sldId id="1005" r:id="rId50"/>
    <p:sldId id="1006" r:id="rId51"/>
    <p:sldId id="1007" r:id="rId52"/>
    <p:sldId id="1008" r:id="rId53"/>
    <p:sldId id="1009" r:id="rId54"/>
    <p:sldId id="1010" r:id="rId55"/>
    <p:sldId id="1011" r:id="rId56"/>
    <p:sldId id="1012" r:id="rId57"/>
    <p:sldId id="973" r:id="rId58"/>
    <p:sldId id="1013" r:id="rId59"/>
    <p:sldId id="1014" r:id="rId60"/>
    <p:sldId id="1015" r:id="rId61"/>
    <p:sldId id="1016" r:id="rId62"/>
    <p:sldId id="1017" r:id="rId63"/>
    <p:sldId id="1018" r:id="rId64"/>
    <p:sldId id="1019" r:id="rId65"/>
    <p:sldId id="1020" r:id="rId66"/>
    <p:sldId id="1021" r:id="rId67"/>
    <p:sldId id="1022" r:id="rId68"/>
    <p:sldId id="1023" r:id="rId6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2100" y="-582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slide" Target="slides/slide44.xml"/><Relationship Id="rId68" Type="http://schemas.openxmlformats.org/officeDocument/2006/relationships/slide" Target="slides/slide49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66" Type="http://schemas.openxmlformats.org/officeDocument/2006/relationships/slide" Target="slides/slide47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61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slide" Target="slides/slide46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slide" Target="slides/slide45.xml"/><Relationship Id="rId69" Type="http://schemas.openxmlformats.org/officeDocument/2006/relationships/slide" Target="slides/slide5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Relationship Id="rId67" Type="http://schemas.openxmlformats.org/officeDocument/2006/relationships/slide" Target="slides/slide48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slide" Target="slides/slide43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D00E061A-BE39-4DD5-A31D-20DB0BEBF287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29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CD5D42AA-FD78-41C8-9873-A23ADA5ACE6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966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49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949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F9DAE-7307-469B-A07A-634884786DFE}" type="slidenum">
              <a:rPr lang="zh-CN" altLang="en-US" smtClean="0">
                <a:latin typeface="Arial" charset="0"/>
              </a:rPr>
              <a:pPr/>
              <a:t>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84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84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1A7E0-210B-4A18-9202-8E4BC9F9BD99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15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05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205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077615-E80F-49E4-8A7B-AB3C7E491E6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16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259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2259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54EF2-2B63-40F7-85E5-817411EE53EB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17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77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缩进中左侧或右侧中的数值单位除了“字符”，还可设置为“厘米”</a:t>
            </a:r>
            <a:r>
              <a:rPr lang="zh-CN" altLang="en-US" smtClean="0"/>
              <a:t>。</a:t>
            </a:r>
          </a:p>
        </p:txBody>
      </p:sp>
      <p:sp>
        <p:nvSpPr>
          <p:cNvPr id="6277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3EC13-3F47-4EBD-B6F3-D178CA89F39F}" type="slidenum">
              <a:rPr lang="zh-CN" altLang="en-US" smtClean="0">
                <a:latin typeface="Arial" charset="0"/>
              </a:rPr>
              <a:pPr/>
              <a:t>20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97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297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E44C7B-F1B4-452A-9784-D8D548641A60}" type="slidenum">
              <a:rPr lang="zh-CN" altLang="en-US" smtClean="0">
                <a:latin typeface="Arial" charset="0"/>
              </a:rPr>
              <a:pPr/>
              <a:t>21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181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3181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3868C2-5DC4-4C27-BBB7-9E310F38E75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22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385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3385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CECD25-3C4D-4F6E-8F20-927050F9D4B5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23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590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3590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DEC3F-728B-40CC-A77B-EF84F4057FCE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24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795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3795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639AE9-B217-4534-8625-A261080B1D1D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25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000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zh-CN" smtClean="0"/>
              <a:t>间距中的段前和段后的数值单位除了“行”，还可设置为“磅”；在行距设置中若要行距单位为“磅”时，需选择固定值。</a:t>
            </a:r>
          </a:p>
          <a:p>
            <a:endParaRPr lang="zh-CN" altLang="en-US" smtClean="0"/>
          </a:p>
        </p:txBody>
      </p:sp>
      <p:sp>
        <p:nvSpPr>
          <p:cNvPr id="64000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6D2416-05E9-458C-8EE3-D37C262A45F5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26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20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20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7AC4E-82EB-47EB-BAA7-9125DF1899EA}" type="slidenum">
              <a:rPr lang="zh-CN" altLang="en-US" smtClean="0">
                <a:latin typeface="Arial" charset="0"/>
              </a:rPr>
              <a:pPr/>
              <a:t>27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latin typeface="Arial" charset="0"/>
              </a:rPr>
              <a:pPr/>
              <a:t>28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61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61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8037BA-00B5-48FF-87E8-D882664E5039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29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819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819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FE5B-2E07-4BFD-AC79-D0F6608B7EB4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30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024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5024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F0AA2B-2810-430D-BC58-B1F19178247B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31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229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5229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09DCB5-5A37-4B37-85C8-AEFD9A1C4E31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32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433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5433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978D8B-12C3-4B90-8AE2-D964751C5AFB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33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638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5638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4F358C-CB47-4D4F-9546-910BE69609C6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34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843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5843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7CCAE-1AD8-4036-A675-4997040D4093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35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048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6048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7DB77C-6CF2-49CD-9420-74478CEA67A5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36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8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253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6253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9CCD96-CD79-4FB8-A8E5-580B571C68D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37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457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6457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A83BE5-A3F4-451D-940B-F8148E718010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38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662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6662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ABCBB9-598B-4EAD-BAC7-D135C8CD3561}" type="slidenum">
              <a:rPr lang="zh-CN" altLang="en-US" smtClean="0">
                <a:latin typeface="Arial" charset="0"/>
              </a:rPr>
              <a:pPr/>
              <a:t>39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6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67364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27F183-7AC7-437F-B04C-18BE83F46C62}" type="slidenum">
              <a:rPr lang="zh-CN" altLang="en-US" sz="1200">
                <a:ea typeface="PMingLiU" pitchFamily="18" charset="-120"/>
              </a:rPr>
              <a:pPr algn="r"/>
              <a:t>46</a:t>
            </a:fld>
            <a:endParaRPr lang="en-US" altLang="zh-CN" sz="120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94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69412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56D1A45-AE48-4909-98DA-B5035A19A0A3}" type="slidenum">
              <a:rPr lang="zh-CN" altLang="en-US" sz="1200">
                <a:solidFill>
                  <a:srgbClr val="000000"/>
                </a:solidFill>
                <a:ea typeface="PMingLiU" pitchFamily="18" charset="-120"/>
              </a:rPr>
              <a:pPr algn="r"/>
              <a:t>47</a:t>
            </a:fld>
            <a:endParaRPr lang="en-US" altLang="zh-CN" sz="1200">
              <a:solidFill>
                <a:srgbClr val="000000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14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71460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A5A761C-3B3B-4848-ABA6-B527AEE4971B}" type="slidenum">
              <a:rPr lang="zh-CN" altLang="en-US" sz="1200">
                <a:solidFill>
                  <a:srgbClr val="000000"/>
                </a:solidFill>
                <a:ea typeface="PMingLiU" pitchFamily="18" charset="-120"/>
              </a:rPr>
              <a:pPr algn="r"/>
              <a:t>48</a:t>
            </a:fld>
            <a:endParaRPr lang="en-US" altLang="zh-CN" sz="1200">
              <a:solidFill>
                <a:srgbClr val="000000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55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75556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06E7AEF-FB46-45BF-9698-91E5900D5DDF}" type="slidenum">
              <a:rPr lang="zh-CN" altLang="en-US" sz="1200">
                <a:solidFill>
                  <a:srgbClr val="000000"/>
                </a:solidFill>
                <a:ea typeface="PMingLiU" pitchFamily="18" charset="-120"/>
              </a:rPr>
              <a:pPr algn="r"/>
              <a:t>49</a:t>
            </a:fld>
            <a:endParaRPr lang="en-US" altLang="zh-CN" sz="1200">
              <a:solidFill>
                <a:srgbClr val="000000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77604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B5F1F3-91C0-48AE-81BF-B47AC17641C0}" type="slidenum">
              <a:rPr lang="zh-CN" altLang="en-US" sz="1200">
                <a:ea typeface="PMingLiU" pitchFamily="18" charset="-120"/>
              </a:rPr>
              <a:pPr algn="r"/>
              <a:t>50</a:t>
            </a:fld>
            <a:endParaRPr lang="en-US" altLang="zh-CN" sz="120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621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621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A8581-C1A6-484D-9193-4910BCC05771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9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825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825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8BC10-E77A-46D2-95DD-B595194AE4C0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10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030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如果上面的颜色没有达到要求，那么可以通过</a:t>
            </a:r>
            <a:r>
              <a:rPr lang="en-US" altLang="zh-CN" smtClean="0"/>
              <a:t>【</a:t>
            </a:r>
            <a:r>
              <a:rPr lang="zh-CN" altLang="en-US" smtClean="0"/>
              <a:t>其他颜色</a:t>
            </a:r>
            <a:r>
              <a:rPr lang="en-US" altLang="zh-CN" smtClean="0"/>
              <a:t>】</a:t>
            </a:r>
            <a:r>
              <a:rPr lang="zh-CN" altLang="en-US" smtClean="0"/>
              <a:t>来选择需要的字体颜色。</a:t>
            </a:r>
            <a:endParaRPr lang="zh-CN" altLang="zh-CN" smtClean="0"/>
          </a:p>
        </p:txBody>
      </p:sp>
      <p:sp>
        <p:nvSpPr>
          <p:cNvPr id="61030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3A348-2DC8-4A32-B20C-268915E9D9CD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11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235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如果上面的颜色没有达到要求，那么可以通过</a:t>
            </a:r>
            <a:r>
              <a:rPr lang="en-US" altLang="zh-CN" smtClean="0"/>
              <a:t>【</a:t>
            </a:r>
            <a:r>
              <a:rPr lang="zh-CN" altLang="en-US" smtClean="0"/>
              <a:t>其他颜色</a:t>
            </a:r>
            <a:r>
              <a:rPr lang="en-US" altLang="zh-CN" smtClean="0"/>
              <a:t>】</a:t>
            </a:r>
            <a:r>
              <a:rPr lang="zh-CN" altLang="en-US" smtClean="0"/>
              <a:t>来选择需要的字体颜色。</a:t>
            </a:r>
            <a:endParaRPr lang="zh-CN" altLang="zh-CN" smtClean="0"/>
          </a:p>
        </p:txBody>
      </p:sp>
      <p:sp>
        <p:nvSpPr>
          <p:cNvPr id="61235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5D54D9-CC30-48FB-BFF7-175EECB6A79A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12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40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1440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3D79F9-691F-4A36-B421-6ADA1FBAF438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13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64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64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97B7A2-C884-41F7-8692-89C6D4F2C9E2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14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86072F5-E8C2-408B-BEA3-4800EE5E0C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A4CAAF-C679-4477-9E23-A4D450CE3FC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337E726-3780-4434-9F18-9D9F1EDD3CC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68C7BF-1BE1-45C2-93DB-1DAECE9FF1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661F815-339E-4C7D-AFB4-64F71AD9EEA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C813F79-1114-42A9-A7CC-47DBDEB45E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E42EB73-5BCA-40B0-BD61-67060BFB30D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359775-D431-48A2-9593-5ADBAF50C4C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6DD6A63-33FC-49ED-88AF-DF3DA974A4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016789-AE33-43F4-912B-C9CC75931E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CBFC32-0431-4D8A-88B6-E9142FBD1E8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09918E-2FF4-4582-B795-3D4D4B541BC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4675C4-7390-4F75-9AE8-10BCDC6448C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1CFE2C7-A1E9-4338-AE02-02D15EE37B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9EAD31-710A-44FF-B0F1-BFAB349A91E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8C7C5-9DD8-4819-B23F-BD7542B1D0C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6A32EA-45FD-43E5-86E1-2CD18508FC5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B3390E-5DB6-41D3-B85A-5E7369FDC7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769060-FE40-44EF-8104-C03488770859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1BFAF66-152A-4B6A-AFF1-D0B450AB17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71C7D83-8BD4-4491-9675-367869F833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DEF9E3-290F-4015-A5D3-A169224DFBC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D616DB-0ACC-4446-A1AB-A0267406B5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40324B-FD09-4417-85A1-FB69D493ED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79886A-C369-4620-9D21-C96B2F8F463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45981F8-018E-480E-8640-59236822A82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BEC8A7-E1A4-42D0-BBEB-ADCE563479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4EF86BE-1CFF-46A1-9ABF-6B80149ED52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9678F7-AA4E-4993-AD9A-54CA11BDC05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FFCAA1-D8C2-498A-AE00-E1CA4E21662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048D165-008F-44DC-AEDF-E1470CA5A6A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15F8EC-5DDA-4EC4-A330-946618FEF18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8211B4-C8CE-4B72-8794-DC9825DEFB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8F8E3A-91FA-4007-B092-74E9299CE96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BD3BE0-9BD3-498A-9B0F-21A712B499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6D2421-5255-470A-9115-4002EF5574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802BF9-B103-4D10-ACBB-0382AC830E6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6FBFE7-A93B-4186-BB19-C94F0E8339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EB8FB-6702-4A5C-A84D-1B0732BE5A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B838E6A-46FC-400C-A743-6C9A7DA0B0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5EAAE8D-124A-44DC-ABBB-3D83B38D68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6E771364-6BC8-4BB1-B7DC-C5A61422931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D8C1732-2C4C-4F82-9433-2DFE37E990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ECBF2BE-027C-4787-9C49-B60786C0CF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8B72FE-86FC-4CE6-858A-B0FF0359282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6E3AF5-1287-45F8-9EA6-4F2B1AF902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B62681-0D63-4992-8D40-3CFC6EDE7C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FA94FE-E1B6-4D15-A1E8-9B170C9F6B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28339F-4A24-45D8-8A04-5A64871FAF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CD8AE6E-9E88-4F34-B182-98014BA448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D2BFC6-F3C8-4F3B-8C39-6EB79D531FCD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AA8C9E-408D-46E3-8919-4B82D0B0E5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5CE7F89-FF46-4B0F-8F93-9C8E1C930F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7A7B0A-1131-43C3-9F68-96CB599499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90931A-06BB-4865-9A27-08147BC118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356F81-FF55-4C0B-84E7-3F8BC2D44AB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EDE706-9B04-4F79-AC4E-39916D4D83F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D13B715-53C0-41DB-A7F2-070C1CBC4CA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830DE4F-8426-47CC-8D09-AF76F635FE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87A990-F344-4C90-86DB-584584278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831519-9EFC-4360-9EF8-7A0C1D4FA42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616F61-E521-48BF-B592-C1DC61A6B0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56E634-6796-4929-9A25-EC8A505F85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3024F0-E387-4A05-A44A-132D7D55635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C0244FB-CCA8-46EB-9402-2399A3BA8A1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E852BB-D40F-4E45-A83F-89BD26BDC2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8EB53F-4926-4D13-A565-E4E48F86EE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6B2B82-E102-4789-AC39-C65082C0259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64A8F12-F404-45B7-AB1D-AE3A36EEAE1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B668E1-1476-4EE7-AA38-C65837D473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F33A6D5-0D3D-44F5-B32F-DCAA19E2415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09C30D-7B79-4C61-BAAC-66E965F21A6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A4095F9-76DF-4561-ABCD-B18827EF72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CF37A9-8CE3-4E61-936B-9258744962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2AA66E-85A3-44B8-88D1-869FA2F242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C52214D-9AAE-40F8-89A2-A6ECE1D259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965D90-1FA8-408C-92F6-7E5DB3169D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4F207F-7FB6-4F08-9FD4-539341DEB1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BBA14C-1B50-465E-9A01-726AECA0A89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1C1F3-6201-4600-A226-75F8EB6E3D9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6E38E60-F72A-446D-924B-A43234C7612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E9A8F6-D572-4319-B936-EB6AA3F42A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9815B74-4A7C-42B0-AB65-8CE2341E0A7C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96AC12E-2F2E-4E68-83CC-C6C741FAC54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DF9F54-8C39-458B-96AE-E69607A72D1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FC24CA-1253-4503-9E02-5F88DE6C42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7366E4A-05AE-4CEF-BC92-BF00E71605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4D02A5-57E4-4FDB-8B4C-BB2B0BA5B7F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B7BB108-CBD4-41D5-B1C3-87E2DA8796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F17D51-2085-4260-A7C0-5F60DC2EFFC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173394-8959-44AC-99EC-AC186549602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9D8F27-98A4-40E1-B59F-CD40ADDA9BB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A790C6-CC25-4ADB-9290-D346270202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DB953D-FD1E-48E0-A10D-1F3F96D1390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9561728-F137-41D5-9FE4-A089DF4973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E9A50B-9177-4A2E-91DB-77263D5D90D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/>
          <a:srcRect t="7623" b="3705"/>
          <a:stretch>
            <a:fillRect/>
          </a:stretch>
        </p:blipFill>
        <p:spPr bwMode="auto">
          <a:xfrm>
            <a:off x="34925" y="1268413"/>
            <a:ext cx="23923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 l="22498"/>
          <a:stretch>
            <a:fillRect/>
          </a:stretch>
        </p:blipFill>
        <p:spPr bwMode="auto">
          <a:xfrm>
            <a:off x="0" y="458788"/>
            <a:ext cx="19081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84EECFC-3CA7-4019-B8D6-1864A2EF18F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CB4F20-B56D-4142-8C3D-A5C4E1B182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2156560-BBC3-4B67-8211-DE381DE2EE3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23CD95F-61CD-4FD4-8160-E025DF73FC4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06A6EE-83C4-4A5F-BF85-C2674321857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672B812-DF16-46CC-9336-5C46E31F3EC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EE66D3-73A0-4E31-B58D-20B53D6574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90B87E-5FE1-4FB4-99D9-B7D8DE45E8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7C941F0-FF41-42D1-9306-C6F795C95D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0FAAD63-1E05-41BE-822D-6AA9789436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C17E95-78BA-4D22-887E-7BFAB2E7BD4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95BA6BE-1F62-4A93-A75F-E0D54B0867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F9DC539-2379-4211-98C1-551D8928FD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14416C-FE21-416B-8C5B-F602E5E3D5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878D21-DFB2-4974-8B35-4D79D79C4CE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2726013-7248-4A1A-A161-83B4644B2E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9BAD0-68F0-4FD8-8DA0-569FB0215DB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65E975-DA44-48D1-9688-005AAF0289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7AF7B79-DEEE-4D6D-AA56-44D34F077DA4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82181E-7D98-4526-ADD5-8244211138D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B5F960-E17C-4C77-B6A7-F135A6D6DE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3B438C-B842-4214-8510-C05711EAF85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6B72D16-C7E1-4306-9C0E-B9201167F12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F1C0F7B-68CB-4365-AD3E-885F94A4725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C5328-B727-4CB0-A20D-297C6627E57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FC5DD7-8B70-44E2-B677-D7E026C19BE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D06134-C9B1-4C67-93D1-8EFFC54A12A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C2542-616F-4BC5-926B-D7155B59843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8E710B-FE4C-4E04-9BD8-0548C8A94A9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A5BCBC-B1D0-42F8-A979-4A2F56BA043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B4653D8-2C4E-4751-A81B-C5788A67CD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E4DAD4-807C-43F4-9C89-94CEEE7B6E6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61E10-C7DA-4EA2-818D-0DCA7CE1BE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9A9ECAE-BF29-4A80-A11E-85B1D0ADA1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850992-1C17-4858-A4C9-0E9C7ECAE4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22A5A1-D7AB-4183-8574-A026E884B0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41CD4B-5EA1-4ACB-B772-148CA15B16C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D4A6E2-A3DC-4F39-A95F-22DC7C2720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9077EA-BDD1-40CE-876F-5A1C4240821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5769AD-74DC-4D45-941F-18FB3357A5E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5EDDC2C-3F66-4D05-A757-AFC3DD0EC8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596CA71-A5B8-4654-9037-E9761123C63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953A3F8-5D2C-47C3-9A9B-4DB069E9F8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C4F50C-49C0-4F20-BE0A-27F3DB44AB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9B4F4B-EA42-45DA-927A-DA99FA2C209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C496E-1817-426D-ADFA-400EA41F5C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A1B1FE-338F-4C5C-B55E-163D48603BB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811DD3-9344-498E-AB4F-BC8D9F4869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CC9DF20-90AC-4ACE-ABBC-A339B9439E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7460A93-1705-47B5-8302-E6C071C50DA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849543-095C-4D7E-8E3E-532106F770C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88BD16-B3A5-4A29-B15A-EC56589219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40643E-FE3F-4AF2-9304-BAF4E4B4322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A99228-4879-4F53-95ED-8D15050EB2C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25DEDB-331A-49D0-B13B-990A6D9F72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FAF3A7-F1B2-45B5-B250-894A7EA5EAB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F7EB3E-BB26-4813-9909-056F65CF9E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9A15412-2E13-4E42-83D5-95311C3BCE7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9A4DBE2-0491-4EF4-9956-9719082D429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C02FEE-FA3B-477E-A093-8C45639356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3FF937-4F97-4D3F-98E3-6F0A632BD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1D5CC78-DA0F-40C1-AC37-53B1EDCEB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45033E-52F1-4133-8376-C0D56D3AE0D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094A2-8222-48BE-B44E-1EFA4F1465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69AF5-BF89-419C-A42E-0231F698F9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EB86-774D-4402-93D5-5436DE1B7C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021C-70A4-4589-88F9-3713C49FAE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FF0A8-9B66-47EC-A1E2-C1FB19D2AB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80993-E26D-4A25-A0FF-ADEA5CD4EE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7CA8D-0846-4352-87A8-0E242A2240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783A-7DCA-44BA-AF2B-92546DBFC1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B88F-6A48-49E0-A4E0-836384AD6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1124C-D45B-41D4-A1E6-61CEBC1220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A4B18-A1D3-4A34-8C0E-996E3B3F4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419A1-7980-4FDB-9562-79CD3FD039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DFC75F-22B9-4CFE-82DF-0CF18705D5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EBFF414-AF09-43F7-87E2-E4E9B2B3DF8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C1A2C2-075C-4956-9F09-5E2D0F3F23D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29704C-3EDC-45A7-8093-B3CA5D56F0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69D338-2AAD-460E-A1B4-0C03592627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6C0922-BF02-4D46-97B9-9AF2BD3001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063470-B6B2-4022-A4F1-5EE0E2CE702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39A09CC-B58B-41F1-B4CF-644C29885C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63E027A-6C1A-430E-96CF-77F3BD9B9F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E4045FC-BA8C-42AC-AB05-63DA12C42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3E3831-E148-43E7-A64F-0A385F2975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7A3EB4F-CF83-4A2C-9C70-F89A4AA7B8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BC1E39-8D84-493B-BC83-4C3CE554C2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7100766-468C-4003-A13D-2663E8B98F0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7B26D2B-258E-443C-B00A-2E550F3B5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86E898-5C9F-49A3-BC7C-B188A99F45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9F8D0F-5CB6-4D16-89D8-999D04CB039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0F9ECDA-0053-498C-808E-578538C6A38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8F93BA3-9256-4752-A332-0DB1245C2D03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844F2E-977D-49CE-9691-B429904D51B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1F2045-4A8E-4A8B-9C0C-6E8DD7B22D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FB4DDC-6992-4E0B-9BC8-029341AB78B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369E098-3C56-45F7-BF76-610C7707EC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9BBE64-FEED-4013-98EB-7D2396C1B7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0A714-E2B1-4498-81BB-4B1BAC0C60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7125C1-3A36-40DD-83A3-89BEE4A48E0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5D811AD-42EF-4986-848D-89AD7B01EE5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C8637E-7E2C-450B-896A-9EC0D1FCB81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24C175-853A-436D-83DB-7D4D60C7906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796C9D-AA18-4CD1-B169-01C0BDA4D6C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9C2CD-9C0A-4D70-96DA-595F7825BB7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426509-0C39-40D1-BEAA-9149DA1385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388" r:id="rId1"/>
    <p:sldLayoutId id="2147492387" r:id="rId2"/>
    <p:sldLayoutId id="2147492386" r:id="rId3"/>
    <p:sldLayoutId id="2147492385" r:id="rId4"/>
    <p:sldLayoutId id="2147492384" r:id="rId5"/>
    <p:sldLayoutId id="2147492383" r:id="rId6"/>
    <p:sldLayoutId id="2147492382" r:id="rId7"/>
    <p:sldLayoutId id="2147492381" r:id="rId8"/>
    <p:sldLayoutId id="2147492380" r:id="rId9"/>
    <p:sldLayoutId id="2147492379" r:id="rId10"/>
    <p:sldLayoutId id="214749237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6" r:id="rId1"/>
    <p:sldLayoutId id="2147492497" r:id="rId2"/>
    <p:sldLayoutId id="2147492498" r:id="rId3"/>
    <p:sldLayoutId id="2147492499" r:id="rId4"/>
    <p:sldLayoutId id="2147492500" r:id="rId5"/>
    <p:sldLayoutId id="2147492501" r:id="rId6"/>
    <p:sldLayoutId id="2147492502" r:id="rId7"/>
    <p:sldLayoutId id="2147492503" r:id="rId8"/>
    <p:sldLayoutId id="2147492504" r:id="rId9"/>
    <p:sldLayoutId id="2147492505" r:id="rId10"/>
    <p:sldLayoutId id="2147492506" r:id="rId11"/>
    <p:sldLayoutId id="2147492507" r:id="rId12"/>
    <p:sldLayoutId id="2147492508" r:id="rId13"/>
    <p:sldLayoutId id="2147492509" r:id="rId14"/>
    <p:sldLayoutId id="2147492510" r:id="rId15"/>
    <p:sldLayoutId id="2147492511" r:id="rId16"/>
    <p:sldLayoutId id="2147492512" r:id="rId17"/>
    <p:sldLayoutId id="2147492513" r:id="rId18"/>
    <p:sldLayoutId id="2147492514" r:id="rId19"/>
    <p:sldLayoutId id="2147492515" r:id="rId20"/>
    <p:sldLayoutId id="2147492516" r:id="rId21"/>
    <p:sldLayoutId id="2147492517" r:id="rId22"/>
    <p:sldLayoutId id="2147492518" r:id="rId23"/>
    <p:sldLayoutId id="2147492519" r:id="rId24"/>
    <p:sldLayoutId id="2147492520" r:id="rId25"/>
    <p:sldLayoutId id="2147492427" r:id="rId26"/>
    <p:sldLayoutId id="2147492426" r:id="rId27"/>
    <p:sldLayoutId id="2147492521" r:id="rId28"/>
    <p:sldLayoutId id="2147492522" r:id="rId29"/>
    <p:sldLayoutId id="2147492523" r:id="rId30"/>
    <p:sldLayoutId id="2147492524" r:id="rId31"/>
    <p:sldLayoutId id="2147492525" r:id="rId32"/>
    <p:sldLayoutId id="2147492526" r:id="rId33"/>
    <p:sldLayoutId id="2147492527" r:id="rId34"/>
    <p:sldLayoutId id="2147492528" r:id="rId35"/>
    <p:sldLayoutId id="2147492529" r:id="rId36"/>
    <p:sldLayoutId id="2147492530" r:id="rId37"/>
    <p:sldLayoutId id="2147492531" r:id="rId38"/>
    <p:sldLayoutId id="2147492532" r:id="rId39"/>
    <p:sldLayoutId id="2147492533" r:id="rId40"/>
    <p:sldLayoutId id="2147492534" r:id="rId41"/>
    <p:sldLayoutId id="2147492535" r:id="rId42"/>
    <p:sldLayoutId id="2147492536" r:id="rId43"/>
    <p:sldLayoutId id="2147492537" r:id="rId44"/>
    <p:sldLayoutId id="2147492538" r:id="rId45"/>
    <p:sldLayoutId id="2147492539" r:id="rId46"/>
    <p:sldLayoutId id="2147492540" r:id="rId47"/>
    <p:sldLayoutId id="2147492541" r:id="rId48"/>
    <p:sldLayoutId id="2147492542" r:id="rId49"/>
    <p:sldLayoutId id="2147492543" r:id="rId50"/>
    <p:sldLayoutId id="2147492544" r:id="rId51"/>
    <p:sldLayoutId id="2147492545" r:id="rId52"/>
    <p:sldLayoutId id="2147492546" r:id="rId53"/>
    <p:sldLayoutId id="2147492547" r:id="rId54"/>
    <p:sldLayoutId id="2147492548" r:id="rId55"/>
    <p:sldLayoutId id="2147492549" r:id="rId56"/>
    <p:sldLayoutId id="2147492550" r:id="rId57"/>
    <p:sldLayoutId id="2147492551" r:id="rId58"/>
    <p:sldLayoutId id="2147492552" r:id="rId59"/>
    <p:sldLayoutId id="2147492553" r:id="rId60"/>
    <p:sldLayoutId id="2147492554" r:id="rId61"/>
    <p:sldLayoutId id="2147492555" r:id="rId62"/>
    <p:sldLayoutId id="2147492556" r:id="rId63"/>
    <p:sldLayoutId id="2147492557" r:id="rId64"/>
    <p:sldLayoutId id="2147492558" r:id="rId65"/>
    <p:sldLayoutId id="2147492559" r:id="rId66"/>
    <p:sldLayoutId id="2147492560" r:id="rId67"/>
    <p:sldLayoutId id="2147492561" r:id="rId68"/>
    <p:sldLayoutId id="2147492562" r:id="rId69"/>
    <p:sldLayoutId id="2147492563" r:id="rId70"/>
    <p:sldLayoutId id="2147492564" r:id="rId71"/>
    <p:sldLayoutId id="2147492565" r:id="rId72"/>
    <p:sldLayoutId id="2147492566" r:id="rId73"/>
    <p:sldLayoutId id="2147492425" r:id="rId74"/>
    <p:sldLayoutId id="2147492424" r:id="rId75"/>
    <p:sldLayoutId id="2147492423" r:id="rId76"/>
    <p:sldLayoutId id="214749242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圖片 6" descr="1007簡報內頁.jpg"/>
          <p:cNvPicPr>
            <a:picLocks noChangeAspect="1"/>
          </p:cNvPicPr>
          <p:nvPr userDrawn="1"/>
        </p:nvPicPr>
        <p:blipFill>
          <a:blip r:embed="rId78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567" r:id="rId1"/>
    <p:sldLayoutId id="2147492568" r:id="rId2"/>
    <p:sldLayoutId id="2147492569" r:id="rId3"/>
    <p:sldLayoutId id="2147492570" r:id="rId4"/>
    <p:sldLayoutId id="2147492571" r:id="rId5"/>
    <p:sldLayoutId id="2147492572" r:id="rId6"/>
    <p:sldLayoutId id="2147492573" r:id="rId7"/>
    <p:sldLayoutId id="2147492574" r:id="rId8"/>
    <p:sldLayoutId id="2147492575" r:id="rId9"/>
    <p:sldLayoutId id="2147492576" r:id="rId10"/>
    <p:sldLayoutId id="2147492577" r:id="rId11"/>
    <p:sldLayoutId id="2147492578" r:id="rId12"/>
    <p:sldLayoutId id="2147492579" r:id="rId13"/>
    <p:sldLayoutId id="2147492580" r:id="rId14"/>
    <p:sldLayoutId id="2147492581" r:id="rId15"/>
    <p:sldLayoutId id="2147492582" r:id="rId16"/>
    <p:sldLayoutId id="2147492583" r:id="rId17"/>
    <p:sldLayoutId id="2147492584" r:id="rId18"/>
    <p:sldLayoutId id="2147492585" r:id="rId19"/>
    <p:sldLayoutId id="2147492586" r:id="rId20"/>
    <p:sldLayoutId id="2147492587" r:id="rId21"/>
    <p:sldLayoutId id="2147492588" r:id="rId22"/>
    <p:sldLayoutId id="2147492589" r:id="rId23"/>
    <p:sldLayoutId id="2147492590" r:id="rId24"/>
    <p:sldLayoutId id="2147492591" r:id="rId25"/>
    <p:sldLayoutId id="2147492433" r:id="rId26"/>
    <p:sldLayoutId id="2147492432" r:id="rId27"/>
    <p:sldLayoutId id="2147492592" r:id="rId28"/>
    <p:sldLayoutId id="2147492593" r:id="rId29"/>
    <p:sldLayoutId id="2147492594" r:id="rId30"/>
    <p:sldLayoutId id="2147492595" r:id="rId31"/>
    <p:sldLayoutId id="2147492596" r:id="rId32"/>
    <p:sldLayoutId id="2147492597" r:id="rId33"/>
    <p:sldLayoutId id="2147492598" r:id="rId34"/>
    <p:sldLayoutId id="2147492599" r:id="rId35"/>
    <p:sldLayoutId id="2147492600" r:id="rId36"/>
    <p:sldLayoutId id="2147492601" r:id="rId37"/>
    <p:sldLayoutId id="2147492602" r:id="rId38"/>
    <p:sldLayoutId id="2147492603" r:id="rId39"/>
    <p:sldLayoutId id="2147492604" r:id="rId40"/>
    <p:sldLayoutId id="2147492605" r:id="rId41"/>
    <p:sldLayoutId id="2147492606" r:id="rId42"/>
    <p:sldLayoutId id="2147492607" r:id="rId43"/>
    <p:sldLayoutId id="2147492608" r:id="rId44"/>
    <p:sldLayoutId id="2147492609" r:id="rId45"/>
    <p:sldLayoutId id="2147492610" r:id="rId46"/>
    <p:sldLayoutId id="2147492611" r:id="rId47"/>
    <p:sldLayoutId id="2147492612" r:id="rId48"/>
    <p:sldLayoutId id="2147492613" r:id="rId49"/>
    <p:sldLayoutId id="2147492614" r:id="rId50"/>
    <p:sldLayoutId id="2147492615" r:id="rId51"/>
    <p:sldLayoutId id="2147492616" r:id="rId52"/>
    <p:sldLayoutId id="2147492617" r:id="rId53"/>
    <p:sldLayoutId id="2147492618" r:id="rId54"/>
    <p:sldLayoutId id="2147492619" r:id="rId55"/>
    <p:sldLayoutId id="2147492620" r:id="rId56"/>
    <p:sldLayoutId id="2147492621" r:id="rId57"/>
    <p:sldLayoutId id="2147492622" r:id="rId58"/>
    <p:sldLayoutId id="2147492623" r:id="rId59"/>
    <p:sldLayoutId id="2147492624" r:id="rId60"/>
    <p:sldLayoutId id="2147492625" r:id="rId61"/>
    <p:sldLayoutId id="2147492626" r:id="rId62"/>
    <p:sldLayoutId id="2147492627" r:id="rId63"/>
    <p:sldLayoutId id="2147492628" r:id="rId64"/>
    <p:sldLayoutId id="2147492629" r:id="rId65"/>
    <p:sldLayoutId id="2147492630" r:id="rId66"/>
    <p:sldLayoutId id="2147492631" r:id="rId67"/>
    <p:sldLayoutId id="2147492632" r:id="rId68"/>
    <p:sldLayoutId id="2147492633" r:id="rId69"/>
    <p:sldLayoutId id="2147492634" r:id="rId70"/>
    <p:sldLayoutId id="2147492635" r:id="rId71"/>
    <p:sldLayoutId id="2147492636" r:id="rId72"/>
    <p:sldLayoutId id="2147492431" r:id="rId73"/>
    <p:sldLayoutId id="2147492430" r:id="rId74"/>
    <p:sldLayoutId id="2147492429" r:id="rId75"/>
    <p:sldLayoutId id="2147492428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637" r:id="rId1"/>
    <p:sldLayoutId id="2147492638" r:id="rId2"/>
    <p:sldLayoutId id="2147492639" r:id="rId3"/>
    <p:sldLayoutId id="2147492640" r:id="rId4"/>
    <p:sldLayoutId id="2147492641" r:id="rId5"/>
    <p:sldLayoutId id="2147492642" r:id="rId6"/>
    <p:sldLayoutId id="2147492643" r:id="rId7"/>
    <p:sldLayoutId id="2147492644" r:id="rId8"/>
    <p:sldLayoutId id="2147492645" r:id="rId9"/>
    <p:sldLayoutId id="2147492646" r:id="rId10"/>
    <p:sldLayoutId id="2147492647" r:id="rId11"/>
    <p:sldLayoutId id="2147492648" r:id="rId12"/>
    <p:sldLayoutId id="2147492649" r:id="rId13"/>
    <p:sldLayoutId id="2147492650" r:id="rId14"/>
    <p:sldLayoutId id="2147492651" r:id="rId15"/>
    <p:sldLayoutId id="2147492652" r:id="rId16"/>
    <p:sldLayoutId id="2147492653" r:id="rId17"/>
    <p:sldLayoutId id="2147492654" r:id="rId18"/>
    <p:sldLayoutId id="2147492655" r:id="rId19"/>
    <p:sldLayoutId id="2147492656" r:id="rId20"/>
    <p:sldLayoutId id="2147492657" r:id="rId21"/>
    <p:sldLayoutId id="2147492658" r:id="rId22"/>
    <p:sldLayoutId id="2147492659" r:id="rId23"/>
    <p:sldLayoutId id="2147492660" r:id="rId24"/>
    <p:sldLayoutId id="2147492661" r:id="rId25"/>
    <p:sldLayoutId id="2147492439" r:id="rId26"/>
    <p:sldLayoutId id="2147492438" r:id="rId27"/>
    <p:sldLayoutId id="2147492662" r:id="rId28"/>
    <p:sldLayoutId id="2147492663" r:id="rId29"/>
    <p:sldLayoutId id="2147492664" r:id="rId30"/>
    <p:sldLayoutId id="2147492665" r:id="rId31"/>
    <p:sldLayoutId id="2147492666" r:id="rId32"/>
    <p:sldLayoutId id="2147492667" r:id="rId33"/>
    <p:sldLayoutId id="2147492668" r:id="rId34"/>
    <p:sldLayoutId id="2147492669" r:id="rId35"/>
    <p:sldLayoutId id="2147492670" r:id="rId36"/>
    <p:sldLayoutId id="2147492671" r:id="rId37"/>
    <p:sldLayoutId id="2147492672" r:id="rId38"/>
    <p:sldLayoutId id="2147492673" r:id="rId39"/>
    <p:sldLayoutId id="2147492674" r:id="rId40"/>
    <p:sldLayoutId id="2147492675" r:id="rId41"/>
    <p:sldLayoutId id="2147492676" r:id="rId42"/>
    <p:sldLayoutId id="2147492677" r:id="rId43"/>
    <p:sldLayoutId id="2147492678" r:id="rId44"/>
    <p:sldLayoutId id="2147492679" r:id="rId45"/>
    <p:sldLayoutId id="2147492680" r:id="rId46"/>
    <p:sldLayoutId id="2147492681" r:id="rId47"/>
    <p:sldLayoutId id="2147492682" r:id="rId48"/>
    <p:sldLayoutId id="2147492683" r:id="rId49"/>
    <p:sldLayoutId id="2147492684" r:id="rId50"/>
    <p:sldLayoutId id="2147492685" r:id="rId51"/>
    <p:sldLayoutId id="2147492686" r:id="rId52"/>
    <p:sldLayoutId id="2147492687" r:id="rId53"/>
    <p:sldLayoutId id="2147492688" r:id="rId54"/>
    <p:sldLayoutId id="2147492689" r:id="rId55"/>
    <p:sldLayoutId id="2147492690" r:id="rId56"/>
    <p:sldLayoutId id="2147492691" r:id="rId57"/>
    <p:sldLayoutId id="2147492692" r:id="rId58"/>
    <p:sldLayoutId id="2147492693" r:id="rId59"/>
    <p:sldLayoutId id="2147492694" r:id="rId60"/>
    <p:sldLayoutId id="2147492695" r:id="rId61"/>
    <p:sldLayoutId id="2147492696" r:id="rId62"/>
    <p:sldLayoutId id="2147492697" r:id="rId63"/>
    <p:sldLayoutId id="2147492698" r:id="rId64"/>
    <p:sldLayoutId id="2147492699" r:id="rId65"/>
    <p:sldLayoutId id="2147492700" r:id="rId66"/>
    <p:sldLayoutId id="2147492701" r:id="rId67"/>
    <p:sldLayoutId id="2147492702" r:id="rId68"/>
    <p:sldLayoutId id="2147492703" r:id="rId69"/>
    <p:sldLayoutId id="2147492704" r:id="rId70"/>
    <p:sldLayoutId id="2147492705" r:id="rId71"/>
    <p:sldLayoutId id="2147492706" r:id="rId72"/>
    <p:sldLayoutId id="2147492707" r:id="rId73"/>
    <p:sldLayoutId id="2147492437" r:id="rId74"/>
    <p:sldLayoutId id="2147492436" r:id="rId75"/>
    <p:sldLayoutId id="2147492435" r:id="rId76"/>
    <p:sldLayoutId id="2147492434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8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08" r:id="rId1"/>
    <p:sldLayoutId id="2147492709" r:id="rId2"/>
    <p:sldLayoutId id="2147492710" r:id="rId3"/>
    <p:sldLayoutId id="2147492711" r:id="rId4"/>
    <p:sldLayoutId id="2147492712" r:id="rId5"/>
    <p:sldLayoutId id="2147492441" r:id="rId6"/>
    <p:sldLayoutId id="2147492440" r:id="rId7"/>
    <p:sldLayoutId id="2147492713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14" r:id="rId1"/>
    <p:sldLayoutId id="2147492715" r:id="rId2"/>
    <p:sldLayoutId id="2147492716" r:id="rId3"/>
    <p:sldLayoutId id="2147492717" r:id="rId4"/>
    <p:sldLayoutId id="2147492718" r:id="rId5"/>
    <p:sldLayoutId id="2147492719" r:id="rId6"/>
    <p:sldLayoutId id="2147492720" r:id="rId7"/>
    <p:sldLayoutId id="2147492721" r:id="rId8"/>
    <p:sldLayoutId id="2147492722" r:id="rId9"/>
    <p:sldLayoutId id="2147492723" r:id="rId10"/>
    <p:sldLayoutId id="2147492724" r:id="rId11"/>
    <p:sldLayoutId id="2147492725" r:id="rId12"/>
    <p:sldLayoutId id="2147492726" r:id="rId13"/>
    <p:sldLayoutId id="2147492727" r:id="rId14"/>
    <p:sldLayoutId id="2147492728" r:id="rId15"/>
    <p:sldLayoutId id="2147492729" r:id="rId16"/>
    <p:sldLayoutId id="2147492730" r:id="rId17"/>
    <p:sldLayoutId id="2147492731" r:id="rId18"/>
    <p:sldLayoutId id="2147492732" r:id="rId19"/>
    <p:sldLayoutId id="2147492733" r:id="rId20"/>
    <p:sldLayoutId id="2147492734" r:id="rId21"/>
    <p:sldLayoutId id="2147492735" r:id="rId22"/>
    <p:sldLayoutId id="2147492736" r:id="rId23"/>
    <p:sldLayoutId id="2147492737" r:id="rId24"/>
    <p:sldLayoutId id="2147492738" r:id="rId25"/>
    <p:sldLayoutId id="2147492447" r:id="rId26"/>
    <p:sldLayoutId id="2147492446" r:id="rId27"/>
    <p:sldLayoutId id="2147492739" r:id="rId28"/>
    <p:sldLayoutId id="2147492740" r:id="rId29"/>
    <p:sldLayoutId id="2147492741" r:id="rId30"/>
    <p:sldLayoutId id="2147492742" r:id="rId31"/>
    <p:sldLayoutId id="2147492743" r:id="rId32"/>
    <p:sldLayoutId id="2147492744" r:id="rId33"/>
    <p:sldLayoutId id="2147492745" r:id="rId34"/>
    <p:sldLayoutId id="2147492746" r:id="rId35"/>
    <p:sldLayoutId id="2147492747" r:id="rId36"/>
    <p:sldLayoutId id="2147492748" r:id="rId37"/>
    <p:sldLayoutId id="2147492749" r:id="rId38"/>
    <p:sldLayoutId id="2147492750" r:id="rId39"/>
    <p:sldLayoutId id="2147492751" r:id="rId40"/>
    <p:sldLayoutId id="2147492752" r:id="rId41"/>
    <p:sldLayoutId id="2147492753" r:id="rId42"/>
    <p:sldLayoutId id="2147492754" r:id="rId43"/>
    <p:sldLayoutId id="2147492755" r:id="rId44"/>
    <p:sldLayoutId id="2147492756" r:id="rId45"/>
    <p:sldLayoutId id="2147492757" r:id="rId46"/>
    <p:sldLayoutId id="2147492758" r:id="rId47"/>
    <p:sldLayoutId id="2147492759" r:id="rId48"/>
    <p:sldLayoutId id="2147492760" r:id="rId49"/>
    <p:sldLayoutId id="2147492761" r:id="rId50"/>
    <p:sldLayoutId id="2147492762" r:id="rId51"/>
    <p:sldLayoutId id="2147492763" r:id="rId52"/>
    <p:sldLayoutId id="2147492764" r:id="rId53"/>
    <p:sldLayoutId id="2147492765" r:id="rId54"/>
    <p:sldLayoutId id="2147492766" r:id="rId55"/>
    <p:sldLayoutId id="2147492767" r:id="rId56"/>
    <p:sldLayoutId id="2147492768" r:id="rId57"/>
    <p:sldLayoutId id="2147492769" r:id="rId58"/>
    <p:sldLayoutId id="2147492770" r:id="rId59"/>
    <p:sldLayoutId id="2147492771" r:id="rId60"/>
    <p:sldLayoutId id="2147492772" r:id="rId61"/>
    <p:sldLayoutId id="2147492773" r:id="rId62"/>
    <p:sldLayoutId id="2147492774" r:id="rId63"/>
    <p:sldLayoutId id="2147492775" r:id="rId64"/>
    <p:sldLayoutId id="2147492776" r:id="rId65"/>
    <p:sldLayoutId id="2147492777" r:id="rId66"/>
    <p:sldLayoutId id="2147492778" r:id="rId67"/>
    <p:sldLayoutId id="2147492779" r:id="rId68"/>
    <p:sldLayoutId id="2147492780" r:id="rId69"/>
    <p:sldLayoutId id="2147492781" r:id="rId70"/>
    <p:sldLayoutId id="2147492782" r:id="rId71"/>
    <p:sldLayoutId id="2147492783" r:id="rId72"/>
    <p:sldLayoutId id="2147492784" r:id="rId73"/>
    <p:sldLayoutId id="2147492445" r:id="rId74"/>
    <p:sldLayoutId id="2147492444" r:id="rId75"/>
    <p:sldLayoutId id="2147492443" r:id="rId76"/>
    <p:sldLayoutId id="214749244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85" r:id="rId1"/>
    <p:sldLayoutId id="2147492786" r:id="rId2"/>
    <p:sldLayoutId id="2147492787" r:id="rId3"/>
    <p:sldLayoutId id="2147492788" r:id="rId4"/>
    <p:sldLayoutId id="2147492789" r:id="rId5"/>
    <p:sldLayoutId id="2147492449" r:id="rId6"/>
    <p:sldLayoutId id="2147492448" r:id="rId7"/>
    <p:sldLayoutId id="214749279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722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91" r:id="rId1"/>
    <p:sldLayoutId id="2147492792" r:id="rId2"/>
    <p:sldLayoutId id="2147492793" r:id="rId3"/>
    <p:sldLayoutId id="2147492794" r:id="rId4"/>
    <p:sldLayoutId id="2147492795" r:id="rId5"/>
    <p:sldLayoutId id="2147492796" r:id="rId6"/>
    <p:sldLayoutId id="2147492797" r:id="rId7"/>
    <p:sldLayoutId id="2147492798" r:id="rId8"/>
    <p:sldLayoutId id="2147492799" r:id="rId9"/>
    <p:sldLayoutId id="2147492800" r:id="rId10"/>
    <p:sldLayoutId id="2147492801" r:id="rId11"/>
    <p:sldLayoutId id="2147492802" r:id="rId12"/>
    <p:sldLayoutId id="2147492803" r:id="rId13"/>
    <p:sldLayoutId id="2147492804" r:id="rId14"/>
    <p:sldLayoutId id="2147492805" r:id="rId15"/>
    <p:sldLayoutId id="2147492806" r:id="rId16"/>
    <p:sldLayoutId id="2147492807" r:id="rId17"/>
    <p:sldLayoutId id="2147492808" r:id="rId18"/>
    <p:sldLayoutId id="2147492809" r:id="rId19"/>
    <p:sldLayoutId id="2147492810" r:id="rId20"/>
    <p:sldLayoutId id="2147492811" r:id="rId21"/>
    <p:sldLayoutId id="2147492812" r:id="rId22"/>
    <p:sldLayoutId id="2147492813" r:id="rId23"/>
    <p:sldLayoutId id="2147492814" r:id="rId24"/>
    <p:sldLayoutId id="2147492815" r:id="rId25"/>
    <p:sldLayoutId id="2147492455" r:id="rId26"/>
    <p:sldLayoutId id="2147492454" r:id="rId27"/>
    <p:sldLayoutId id="2147492816" r:id="rId28"/>
    <p:sldLayoutId id="2147492817" r:id="rId29"/>
    <p:sldLayoutId id="2147492818" r:id="rId30"/>
    <p:sldLayoutId id="2147492819" r:id="rId31"/>
    <p:sldLayoutId id="2147492820" r:id="rId32"/>
    <p:sldLayoutId id="2147492821" r:id="rId33"/>
    <p:sldLayoutId id="2147492822" r:id="rId34"/>
    <p:sldLayoutId id="2147492823" r:id="rId35"/>
    <p:sldLayoutId id="2147492824" r:id="rId36"/>
    <p:sldLayoutId id="2147492825" r:id="rId37"/>
    <p:sldLayoutId id="2147492826" r:id="rId38"/>
    <p:sldLayoutId id="2147492827" r:id="rId39"/>
    <p:sldLayoutId id="2147492828" r:id="rId40"/>
    <p:sldLayoutId id="2147492829" r:id="rId41"/>
    <p:sldLayoutId id="2147492830" r:id="rId42"/>
    <p:sldLayoutId id="2147492831" r:id="rId43"/>
    <p:sldLayoutId id="2147492832" r:id="rId44"/>
    <p:sldLayoutId id="2147492833" r:id="rId45"/>
    <p:sldLayoutId id="2147492834" r:id="rId46"/>
    <p:sldLayoutId id="2147492835" r:id="rId47"/>
    <p:sldLayoutId id="2147492836" r:id="rId48"/>
    <p:sldLayoutId id="2147492837" r:id="rId49"/>
    <p:sldLayoutId id="2147492838" r:id="rId50"/>
    <p:sldLayoutId id="2147492839" r:id="rId51"/>
    <p:sldLayoutId id="2147492840" r:id="rId52"/>
    <p:sldLayoutId id="2147492841" r:id="rId53"/>
    <p:sldLayoutId id="2147492842" r:id="rId54"/>
    <p:sldLayoutId id="2147492843" r:id="rId55"/>
    <p:sldLayoutId id="2147492844" r:id="rId56"/>
    <p:sldLayoutId id="2147492845" r:id="rId57"/>
    <p:sldLayoutId id="2147492846" r:id="rId58"/>
    <p:sldLayoutId id="2147492847" r:id="rId59"/>
    <p:sldLayoutId id="2147492848" r:id="rId60"/>
    <p:sldLayoutId id="2147492849" r:id="rId61"/>
    <p:sldLayoutId id="2147492850" r:id="rId62"/>
    <p:sldLayoutId id="2147492851" r:id="rId63"/>
    <p:sldLayoutId id="2147492852" r:id="rId64"/>
    <p:sldLayoutId id="2147492853" r:id="rId65"/>
    <p:sldLayoutId id="2147492854" r:id="rId66"/>
    <p:sldLayoutId id="2147492855" r:id="rId67"/>
    <p:sldLayoutId id="2147492856" r:id="rId68"/>
    <p:sldLayoutId id="2147492857" r:id="rId69"/>
    <p:sldLayoutId id="2147492858" r:id="rId70"/>
    <p:sldLayoutId id="2147492859" r:id="rId71"/>
    <p:sldLayoutId id="2147492860" r:id="rId72"/>
    <p:sldLayoutId id="2147492861" r:id="rId73"/>
    <p:sldLayoutId id="2147492453" r:id="rId74"/>
    <p:sldLayoutId id="2147492452" r:id="rId75"/>
    <p:sldLayoutId id="2147492451" r:id="rId76"/>
    <p:sldLayoutId id="2147492450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862" r:id="rId1"/>
    <p:sldLayoutId id="2147492863" r:id="rId2"/>
    <p:sldLayoutId id="2147492864" r:id="rId3"/>
    <p:sldLayoutId id="2147492865" r:id="rId4"/>
    <p:sldLayoutId id="2147492866" r:id="rId5"/>
    <p:sldLayoutId id="2147492867" r:id="rId6"/>
    <p:sldLayoutId id="2147492868" r:id="rId7"/>
    <p:sldLayoutId id="2147492869" r:id="rId8"/>
    <p:sldLayoutId id="2147492870" r:id="rId9"/>
    <p:sldLayoutId id="2147492871" r:id="rId10"/>
    <p:sldLayoutId id="2147492872" r:id="rId11"/>
    <p:sldLayoutId id="2147492873" r:id="rId12"/>
    <p:sldLayoutId id="2147492874" r:id="rId13"/>
    <p:sldLayoutId id="2147492875" r:id="rId14"/>
    <p:sldLayoutId id="2147492876" r:id="rId15"/>
    <p:sldLayoutId id="2147492877" r:id="rId16"/>
    <p:sldLayoutId id="2147492878" r:id="rId17"/>
    <p:sldLayoutId id="2147492879" r:id="rId18"/>
    <p:sldLayoutId id="2147492880" r:id="rId19"/>
    <p:sldLayoutId id="2147492881" r:id="rId20"/>
    <p:sldLayoutId id="2147492882" r:id="rId21"/>
    <p:sldLayoutId id="2147492883" r:id="rId22"/>
    <p:sldLayoutId id="2147492884" r:id="rId23"/>
    <p:sldLayoutId id="2147492885" r:id="rId24"/>
    <p:sldLayoutId id="2147492886" r:id="rId25"/>
    <p:sldLayoutId id="2147492461" r:id="rId26"/>
    <p:sldLayoutId id="2147492460" r:id="rId27"/>
    <p:sldLayoutId id="2147492887" r:id="rId28"/>
    <p:sldLayoutId id="2147492888" r:id="rId29"/>
    <p:sldLayoutId id="2147492889" r:id="rId30"/>
    <p:sldLayoutId id="2147492890" r:id="rId31"/>
    <p:sldLayoutId id="2147492891" r:id="rId32"/>
    <p:sldLayoutId id="2147492892" r:id="rId33"/>
    <p:sldLayoutId id="2147492893" r:id="rId34"/>
    <p:sldLayoutId id="2147492894" r:id="rId35"/>
    <p:sldLayoutId id="2147492895" r:id="rId36"/>
    <p:sldLayoutId id="2147492896" r:id="rId37"/>
    <p:sldLayoutId id="2147492897" r:id="rId38"/>
    <p:sldLayoutId id="2147492898" r:id="rId39"/>
    <p:sldLayoutId id="2147492899" r:id="rId40"/>
    <p:sldLayoutId id="2147492900" r:id="rId41"/>
    <p:sldLayoutId id="2147492901" r:id="rId42"/>
    <p:sldLayoutId id="2147492902" r:id="rId43"/>
    <p:sldLayoutId id="2147492903" r:id="rId44"/>
    <p:sldLayoutId id="2147492904" r:id="rId45"/>
    <p:sldLayoutId id="2147492905" r:id="rId46"/>
    <p:sldLayoutId id="2147492906" r:id="rId47"/>
    <p:sldLayoutId id="2147492907" r:id="rId48"/>
    <p:sldLayoutId id="2147492908" r:id="rId49"/>
    <p:sldLayoutId id="2147492909" r:id="rId50"/>
    <p:sldLayoutId id="2147492910" r:id="rId51"/>
    <p:sldLayoutId id="2147492911" r:id="rId52"/>
    <p:sldLayoutId id="2147492912" r:id="rId53"/>
    <p:sldLayoutId id="2147492913" r:id="rId54"/>
    <p:sldLayoutId id="2147492914" r:id="rId55"/>
    <p:sldLayoutId id="2147492915" r:id="rId56"/>
    <p:sldLayoutId id="2147492916" r:id="rId57"/>
    <p:sldLayoutId id="2147492917" r:id="rId58"/>
    <p:sldLayoutId id="2147492918" r:id="rId59"/>
    <p:sldLayoutId id="2147492919" r:id="rId60"/>
    <p:sldLayoutId id="2147492920" r:id="rId61"/>
    <p:sldLayoutId id="2147492921" r:id="rId62"/>
    <p:sldLayoutId id="2147492922" r:id="rId63"/>
    <p:sldLayoutId id="2147492923" r:id="rId64"/>
    <p:sldLayoutId id="2147492924" r:id="rId65"/>
    <p:sldLayoutId id="2147492925" r:id="rId66"/>
    <p:sldLayoutId id="2147492926" r:id="rId67"/>
    <p:sldLayoutId id="2147492927" r:id="rId68"/>
    <p:sldLayoutId id="2147492928" r:id="rId69"/>
    <p:sldLayoutId id="2147492929" r:id="rId70"/>
    <p:sldLayoutId id="2147492930" r:id="rId71"/>
    <p:sldLayoutId id="2147492931" r:id="rId72"/>
    <p:sldLayoutId id="2147492932" r:id="rId73"/>
    <p:sldLayoutId id="2147492459" r:id="rId74"/>
    <p:sldLayoutId id="2147492458" r:id="rId75"/>
    <p:sldLayoutId id="2147492457" r:id="rId76"/>
    <p:sldLayoutId id="2147492456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466" name="Picture 11" descr="new-03内容页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44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744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5A9F6F6-B7A4-4CE8-BA2F-1F12E7E691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933" r:id="rId1"/>
    <p:sldLayoutId id="2147492471" r:id="rId2"/>
    <p:sldLayoutId id="2147492470" r:id="rId3"/>
    <p:sldLayoutId id="2147492469" r:id="rId4"/>
    <p:sldLayoutId id="2147492468" r:id="rId5"/>
    <p:sldLayoutId id="2147492467" r:id="rId6"/>
    <p:sldLayoutId id="2147492466" r:id="rId7"/>
    <p:sldLayoutId id="2147492465" r:id="rId8"/>
    <p:sldLayoutId id="2147492464" r:id="rId9"/>
    <p:sldLayoutId id="2147492463" r:id="rId10"/>
    <p:sldLayoutId id="21474924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754" name="圖片 6" descr="1007簡報內頁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934" r:id="rId1"/>
    <p:sldLayoutId id="2147492935" r:id="rId2"/>
    <p:sldLayoutId id="2147492936" r:id="rId3"/>
    <p:sldLayoutId id="2147492473" r:id="rId4"/>
    <p:sldLayoutId id="2147492472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00" r:id="rId1"/>
    <p:sldLayoutId id="2147492399" r:id="rId2"/>
    <p:sldLayoutId id="2147492398" r:id="rId3"/>
    <p:sldLayoutId id="2147492397" r:id="rId4"/>
    <p:sldLayoutId id="2147492396" r:id="rId5"/>
    <p:sldLayoutId id="2147492395" r:id="rId6"/>
    <p:sldLayoutId id="2147492394" r:id="rId7"/>
    <p:sldLayoutId id="2147492393" r:id="rId8"/>
    <p:sldLayoutId id="2147492392" r:id="rId9"/>
    <p:sldLayoutId id="2147492391" r:id="rId10"/>
    <p:sldLayoutId id="2147492390" r:id="rId11"/>
    <p:sldLayoutId id="2147492389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1" r:id="rId1"/>
    <p:sldLayoutId id="2147492410" r:id="rId2"/>
    <p:sldLayoutId id="2147492409" r:id="rId3"/>
    <p:sldLayoutId id="2147492408" r:id="rId4"/>
    <p:sldLayoutId id="2147492407" r:id="rId5"/>
    <p:sldLayoutId id="2147492406" r:id="rId6"/>
    <p:sldLayoutId id="2147492405" r:id="rId7"/>
    <p:sldLayoutId id="2147492404" r:id="rId8"/>
    <p:sldLayoutId id="2147492403" r:id="rId9"/>
    <p:sldLayoutId id="2147492402" r:id="rId10"/>
    <p:sldLayoutId id="214749240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圖片 6" descr="1007簡報內頁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4" r:id="rId1"/>
    <p:sldLayoutId id="214749247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圖片 6" descr="1007簡報內頁.jp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6" r:id="rId1"/>
    <p:sldLayoutId id="2147492477" r:id="rId2"/>
    <p:sldLayoutId id="2147492478" r:id="rId3"/>
    <p:sldLayoutId id="2147492479" r:id="rId4"/>
    <p:sldLayoutId id="2147492480" r:id="rId5"/>
    <p:sldLayoutId id="2147492481" r:id="rId6"/>
    <p:sldLayoutId id="2147492482" r:id="rId7"/>
    <p:sldLayoutId id="2147492483" r:id="rId8"/>
    <p:sldLayoutId id="2147492484" r:id="rId9"/>
    <p:sldLayoutId id="214749248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圖片 6" descr="1007簡報內頁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86" r:id="rId1"/>
    <p:sldLayoutId id="2147492487" r:id="rId2"/>
    <p:sldLayoutId id="2147492488" r:id="rId3"/>
    <p:sldLayoutId id="21474924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5" r:id="rId1"/>
    <p:sldLayoutId id="2147492414" r:id="rId2"/>
    <p:sldLayoutId id="2147492413" r:id="rId3"/>
    <p:sldLayoutId id="214749241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9" r:id="rId1"/>
    <p:sldLayoutId id="2147492418" r:id="rId2"/>
    <p:sldLayoutId id="2147492417" r:id="rId3"/>
    <p:sldLayoutId id="2147492416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0" r:id="rId1"/>
    <p:sldLayoutId id="2147492491" r:id="rId2"/>
    <p:sldLayoutId id="2147492492" r:id="rId3"/>
    <p:sldLayoutId id="2147492493" r:id="rId4"/>
    <p:sldLayoutId id="2147492494" r:id="rId5"/>
    <p:sldLayoutId id="2147492421" r:id="rId6"/>
    <p:sldLayoutId id="2147492420" r:id="rId7"/>
    <p:sldLayoutId id="2147492495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/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WORD </a:t>
            </a:r>
            <a: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b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文字处理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93922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隶书"/>
                <a:ea typeface="华文隶书"/>
                <a:cs typeface="华文隶书"/>
              </a:rPr>
              <a:t>XXXXXX</a:t>
            </a:r>
            <a:endParaRPr lang="zh-CN" altLang="en-US" sz="3200">
              <a:latin typeface="华文隶书"/>
              <a:ea typeface="华文隶书"/>
              <a:cs typeface="华文隶书"/>
            </a:endParaRPr>
          </a:p>
        </p:txBody>
      </p:sp>
      <p:sp>
        <p:nvSpPr>
          <p:cNvPr id="593923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</a:pPr>
            <a:fld id="{F40B96E2-58CA-416A-A798-A7172B18C054}" type="datetime2">
              <a:rPr kumimoji="1" lang="zh-CN" altLang="en-US" sz="1600">
                <a:latin typeface="华文隶书"/>
                <a:ea typeface="华文隶书"/>
                <a:cs typeface="MV Boli" pitchFamily="2"/>
              </a:rPr>
              <a:pPr>
                <a:spcBef>
                  <a:spcPts val="300"/>
                </a:spcBef>
              </a:pPr>
              <a:t>2016年10月14日</a:t>
            </a:fld>
            <a:endParaRPr kumimoji="1" lang="zh-TW" altLang="zh-TW" sz="1600">
              <a:latin typeface="华文隶书"/>
              <a:ea typeface="华文隶书"/>
              <a:cs typeface="MV Boli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73468" y="1311687"/>
            <a:ext cx="7870652" cy="106627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8638" y="1423988"/>
            <a:ext cx="75612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字体颜色</a:t>
            </a:r>
            <a:r>
              <a:rPr lang="zh-CN" altLang="en-US" sz="2800" b="1">
                <a:solidFill>
                  <a:srgbClr val="000000"/>
                </a:solidFill>
                <a:latin typeface="仿宋"/>
                <a:ea typeface="仿宋"/>
                <a:cs typeface="仿宋"/>
                <a:sym typeface="Wingdings" pitchFamily="2" charset="2"/>
              </a:rPr>
              <a:t>：</a:t>
            </a:r>
            <a:r>
              <a:rPr lang="zh-CN" altLang="zh-CN" sz="2800"/>
              <a:t>改变字体的颜色，单击【字体颜色】下框的小箭头，可选择所需的颜色，</a:t>
            </a:r>
            <a:endParaRPr lang="zh-CN" altLang="zh-CN" sz="2800">
              <a:solidFill>
                <a:srgbClr val="00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pic>
        <p:nvPicPr>
          <p:cNvPr id="607239" name="图片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378075"/>
            <a:ext cx="4319587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73468" y="1311687"/>
            <a:ext cx="7870652" cy="106627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8638" y="1423988"/>
            <a:ext cx="75612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字体颜色（</a:t>
            </a:r>
            <a:r>
              <a:rPr lang="en-US" altLang="zh-CN" sz="2800" b="1">
                <a:solidFill>
                  <a:srgbClr val="000000"/>
                </a:solidFill>
                <a:latin typeface="仿宋"/>
                <a:ea typeface="仿宋"/>
                <a:cs typeface="仿宋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）：</a:t>
            </a:r>
            <a:r>
              <a:rPr lang="zh-CN" altLang="zh-CN" sz="2800">
                <a:solidFill>
                  <a:srgbClr val="000000"/>
                </a:solidFill>
              </a:rPr>
              <a:t>改变字体的颜色，单击【字体颜色】下框的小箭头，可选择所需的颜色，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pic>
        <p:nvPicPr>
          <p:cNvPr id="609287" name="图片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446338"/>
            <a:ext cx="4321175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9288" name="图片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2350" y="2424113"/>
            <a:ext cx="4332288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9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9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9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9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73468" y="1311687"/>
            <a:ext cx="7870652" cy="14971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8638" y="1423988"/>
            <a:ext cx="75612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字体颜色（</a:t>
            </a:r>
            <a:r>
              <a:rPr lang="en-US" altLang="zh-CN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）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：选</a:t>
            </a:r>
            <a:r>
              <a:rPr lang="zh-CN" altLang="zh-CN" sz="2800" dirty="0" smtClean="0"/>
              <a:t>择</a:t>
            </a:r>
            <a:r>
              <a:rPr lang="zh-CN" altLang="zh-CN" sz="2800" dirty="0"/>
              <a:t>“自定义”选项卡，通过输入颜色的三原色</a:t>
            </a:r>
            <a:r>
              <a:rPr lang="en-US" altLang="zh-CN" sz="2800" dirty="0"/>
              <a:t>——</a:t>
            </a:r>
            <a:r>
              <a:rPr lang="zh-CN" altLang="zh-CN" sz="2800" dirty="0"/>
              <a:t>红绿蓝的值来设置当前文本的颜色</a:t>
            </a:r>
            <a:r>
              <a:rPr lang="zh-CN" altLang="en-US" sz="2800" dirty="0"/>
              <a:t>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pic>
        <p:nvPicPr>
          <p:cNvPr id="611335" name="图片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814638"/>
            <a:ext cx="403225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0" y="1097360"/>
            <a:ext cx="9143999" cy="57606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3238" y="1870075"/>
            <a:ext cx="8137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</a:rPr>
              <a:t>字体</a:t>
            </a:r>
            <a:r>
              <a:rPr lang="zh-CN" altLang="en-US" sz="2400" b="1" dirty="0">
                <a:solidFill>
                  <a:srgbClr val="000000"/>
                </a:solidFill>
              </a:rPr>
              <a:t>功能组：</a:t>
            </a:r>
            <a:r>
              <a:rPr lang="zh-CN" altLang="zh-CN" sz="2400" dirty="0"/>
              <a:t>对文本进行简单的字体设置时，为了更快捷的操作，通常会使用【字体】功能组中的工具按钮</a:t>
            </a:r>
            <a:r>
              <a:rPr lang="zh-CN" altLang="en-US" sz="2400" dirty="0"/>
              <a:t>。</a:t>
            </a:r>
            <a:endParaRPr lang="zh-CN" altLang="zh-CN" sz="2400" dirty="0">
              <a:solidFill>
                <a:srgbClr val="000000"/>
              </a:solidFill>
            </a:endParaRPr>
          </a:p>
        </p:txBody>
      </p:sp>
      <p:pic>
        <p:nvPicPr>
          <p:cNvPr id="613383" name="图片 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141663"/>
            <a:ext cx="7561262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250"/>
            <a:ext cx="3821113" cy="57626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2125" y="3224213"/>
            <a:ext cx="8143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/>
              <a:t>     打开</a:t>
            </a:r>
            <a:r>
              <a:rPr lang="en-US" altLang="zh-CN" sz="2800" dirty="0"/>
              <a:t>IT</a:t>
            </a:r>
            <a:r>
              <a:rPr lang="zh-CN" altLang="en-US" sz="2800" dirty="0"/>
              <a:t>文化节宣传报，</a:t>
            </a:r>
            <a:r>
              <a:rPr lang="zh-CN" altLang="zh-CN" sz="2800" dirty="0"/>
              <a:t>对文档内容进行字体格式设置</a:t>
            </a:r>
            <a:r>
              <a:rPr lang="zh-CN" altLang="en-US" sz="2800" dirty="0"/>
              <a:t>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15429" name="TextBox 1"/>
          <p:cNvSpPr txBox="1">
            <a:spLocks noChangeArrowheads="1"/>
          </p:cNvSpPr>
          <p:nvPr/>
        </p:nvSpPr>
        <p:spPr bwMode="auto">
          <a:xfrm>
            <a:off x="827088" y="2092325"/>
            <a:ext cx="223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子任务</a:t>
            </a:r>
            <a:r>
              <a:rPr lang="en-US" altLang="zh-CN" sz="3600" b="1"/>
              <a:t>1</a:t>
            </a:r>
            <a:endParaRPr lang="zh-CN" altLang="en-US" sz="3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3848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050" y="2655888"/>
            <a:ext cx="7777163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字符间距栏中包括：缩放、间距、位置。间距是用来调整字与字之间的</a:t>
            </a: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距离，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该选项卡中单击</a:t>
            </a:r>
            <a:r>
              <a:rPr lang="en-US" altLang="zh-CN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间距</a:t>
            </a:r>
            <a:r>
              <a:rPr lang="en-US" altLang="zh-CN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框右面的三角箭头，就列出三个选项：“标准”、“加宽”和“紧缩”。根据需要选择并单击其中的一</a:t>
            </a: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项</a:t>
            </a:r>
            <a:r>
              <a:rPr lang="en-US" altLang="zh-CN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磅值</a:t>
            </a:r>
            <a:r>
              <a:rPr lang="en-US" altLang="zh-CN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中输入相应的</a:t>
            </a: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数值</a:t>
            </a:r>
            <a:r>
              <a:rPr lang="zh-CN" altLang="en-US" sz="28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字体高级选项卡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3848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050" y="2655888"/>
            <a:ext cx="7777163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>
                <a:ea typeface="宋体" pitchFamily="2" charset="-122"/>
              </a:rPr>
              <a:t>       </a:t>
            </a:r>
            <a:r>
              <a:rPr lang="zh-CN" altLang="zh-CN" sz="2800" dirty="0" smtClean="0">
                <a:ea typeface="宋体" pitchFamily="2" charset="-122"/>
              </a:rPr>
              <a:t>在</a:t>
            </a:r>
            <a:r>
              <a:rPr lang="zh-CN" altLang="zh-CN" sz="2800" dirty="0">
                <a:ea typeface="宋体" pitchFamily="2" charset="-122"/>
              </a:rPr>
              <a:t>化学、数学或其他学科的文档中经常出现带上、下标的符号。如录入文本</a:t>
            </a:r>
            <a:r>
              <a:rPr lang="en-US" altLang="zh-CN" sz="2800" dirty="0">
                <a:ea typeface="宋体" pitchFamily="2" charset="-122"/>
              </a:rPr>
              <a:t>X2</a:t>
            </a:r>
            <a:r>
              <a:rPr lang="zh-CN" altLang="zh-CN" sz="2800" dirty="0">
                <a:ea typeface="宋体" pitchFamily="2" charset="-122"/>
              </a:rPr>
              <a:t>，选定要设置为上标的字符</a:t>
            </a:r>
            <a:r>
              <a:rPr lang="en-US" altLang="zh-CN" sz="2800" dirty="0">
                <a:ea typeface="宋体" pitchFamily="2" charset="-122"/>
              </a:rPr>
              <a:t>2</a:t>
            </a:r>
            <a:r>
              <a:rPr lang="zh-CN" altLang="zh-CN" sz="2800" dirty="0">
                <a:ea typeface="宋体" pitchFamily="2" charset="-122"/>
              </a:rPr>
              <a:t>， 选择【开始】选项卡，单击【字体】功能组右下角的“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zh-CN" altLang="zh-CN" sz="2800" dirty="0">
                <a:ea typeface="宋体" pitchFamily="2" charset="-122"/>
              </a:rPr>
              <a:t>”按钮，弹出【字体】对话框，选定其中的【字体】选项卡，在【字体】选项卡上，选择上标复选框</a:t>
            </a:r>
            <a:r>
              <a:rPr lang="zh-CN" altLang="en-US" sz="2800" dirty="0">
                <a:ea typeface="宋体" pitchFamily="2" charset="-122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设置上、下标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1792288"/>
            <a:ext cx="8512175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2060575"/>
            <a:ext cx="7777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</a:rPr>
              <a:t>打开“</a:t>
            </a:r>
            <a:r>
              <a:rPr lang="zh-CN" altLang="en-US" sz="2800">
                <a:solidFill>
                  <a:srgbClr val="000000"/>
                </a:solidFill>
              </a:rPr>
              <a:t>校运会宣传海报</a:t>
            </a:r>
            <a:r>
              <a:rPr lang="zh-CN" altLang="zh-CN" sz="2800">
                <a:solidFill>
                  <a:srgbClr val="000000"/>
                </a:solidFill>
              </a:rPr>
              <a:t>”文档，完成以下任务</a:t>
            </a:r>
            <a:r>
              <a:rPr lang="zh-CN" altLang="en-US" sz="2800">
                <a:solidFill>
                  <a:srgbClr val="000000"/>
                </a:solidFill>
              </a:rPr>
              <a:t>：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925" y="3357563"/>
            <a:ext cx="8569325" cy="23352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lnSpc>
                <a:spcPts val="3500"/>
              </a:lnSpc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solidFill>
                  <a:prstClr val="black"/>
                </a:solidFill>
                <a:latin typeface="Times New Roman"/>
                <a:ea typeface="宋体"/>
                <a:cs typeface="Times New Roman"/>
              </a:rPr>
              <a:t>设置标题为“黑体”，三号，加粗，深蓝（标准色），字符间距加宽三磅。</a:t>
            </a:r>
          </a:p>
          <a:p>
            <a:pPr marL="342900" indent="-342900" algn="just">
              <a:lnSpc>
                <a:spcPts val="3500"/>
              </a:lnSpc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solidFill>
                  <a:prstClr val="black"/>
                </a:solidFill>
                <a:latin typeface="Times New Roman"/>
                <a:ea typeface="宋体"/>
                <a:cs typeface="Times New Roman"/>
              </a:rPr>
              <a:t>设置正文为“华文楷体”，小四号，加粗，蓝色（标准色）。</a:t>
            </a:r>
          </a:p>
          <a:p>
            <a:pPr marL="342900" indent="-342900" algn="just">
              <a:lnSpc>
                <a:spcPts val="3500"/>
              </a:lnSpc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solidFill>
                  <a:prstClr val="black"/>
                </a:solidFill>
                <a:latin typeface="Times New Roman"/>
                <a:ea typeface="宋体"/>
                <a:cs typeface="Times New Roman"/>
              </a:rPr>
              <a:t>将第二段中的“你们都是最棒的”文字加上着重号。</a:t>
            </a:r>
          </a:p>
          <a:p>
            <a:pPr marL="342900" indent="-342900" algn="just">
              <a:lnSpc>
                <a:spcPts val="3500"/>
              </a:lnSpc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solidFill>
                  <a:prstClr val="black"/>
                </a:solidFill>
                <a:latin typeface="Times New Roman"/>
                <a:ea typeface="宋体"/>
                <a:cs typeface="Times New Roman"/>
              </a:rPr>
              <a:t>在第一段的后面输入公式，并保存。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8316416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850" y="1844675"/>
            <a:ext cx="8351838" cy="36004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714009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文档段落、首字下沉、边框和底纹设置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7225" y="2368550"/>
            <a:ext cx="59039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设置文本段落格式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04850" y="3398838"/>
            <a:ext cx="5905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设置首字下沉格式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04850" y="4508500"/>
            <a:ext cx="5905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设置段落边框与底纹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97888" cy="8699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文档段落设置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1052513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）对齐方式：包括</a:t>
            </a:r>
            <a:r>
              <a:rPr lang="zh-CN" altLang="zh-CN" sz="2400"/>
              <a:t>左对齐、右对齐、居中对齐、两端对齐和分散对齐</a:t>
            </a:r>
            <a:r>
              <a:rPr lang="en-US" altLang="zh-CN" sz="2400"/>
              <a:t>5</a:t>
            </a:r>
            <a:r>
              <a:rPr lang="zh-CN" altLang="en-US" sz="2400"/>
              <a:t>种方式。</a:t>
            </a:r>
            <a:endParaRPr lang="zh-CN" altLang="zh-CN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170" name="图片 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1533525"/>
            <a:ext cx="38290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969" name="Group 3"/>
          <p:cNvGrpSpPr>
            <a:grpSpLocks/>
          </p:cNvGrpSpPr>
          <p:nvPr/>
        </p:nvGrpSpPr>
        <p:grpSpPr bwMode="auto">
          <a:xfrm>
            <a:off x="1258888" y="3141663"/>
            <a:ext cx="5410200" cy="665162"/>
            <a:chOff x="0" y="0"/>
            <a:chExt cx="3408" cy="419"/>
          </a:xfrm>
        </p:grpSpPr>
        <p:grpSp>
          <p:nvGrpSpPr>
            <p:cNvPr id="595996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6000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600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4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97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8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16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文档排版</a:t>
              </a:r>
            </a:p>
          </p:txBody>
        </p:sp>
        <p:sp>
          <p:nvSpPr>
            <p:cNvPr id="595999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0" name="Group 36"/>
          <p:cNvGrpSpPr>
            <a:grpSpLocks/>
          </p:cNvGrpSpPr>
          <p:nvPr/>
        </p:nvGrpSpPr>
        <p:grpSpPr bwMode="auto">
          <a:xfrm>
            <a:off x="1258888" y="2060575"/>
            <a:ext cx="5411787" cy="665163"/>
            <a:chOff x="0" y="0"/>
            <a:chExt cx="3409" cy="419"/>
          </a:xfrm>
        </p:grpSpPr>
        <p:grpSp>
          <p:nvGrpSpPr>
            <p:cNvPr id="595989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93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94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95995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595990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1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68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 Word 2010</a:t>
              </a:r>
              <a:r>
                <a:rPr lang="zh-CN" altLang="en-US" sz="2800" b="1">
                  <a:ea typeface="黑体" pitchFamily="2" charset="-122"/>
                </a:rPr>
                <a:t>文档基本操作</a:t>
              </a:r>
            </a:p>
          </p:txBody>
        </p:sp>
        <p:sp>
          <p:nvSpPr>
            <p:cNvPr id="595992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课程内容</a:t>
            </a:r>
          </a:p>
        </p:txBody>
      </p:sp>
      <p:pic>
        <p:nvPicPr>
          <p:cNvPr id="595972" name="图片 6" descr="未标题-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5973" name="Group 3"/>
          <p:cNvGrpSpPr>
            <a:grpSpLocks/>
          </p:cNvGrpSpPr>
          <p:nvPr/>
        </p:nvGrpSpPr>
        <p:grpSpPr bwMode="auto">
          <a:xfrm>
            <a:off x="1212850" y="4151313"/>
            <a:ext cx="5457825" cy="665162"/>
            <a:chOff x="0" y="0"/>
            <a:chExt cx="3438" cy="419"/>
          </a:xfrm>
        </p:grpSpPr>
        <p:grpSp>
          <p:nvGrpSpPr>
            <p:cNvPr id="59598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8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8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84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文档页面排版</a:t>
              </a:r>
            </a:p>
          </p:txBody>
        </p:sp>
        <p:sp>
          <p:nvSpPr>
            <p:cNvPr id="59598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4" name="Group 3"/>
          <p:cNvGrpSpPr>
            <a:grpSpLocks/>
          </p:cNvGrpSpPr>
          <p:nvPr/>
        </p:nvGrpSpPr>
        <p:grpSpPr bwMode="auto">
          <a:xfrm>
            <a:off x="1211263" y="5149850"/>
            <a:ext cx="5457825" cy="665163"/>
            <a:chOff x="0" y="0"/>
            <a:chExt cx="3438" cy="419"/>
          </a:xfrm>
        </p:grpSpPr>
        <p:grpSp>
          <p:nvGrpSpPr>
            <p:cNvPr id="595975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79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0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76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77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文档表格处理</a:t>
              </a:r>
            </a:p>
          </p:txBody>
        </p:sp>
        <p:sp>
          <p:nvSpPr>
            <p:cNvPr id="595978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97888" cy="8699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文档段落设置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2600" y="1108075"/>
            <a:ext cx="8281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	段落缩进：</a:t>
            </a:r>
            <a:r>
              <a:rPr lang="zh-CN" altLang="zh-CN" sz="2400"/>
              <a:t>段落缩进包括左缩进、右缩进、首行缩进和悬挂缩进</a:t>
            </a:r>
            <a:r>
              <a:rPr lang="zh-CN" altLang="en-US" sz="2400">
                <a:solidFill>
                  <a:srgbClr val="000000"/>
                </a:solidFill>
              </a:rPr>
              <a:t>。</a:t>
            </a:r>
            <a:endParaRPr lang="zh-CN" altLang="zh-CN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0825" y="2636838"/>
            <a:ext cx="8499475" cy="12969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</a:rPr>
              <a:t>首行缩进：</a:t>
            </a:r>
            <a:r>
              <a:rPr lang="zh-CN" altLang="zh-CN" dirty="0"/>
              <a:t>这是一般文档使用的格式。是指将光标所在的段落第</a:t>
            </a:r>
            <a:r>
              <a:rPr lang="en-US" altLang="zh-CN" dirty="0"/>
              <a:t>1</a:t>
            </a:r>
            <a:r>
              <a:rPr lang="zh-CN" altLang="zh-CN" dirty="0"/>
              <a:t>行向右缩进，往后退出一定位置，设置方法为打开 【段落】对话框，设置【特殊格式】为【首行缩进】，在“磅值”中输入数值和单位</a:t>
            </a:r>
            <a:r>
              <a:rPr lang="zh-CN" altLang="en-US" dirty="0"/>
              <a:t>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73063" y="4797425"/>
            <a:ext cx="8497887" cy="1295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zh-CN" dirty="0"/>
              <a:t>悬挂</a:t>
            </a:r>
            <a:r>
              <a:rPr lang="zh-CN" altLang="en-US" dirty="0">
                <a:solidFill>
                  <a:prstClr val="black"/>
                </a:solidFill>
              </a:rPr>
              <a:t>缩进：</a:t>
            </a:r>
            <a:r>
              <a:rPr lang="zh-CN" altLang="zh-CN" dirty="0"/>
              <a:t>悬挂缩进与首行缩进刚好相反，它会让每段的第一行突出一定的位置，其它行向右缩进，造成段落悬挂在第一行上的效果，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8195" name="图片 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0238" y="1449388"/>
            <a:ext cx="38195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97888" cy="8699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文档段落设置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1052513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）行距和段间距：</a:t>
            </a:r>
            <a:r>
              <a:rPr lang="zh-CN" altLang="zh-CN" sz="2400"/>
              <a:t>行距是指行与行之间的空白距离；段间距是指段与段之间的空白距离</a:t>
            </a:r>
            <a:r>
              <a:rPr lang="zh-CN" altLang="en-US" sz="2400">
                <a:solidFill>
                  <a:srgbClr val="000000"/>
                </a:solidFill>
              </a:rPr>
              <a:t>。</a:t>
            </a:r>
            <a:endParaRPr lang="zh-CN" altLang="zh-CN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218" name="图片 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449388"/>
            <a:ext cx="38100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23717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97888" cy="24860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43701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文档首字下沉设置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1638" y="1287463"/>
            <a:ext cx="82804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设置首字下沉</a:t>
            </a:r>
            <a:r>
              <a:rPr lang="zh-CN" altLang="zh-CN" sz="2400" b="1" dirty="0"/>
              <a:t>格式</a:t>
            </a:r>
            <a:r>
              <a:rPr lang="zh-CN" altLang="en-US" sz="24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</a:rPr>
              <a:t>首字下沉是突出第一个字，达到醒目和引人注目的效果，这种格式在很多杂志和报纸上都是很常见的。选择</a:t>
            </a:r>
            <a:r>
              <a:rPr lang="en-US" altLang="zh-CN" sz="2400" dirty="0">
                <a:solidFill>
                  <a:srgbClr val="000000"/>
                </a:solidFill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</a:rPr>
              <a:t>插入</a:t>
            </a:r>
            <a:r>
              <a:rPr lang="en-US" altLang="zh-CN" sz="2400" dirty="0">
                <a:solidFill>
                  <a:srgbClr val="000000"/>
                </a:solidFill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</a:rPr>
              <a:t>选项卡，点击</a:t>
            </a:r>
            <a:r>
              <a:rPr lang="en-US" altLang="zh-CN" sz="2400" dirty="0">
                <a:solidFill>
                  <a:srgbClr val="000000"/>
                </a:solidFill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</a:rPr>
              <a:t>文本</a:t>
            </a:r>
            <a:r>
              <a:rPr lang="en-US" altLang="zh-CN" sz="2400" dirty="0">
                <a:solidFill>
                  <a:srgbClr val="000000"/>
                </a:solidFill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</a:rPr>
              <a:t>功能组中选择</a:t>
            </a:r>
            <a:r>
              <a:rPr lang="en-US" altLang="zh-CN" sz="2400" dirty="0">
                <a:solidFill>
                  <a:srgbClr val="000000"/>
                </a:solidFill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</a:rPr>
              <a:t>首字下沉</a:t>
            </a:r>
            <a:r>
              <a:rPr lang="en-US" altLang="zh-CN" sz="2400" dirty="0">
                <a:solidFill>
                  <a:srgbClr val="000000"/>
                </a:solidFill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</a:rPr>
              <a:t>下方的“ ”按钮，弹出</a:t>
            </a:r>
            <a:r>
              <a:rPr lang="en-US" altLang="zh-CN" sz="2400" dirty="0">
                <a:solidFill>
                  <a:srgbClr val="000000"/>
                </a:solidFill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</a:rPr>
              <a:t>首字下沉</a:t>
            </a:r>
            <a:r>
              <a:rPr lang="en-US" altLang="zh-CN" sz="2400" dirty="0">
                <a:solidFill>
                  <a:srgbClr val="000000"/>
                </a:solidFill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</a:rPr>
              <a:t>对话框，选择“下沉”效果，设置字体、下沉行数及距正文的</a:t>
            </a:r>
            <a:r>
              <a:rPr lang="zh-CN" altLang="en-US" sz="2400" dirty="0" smtClean="0">
                <a:solidFill>
                  <a:srgbClr val="000000"/>
                </a:solidFill>
              </a:rPr>
              <a:t>距离。</a:t>
            </a:r>
            <a:endParaRPr lang="zh-CN" altLang="zh-CN" sz="24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42" name="图片 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824" y="1412776"/>
            <a:ext cx="4235450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23717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97888" cy="24860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43701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文档段落边框设置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1638" y="1287463"/>
            <a:ext cx="82804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添加边框：</a:t>
            </a:r>
            <a:r>
              <a:rPr lang="zh-CN" altLang="en-US" sz="2400">
                <a:solidFill>
                  <a:srgbClr val="000000"/>
                </a:solidFill>
              </a:rPr>
              <a:t>选择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页面布局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选项卡，单击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页面背景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功能组中的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页面边框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按钮，点击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边框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选项卡，在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设置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选项框中有</a:t>
            </a:r>
            <a:r>
              <a:rPr lang="en-US" altLang="zh-CN" sz="2400">
                <a:solidFill>
                  <a:srgbClr val="000000"/>
                </a:solidFill>
              </a:rPr>
              <a:t>5</a:t>
            </a:r>
            <a:r>
              <a:rPr lang="zh-CN" altLang="en-US" sz="2400">
                <a:solidFill>
                  <a:srgbClr val="000000"/>
                </a:solidFill>
              </a:rPr>
              <a:t>个单选项：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无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、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方框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、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阴影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、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三维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和</a:t>
            </a:r>
            <a:r>
              <a:rPr lang="en-US" altLang="zh-CN" sz="2400">
                <a:solidFill>
                  <a:srgbClr val="000000"/>
                </a:solidFill>
              </a:rPr>
              <a:t>【</a:t>
            </a:r>
            <a:r>
              <a:rPr lang="zh-CN" altLang="en-US" sz="2400">
                <a:solidFill>
                  <a:srgbClr val="000000"/>
                </a:solidFill>
              </a:rPr>
              <a:t>自定义</a:t>
            </a:r>
            <a:r>
              <a:rPr lang="en-US" altLang="zh-CN" sz="2400">
                <a:solidFill>
                  <a:srgbClr val="000000"/>
                </a:solidFill>
              </a:rPr>
              <a:t>】</a:t>
            </a:r>
            <a:r>
              <a:rPr lang="zh-CN" altLang="en-US" sz="2400">
                <a:solidFill>
                  <a:srgbClr val="000000"/>
                </a:solidFill>
              </a:rPr>
              <a:t>。</a:t>
            </a:r>
            <a:endParaRPr lang="zh-CN" altLang="zh-CN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1266" name="图片 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703388"/>
            <a:ext cx="7280275" cy="514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244475" y="3557588"/>
            <a:ext cx="8499475" cy="143986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</a:rPr>
              <a:t>注意：</a:t>
            </a:r>
            <a:r>
              <a:rPr lang="zh-CN" altLang="zh-CN" dirty="0"/>
              <a:t>若在【边框】选项卡中【应用于】选框中选择了“文字”，那么效果将会和段落框不同</a:t>
            </a:r>
            <a:r>
              <a:rPr lang="zh-CN" altLang="en-US" dirty="0"/>
              <a:t>，</a:t>
            </a:r>
            <a:r>
              <a:rPr lang="zh-CN" altLang="zh-CN" dirty="0"/>
              <a:t>段落边框是框住整段，文字边框是以“行”为单位添加边框。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738" y="5335588"/>
            <a:ext cx="8497887" cy="14414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zh-CN" dirty="0"/>
              <a:t>若选定“自定义”选项来自己设置边框，则可使用“预览”框中的左、下两侧的</a:t>
            </a:r>
            <a:r>
              <a:rPr lang="en-US" altLang="zh-CN" dirty="0"/>
              <a:t>4</a:t>
            </a:r>
            <a:r>
              <a:rPr lang="zh-CN" altLang="zh-CN" dirty="0"/>
              <a:t>个按钮，为段落分别添加上、下、左、右边框。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23717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18513" cy="1104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文档边框设置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1638" y="1287463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页面边框：</a:t>
            </a:r>
            <a:r>
              <a:rPr lang="zh-CN" altLang="zh-CN" sz="2400"/>
              <a:t>单击【页面边框】选项卡。设置方法如同段落边框设置</a:t>
            </a:r>
            <a:r>
              <a:rPr lang="zh-CN" altLang="en-US" sz="2400"/>
              <a:t>。</a:t>
            </a:r>
            <a:endParaRPr lang="zh-CN" altLang="zh-CN" sz="2400"/>
          </a:p>
        </p:txBody>
      </p:sp>
      <p:pic>
        <p:nvPicPr>
          <p:cNvPr id="12290" name="图片 80" descr="文字边框设置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9700" y="2143125"/>
            <a:ext cx="6307138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23717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014413"/>
            <a:ext cx="8418513" cy="295116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文档底纹设置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1638" y="1287463"/>
            <a:ext cx="82804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底纹：</a:t>
            </a:r>
            <a:r>
              <a:rPr lang="zh-CN" altLang="zh-CN" sz="2400"/>
              <a:t>为段落设置底纹效果，颜色可以只有填充色，也可以既有填充色，又添加图案样式，选定要添加底纹的一段或多段文本。选择【页面布局】选项卡，单击【页面边框】对话框，选择【底纹】选项卡，在【填充】下拉列表框中选择填充颜色，在【样式】下拉列表中选择图案的样式并在“颜色”下拉列表中为选定的样式选定合适的颜色，在【预览】框中观察选定的底纹的效果</a:t>
            </a:r>
            <a:r>
              <a:rPr lang="zh-CN" altLang="en-US" sz="2400"/>
              <a:t>。</a:t>
            </a:r>
            <a:endParaRPr lang="zh-CN" altLang="zh-CN" sz="2400">
              <a:solidFill>
                <a:srgbClr val="000000"/>
              </a:solidFill>
            </a:endParaRPr>
          </a:p>
        </p:txBody>
      </p:sp>
      <p:pic>
        <p:nvPicPr>
          <p:cNvPr id="13314" name="图片 81" descr="底纹设置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460625"/>
            <a:ext cx="61864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23717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525" y="1204913"/>
            <a:ext cx="8418513" cy="11064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文档底纹设置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1638" y="1287463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若在【底纹】选项卡中右下角应用于选框中选择了“文字”，效果将会和段落底纹不同，的底纹的效果</a:t>
            </a:r>
            <a:r>
              <a:rPr lang="zh-CN" altLang="en-US" sz="2400"/>
              <a:t>。</a:t>
            </a:r>
            <a:endParaRPr lang="zh-CN" altLang="zh-CN" sz="2400">
              <a:solidFill>
                <a:srgbClr val="000000"/>
              </a:solidFill>
            </a:endParaRPr>
          </a:p>
        </p:txBody>
      </p:sp>
      <p:pic>
        <p:nvPicPr>
          <p:cNvPr id="14338" name="图片 83" descr="文字底纹设置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3" y="1549400"/>
            <a:ext cx="7966075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3252788"/>
            <a:ext cx="7777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/>
              <a:t>对宣传海报进行段落设置、首字下沉等操作</a:t>
            </a:r>
            <a:endParaRPr lang="zh-CN" altLang="zh-CN" sz="2800"/>
          </a:p>
        </p:txBody>
      </p:sp>
      <p:sp>
        <p:nvSpPr>
          <p:cNvPr id="641029" name="TextBox 1"/>
          <p:cNvSpPr txBox="1">
            <a:spLocks noChangeArrowheads="1"/>
          </p:cNvSpPr>
          <p:nvPr/>
        </p:nvSpPr>
        <p:spPr bwMode="auto">
          <a:xfrm>
            <a:off x="623888" y="2209800"/>
            <a:ext cx="2590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子任务</a:t>
            </a:r>
            <a:r>
              <a:rPr lang="en-US" altLang="zh-CN" sz="3200" b="1"/>
              <a:t>2</a:t>
            </a:r>
            <a:endParaRPr lang="zh-CN" altLang="en-US" sz="32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zh-CN" sz="2800" dirty="0">
                <a:ea typeface="宋体" pitchFamily="2" charset="-122"/>
              </a:rPr>
              <a:t>选择【开始】选项卡，单击【段落】功能组中的“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zh-CN" altLang="zh-CN" sz="2800" dirty="0">
                <a:ea typeface="宋体" pitchFamily="2" charset="-122"/>
              </a:rPr>
              <a:t>”按钮，就给它们加上了项目符号。和去掉自动编号的方法一样，把光标定位到项目符号的后面，按</a:t>
            </a:r>
            <a:r>
              <a:rPr lang="en-US" altLang="zh-CN" sz="2800" dirty="0">
                <a:ea typeface="宋体" pitchFamily="2" charset="-122"/>
              </a:rPr>
              <a:t>Backspace</a:t>
            </a:r>
            <a:r>
              <a:rPr lang="zh-CN" altLang="zh-CN" sz="2800" dirty="0">
                <a:ea typeface="宋体" pitchFamily="2" charset="-122"/>
              </a:rPr>
              <a:t>键，就可以了。另一种方法是选择要去掉项目符号的段落，单击【段落】功能组上的“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zh-CN" altLang="zh-CN" sz="2800" dirty="0">
                <a:ea typeface="宋体" pitchFamily="2" charset="-122"/>
              </a:rPr>
              <a:t>”，弹出的下拉列表中选择“无”，也可以把这个项目符号去掉。</a:t>
            </a:r>
            <a:endParaRPr lang="zh-CN" altLang="zh-CN" sz="28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/>
              <a:t>项目编号</a:t>
            </a:r>
            <a:endParaRPr lang="zh-CN" altLang="zh-CN" sz="2800" b="1"/>
          </a:p>
        </p:txBody>
      </p:sp>
      <p:pic>
        <p:nvPicPr>
          <p:cNvPr id="6430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8850" y="3598863"/>
            <a:ext cx="3905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30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5300663"/>
            <a:ext cx="3905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95" descr="编号对话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0738" y="838200"/>
            <a:ext cx="3006725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>
                <a:ea typeface="宋体" pitchFamily="2" charset="-122"/>
              </a:rPr>
              <a:t>Word</a:t>
            </a:r>
            <a:r>
              <a:rPr lang="zh-CN" altLang="zh-CN" sz="2800" dirty="0">
                <a:ea typeface="宋体" pitchFamily="2" charset="-122"/>
              </a:rPr>
              <a:t>的编号功能是很强大的，可以轻松地设置多种格式的编号以及多级编号等。选中段落，单击【段落】功能组中的“</a:t>
            </a:r>
            <a:r>
              <a:rPr lang="en-US" altLang="zh-CN" sz="2800" dirty="0">
                <a:ea typeface="宋体" pitchFamily="2" charset="-122"/>
              </a:rPr>
              <a:t>  </a:t>
            </a:r>
            <a:r>
              <a:rPr lang="zh-CN" altLang="zh-CN" sz="2800" dirty="0">
                <a:ea typeface="宋体" pitchFamily="2" charset="-122"/>
              </a:rPr>
              <a:t>”按钮，就加上了项目符号。去掉项目符号与去掉自动编号的方法一样，</a:t>
            </a:r>
            <a:r>
              <a:rPr lang="zh-CN" altLang="zh-CN" sz="2800" dirty="0">
                <a:solidFill>
                  <a:prstClr val="black"/>
                </a:solidFill>
                <a:ea typeface="宋体" pitchFamily="2" charset="-122"/>
              </a:rPr>
              <a:t>去掉。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项目符号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  <p:pic>
        <p:nvPicPr>
          <p:cNvPr id="645126" name="图片 96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3288" y="3903663"/>
            <a:ext cx="4381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97" descr="项目符号对话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7263" y="765175"/>
            <a:ext cx="5081587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59699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掌握文档的创建和保存；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熟练掌握文档的基本编辑和格式化；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掌握文档的页面设置、页眉和页脚的设置以及打印的方法；</a:t>
            </a:r>
            <a:endParaRPr lang="en-US" altLang="zh-CN" sz="2400" smtClean="0">
              <a:latin typeface="黑体" pitchFamily="2" charset="-122"/>
              <a:ea typeface="黑体" pitchFamily="2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熟练掌握应用</a:t>
            </a:r>
            <a:r>
              <a:rPr lang="en-US" altLang="zh-CN" sz="2400" smtClean="0">
                <a:latin typeface="黑体" pitchFamily="2" charset="-122"/>
                <a:ea typeface="黑体" pitchFamily="2" charset="-122"/>
                <a:sym typeface="Arial" charset="0"/>
              </a:rPr>
              <a:t>Word</a:t>
            </a: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文档中的表格的创建和编辑。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7313" y="1341438"/>
            <a:ext cx="8512175" cy="33115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025" y="2133600"/>
            <a:ext cx="7777163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>
                <a:ea typeface="宋体" pitchFamily="2" charset="-122"/>
              </a:rPr>
              <a:t>        </a:t>
            </a:r>
            <a:r>
              <a:rPr lang="zh-CN" altLang="zh-CN" sz="2800" dirty="0" smtClean="0">
                <a:ea typeface="宋体" pitchFamily="2" charset="-122"/>
              </a:rPr>
              <a:t>我们</a:t>
            </a:r>
            <a:r>
              <a:rPr lang="zh-CN" altLang="zh-CN" sz="2800" dirty="0">
                <a:ea typeface="宋体" pitchFamily="2" charset="-122"/>
              </a:rPr>
              <a:t>设置好了某一段的格式，想把这种格式应用于其它段落，这时不需要再重新设置，只需要使用格式刷就行了。在</a:t>
            </a:r>
            <a:r>
              <a:rPr lang="en-US" altLang="zh-CN" sz="2800" dirty="0">
                <a:ea typeface="宋体" pitchFamily="2" charset="-122"/>
              </a:rPr>
              <a:t>Word</a:t>
            </a:r>
            <a:r>
              <a:rPr lang="zh-CN" altLang="zh-CN" sz="2800" dirty="0">
                <a:ea typeface="宋体" pitchFamily="2" charset="-122"/>
              </a:rPr>
              <a:t>中格式同文字一样是可以复制的，格式刷工具在【开始】选项卡中的【剪贴板】功能区中，像一个刷子一样的图标</a:t>
            </a:r>
            <a:r>
              <a:rPr lang="zh-CN" altLang="en-US" sz="2800" dirty="0">
                <a:ea typeface="宋体" pitchFamily="2" charset="-122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格式刷的使用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  <p:pic>
        <p:nvPicPr>
          <p:cNvPr id="647175" name="图片 99" descr="格式刷工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868863"/>
            <a:ext cx="75469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7313" y="1341438"/>
            <a:ext cx="8512175" cy="51943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025" y="2133600"/>
            <a:ext cx="7777163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kern="100" dirty="0">
                <a:latin typeface="Calibri"/>
                <a:ea typeface="宋体"/>
                <a:cs typeface="Times New Roman"/>
              </a:rPr>
              <a:t>（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en-US" sz="2800" kern="100" dirty="0">
                <a:latin typeface="Calibri"/>
                <a:ea typeface="宋体"/>
                <a:cs typeface="Times New Roman"/>
              </a:rPr>
              <a:t>）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用鼠标拖动标尺上需要对齐的位置，可以调整制表符的位置，按下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ALT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键再拖动标尺上的制表符，可以精确地设置制表符的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位置</a:t>
            </a:r>
            <a:r>
              <a:rPr lang="zh-CN" altLang="en-US" sz="2800" kern="100" dirty="0">
                <a:latin typeface="Calibri"/>
                <a:ea typeface="宋体"/>
                <a:cs typeface="Times New Roman"/>
              </a:rPr>
              <a:t>。</a:t>
            </a:r>
            <a:endParaRPr lang="en-US" altLang="zh-CN" sz="2800" kern="100" dirty="0">
              <a:latin typeface="Calibri"/>
              <a:ea typeface="宋体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endParaRPr lang="en-US" altLang="zh-CN" sz="2800" kern="100" dirty="0">
              <a:latin typeface="Calibri"/>
              <a:ea typeface="宋体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kern="100" dirty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（</a:t>
            </a:r>
            <a:r>
              <a:rPr lang="en-US" altLang="zh-CN" sz="2800" kern="100" dirty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2</a:t>
            </a:r>
            <a:r>
              <a:rPr lang="zh-CN" altLang="en-US" sz="2800" kern="100" dirty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）</a:t>
            </a:r>
            <a:r>
              <a:rPr lang="zh-CN" altLang="zh-CN" sz="2800" dirty="0">
                <a:ea typeface="宋体" pitchFamily="2" charset="-122"/>
              </a:rPr>
              <a:t>利用对话框来设置制表位，单击【段落】功能组右下角的“</a:t>
            </a:r>
            <a:r>
              <a:rPr lang="en-US" altLang="zh-CN" sz="2800" dirty="0">
                <a:ea typeface="宋体" pitchFamily="2" charset="-122"/>
              </a:rPr>
              <a:t> </a:t>
            </a:r>
            <a:r>
              <a:rPr lang="zh-CN" altLang="zh-CN" sz="2800" dirty="0">
                <a:ea typeface="宋体" pitchFamily="2" charset="-122"/>
              </a:rPr>
              <a:t>”按钮，弹出【段落】对话框，单击【制表位】，打开【制表位】对话框，在这里可以设置制表位的位置、对齐方式和前导符等。</a:t>
            </a:r>
          </a:p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制表位的使用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  <p:pic>
        <p:nvPicPr>
          <p:cNvPr id="649222" name="图片 96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0888" y="4357688"/>
            <a:ext cx="436562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103" descr="制表位对话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3768" y="1912007"/>
            <a:ext cx="5140325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7313" y="1341438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025" y="2133600"/>
            <a:ext cx="7777163" cy="3109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kern="100" dirty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28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2800" dirty="0" smtClean="0">
                <a:ea typeface="宋体" pitchFamily="2" charset="-122"/>
              </a:rPr>
              <a:t>在</a:t>
            </a:r>
            <a:r>
              <a:rPr lang="zh-CN" altLang="zh-CN" sz="2800" dirty="0">
                <a:ea typeface="宋体" pitchFamily="2" charset="-122"/>
              </a:rPr>
              <a:t>报纸和杂志的排版中经常用到分栏，所谓的分栏，就是将某一部分文档分成多个栏。首先选中要进行分栏的文本，如果是对整篇文档分栏排版，则不需选择文本。选择【页面布局】选项卡，单击【分栏】按钮，弹出【分栏】下拉列表，可以选择栏数，也可以选择【更多分栏】，打开【分栏】对话框</a:t>
            </a:r>
            <a:r>
              <a:rPr lang="zh-CN" altLang="en-US" sz="2800" dirty="0">
                <a:ea typeface="宋体" pitchFamily="2" charset="-122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分栏排版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  <p:pic>
        <p:nvPicPr>
          <p:cNvPr id="19458" name="图片 104" descr="分栏对话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736" y="1988840"/>
            <a:ext cx="5688012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2528888"/>
            <a:ext cx="8512175" cy="23764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9438" y="3290888"/>
            <a:ext cx="77771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 smtClean="0"/>
              <a:t>     </a:t>
            </a:r>
            <a:r>
              <a:rPr lang="zh-CN" altLang="zh-CN" sz="2800" dirty="0" smtClean="0"/>
              <a:t>【视图】</a:t>
            </a:r>
            <a:r>
              <a:rPr lang="zh-CN" altLang="zh-CN" sz="2800" dirty="0"/>
              <a:t>选项卡的【文档视图】功能组中共有</a:t>
            </a:r>
            <a:r>
              <a:rPr lang="en-US" altLang="zh-CN" sz="2800" dirty="0"/>
              <a:t>5</a:t>
            </a:r>
            <a:r>
              <a:rPr lang="zh-CN" altLang="zh-CN" sz="2800" dirty="0"/>
              <a:t>种视图，分别是页面视图、阅读版式视图、</a:t>
            </a:r>
            <a:r>
              <a:rPr lang="en-US" altLang="zh-CN" sz="2800" dirty="0"/>
              <a:t>Web</a:t>
            </a:r>
            <a:r>
              <a:rPr lang="zh-CN" altLang="zh-CN" sz="2800" dirty="0"/>
              <a:t>版式视图、大纲视图、草稿。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2636838"/>
            <a:ext cx="5903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000000"/>
                </a:solidFill>
              </a:rPr>
              <a:t>文档显示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4975" y="1317625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025" y="2133600"/>
            <a:ext cx="7777163" cy="224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>
                <a:ea typeface="宋体" pitchFamily="2" charset="-122"/>
              </a:rPr>
              <a:t>        </a:t>
            </a:r>
            <a:r>
              <a:rPr lang="zh-CN" altLang="zh-CN" sz="2800" dirty="0" smtClean="0">
                <a:ea typeface="宋体" pitchFamily="2" charset="-122"/>
              </a:rPr>
              <a:t>它</a:t>
            </a:r>
            <a:r>
              <a:rPr lang="zh-CN" altLang="zh-CN" sz="2800" dirty="0">
                <a:ea typeface="宋体" pitchFamily="2" charset="-122"/>
              </a:rPr>
              <a:t>以页面的形式显示编辑的文档，所有的图形对象都可以在这里完整地显示出来，因此也是平时用得最多的。页面视图中所显示的文档和打印出来的效果完全一致，并且页眉页脚只有在页面视图中显示。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/>
              <a:t>页面视图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4975" y="1317625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4025" y="2133600"/>
            <a:ext cx="777716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阅读版式视图中可以把整篇文档分屏显示，并且文本可以为了适应屏幕自动换行。该板式优化了在屏幕上阅读文档，可以放大文字、缩短行的长度等，使页面正好适合屏幕</a:t>
            </a:r>
            <a:r>
              <a:rPr lang="zh-CN" altLang="zh-CN" sz="2800" dirty="0" smtClean="0"/>
              <a:t>，</a:t>
            </a:r>
            <a:r>
              <a:rPr lang="zh-CN" altLang="en-US" sz="2800" dirty="0"/>
              <a:t>是</a:t>
            </a:r>
            <a:r>
              <a:rPr lang="en-US" altLang="zh-CN" sz="2800" dirty="0" smtClean="0"/>
              <a:t>word2010</a:t>
            </a:r>
            <a:r>
              <a:rPr lang="zh-CN" altLang="zh-CN" sz="2800" dirty="0"/>
              <a:t>新增加的一种视图方式。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/>
              <a:t>阅读版式视图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4975" y="1317625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4025" y="2133600"/>
            <a:ext cx="77771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它</a:t>
            </a:r>
            <a:r>
              <a:rPr lang="zh-CN" altLang="zh-CN" sz="2800" dirty="0"/>
              <a:t>不以实际打印的效果显示文字，而是将文字显示得大一些，并使段落自动换行以适应当前窗口的大小，而且只有它可以添加文档背景颜色和图案，它最大优点是联机阅读方便。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/>
              <a:t>Web</a:t>
            </a:r>
            <a:r>
              <a:rPr lang="zh-CN" altLang="zh-CN" sz="2800"/>
              <a:t>版式视图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4975" y="1317625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4025" y="2133600"/>
            <a:ext cx="777716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每一个段落的前面都有一个标记，在大纲视图中查看和重新组织文档的内容都是非常方便，大纲视图中的文档也可以折叠和展开。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/>
              <a:t>大纲视图</a:t>
            </a:r>
            <a:endParaRPr lang="zh-CN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4975" y="1317625"/>
            <a:ext cx="8512175" cy="390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4025" y="2133600"/>
            <a:ext cx="77771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它</a:t>
            </a:r>
            <a:r>
              <a:rPr lang="zh-CN" altLang="zh-CN" sz="2800" dirty="0"/>
              <a:t>的分页不像页面视图那样一页一页看上去那么明显，它的分页是用一条虚线来表示。另外在普通视图中无法看到图形对象、插入的页码、页眉和页脚等内容，也不能进行竖向的排版，所以这个视图通常用来进行文字的输入、编辑和查阅纯文字的文档等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9725"/>
            <a:ext cx="590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dirty="0"/>
              <a:t>草稿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3-3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1792288"/>
            <a:ext cx="8512175" cy="12223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2060575"/>
            <a:ext cx="77771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dirty="0"/>
              <a:t>打开</a:t>
            </a:r>
            <a:r>
              <a:rPr lang="zh-CN" altLang="en-US" sz="2800" dirty="0"/>
              <a:t>拓展任务</a:t>
            </a:r>
            <a:r>
              <a:rPr lang="en-US" altLang="zh-CN" sz="2800" dirty="0"/>
              <a:t>3-2</a:t>
            </a:r>
            <a:r>
              <a:rPr lang="zh-CN" altLang="zh-CN" sz="2800" dirty="0"/>
              <a:t>“</a:t>
            </a:r>
            <a:r>
              <a:rPr lang="zh-CN" altLang="en-US" sz="2800" dirty="0"/>
              <a:t>校运会宣传海报</a:t>
            </a:r>
            <a:r>
              <a:rPr lang="zh-CN" altLang="zh-CN" sz="2800" dirty="0"/>
              <a:t>”文档，完成以下任务</a:t>
            </a:r>
            <a:r>
              <a:rPr lang="zh-CN" altLang="en-US" sz="2800" dirty="0"/>
              <a:t>：</a:t>
            </a:r>
            <a:endParaRPr lang="zh-CN" altLang="zh-CN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79400" y="3141663"/>
            <a:ext cx="8569325" cy="34766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设置标题居中，段后间距一行。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将“老师们、同学们，随着人类历史的不断推进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……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综合素质的大展示”和“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X2+Y2=Z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，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H2O”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独立成段。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设置正文部分首行缩进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字符，行距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22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磅。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第一段首字下沉，黑体三行。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为正文最后一段设置边框：阴影框，双实线，蓝色（标准），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磅。并设置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15%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灰度底纹。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对第二段和第三段设置编号为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、。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将第二段分栏，等宽两栏，栏间距为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字符，添加分隔线。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  <a:defRPr/>
            </a:pPr>
            <a:r>
              <a:rPr lang="zh-CN" altLang="en-US" sz="2200" kern="100" dirty="0">
                <a:latin typeface="Times New Roman"/>
                <a:ea typeface="宋体"/>
                <a:cs typeface="Times New Roman"/>
              </a:rPr>
              <a:t>保存文档。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8017" name="Group 3"/>
          <p:cNvGrpSpPr>
            <a:grpSpLocks/>
          </p:cNvGrpSpPr>
          <p:nvPr/>
        </p:nvGrpSpPr>
        <p:grpSpPr bwMode="auto">
          <a:xfrm>
            <a:off x="1042988" y="3051175"/>
            <a:ext cx="7324725" cy="665163"/>
            <a:chOff x="0" y="0"/>
            <a:chExt cx="4614" cy="419"/>
          </a:xfrm>
        </p:grpSpPr>
        <p:grpSp>
          <p:nvGrpSpPr>
            <p:cNvPr id="598036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8040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804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8037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8038" name="Text Box 9"/>
            <p:cNvSpPr txBox="1">
              <a:spLocks noChangeArrowheads="1"/>
            </p:cNvSpPr>
            <p:nvPr/>
          </p:nvSpPr>
          <p:spPr bwMode="auto">
            <a:xfrm>
              <a:off x="635" y="48"/>
              <a:ext cx="397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>
                  <a:ea typeface="黑体" pitchFamily="2" charset="-122"/>
                </a:rPr>
                <a:t>文档段落、首字下沉、边框和底纹设置</a:t>
              </a:r>
              <a:endParaRPr lang="zh-CN" altLang="en-US" sz="2800" b="1">
                <a:ea typeface="黑体" pitchFamily="2" charset="-122"/>
                <a:sym typeface="Arial" charset="0"/>
              </a:endParaRPr>
            </a:p>
          </p:txBody>
        </p:sp>
        <p:sp>
          <p:nvSpPr>
            <p:cNvPr id="598039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8018" name="Group 11"/>
          <p:cNvGrpSpPr>
            <a:grpSpLocks/>
          </p:cNvGrpSpPr>
          <p:nvPr/>
        </p:nvGrpSpPr>
        <p:grpSpPr bwMode="auto">
          <a:xfrm>
            <a:off x="1042988" y="4348163"/>
            <a:ext cx="5410200" cy="665162"/>
            <a:chOff x="0" y="0"/>
            <a:chExt cx="3408" cy="419"/>
          </a:xfrm>
        </p:grpSpPr>
        <p:grpSp>
          <p:nvGrpSpPr>
            <p:cNvPr id="598029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8033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8034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6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8030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8031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193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>
                  <a:ea typeface="黑体" pitchFamily="2" charset="-122"/>
                  <a:sym typeface="Arial" charset="0"/>
                </a:rPr>
                <a:t>插入图片和艺术字</a:t>
              </a:r>
            </a:p>
          </p:txBody>
        </p:sp>
        <p:sp>
          <p:nvSpPr>
            <p:cNvPr id="598032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8019" name="Group 36"/>
          <p:cNvGrpSpPr>
            <a:grpSpLocks/>
          </p:cNvGrpSpPr>
          <p:nvPr/>
        </p:nvGrpSpPr>
        <p:grpSpPr bwMode="auto">
          <a:xfrm>
            <a:off x="1042988" y="1827213"/>
            <a:ext cx="5410200" cy="665162"/>
            <a:chOff x="0" y="0"/>
            <a:chExt cx="3408" cy="419"/>
          </a:xfrm>
        </p:grpSpPr>
        <p:grpSp>
          <p:nvGrpSpPr>
            <p:cNvPr id="598022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8026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8027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98028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598023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8024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16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>
                  <a:ea typeface="黑体" pitchFamily="2" charset="-122"/>
                </a:rPr>
                <a:t>文档字符格式的设置</a:t>
              </a:r>
            </a:p>
          </p:txBody>
        </p:sp>
        <p:sp>
          <p:nvSpPr>
            <p:cNvPr id="598025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Word 2010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文档排版</a:t>
            </a:r>
          </a:p>
        </p:txBody>
      </p:sp>
      <p:pic>
        <p:nvPicPr>
          <p:cNvPr id="598021" name="图片 6" descr="未标题-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0598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2686075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插入图片和艺术字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5288" y="1844675"/>
            <a:ext cx="8353425" cy="38163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2473325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图片操作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84213" y="362585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艺术字操作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1677963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插入图片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7950" y="1139825"/>
            <a:ext cx="8353425" cy="24479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29414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插入剪贴图</a:t>
            </a:r>
            <a:endParaRPr lang="zh-CN" altLang="zh-CN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59175" name="Text Box 7"/>
          <p:cNvSpPr txBox="1">
            <a:spLocks noChangeArrowheads="1"/>
          </p:cNvSpPr>
          <p:nvPr/>
        </p:nvSpPr>
        <p:spPr bwMode="auto">
          <a:xfrm>
            <a:off x="702181" y="1876425"/>
            <a:ext cx="72009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dirty="0"/>
              <a:t>       Word2010</a:t>
            </a:r>
            <a:r>
              <a:rPr lang="zh-CN" altLang="en-US" sz="2400" dirty="0"/>
              <a:t>提供了一个含有大量现成图片的剪贴画库，选择</a:t>
            </a:r>
            <a:r>
              <a:rPr lang="en-US" altLang="zh-CN" sz="2400" dirty="0"/>
              <a:t>【</a:t>
            </a:r>
            <a:r>
              <a:rPr lang="zh-CN" altLang="en-US" sz="2400" dirty="0"/>
              <a:t>插入</a:t>
            </a:r>
            <a:r>
              <a:rPr lang="en-US" altLang="zh-CN" sz="2400" dirty="0"/>
              <a:t>】</a:t>
            </a:r>
            <a:r>
              <a:rPr lang="zh-CN" altLang="en-US" sz="2400" dirty="0"/>
              <a:t>选项卡中，单击</a:t>
            </a:r>
            <a:r>
              <a:rPr lang="en-US" altLang="zh-CN" sz="2400" dirty="0"/>
              <a:t>【</a:t>
            </a:r>
            <a:r>
              <a:rPr lang="zh-CN" altLang="en-US" sz="2400" dirty="0"/>
              <a:t>剪贴画</a:t>
            </a:r>
            <a:r>
              <a:rPr lang="en-US" altLang="zh-CN" sz="2400" dirty="0"/>
              <a:t>】</a:t>
            </a:r>
            <a:r>
              <a:rPr lang="zh-CN" altLang="en-US" sz="2400" dirty="0"/>
              <a:t>按钮，打开</a:t>
            </a:r>
            <a:r>
              <a:rPr lang="en-US" altLang="zh-CN" sz="2400" dirty="0"/>
              <a:t>【</a:t>
            </a:r>
            <a:r>
              <a:rPr lang="zh-CN" altLang="en-US" sz="2400" dirty="0"/>
              <a:t>插入剪贴画</a:t>
            </a:r>
            <a:r>
              <a:rPr lang="en-US" altLang="zh-CN" sz="2400" dirty="0"/>
              <a:t>】</a:t>
            </a:r>
            <a:r>
              <a:rPr lang="zh-CN" altLang="en-US" sz="2400" dirty="0"/>
              <a:t>对话框，在该对话框中可以选择不同种类的剪贴画插入到文档中。 </a:t>
            </a:r>
          </a:p>
        </p:txBody>
      </p:sp>
      <p:pic>
        <p:nvPicPr>
          <p:cNvPr id="1026" name="图片 107" descr="剪切画窗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51" y="1853872"/>
            <a:ext cx="8306669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插入图片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700213"/>
            <a:ext cx="8353425" cy="24479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844675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插入图片文件</a:t>
            </a:r>
          </a:p>
        </p:txBody>
      </p:sp>
      <p:sp>
        <p:nvSpPr>
          <p:cNvPr id="1160198" name="Text Box 6"/>
          <p:cNvSpPr txBox="1">
            <a:spLocks noChangeArrowheads="1"/>
          </p:cNvSpPr>
          <p:nvPr/>
        </p:nvSpPr>
        <p:spPr bwMode="auto">
          <a:xfrm>
            <a:off x="684213" y="2565400"/>
            <a:ext cx="72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dirty="0"/>
              <a:t>       </a:t>
            </a:r>
            <a:r>
              <a:rPr lang="en-US" altLang="en-US" sz="2400" dirty="0" err="1"/>
              <a:t>选择【插入】选项卡，单击【图片】按钮，弹出【插入图片】对话框，选择图片所在的位置，</a:t>
            </a:r>
            <a:r>
              <a:rPr lang="en-US" altLang="en-US" sz="2400" dirty="0" err="1" smtClean="0"/>
              <a:t>图片就插入到文档中了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050" name="图片 108" descr="插入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6" y="1151129"/>
            <a:ext cx="7886662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插入图片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700213"/>
            <a:ext cx="8353425" cy="187280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844675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latin typeface="黑体" pitchFamily="2" charset="-122"/>
                <a:ea typeface="黑体" pitchFamily="2" charset="-122"/>
              </a:rPr>
              <a:t>设置图片格式</a:t>
            </a:r>
          </a:p>
        </p:txBody>
      </p:sp>
      <p:sp>
        <p:nvSpPr>
          <p:cNvPr id="1161222" name="Text Box 6"/>
          <p:cNvSpPr txBox="1">
            <a:spLocks noChangeArrowheads="1"/>
          </p:cNvSpPr>
          <p:nvPr/>
        </p:nvSpPr>
        <p:spPr bwMode="auto">
          <a:xfrm>
            <a:off x="684213" y="2565400"/>
            <a:ext cx="7200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/>
              <a:t>       </a:t>
            </a:r>
            <a:r>
              <a:rPr lang="en-US" altLang="en-US" sz="2400"/>
              <a:t>图片插入到文档后，若对图片的相关格式进行设置。利用图片工具中的【格式】选项卡</a:t>
            </a:r>
            <a:r>
              <a:rPr lang="zh-CN" altLang="en-US" sz="2400"/>
              <a:t>。</a:t>
            </a:r>
          </a:p>
        </p:txBody>
      </p:sp>
      <p:pic>
        <p:nvPicPr>
          <p:cNvPr id="3074" name="图片 109" descr="图片工具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8" y="4464612"/>
            <a:ext cx="8916201" cy="80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172354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插入艺术字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700213"/>
            <a:ext cx="8353425" cy="24479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844675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插入艺术字</a:t>
            </a:r>
          </a:p>
        </p:txBody>
      </p:sp>
      <p:sp>
        <p:nvSpPr>
          <p:cNvPr id="1164294" name="Text Box 6"/>
          <p:cNvSpPr txBox="1">
            <a:spLocks noChangeArrowheads="1"/>
          </p:cNvSpPr>
          <p:nvPr/>
        </p:nvSpPr>
        <p:spPr bwMode="auto">
          <a:xfrm>
            <a:off x="684213" y="2565400"/>
            <a:ext cx="72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dirty="0"/>
              <a:t>       </a:t>
            </a:r>
            <a:r>
              <a:rPr lang="en-US" altLang="en-US" sz="2400" dirty="0"/>
              <a:t>选择【插入】选项卡中【艺术字】按钮</a:t>
            </a:r>
            <a:r>
              <a:rPr lang="en-US" altLang="en-US" sz="2400" dirty="0" smtClean="0"/>
              <a:t>，从打开的</a:t>
            </a:r>
            <a:r>
              <a:rPr lang="en-US" altLang="en-US" sz="2400" dirty="0"/>
              <a:t>【艺术字库】下拉列表中选择一个样式，弹出【编辑艺术字文字】对话框，输入文字，点击【确定</a:t>
            </a:r>
            <a:r>
              <a:rPr lang="en-US" altLang="en-US" sz="2400" dirty="0" smtClean="0"/>
              <a:t>】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4098" name="图片 114" descr="艺术字下拉菜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59" y="2512013"/>
            <a:ext cx="3600400" cy="416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保存演示文稿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700213"/>
            <a:ext cx="8353425" cy="24479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844675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latin typeface="黑体" pitchFamily="2" charset="-122"/>
                <a:ea typeface="黑体" pitchFamily="2" charset="-122"/>
              </a:rPr>
              <a:t>修改艺术字格式</a:t>
            </a:r>
          </a:p>
        </p:txBody>
      </p:sp>
      <p:sp>
        <p:nvSpPr>
          <p:cNvPr id="1165318" name="Text Box 6"/>
          <p:cNvSpPr txBox="1">
            <a:spLocks noChangeArrowheads="1"/>
          </p:cNvSpPr>
          <p:nvPr/>
        </p:nvSpPr>
        <p:spPr bwMode="auto">
          <a:xfrm>
            <a:off x="684213" y="2565400"/>
            <a:ext cx="7200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dirty="0"/>
              <a:t>       </a:t>
            </a:r>
            <a:r>
              <a:rPr lang="en-US" altLang="en-US" sz="2400" dirty="0" err="1"/>
              <a:t>选中艺术字，选择【格式】选项卡，显示艺术字的功能组</a:t>
            </a:r>
            <a:endParaRPr lang="zh-CN" altLang="en-US" sz="2400" dirty="0"/>
          </a:p>
        </p:txBody>
      </p:sp>
      <p:pic>
        <p:nvPicPr>
          <p:cNvPr id="5122" name="图片 115" descr="艺术字工具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27195"/>
            <a:ext cx="8784778" cy="1052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3252788"/>
            <a:ext cx="7777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/>
              <a:t>对宣传海报插入图片和艺术字操作</a:t>
            </a:r>
          </a:p>
        </p:txBody>
      </p:sp>
      <p:sp>
        <p:nvSpPr>
          <p:cNvPr id="1166342" name="TextBox 1"/>
          <p:cNvSpPr txBox="1">
            <a:spLocks noChangeArrowheads="1"/>
          </p:cNvSpPr>
          <p:nvPr/>
        </p:nvSpPr>
        <p:spPr bwMode="auto">
          <a:xfrm>
            <a:off x="623888" y="22098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子任务</a:t>
            </a:r>
            <a:r>
              <a:rPr lang="en-US" altLang="zh-CN" sz="3200" b="1"/>
              <a:t>3</a:t>
            </a:r>
            <a:endParaRPr lang="zh-CN" altLang="en-US" sz="32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2227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tabLst>
                <a:tab pos="495300" algn="l"/>
              </a:tabLst>
            </a:pPr>
            <a:r>
              <a:rPr lang="zh-CN" altLang="en-US" sz="2800" dirty="0" smtClean="0">
                <a:solidFill>
                  <a:srgbClr val="000000"/>
                </a:solidFill>
              </a:rPr>
              <a:t>        用</a:t>
            </a:r>
            <a:r>
              <a:rPr lang="en-US" altLang="zh-CN" sz="2800" dirty="0">
                <a:solidFill>
                  <a:srgbClr val="000000"/>
                </a:solidFill>
              </a:rPr>
              <a:t>Word2010</a:t>
            </a:r>
            <a:r>
              <a:rPr lang="zh-CN" altLang="en-US" sz="2800" dirty="0">
                <a:solidFill>
                  <a:srgbClr val="000000"/>
                </a:solidFill>
              </a:rPr>
              <a:t>编辑文档时，需要在文档中绘制图形。利用</a:t>
            </a:r>
            <a:r>
              <a:rPr lang="en-US" altLang="zh-CN" sz="2800" dirty="0">
                <a:solidFill>
                  <a:srgbClr val="000000"/>
                </a:solidFill>
              </a:rPr>
              <a:t>word</a:t>
            </a:r>
            <a:r>
              <a:rPr lang="zh-CN" altLang="en-US" sz="2800" dirty="0">
                <a:solidFill>
                  <a:srgbClr val="000000"/>
                </a:solidFill>
              </a:rPr>
              <a:t>的绘图工具，可以在文档中绘制一些简单的图形，例如直线、椭圆、矩形、箭头，并可以对这些图形设置填充颜色、线条颜色，也可以根据需要添加文本。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solidFill>
                  <a:srgbClr val="000000"/>
                </a:solidFill>
              </a:rPr>
              <a:t>自绘图形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tabLst>
                <a:tab pos="4953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</a:rPr>
              <a:t>        </a:t>
            </a:r>
            <a:r>
              <a:rPr lang="zh-CN" altLang="zh-CN" sz="2800" dirty="0" smtClean="0">
                <a:solidFill>
                  <a:srgbClr val="000000"/>
                </a:solidFill>
              </a:rPr>
              <a:t>利用</a:t>
            </a:r>
            <a:r>
              <a:rPr lang="zh-CN" altLang="zh-CN" sz="2800" dirty="0">
                <a:solidFill>
                  <a:srgbClr val="000000"/>
                </a:solidFill>
              </a:rPr>
              <a:t>绘图工具【格式】选项卡中的绘图按钮可以绘制出直线、矩形、椭圆形以及自选图形，并可为这些图形填充颜色、设置阴影及更改图形叠放次序。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solidFill>
                  <a:srgbClr val="000000"/>
                </a:solidFill>
              </a:rPr>
              <a:t>绘制图形</a:t>
            </a:r>
          </a:p>
        </p:txBody>
      </p:sp>
      <p:pic>
        <p:nvPicPr>
          <p:cNvPr id="6146" name="图片 132" descr="自选图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61959"/>
            <a:ext cx="2743572" cy="623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tabLst>
                <a:tab pos="4953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</a:rPr>
              <a:t>        </a:t>
            </a:r>
            <a:r>
              <a:rPr lang="zh-CN" altLang="zh-CN" sz="2800" dirty="0" smtClean="0">
                <a:solidFill>
                  <a:srgbClr val="000000"/>
                </a:solidFill>
              </a:rPr>
              <a:t>在</a:t>
            </a:r>
            <a:r>
              <a:rPr lang="zh-CN" altLang="zh-CN" sz="2800" dirty="0">
                <a:solidFill>
                  <a:srgbClr val="000000"/>
                </a:solidFill>
              </a:rPr>
              <a:t>文本当中插入上些标注，有圆形的、椭圆的或方形的</a:t>
            </a:r>
            <a:r>
              <a:rPr lang="zh-CN" altLang="en-US" sz="2800" dirty="0">
                <a:solidFill>
                  <a:srgbClr val="000000"/>
                </a:solidFill>
              </a:rPr>
              <a:t>。</a:t>
            </a:r>
            <a:r>
              <a:rPr lang="zh-CN" altLang="zh-CN" sz="2800" dirty="0">
                <a:solidFill>
                  <a:srgbClr val="000000"/>
                </a:solidFill>
              </a:rPr>
              <a:t>在【插入】选项卡中选择【插图】功能组中的【形状】按钮，在弹出的下拉列表中选择【标注】中 </a:t>
            </a:r>
            <a:r>
              <a:rPr lang="zh-CN" altLang="en-US" sz="2800" dirty="0">
                <a:solidFill>
                  <a:srgbClr val="000000"/>
                </a:solidFill>
              </a:rPr>
              <a:t>形状。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>
                <a:solidFill>
                  <a:srgbClr val="000000"/>
                </a:solidFill>
              </a:rPr>
              <a:t>绘制标注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041" name="图片 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9042" name="组合 13"/>
          <p:cNvGrpSpPr>
            <a:grpSpLocks/>
          </p:cNvGrpSpPr>
          <p:nvPr/>
        </p:nvGrpSpPr>
        <p:grpSpPr bwMode="auto">
          <a:xfrm>
            <a:off x="34925" y="1055688"/>
            <a:ext cx="8886825" cy="5492750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275" y="2452688"/>
            <a:ext cx="4859338" cy="350678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1" lang="en-US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    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文化节即将开幕，我们将要为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文化节设计宣传海报，要求页面美观、主题鲜明。本任务通过对文档字体、字号、颜色等字符等排版，对段落的分栏、首字下沉、缩进方式、对齐方式等排版以及对边框和底纹的设置，掌握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word2010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的格式化。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3-3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196976"/>
            <a:ext cx="8512175" cy="11620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1412875"/>
            <a:ext cx="7777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/>
              <a:t>1.打开 “张小凡的自我介绍”</a:t>
            </a:r>
            <a:r>
              <a:rPr lang="zh-CN" altLang="en-US" sz="2800" b="1"/>
              <a:t>文档</a:t>
            </a:r>
            <a:r>
              <a:rPr lang="zh-CN" altLang="zh-CN" sz="2800" b="1"/>
              <a:t>， 为文本添加背景图片和艺术字标题。</a:t>
            </a:r>
          </a:p>
        </p:txBody>
      </p:sp>
      <p:sp>
        <p:nvSpPr>
          <p:cNvPr id="2" name="圆角矩形 6"/>
          <p:cNvSpPr/>
          <p:nvPr/>
        </p:nvSpPr>
        <p:spPr>
          <a:xfrm>
            <a:off x="439349" y="2521915"/>
            <a:ext cx="8512175" cy="6864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18330" y="2605577"/>
            <a:ext cx="7777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/>
              <a:t>2</a:t>
            </a:r>
            <a:r>
              <a:rPr lang="zh-CN" altLang="zh-CN" sz="2800" b="1" dirty="0"/>
              <a:t>. 在新建文档中绘制以下图形：</a:t>
            </a:r>
          </a:p>
        </p:txBody>
      </p:sp>
      <p:pic>
        <p:nvPicPr>
          <p:cNvPr id="7170" name="Picture 2" descr="G:\word\清样新\word部分修改意见\图片\图3-97 绘图强化练习展示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08351"/>
            <a:ext cx="3801006" cy="356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</a:p>
        </p:txBody>
      </p:sp>
      <p:pic>
        <p:nvPicPr>
          <p:cNvPr id="600067" name="Picture 2" descr="G:\word\清样新\word部分修改意见\图片\图3-22 任务效果图 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549275"/>
            <a:ext cx="43815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0" y="1097360"/>
            <a:ext cx="9143999" cy="57606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412875"/>
            <a:ext cx="8135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400" b="1"/>
              <a:t>字体对话框</a:t>
            </a:r>
            <a:r>
              <a:rPr lang="zh-CN" altLang="en-US" sz="2400" b="1"/>
              <a:t>：</a:t>
            </a:r>
            <a:r>
              <a:rPr lang="zh-CN" altLang="zh-CN" sz="2400"/>
              <a:t>为了达到文档的整体美观的文档编辑效果，</a:t>
            </a:r>
            <a:r>
              <a:rPr lang="zh-CN" altLang="en-US" sz="2400"/>
              <a:t>可以</a:t>
            </a:r>
            <a:r>
              <a:rPr lang="zh-CN" altLang="zh-CN" sz="2400"/>
              <a:t>对文本设置字体、字号和字形</a:t>
            </a:r>
            <a:r>
              <a:rPr lang="zh-CN" altLang="en-US" sz="2400"/>
              <a:t>和颜色等效果设置。</a:t>
            </a:r>
            <a:endParaRPr lang="zh-CN" altLang="zh-CN" sz="2400"/>
          </a:p>
        </p:txBody>
      </p:sp>
      <p:pic>
        <p:nvPicPr>
          <p:cNvPr id="60109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0838" y="2276475"/>
            <a:ext cx="51847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2133600"/>
            <a:ext cx="7559675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字体：</a:t>
            </a:r>
            <a:r>
              <a:rPr lang="zh-CN" altLang="zh-CN" sz="2800" dirty="0"/>
              <a:t>设置字体分为中文字体和西文字体，常用的中文字体有宋体、仿宋、华文楷体、黑体。英文、数字和符号的常用字体有</a:t>
            </a:r>
            <a:r>
              <a:rPr lang="en-US" altLang="zh-CN" sz="2800" dirty="0"/>
              <a:t>Times New Roman</a:t>
            </a:r>
            <a:r>
              <a:rPr lang="zh-CN" altLang="zh-CN" sz="2800" dirty="0"/>
              <a:t>、</a:t>
            </a:r>
            <a:r>
              <a:rPr lang="en-US" altLang="zh-CN" sz="2800" dirty="0"/>
              <a:t>Arial</a:t>
            </a:r>
            <a:r>
              <a:rPr lang="zh-CN" altLang="zh-CN" sz="2800" dirty="0"/>
              <a:t>等</a:t>
            </a:r>
            <a:r>
              <a:rPr lang="zh-CN" altLang="en-US" sz="2800" dirty="0"/>
              <a:t>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1675" y="4221163"/>
            <a:ext cx="75612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字形：</a:t>
            </a:r>
            <a:r>
              <a:rPr lang="zh-CN" altLang="zh-CN" sz="2800" dirty="0"/>
              <a:t>有【常规】，【倾斜】，【加粗】，【加粗 倾斜】四种</a:t>
            </a:r>
            <a:r>
              <a:rPr lang="zh-CN" altLang="en-US" sz="2800" dirty="0"/>
              <a:t>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04850" y="2636838"/>
            <a:ext cx="75612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字号：</a:t>
            </a:r>
            <a:r>
              <a:rPr lang="zh-CN" altLang="zh-CN" sz="2800" dirty="0"/>
              <a:t>表示字体的大小，单位为号。初号为最大，八号为最小。字号也可以用“磅”为单位。在字号框中可用数字输入字号的大小，数字越小，字就越小，反之数字越大，字就越大。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文档字符格式的设置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7726</TotalTime>
  <Pages>0</Pages>
  <Words>2961</Words>
  <Characters>0</Characters>
  <Application>Microsoft Office PowerPoint</Application>
  <DocSecurity>0</DocSecurity>
  <PresentationFormat>全屏显示(4:3)</PresentationFormat>
  <Lines>0</Lines>
  <Paragraphs>220</Paragraphs>
  <Slides>50</Slides>
  <Notes>37</Notes>
  <HiddenSlides>0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50</vt:i4>
      </vt:variant>
    </vt:vector>
  </HeadingPairs>
  <TitlesOfParts>
    <vt:vector size="69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WORD 2010 文字处理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165</cp:revision>
  <cp:lastPrinted>1899-12-30T00:00:00Z</cp:lastPrinted>
  <dcterms:created xsi:type="dcterms:W3CDTF">2011-03-01T07:14:01Z</dcterms:created>
  <dcterms:modified xsi:type="dcterms:W3CDTF">2016-10-14T02:37:55Z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