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"/>
  </p:notesMasterIdLst>
  <p:sldIdLst>
    <p:sldId id="257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BD064-1AA4-4A7A-AFF0-62734F2F6392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F232C-7F18-4DE1-86A1-CC640484A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4.63  </a:t>
            </a:r>
            <a:r>
              <a:rPr lang="zh-CN" altLang="zh-CN" sz="4100" b="1" dirty="0" smtClean="0"/>
              <a:t>删除</a:t>
            </a:r>
            <a:r>
              <a:rPr lang="zh-CN" altLang="zh-CN" sz="4100" b="1" dirty="0"/>
              <a:t>查询设计视图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348760"/>
            <a:ext cx="4608512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4.64  </a:t>
            </a:r>
            <a:r>
              <a:rPr lang="zh-CN" altLang="zh-CN" sz="4100" b="1" dirty="0"/>
              <a:t>“删除查询”消息框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772816"/>
            <a:ext cx="6048672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38</TotalTime>
  <Words>12</Words>
  <Application>Microsoft Office PowerPoint</Application>
  <PresentationFormat>全屏显示(4:3)</PresentationFormat>
  <Paragraphs>3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相邻</vt:lpstr>
      <vt:lpstr>图4.63  删除查询设计视图</vt:lpstr>
      <vt:lpstr>图4.64  “删除查询”消息框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109</cp:revision>
  <dcterms:modified xsi:type="dcterms:W3CDTF">2014-03-04T17:18:13Z</dcterms:modified>
</cp:coreProperties>
</file>