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9.8  </a:t>
            </a:r>
            <a:r>
              <a:rPr lang="zh-CN" altLang="zh-CN" sz="4100" b="1" dirty="0"/>
              <a:t>“打印矩形”窗体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4" y="1628800"/>
            <a:ext cx="766757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图9.8  “打印矩形”窗体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151</cp:revision>
  <dcterms:modified xsi:type="dcterms:W3CDTF">2014-03-18T02:58:52Z</dcterms:modified>
</cp:coreProperties>
</file>