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8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9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10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11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12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notesSlides/notesSlide16.xml" ContentType="application/vnd.openxmlformats-officedocument.presentationml.notesSlide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notesSlides/notesSlide17.xml" ContentType="application/vnd.openxmlformats-officedocument.presentationml.notesSlide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notesSlides/notesSlide18.xml" ContentType="application/vnd.openxmlformats-officedocument.presentationml.notesSlide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notesSlides/notesSlide19.xml" ContentType="application/vnd.openxmlformats-officedocument.presentationml.notesSlide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notesSlides/notesSlide20.xml" ContentType="application/vnd.openxmlformats-officedocument.presentationml.notesSlide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notesSlides/notesSlide21.xml" ContentType="application/vnd.openxmlformats-officedocument.presentationml.notesSlide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notesSlides/notesSlide22.xml" ContentType="application/vnd.openxmlformats-officedocument.presentationml.notesSlide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notesSlides/notesSlide23.xml" ContentType="application/vnd.openxmlformats-officedocument.presentationml.notesSlide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notesSlides/notesSlide24.xml" ContentType="application/vnd.openxmlformats-officedocument.presentationml.notesSlide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notesSlides/notesSlide25.xml" ContentType="application/vnd.openxmlformats-officedocument.presentationml.notesSlide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ppt/notesSlides/notesSlide26.xml" ContentType="application/vnd.openxmlformats-officedocument.presentationml.notesSlide+xml"/>
  <Override PartName="/ppt/diagrams/data21.xml" ContentType="application/vnd.openxmlformats-officedocument.drawingml.diagramData+xml"/>
  <Override PartName="/ppt/diagrams/layout21.xml" ContentType="application/vnd.openxmlformats-officedocument.drawingml.diagramLayout+xml"/>
  <Override PartName="/ppt/diagrams/quickStyle21.xml" ContentType="application/vnd.openxmlformats-officedocument.drawingml.diagramStyle+xml"/>
  <Override PartName="/ppt/diagrams/colors21.xml" ContentType="application/vnd.openxmlformats-officedocument.drawingml.diagramColors+xml"/>
  <Override PartName="/ppt/diagrams/drawing21.xml" ContentType="application/vnd.ms-office.drawingml.diagramDrawing+xml"/>
  <Override PartName="/ppt/notesSlides/notesSlide27.xml" ContentType="application/vnd.openxmlformats-officedocument.presentationml.notesSlide+xml"/>
  <Override PartName="/ppt/diagrams/data22.xml" ContentType="application/vnd.openxmlformats-officedocument.drawingml.diagramData+xml"/>
  <Override PartName="/ppt/diagrams/layout22.xml" ContentType="application/vnd.openxmlformats-officedocument.drawingml.diagramLayout+xml"/>
  <Override PartName="/ppt/diagrams/quickStyle22.xml" ContentType="application/vnd.openxmlformats-officedocument.drawingml.diagramStyle+xml"/>
  <Override PartName="/ppt/diagrams/colors22.xml" ContentType="application/vnd.openxmlformats-officedocument.drawingml.diagramColors+xml"/>
  <Override PartName="/ppt/diagrams/drawing22.xml" ContentType="application/vnd.ms-office.drawingml.diagramDrawing+xml"/>
  <Override PartName="/ppt/notesSlides/notesSlide28.xml" ContentType="application/vnd.openxmlformats-officedocument.presentationml.notesSlide+xml"/>
  <Override PartName="/ppt/diagrams/data23.xml" ContentType="application/vnd.openxmlformats-officedocument.drawingml.diagramData+xml"/>
  <Override PartName="/ppt/diagrams/layout23.xml" ContentType="application/vnd.openxmlformats-officedocument.drawingml.diagramLayout+xml"/>
  <Override PartName="/ppt/diagrams/quickStyle23.xml" ContentType="application/vnd.openxmlformats-officedocument.drawingml.diagramStyle+xml"/>
  <Override PartName="/ppt/diagrams/colors23.xml" ContentType="application/vnd.openxmlformats-officedocument.drawingml.diagramColors+xml"/>
  <Override PartName="/ppt/diagrams/drawing23.xml" ContentType="application/vnd.ms-office.drawingml.diagramDrawing+xml"/>
  <Override PartName="/ppt/notesSlides/notesSlide29.xml" ContentType="application/vnd.openxmlformats-officedocument.presentationml.notesSlide+xml"/>
  <Override PartName="/ppt/diagrams/data24.xml" ContentType="application/vnd.openxmlformats-officedocument.drawingml.diagramData+xml"/>
  <Override PartName="/ppt/diagrams/layout24.xml" ContentType="application/vnd.openxmlformats-officedocument.drawingml.diagramLayout+xml"/>
  <Override PartName="/ppt/diagrams/quickStyle24.xml" ContentType="application/vnd.openxmlformats-officedocument.drawingml.diagramStyle+xml"/>
  <Override PartName="/ppt/diagrams/colors24.xml" ContentType="application/vnd.openxmlformats-officedocument.drawingml.diagramColors+xml"/>
  <Override PartName="/ppt/diagrams/drawing24.xml" ContentType="application/vnd.ms-office.drawingml.diagramDrawing+xml"/>
  <Override PartName="/ppt/notesSlides/notesSlide30.xml" ContentType="application/vnd.openxmlformats-officedocument.presentationml.notesSlide+xml"/>
  <Override PartName="/ppt/diagrams/data25.xml" ContentType="application/vnd.openxmlformats-officedocument.drawingml.diagramData+xml"/>
  <Override PartName="/ppt/diagrams/layout25.xml" ContentType="application/vnd.openxmlformats-officedocument.drawingml.diagramLayout+xml"/>
  <Override PartName="/ppt/diagrams/quickStyle25.xml" ContentType="application/vnd.openxmlformats-officedocument.drawingml.diagramStyle+xml"/>
  <Override PartName="/ppt/diagrams/colors25.xml" ContentType="application/vnd.openxmlformats-officedocument.drawingml.diagramColors+xml"/>
  <Override PartName="/ppt/diagrams/drawing25.xml" ContentType="application/vnd.ms-office.drawingml.diagramDrawing+xml"/>
  <Override PartName="/ppt/notesSlides/notesSlide31.xml" ContentType="application/vnd.openxmlformats-officedocument.presentationml.notesSlide+xml"/>
  <Override PartName="/ppt/diagrams/data26.xml" ContentType="application/vnd.openxmlformats-officedocument.drawingml.diagramData+xml"/>
  <Override PartName="/ppt/diagrams/layout26.xml" ContentType="application/vnd.openxmlformats-officedocument.drawingml.diagramLayout+xml"/>
  <Override PartName="/ppt/diagrams/quickStyle26.xml" ContentType="application/vnd.openxmlformats-officedocument.drawingml.diagramStyle+xml"/>
  <Override PartName="/ppt/diagrams/colors26.xml" ContentType="application/vnd.openxmlformats-officedocument.drawingml.diagramColors+xml"/>
  <Override PartName="/ppt/diagrams/drawing26.xml" ContentType="application/vnd.ms-office.drawingml.diagramDrawing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diagrams/data27.xml" ContentType="application/vnd.openxmlformats-officedocument.drawingml.diagramData+xml"/>
  <Override PartName="/ppt/diagrams/layout27.xml" ContentType="application/vnd.openxmlformats-officedocument.drawingml.diagramLayout+xml"/>
  <Override PartName="/ppt/diagrams/quickStyle27.xml" ContentType="application/vnd.openxmlformats-officedocument.drawingml.diagramStyle+xml"/>
  <Override PartName="/ppt/diagrams/colors27.xml" ContentType="application/vnd.openxmlformats-officedocument.drawingml.diagramColors+xml"/>
  <Override PartName="/ppt/diagrams/drawing27.xml" ContentType="application/vnd.ms-office.drawingml.diagramDrawing+xml"/>
  <Override PartName="/ppt/notesSlides/notesSlide34.xml" ContentType="application/vnd.openxmlformats-officedocument.presentationml.notesSlide+xml"/>
  <Override PartName="/ppt/diagrams/data28.xml" ContentType="application/vnd.openxmlformats-officedocument.drawingml.diagramData+xml"/>
  <Override PartName="/ppt/diagrams/layout28.xml" ContentType="application/vnd.openxmlformats-officedocument.drawingml.diagramLayout+xml"/>
  <Override PartName="/ppt/diagrams/quickStyle28.xml" ContentType="application/vnd.openxmlformats-officedocument.drawingml.diagramStyle+xml"/>
  <Override PartName="/ppt/diagrams/colors28.xml" ContentType="application/vnd.openxmlformats-officedocument.drawingml.diagramColors+xml"/>
  <Override PartName="/ppt/diagrams/drawing28.xml" ContentType="application/vnd.ms-office.drawingml.diagramDrawing+xml"/>
  <Override PartName="/ppt/notesSlides/notesSlide35.xml" ContentType="application/vnd.openxmlformats-officedocument.presentationml.notesSlide+xml"/>
  <Override PartName="/ppt/diagrams/data29.xml" ContentType="application/vnd.openxmlformats-officedocument.drawingml.diagramData+xml"/>
  <Override PartName="/ppt/diagrams/layout29.xml" ContentType="application/vnd.openxmlformats-officedocument.drawingml.diagramLayout+xml"/>
  <Override PartName="/ppt/diagrams/quickStyle29.xml" ContentType="application/vnd.openxmlformats-officedocument.drawingml.diagramStyle+xml"/>
  <Override PartName="/ppt/diagrams/colors29.xml" ContentType="application/vnd.openxmlformats-officedocument.drawingml.diagramColors+xml"/>
  <Override PartName="/ppt/diagrams/drawing29.xml" ContentType="application/vnd.ms-office.drawingml.diagramDrawing+xml"/>
  <Override PartName="/ppt/notesSlides/notesSlide36.xml" ContentType="application/vnd.openxmlformats-officedocument.presentationml.notesSlide+xml"/>
  <Override PartName="/ppt/diagrams/data30.xml" ContentType="application/vnd.openxmlformats-officedocument.drawingml.diagramData+xml"/>
  <Override PartName="/ppt/diagrams/layout30.xml" ContentType="application/vnd.openxmlformats-officedocument.drawingml.diagramLayout+xml"/>
  <Override PartName="/ppt/diagrams/quickStyle30.xml" ContentType="application/vnd.openxmlformats-officedocument.drawingml.diagramStyle+xml"/>
  <Override PartName="/ppt/diagrams/colors30.xml" ContentType="application/vnd.openxmlformats-officedocument.drawingml.diagramColors+xml"/>
  <Override PartName="/ppt/diagrams/drawing30.xml" ContentType="application/vnd.ms-office.drawingml.diagramDrawing+xml"/>
  <Override PartName="/ppt/notesSlides/notesSlide37.xml" ContentType="application/vnd.openxmlformats-officedocument.presentationml.notesSlide+xml"/>
  <Override PartName="/ppt/diagrams/data31.xml" ContentType="application/vnd.openxmlformats-officedocument.drawingml.diagramData+xml"/>
  <Override PartName="/ppt/diagrams/layout31.xml" ContentType="application/vnd.openxmlformats-officedocument.drawingml.diagramLayout+xml"/>
  <Override PartName="/ppt/diagrams/quickStyle31.xml" ContentType="application/vnd.openxmlformats-officedocument.drawingml.diagramStyle+xml"/>
  <Override PartName="/ppt/diagrams/colors31.xml" ContentType="application/vnd.openxmlformats-officedocument.drawingml.diagramColors+xml"/>
  <Override PartName="/ppt/diagrams/drawing31.xml" ContentType="application/vnd.ms-office.drawingml.diagramDrawing+xml"/>
  <Override PartName="/ppt/notesSlides/notesSlide38.xml" ContentType="application/vnd.openxmlformats-officedocument.presentationml.notesSlide+xml"/>
  <Override PartName="/ppt/diagrams/data32.xml" ContentType="application/vnd.openxmlformats-officedocument.drawingml.diagramData+xml"/>
  <Override PartName="/ppt/diagrams/layout32.xml" ContentType="application/vnd.openxmlformats-officedocument.drawingml.diagramLayout+xml"/>
  <Override PartName="/ppt/diagrams/quickStyle32.xml" ContentType="application/vnd.openxmlformats-officedocument.drawingml.diagramStyle+xml"/>
  <Override PartName="/ppt/diagrams/colors32.xml" ContentType="application/vnd.openxmlformats-officedocument.drawingml.diagramColors+xml"/>
  <Override PartName="/ppt/diagrams/drawing32.xml" ContentType="application/vnd.ms-office.drawingml.diagramDrawing+xml"/>
  <Override PartName="/ppt/notesSlides/notesSlide39.xml" ContentType="application/vnd.openxmlformats-officedocument.presentationml.notesSlide+xml"/>
  <Override PartName="/ppt/diagrams/data33.xml" ContentType="application/vnd.openxmlformats-officedocument.drawingml.diagramData+xml"/>
  <Override PartName="/ppt/diagrams/layout33.xml" ContentType="application/vnd.openxmlformats-officedocument.drawingml.diagramLayout+xml"/>
  <Override PartName="/ppt/diagrams/quickStyle33.xml" ContentType="application/vnd.openxmlformats-officedocument.drawingml.diagramStyle+xml"/>
  <Override PartName="/ppt/diagrams/colors33.xml" ContentType="application/vnd.openxmlformats-officedocument.drawingml.diagramColors+xml"/>
  <Override PartName="/ppt/diagrams/drawing33.xml" ContentType="application/vnd.ms-office.drawingml.diagramDrawing+xml"/>
  <Override PartName="/ppt/notesSlides/notesSlide40.xml" ContentType="application/vnd.openxmlformats-officedocument.presentationml.notesSlide+xml"/>
  <Override PartName="/ppt/diagrams/data34.xml" ContentType="application/vnd.openxmlformats-officedocument.drawingml.diagramData+xml"/>
  <Override PartName="/ppt/diagrams/layout34.xml" ContentType="application/vnd.openxmlformats-officedocument.drawingml.diagramLayout+xml"/>
  <Override PartName="/ppt/diagrams/quickStyle34.xml" ContentType="application/vnd.openxmlformats-officedocument.drawingml.diagramStyle+xml"/>
  <Override PartName="/ppt/diagrams/colors34.xml" ContentType="application/vnd.openxmlformats-officedocument.drawingml.diagramColors+xml"/>
  <Override PartName="/ppt/diagrams/drawing34.xml" ContentType="application/vnd.ms-office.drawingml.diagramDrawing+xml"/>
  <Override PartName="/ppt/notesSlides/notesSlide41.xml" ContentType="application/vnd.openxmlformats-officedocument.presentationml.notesSlide+xml"/>
  <Override PartName="/ppt/diagrams/data35.xml" ContentType="application/vnd.openxmlformats-officedocument.drawingml.diagramData+xml"/>
  <Override PartName="/ppt/diagrams/layout35.xml" ContentType="application/vnd.openxmlformats-officedocument.drawingml.diagramLayout+xml"/>
  <Override PartName="/ppt/diagrams/quickStyle35.xml" ContentType="application/vnd.openxmlformats-officedocument.drawingml.diagramStyle+xml"/>
  <Override PartName="/ppt/diagrams/colors35.xml" ContentType="application/vnd.openxmlformats-officedocument.drawingml.diagramColors+xml"/>
  <Override PartName="/ppt/diagrams/drawing35.xml" ContentType="application/vnd.ms-office.drawingml.diagramDrawing+xml"/>
  <Override PartName="/ppt/notesSlides/notesSlide42.xml" ContentType="application/vnd.openxmlformats-officedocument.presentationml.notesSlide+xml"/>
  <Override PartName="/ppt/diagrams/data36.xml" ContentType="application/vnd.openxmlformats-officedocument.drawingml.diagramData+xml"/>
  <Override PartName="/ppt/diagrams/layout36.xml" ContentType="application/vnd.openxmlformats-officedocument.drawingml.diagramLayout+xml"/>
  <Override PartName="/ppt/diagrams/quickStyle36.xml" ContentType="application/vnd.openxmlformats-officedocument.drawingml.diagramStyle+xml"/>
  <Override PartName="/ppt/diagrams/colors36.xml" ContentType="application/vnd.openxmlformats-officedocument.drawingml.diagramColors+xml"/>
  <Override PartName="/ppt/diagrams/drawing36.xml" ContentType="application/vnd.ms-office.drawingml.diagramDrawing+xml"/>
  <Override PartName="/ppt/notesSlides/notesSlide43.xml" ContentType="application/vnd.openxmlformats-officedocument.presentationml.notesSlide+xml"/>
  <Override PartName="/ppt/diagrams/data37.xml" ContentType="application/vnd.openxmlformats-officedocument.drawingml.diagramData+xml"/>
  <Override PartName="/ppt/diagrams/layout37.xml" ContentType="application/vnd.openxmlformats-officedocument.drawingml.diagramLayout+xml"/>
  <Override PartName="/ppt/diagrams/quickStyle37.xml" ContentType="application/vnd.openxmlformats-officedocument.drawingml.diagramStyle+xml"/>
  <Override PartName="/ppt/diagrams/colors37.xml" ContentType="application/vnd.openxmlformats-officedocument.drawingml.diagramColors+xml"/>
  <Override PartName="/ppt/diagrams/drawing37.xml" ContentType="application/vnd.ms-office.drawingml.diagramDrawing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diagrams/data38.xml" ContentType="application/vnd.openxmlformats-officedocument.drawingml.diagramData+xml"/>
  <Override PartName="/ppt/diagrams/layout38.xml" ContentType="application/vnd.openxmlformats-officedocument.drawingml.diagramLayout+xml"/>
  <Override PartName="/ppt/diagrams/quickStyle38.xml" ContentType="application/vnd.openxmlformats-officedocument.drawingml.diagramStyle+xml"/>
  <Override PartName="/ppt/diagrams/colors38.xml" ContentType="application/vnd.openxmlformats-officedocument.drawingml.diagramColors+xml"/>
  <Override PartName="/ppt/diagrams/drawing38.xml" ContentType="application/vnd.ms-office.drawingml.diagramDrawing+xml"/>
  <Override PartName="/ppt/notesSlides/notesSlide46.xml" ContentType="application/vnd.openxmlformats-officedocument.presentationml.notesSlide+xml"/>
  <Override PartName="/ppt/diagrams/data39.xml" ContentType="application/vnd.openxmlformats-officedocument.drawingml.diagramData+xml"/>
  <Override PartName="/ppt/diagrams/layout39.xml" ContentType="application/vnd.openxmlformats-officedocument.drawingml.diagramLayout+xml"/>
  <Override PartName="/ppt/diagrams/quickStyle39.xml" ContentType="application/vnd.openxmlformats-officedocument.drawingml.diagramStyle+xml"/>
  <Override PartName="/ppt/diagrams/colors39.xml" ContentType="application/vnd.openxmlformats-officedocument.drawingml.diagramColors+xml"/>
  <Override PartName="/ppt/diagrams/drawing39.xml" ContentType="application/vnd.ms-office.drawingml.diagramDrawing+xml"/>
  <Override PartName="/ppt/notesSlides/notesSlide47.xml" ContentType="application/vnd.openxmlformats-officedocument.presentationml.notesSlide+xml"/>
  <Override PartName="/ppt/diagrams/data40.xml" ContentType="application/vnd.openxmlformats-officedocument.drawingml.diagramData+xml"/>
  <Override PartName="/ppt/diagrams/layout40.xml" ContentType="application/vnd.openxmlformats-officedocument.drawingml.diagramLayout+xml"/>
  <Override PartName="/ppt/diagrams/quickStyle40.xml" ContentType="application/vnd.openxmlformats-officedocument.drawingml.diagramStyle+xml"/>
  <Override PartName="/ppt/diagrams/colors40.xml" ContentType="application/vnd.openxmlformats-officedocument.drawingml.diagramColors+xml"/>
  <Override PartName="/ppt/diagrams/drawing40.xml" ContentType="application/vnd.ms-office.drawingml.diagramDrawing+xml"/>
  <Override PartName="/ppt/notesSlides/notesSlide48.xml" ContentType="application/vnd.openxmlformats-officedocument.presentationml.notesSlide+xml"/>
  <Override PartName="/ppt/diagrams/data41.xml" ContentType="application/vnd.openxmlformats-officedocument.drawingml.diagramData+xml"/>
  <Override PartName="/ppt/diagrams/layout41.xml" ContentType="application/vnd.openxmlformats-officedocument.drawingml.diagramLayout+xml"/>
  <Override PartName="/ppt/diagrams/quickStyle41.xml" ContentType="application/vnd.openxmlformats-officedocument.drawingml.diagramStyle+xml"/>
  <Override PartName="/ppt/diagrams/colors41.xml" ContentType="application/vnd.openxmlformats-officedocument.drawingml.diagramColors+xml"/>
  <Override PartName="/ppt/diagrams/drawing41.xml" ContentType="application/vnd.ms-office.drawingml.diagramDrawing+xml"/>
  <Override PartName="/ppt/notesSlides/notesSlide49.xml" ContentType="application/vnd.openxmlformats-officedocument.presentationml.notesSlide+xml"/>
  <Override PartName="/ppt/diagrams/data42.xml" ContentType="application/vnd.openxmlformats-officedocument.drawingml.diagramData+xml"/>
  <Override PartName="/ppt/diagrams/layout42.xml" ContentType="application/vnd.openxmlformats-officedocument.drawingml.diagramLayout+xml"/>
  <Override PartName="/ppt/diagrams/quickStyle42.xml" ContentType="application/vnd.openxmlformats-officedocument.drawingml.diagramStyle+xml"/>
  <Override PartName="/ppt/diagrams/colors42.xml" ContentType="application/vnd.openxmlformats-officedocument.drawingml.diagramColors+xml"/>
  <Override PartName="/ppt/diagrams/drawing42.xml" ContentType="application/vnd.ms-office.drawingml.diagramDrawing+xml"/>
  <Override PartName="/ppt/notesSlides/notesSlide50.xml" ContentType="application/vnd.openxmlformats-officedocument.presentationml.notesSlide+xml"/>
  <Override PartName="/ppt/diagrams/data43.xml" ContentType="application/vnd.openxmlformats-officedocument.drawingml.diagramData+xml"/>
  <Override PartName="/ppt/diagrams/layout43.xml" ContentType="application/vnd.openxmlformats-officedocument.drawingml.diagramLayout+xml"/>
  <Override PartName="/ppt/diagrams/quickStyle43.xml" ContentType="application/vnd.openxmlformats-officedocument.drawingml.diagramStyle+xml"/>
  <Override PartName="/ppt/diagrams/colors43.xml" ContentType="application/vnd.openxmlformats-officedocument.drawingml.diagramColors+xml"/>
  <Override PartName="/ppt/diagrams/drawing43.xml" ContentType="application/vnd.ms-office.drawingml.diagramDrawing+xml"/>
  <Override PartName="/ppt/notesSlides/notesSlide51.xml" ContentType="application/vnd.openxmlformats-officedocument.presentationml.notesSlide+xml"/>
  <Override PartName="/ppt/diagrams/data44.xml" ContentType="application/vnd.openxmlformats-officedocument.drawingml.diagramData+xml"/>
  <Override PartName="/ppt/diagrams/layout44.xml" ContentType="application/vnd.openxmlformats-officedocument.drawingml.diagramLayout+xml"/>
  <Override PartName="/ppt/diagrams/quickStyle44.xml" ContentType="application/vnd.openxmlformats-officedocument.drawingml.diagramStyle+xml"/>
  <Override PartName="/ppt/diagrams/colors44.xml" ContentType="application/vnd.openxmlformats-officedocument.drawingml.diagramColors+xml"/>
  <Override PartName="/ppt/diagrams/drawing44.xml" ContentType="application/vnd.ms-office.drawingml.diagramDrawing+xml"/>
  <Override PartName="/ppt/notesSlides/notesSlide52.xml" ContentType="application/vnd.openxmlformats-officedocument.presentationml.notesSlide+xml"/>
  <Override PartName="/ppt/diagrams/data45.xml" ContentType="application/vnd.openxmlformats-officedocument.drawingml.diagramData+xml"/>
  <Override PartName="/ppt/diagrams/layout45.xml" ContentType="application/vnd.openxmlformats-officedocument.drawingml.diagramLayout+xml"/>
  <Override PartName="/ppt/diagrams/quickStyle45.xml" ContentType="application/vnd.openxmlformats-officedocument.drawingml.diagramStyle+xml"/>
  <Override PartName="/ppt/diagrams/colors45.xml" ContentType="application/vnd.openxmlformats-officedocument.drawingml.diagramColors+xml"/>
  <Override PartName="/ppt/diagrams/drawing45.xml" ContentType="application/vnd.ms-office.drawingml.diagramDrawing+xml"/>
  <Override PartName="/ppt/notesSlides/notesSlide53.xml" ContentType="application/vnd.openxmlformats-officedocument.presentationml.notesSlide+xml"/>
  <Override PartName="/ppt/diagrams/data46.xml" ContentType="application/vnd.openxmlformats-officedocument.drawingml.diagramData+xml"/>
  <Override PartName="/ppt/diagrams/layout46.xml" ContentType="application/vnd.openxmlformats-officedocument.drawingml.diagramLayout+xml"/>
  <Override PartName="/ppt/diagrams/quickStyle46.xml" ContentType="application/vnd.openxmlformats-officedocument.drawingml.diagramStyle+xml"/>
  <Override PartName="/ppt/diagrams/colors46.xml" ContentType="application/vnd.openxmlformats-officedocument.drawingml.diagramColors+xml"/>
  <Override PartName="/ppt/diagrams/drawing46.xml" ContentType="application/vnd.ms-office.drawingml.diagramDrawing+xml"/>
  <Override PartName="/ppt/notesSlides/notesSlide54.xml" ContentType="application/vnd.openxmlformats-officedocument.presentationml.notesSlide+xml"/>
  <Override PartName="/ppt/diagrams/data47.xml" ContentType="application/vnd.openxmlformats-officedocument.drawingml.diagramData+xml"/>
  <Override PartName="/ppt/diagrams/layout47.xml" ContentType="application/vnd.openxmlformats-officedocument.drawingml.diagramLayout+xml"/>
  <Override PartName="/ppt/diagrams/quickStyle47.xml" ContentType="application/vnd.openxmlformats-officedocument.drawingml.diagramStyle+xml"/>
  <Override PartName="/ppt/diagrams/colors47.xml" ContentType="application/vnd.openxmlformats-officedocument.drawingml.diagramColors+xml"/>
  <Override PartName="/ppt/diagrams/drawing47.xml" ContentType="application/vnd.ms-office.drawingml.diagramDrawing+xml"/>
  <Override PartName="/ppt/notesSlides/notesSlide55.xml" ContentType="application/vnd.openxmlformats-officedocument.presentationml.notesSlide+xml"/>
  <Override PartName="/ppt/diagrams/data48.xml" ContentType="application/vnd.openxmlformats-officedocument.drawingml.diagramData+xml"/>
  <Override PartName="/ppt/diagrams/layout48.xml" ContentType="application/vnd.openxmlformats-officedocument.drawingml.diagramLayout+xml"/>
  <Override PartName="/ppt/diagrams/quickStyle48.xml" ContentType="application/vnd.openxmlformats-officedocument.drawingml.diagramStyle+xml"/>
  <Override PartName="/ppt/diagrams/colors48.xml" ContentType="application/vnd.openxmlformats-officedocument.drawingml.diagramColors+xml"/>
  <Override PartName="/ppt/diagrams/drawing48.xml" ContentType="application/vnd.ms-office.drawingml.diagramDrawing+xml"/>
  <Override PartName="/ppt/notesSlides/notesSlide56.xml" ContentType="application/vnd.openxmlformats-officedocument.presentationml.notesSlide+xml"/>
  <Override PartName="/ppt/diagrams/data49.xml" ContentType="application/vnd.openxmlformats-officedocument.drawingml.diagramData+xml"/>
  <Override PartName="/ppt/diagrams/layout49.xml" ContentType="application/vnd.openxmlformats-officedocument.drawingml.diagramLayout+xml"/>
  <Override PartName="/ppt/diagrams/quickStyle49.xml" ContentType="application/vnd.openxmlformats-officedocument.drawingml.diagramStyle+xml"/>
  <Override PartName="/ppt/diagrams/colors49.xml" ContentType="application/vnd.openxmlformats-officedocument.drawingml.diagramColors+xml"/>
  <Override PartName="/ppt/diagrams/drawing49.xml" ContentType="application/vnd.ms-office.drawingml.diagramDrawing+xml"/>
  <Override PartName="/ppt/notesSlides/notesSlide57.xml" ContentType="application/vnd.openxmlformats-officedocument.presentationml.notesSlide+xml"/>
  <Override PartName="/ppt/diagrams/data50.xml" ContentType="application/vnd.openxmlformats-officedocument.drawingml.diagramData+xml"/>
  <Override PartName="/ppt/diagrams/layout50.xml" ContentType="application/vnd.openxmlformats-officedocument.drawingml.diagramLayout+xml"/>
  <Override PartName="/ppt/diagrams/quickStyle50.xml" ContentType="application/vnd.openxmlformats-officedocument.drawingml.diagramStyle+xml"/>
  <Override PartName="/ppt/diagrams/colors50.xml" ContentType="application/vnd.openxmlformats-officedocument.drawingml.diagramColors+xml"/>
  <Override PartName="/ppt/diagrams/drawing50.xml" ContentType="application/vnd.ms-office.drawingml.diagramDrawing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diagrams/data51.xml" ContentType="application/vnd.openxmlformats-officedocument.drawingml.diagramData+xml"/>
  <Override PartName="/ppt/diagrams/layout51.xml" ContentType="application/vnd.openxmlformats-officedocument.drawingml.diagramLayout+xml"/>
  <Override PartName="/ppt/diagrams/quickStyle51.xml" ContentType="application/vnd.openxmlformats-officedocument.drawingml.diagramStyle+xml"/>
  <Override PartName="/ppt/diagrams/colors51.xml" ContentType="application/vnd.openxmlformats-officedocument.drawingml.diagramColors+xml"/>
  <Override PartName="/ppt/diagrams/drawing51.xml" ContentType="application/vnd.ms-office.drawingml.diagramDrawing+xml"/>
  <Override PartName="/ppt/notesSlides/notesSlide60.xml" ContentType="application/vnd.openxmlformats-officedocument.presentationml.notesSlide+xml"/>
  <Override PartName="/ppt/diagrams/data52.xml" ContentType="application/vnd.openxmlformats-officedocument.drawingml.diagramData+xml"/>
  <Override PartName="/ppt/diagrams/layout52.xml" ContentType="application/vnd.openxmlformats-officedocument.drawingml.diagramLayout+xml"/>
  <Override PartName="/ppt/diagrams/quickStyle52.xml" ContentType="application/vnd.openxmlformats-officedocument.drawingml.diagramStyle+xml"/>
  <Override PartName="/ppt/diagrams/colors52.xml" ContentType="application/vnd.openxmlformats-officedocument.drawingml.diagramColors+xml"/>
  <Override PartName="/ppt/diagrams/drawing52.xml" ContentType="application/vnd.ms-office.drawingml.diagramDrawing+xml"/>
  <Override PartName="/ppt/notesSlides/notesSlide61.xml" ContentType="application/vnd.openxmlformats-officedocument.presentationml.notesSlide+xml"/>
  <Override PartName="/ppt/diagrams/data53.xml" ContentType="application/vnd.openxmlformats-officedocument.drawingml.diagramData+xml"/>
  <Override PartName="/ppt/diagrams/layout53.xml" ContentType="application/vnd.openxmlformats-officedocument.drawingml.diagramLayout+xml"/>
  <Override PartName="/ppt/diagrams/quickStyle53.xml" ContentType="application/vnd.openxmlformats-officedocument.drawingml.diagramStyle+xml"/>
  <Override PartName="/ppt/diagrams/colors53.xml" ContentType="application/vnd.openxmlformats-officedocument.drawingml.diagramColors+xml"/>
  <Override PartName="/ppt/diagrams/drawing53.xml" ContentType="application/vnd.ms-office.drawingml.diagramDrawing+xml"/>
  <Override PartName="/ppt/notesSlides/notesSlide62.xml" ContentType="application/vnd.openxmlformats-officedocument.presentationml.notesSlide+xml"/>
  <Override PartName="/ppt/diagrams/data54.xml" ContentType="application/vnd.openxmlformats-officedocument.drawingml.diagramData+xml"/>
  <Override PartName="/ppt/diagrams/layout54.xml" ContentType="application/vnd.openxmlformats-officedocument.drawingml.diagramLayout+xml"/>
  <Override PartName="/ppt/diagrams/quickStyle54.xml" ContentType="application/vnd.openxmlformats-officedocument.drawingml.diagramStyle+xml"/>
  <Override PartName="/ppt/diagrams/colors54.xml" ContentType="application/vnd.openxmlformats-officedocument.drawingml.diagramColors+xml"/>
  <Override PartName="/ppt/diagrams/drawing54.xml" ContentType="application/vnd.ms-office.drawingml.diagramDrawing+xml"/>
  <Override PartName="/ppt/notesSlides/notesSlide63.xml" ContentType="application/vnd.openxmlformats-officedocument.presentationml.notesSlide+xml"/>
  <Override PartName="/ppt/diagrams/data55.xml" ContentType="application/vnd.openxmlformats-officedocument.drawingml.diagramData+xml"/>
  <Override PartName="/ppt/diagrams/layout55.xml" ContentType="application/vnd.openxmlformats-officedocument.drawingml.diagramLayout+xml"/>
  <Override PartName="/ppt/diagrams/quickStyle55.xml" ContentType="application/vnd.openxmlformats-officedocument.drawingml.diagramStyle+xml"/>
  <Override PartName="/ppt/diagrams/colors55.xml" ContentType="application/vnd.openxmlformats-officedocument.drawingml.diagramColors+xml"/>
  <Override PartName="/ppt/diagrams/drawing55.xml" ContentType="application/vnd.ms-office.drawingml.diagramDrawing+xml"/>
  <Override PartName="/ppt/notesSlides/notesSlide64.xml" ContentType="application/vnd.openxmlformats-officedocument.presentationml.notesSlide+xml"/>
  <Override PartName="/ppt/diagrams/data56.xml" ContentType="application/vnd.openxmlformats-officedocument.drawingml.diagramData+xml"/>
  <Override PartName="/ppt/diagrams/layout56.xml" ContentType="application/vnd.openxmlformats-officedocument.drawingml.diagramLayout+xml"/>
  <Override PartName="/ppt/diagrams/quickStyle56.xml" ContentType="application/vnd.openxmlformats-officedocument.drawingml.diagramStyle+xml"/>
  <Override PartName="/ppt/diagrams/colors56.xml" ContentType="application/vnd.openxmlformats-officedocument.drawingml.diagramColors+xml"/>
  <Override PartName="/ppt/diagrams/drawing56.xml" ContentType="application/vnd.ms-office.drawingml.diagramDrawing+xml"/>
  <Override PartName="/ppt/notesSlides/notesSlide65.xml" ContentType="application/vnd.openxmlformats-officedocument.presentationml.notesSlide+xml"/>
  <Override PartName="/ppt/diagrams/data57.xml" ContentType="application/vnd.openxmlformats-officedocument.drawingml.diagramData+xml"/>
  <Override PartName="/ppt/diagrams/layout57.xml" ContentType="application/vnd.openxmlformats-officedocument.drawingml.diagramLayout+xml"/>
  <Override PartName="/ppt/diagrams/quickStyle57.xml" ContentType="application/vnd.openxmlformats-officedocument.drawingml.diagramStyle+xml"/>
  <Override PartName="/ppt/diagrams/colors57.xml" ContentType="application/vnd.openxmlformats-officedocument.drawingml.diagramColors+xml"/>
  <Override PartName="/ppt/diagrams/drawing57.xml" ContentType="application/vnd.ms-office.drawingml.diagramDrawing+xml"/>
  <Override PartName="/ppt/notesSlides/notesSlide66.xml" ContentType="application/vnd.openxmlformats-officedocument.presentationml.notesSlide+xml"/>
  <Override PartName="/ppt/diagrams/data58.xml" ContentType="application/vnd.openxmlformats-officedocument.drawingml.diagramData+xml"/>
  <Override PartName="/ppt/diagrams/layout58.xml" ContentType="application/vnd.openxmlformats-officedocument.drawingml.diagramLayout+xml"/>
  <Override PartName="/ppt/diagrams/quickStyle58.xml" ContentType="application/vnd.openxmlformats-officedocument.drawingml.diagramStyle+xml"/>
  <Override PartName="/ppt/diagrams/colors58.xml" ContentType="application/vnd.openxmlformats-officedocument.drawingml.diagramColors+xml"/>
  <Override PartName="/ppt/diagrams/drawing58.xml" ContentType="application/vnd.ms-office.drawingml.diagramDrawing+xml"/>
  <Override PartName="/ppt/notesSlides/notesSlide67.xml" ContentType="application/vnd.openxmlformats-officedocument.presentationml.notesSlide+xml"/>
  <Override PartName="/ppt/diagrams/data59.xml" ContentType="application/vnd.openxmlformats-officedocument.drawingml.diagramData+xml"/>
  <Override PartName="/ppt/diagrams/layout59.xml" ContentType="application/vnd.openxmlformats-officedocument.drawingml.diagramLayout+xml"/>
  <Override PartName="/ppt/diagrams/quickStyle59.xml" ContentType="application/vnd.openxmlformats-officedocument.drawingml.diagramStyle+xml"/>
  <Override PartName="/ppt/diagrams/colors59.xml" ContentType="application/vnd.openxmlformats-officedocument.drawingml.diagramColors+xml"/>
  <Override PartName="/ppt/diagrams/drawing59.xml" ContentType="application/vnd.ms-office.drawingml.diagramDrawing+xml"/>
  <Override PartName="/ppt/notesSlides/notesSlide68.xml" ContentType="application/vnd.openxmlformats-officedocument.presentationml.notesSlide+xml"/>
  <Override PartName="/ppt/diagrams/data60.xml" ContentType="application/vnd.openxmlformats-officedocument.drawingml.diagramData+xml"/>
  <Override PartName="/ppt/diagrams/layout60.xml" ContentType="application/vnd.openxmlformats-officedocument.drawingml.diagramLayout+xml"/>
  <Override PartName="/ppt/diagrams/quickStyle60.xml" ContentType="application/vnd.openxmlformats-officedocument.drawingml.diagramStyle+xml"/>
  <Override PartName="/ppt/diagrams/colors60.xml" ContentType="application/vnd.openxmlformats-officedocument.drawingml.diagramColors+xml"/>
  <Override PartName="/ppt/diagrams/drawing60.xml" ContentType="application/vnd.ms-office.drawingml.diagramDrawing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diagrams/data61.xml" ContentType="application/vnd.openxmlformats-officedocument.drawingml.diagramData+xml"/>
  <Override PartName="/ppt/diagrams/layout61.xml" ContentType="application/vnd.openxmlformats-officedocument.drawingml.diagramLayout+xml"/>
  <Override PartName="/ppt/diagrams/quickStyle61.xml" ContentType="application/vnd.openxmlformats-officedocument.drawingml.diagramStyle+xml"/>
  <Override PartName="/ppt/diagrams/colors61.xml" ContentType="application/vnd.openxmlformats-officedocument.drawingml.diagramColors+xml"/>
  <Override PartName="/ppt/diagrams/drawing61.xml" ContentType="application/vnd.ms-office.drawingml.diagramDrawing+xml"/>
  <Override PartName="/ppt/notesSlides/notesSlide71.xml" ContentType="application/vnd.openxmlformats-officedocument.presentationml.notesSlide+xml"/>
  <Override PartName="/ppt/diagrams/data62.xml" ContentType="application/vnd.openxmlformats-officedocument.drawingml.diagramData+xml"/>
  <Override PartName="/ppt/diagrams/layout62.xml" ContentType="application/vnd.openxmlformats-officedocument.drawingml.diagramLayout+xml"/>
  <Override PartName="/ppt/diagrams/quickStyle62.xml" ContentType="application/vnd.openxmlformats-officedocument.drawingml.diagramStyle+xml"/>
  <Override PartName="/ppt/diagrams/colors62.xml" ContentType="application/vnd.openxmlformats-officedocument.drawingml.diagramColors+xml"/>
  <Override PartName="/ppt/diagrams/drawing62.xml" ContentType="application/vnd.ms-office.drawingml.diagramDrawing+xml"/>
  <Override PartName="/ppt/notesSlides/notesSlide72.xml" ContentType="application/vnd.openxmlformats-officedocument.presentationml.notesSlide+xml"/>
  <Override PartName="/ppt/diagrams/data63.xml" ContentType="application/vnd.openxmlformats-officedocument.drawingml.diagramData+xml"/>
  <Override PartName="/ppt/diagrams/layout63.xml" ContentType="application/vnd.openxmlformats-officedocument.drawingml.diagramLayout+xml"/>
  <Override PartName="/ppt/diagrams/quickStyle63.xml" ContentType="application/vnd.openxmlformats-officedocument.drawingml.diagramStyle+xml"/>
  <Override PartName="/ppt/diagrams/colors63.xml" ContentType="application/vnd.openxmlformats-officedocument.drawingml.diagramColors+xml"/>
  <Override PartName="/ppt/diagrams/drawing63.xml" ContentType="application/vnd.ms-office.drawingml.diagramDrawing+xml"/>
  <Override PartName="/ppt/notesSlides/notesSlide73.xml" ContentType="application/vnd.openxmlformats-officedocument.presentationml.notesSlide+xml"/>
  <Override PartName="/ppt/diagrams/data64.xml" ContentType="application/vnd.openxmlformats-officedocument.drawingml.diagramData+xml"/>
  <Override PartName="/ppt/diagrams/layout64.xml" ContentType="application/vnd.openxmlformats-officedocument.drawingml.diagramLayout+xml"/>
  <Override PartName="/ppt/diagrams/quickStyle64.xml" ContentType="application/vnd.openxmlformats-officedocument.drawingml.diagramStyle+xml"/>
  <Override PartName="/ppt/diagrams/colors64.xml" ContentType="application/vnd.openxmlformats-officedocument.drawingml.diagramColors+xml"/>
  <Override PartName="/ppt/diagrams/drawing64.xml" ContentType="application/vnd.ms-office.drawingml.diagramDrawing+xml"/>
  <Override PartName="/ppt/notesSlides/notesSlide74.xml" ContentType="application/vnd.openxmlformats-officedocument.presentationml.notesSlide+xml"/>
  <Override PartName="/ppt/diagrams/data65.xml" ContentType="application/vnd.openxmlformats-officedocument.drawingml.diagramData+xml"/>
  <Override PartName="/ppt/diagrams/layout65.xml" ContentType="application/vnd.openxmlformats-officedocument.drawingml.diagramLayout+xml"/>
  <Override PartName="/ppt/diagrams/quickStyle65.xml" ContentType="application/vnd.openxmlformats-officedocument.drawingml.diagramStyle+xml"/>
  <Override PartName="/ppt/diagrams/colors65.xml" ContentType="application/vnd.openxmlformats-officedocument.drawingml.diagramColors+xml"/>
  <Override PartName="/ppt/diagrams/drawing65.xml" ContentType="application/vnd.ms-office.drawingml.diagramDrawing+xml"/>
  <Override PartName="/ppt/notesSlides/notesSlide75.xml" ContentType="application/vnd.openxmlformats-officedocument.presentationml.notesSlide+xml"/>
  <Override PartName="/ppt/diagrams/data66.xml" ContentType="application/vnd.openxmlformats-officedocument.drawingml.diagramData+xml"/>
  <Override PartName="/ppt/diagrams/layout66.xml" ContentType="application/vnd.openxmlformats-officedocument.drawingml.diagramLayout+xml"/>
  <Override PartName="/ppt/diagrams/quickStyle66.xml" ContentType="application/vnd.openxmlformats-officedocument.drawingml.diagramStyle+xml"/>
  <Override PartName="/ppt/diagrams/colors66.xml" ContentType="application/vnd.openxmlformats-officedocument.drawingml.diagramColors+xml"/>
  <Override PartName="/ppt/diagrams/drawing66.xml" ContentType="application/vnd.ms-office.drawingml.diagramDrawing+xml"/>
  <Override PartName="/ppt/notesSlides/notesSlide76.xml" ContentType="application/vnd.openxmlformats-officedocument.presentationml.notesSlide+xml"/>
  <Override PartName="/ppt/diagrams/data67.xml" ContentType="application/vnd.openxmlformats-officedocument.drawingml.diagramData+xml"/>
  <Override PartName="/ppt/diagrams/layout67.xml" ContentType="application/vnd.openxmlformats-officedocument.drawingml.diagramLayout+xml"/>
  <Override PartName="/ppt/diagrams/quickStyle67.xml" ContentType="application/vnd.openxmlformats-officedocument.drawingml.diagramStyle+xml"/>
  <Override PartName="/ppt/diagrams/colors67.xml" ContentType="application/vnd.openxmlformats-officedocument.drawingml.diagramColors+xml"/>
  <Override PartName="/ppt/diagrams/drawing67.xml" ContentType="application/vnd.ms-office.drawingml.diagramDrawing+xml"/>
  <Override PartName="/ppt/notesSlides/notesSlide77.xml" ContentType="application/vnd.openxmlformats-officedocument.presentationml.notesSlide+xml"/>
  <Override PartName="/ppt/diagrams/data68.xml" ContentType="application/vnd.openxmlformats-officedocument.drawingml.diagramData+xml"/>
  <Override PartName="/ppt/diagrams/layout68.xml" ContentType="application/vnd.openxmlformats-officedocument.drawingml.diagramLayout+xml"/>
  <Override PartName="/ppt/diagrams/quickStyle68.xml" ContentType="application/vnd.openxmlformats-officedocument.drawingml.diagramStyle+xml"/>
  <Override PartName="/ppt/diagrams/colors68.xml" ContentType="application/vnd.openxmlformats-officedocument.drawingml.diagramColors+xml"/>
  <Override PartName="/ppt/diagrams/drawing68.xml" ContentType="application/vnd.ms-office.drawingml.diagramDrawing+xml"/>
  <Override PartName="/ppt/notesSlides/notesSlide78.xml" ContentType="application/vnd.openxmlformats-officedocument.presentationml.notesSlide+xml"/>
  <Override PartName="/ppt/diagrams/data69.xml" ContentType="application/vnd.openxmlformats-officedocument.drawingml.diagramData+xml"/>
  <Override PartName="/ppt/diagrams/layout69.xml" ContentType="application/vnd.openxmlformats-officedocument.drawingml.diagramLayout+xml"/>
  <Override PartName="/ppt/diagrams/quickStyle69.xml" ContentType="application/vnd.openxmlformats-officedocument.drawingml.diagramStyle+xml"/>
  <Override PartName="/ppt/diagrams/colors69.xml" ContentType="application/vnd.openxmlformats-officedocument.drawingml.diagramColors+xml"/>
  <Override PartName="/ppt/diagrams/drawing69.xml" ContentType="application/vnd.ms-office.drawingml.diagramDrawing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diagrams/data70.xml" ContentType="application/vnd.openxmlformats-officedocument.drawingml.diagramData+xml"/>
  <Override PartName="/ppt/diagrams/layout70.xml" ContentType="application/vnd.openxmlformats-officedocument.drawingml.diagramLayout+xml"/>
  <Override PartName="/ppt/diagrams/quickStyle70.xml" ContentType="application/vnd.openxmlformats-officedocument.drawingml.diagramStyle+xml"/>
  <Override PartName="/ppt/diagrams/colors70.xml" ContentType="application/vnd.openxmlformats-officedocument.drawingml.diagramColors+xml"/>
  <Override PartName="/ppt/diagrams/drawing70.xml" ContentType="application/vnd.ms-office.drawingml.diagramDrawing+xml"/>
  <Override PartName="/ppt/notesSlides/notesSlide81.xml" ContentType="application/vnd.openxmlformats-officedocument.presentationml.notesSlide+xml"/>
  <Override PartName="/ppt/diagrams/data71.xml" ContentType="application/vnd.openxmlformats-officedocument.drawingml.diagramData+xml"/>
  <Override PartName="/ppt/diagrams/layout71.xml" ContentType="application/vnd.openxmlformats-officedocument.drawingml.diagramLayout+xml"/>
  <Override PartName="/ppt/diagrams/quickStyle71.xml" ContentType="application/vnd.openxmlformats-officedocument.drawingml.diagramStyle+xml"/>
  <Override PartName="/ppt/diagrams/colors71.xml" ContentType="application/vnd.openxmlformats-officedocument.drawingml.diagramColors+xml"/>
  <Override PartName="/ppt/diagrams/drawing71.xml" ContentType="application/vnd.ms-office.drawingml.diagramDrawing+xml"/>
  <Override PartName="/ppt/notesSlides/notesSlide82.xml" ContentType="application/vnd.openxmlformats-officedocument.presentationml.notesSlide+xml"/>
  <Override PartName="/ppt/diagrams/data72.xml" ContentType="application/vnd.openxmlformats-officedocument.drawingml.diagramData+xml"/>
  <Override PartName="/ppt/diagrams/layout72.xml" ContentType="application/vnd.openxmlformats-officedocument.drawingml.diagramLayout+xml"/>
  <Override PartName="/ppt/diagrams/quickStyle72.xml" ContentType="application/vnd.openxmlformats-officedocument.drawingml.diagramStyle+xml"/>
  <Override PartName="/ppt/diagrams/colors72.xml" ContentType="application/vnd.openxmlformats-officedocument.drawingml.diagramColors+xml"/>
  <Override PartName="/ppt/diagrams/drawing72.xml" ContentType="application/vnd.ms-office.drawingml.diagramDrawing+xml"/>
  <Override PartName="/ppt/notesSlides/notesSlide83.xml" ContentType="application/vnd.openxmlformats-officedocument.presentationml.notesSlide+xml"/>
  <Override PartName="/ppt/diagrams/data73.xml" ContentType="application/vnd.openxmlformats-officedocument.drawingml.diagramData+xml"/>
  <Override PartName="/ppt/diagrams/layout73.xml" ContentType="application/vnd.openxmlformats-officedocument.drawingml.diagramLayout+xml"/>
  <Override PartName="/ppt/diagrams/quickStyle73.xml" ContentType="application/vnd.openxmlformats-officedocument.drawingml.diagramStyle+xml"/>
  <Override PartName="/ppt/diagrams/colors73.xml" ContentType="application/vnd.openxmlformats-officedocument.drawingml.diagramColors+xml"/>
  <Override PartName="/ppt/diagrams/drawing73.xml" ContentType="application/vnd.ms-office.drawingml.diagramDrawing+xml"/>
  <Override PartName="/ppt/notesSlides/notesSlide84.xml" ContentType="application/vnd.openxmlformats-officedocument.presentationml.notesSlide+xml"/>
  <Override PartName="/ppt/diagrams/data74.xml" ContentType="application/vnd.openxmlformats-officedocument.drawingml.diagramData+xml"/>
  <Override PartName="/ppt/diagrams/layout74.xml" ContentType="application/vnd.openxmlformats-officedocument.drawingml.diagramLayout+xml"/>
  <Override PartName="/ppt/diagrams/quickStyle74.xml" ContentType="application/vnd.openxmlformats-officedocument.drawingml.diagramStyle+xml"/>
  <Override PartName="/ppt/diagrams/colors74.xml" ContentType="application/vnd.openxmlformats-officedocument.drawingml.diagramColors+xml"/>
  <Override PartName="/ppt/diagrams/drawing74.xml" ContentType="application/vnd.ms-office.drawingml.diagramDrawing+xml"/>
  <Override PartName="/ppt/notesSlides/notesSlide85.xml" ContentType="application/vnd.openxmlformats-officedocument.presentationml.notesSlide+xml"/>
  <Override PartName="/ppt/diagrams/data75.xml" ContentType="application/vnd.openxmlformats-officedocument.drawingml.diagramData+xml"/>
  <Override PartName="/ppt/diagrams/layout75.xml" ContentType="application/vnd.openxmlformats-officedocument.drawingml.diagramLayout+xml"/>
  <Override PartName="/ppt/diagrams/quickStyle75.xml" ContentType="application/vnd.openxmlformats-officedocument.drawingml.diagramStyle+xml"/>
  <Override PartName="/ppt/diagrams/colors75.xml" ContentType="application/vnd.openxmlformats-officedocument.drawingml.diagramColors+xml"/>
  <Override PartName="/ppt/diagrams/drawing7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94"/>
  </p:notesMasterIdLst>
  <p:handoutMasterIdLst>
    <p:handoutMasterId r:id="rId95"/>
  </p:handoutMasterIdLst>
  <p:sldIdLst>
    <p:sldId id="259" r:id="rId2"/>
    <p:sldId id="262" r:id="rId3"/>
    <p:sldId id="278" r:id="rId4"/>
    <p:sldId id="263" r:id="rId5"/>
    <p:sldId id="284" r:id="rId6"/>
    <p:sldId id="283" r:id="rId7"/>
    <p:sldId id="330" r:id="rId8"/>
    <p:sldId id="286" r:id="rId9"/>
    <p:sldId id="288" r:id="rId10"/>
    <p:sldId id="287" r:id="rId11"/>
    <p:sldId id="289" r:id="rId12"/>
    <p:sldId id="291" r:id="rId13"/>
    <p:sldId id="290" r:id="rId14"/>
    <p:sldId id="292" r:id="rId15"/>
    <p:sldId id="279" r:id="rId16"/>
    <p:sldId id="264" r:id="rId17"/>
    <p:sldId id="295" r:id="rId18"/>
    <p:sldId id="298" r:id="rId19"/>
    <p:sldId id="331" r:id="rId20"/>
    <p:sldId id="332" r:id="rId21"/>
    <p:sldId id="335" r:id="rId22"/>
    <p:sldId id="334" r:id="rId23"/>
    <p:sldId id="336" r:id="rId24"/>
    <p:sldId id="333" r:id="rId25"/>
    <p:sldId id="337" r:id="rId26"/>
    <p:sldId id="338" r:id="rId27"/>
    <p:sldId id="340" r:id="rId28"/>
    <p:sldId id="342" r:id="rId29"/>
    <p:sldId id="341" r:id="rId30"/>
    <p:sldId id="339" r:id="rId31"/>
    <p:sldId id="343" r:id="rId32"/>
    <p:sldId id="344" r:id="rId33"/>
    <p:sldId id="304" r:id="rId34"/>
    <p:sldId id="280" r:id="rId35"/>
    <p:sldId id="275" r:id="rId36"/>
    <p:sldId id="345" r:id="rId37"/>
    <p:sldId id="303" r:id="rId38"/>
    <p:sldId id="346" r:id="rId39"/>
    <p:sldId id="347" r:id="rId40"/>
    <p:sldId id="348" r:id="rId41"/>
    <p:sldId id="349" r:id="rId42"/>
    <p:sldId id="307" r:id="rId43"/>
    <p:sldId id="308" r:id="rId44"/>
    <p:sldId id="350" r:id="rId45"/>
    <p:sldId id="351" r:id="rId46"/>
    <p:sldId id="309" r:id="rId47"/>
    <p:sldId id="281" r:id="rId48"/>
    <p:sldId id="270" r:id="rId49"/>
    <p:sldId id="306" r:id="rId50"/>
    <p:sldId id="354" r:id="rId51"/>
    <p:sldId id="353" r:id="rId52"/>
    <p:sldId id="355" r:id="rId53"/>
    <p:sldId id="356" r:id="rId54"/>
    <p:sldId id="357" r:id="rId55"/>
    <p:sldId id="358" r:id="rId56"/>
    <p:sldId id="359" r:id="rId57"/>
    <p:sldId id="360" r:id="rId58"/>
    <p:sldId id="362" r:id="rId59"/>
    <p:sldId id="363" r:id="rId60"/>
    <p:sldId id="364" r:id="rId61"/>
    <p:sldId id="317" r:id="rId62"/>
    <p:sldId id="282" r:id="rId63"/>
    <p:sldId id="269" r:id="rId64"/>
    <p:sldId id="319" r:id="rId65"/>
    <p:sldId id="365" r:id="rId66"/>
    <p:sldId id="366" r:id="rId67"/>
    <p:sldId id="320" r:id="rId68"/>
    <p:sldId id="367" r:id="rId69"/>
    <p:sldId id="368" r:id="rId70"/>
    <p:sldId id="369" r:id="rId71"/>
    <p:sldId id="370" r:id="rId72"/>
    <p:sldId id="371" r:id="rId73"/>
    <p:sldId id="373" r:id="rId74"/>
    <p:sldId id="328" r:id="rId75"/>
    <p:sldId id="329" r:id="rId76"/>
    <p:sldId id="374" r:id="rId77"/>
    <p:sldId id="375" r:id="rId78"/>
    <p:sldId id="376" r:id="rId79"/>
    <p:sldId id="377" r:id="rId80"/>
    <p:sldId id="378" r:id="rId81"/>
    <p:sldId id="379" r:id="rId82"/>
    <p:sldId id="380" r:id="rId83"/>
    <p:sldId id="381" r:id="rId84"/>
    <p:sldId id="388" r:id="rId85"/>
    <p:sldId id="327" r:id="rId86"/>
    <p:sldId id="386" r:id="rId87"/>
    <p:sldId id="382" r:id="rId88"/>
    <p:sldId id="383" r:id="rId89"/>
    <p:sldId id="384" r:id="rId90"/>
    <p:sldId id="385" r:id="rId91"/>
    <p:sldId id="387" r:id="rId92"/>
    <p:sldId id="325" r:id="rId9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lang="zh-CN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zh-CN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zh-CN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zh-CN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zh-CN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zh-CN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zh-CN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zh-CN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zh-CN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首页" id="{779CC93D-E52E-4D84-901B-11D7331DD495}">
          <p14:sldIdLst>
            <p14:sldId id="259"/>
          </p14:sldIdLst>
        </p14:section>
        <p14:section name="目录导航" id="{ABA716BF-3A5C-4ADB-94C9-CFEF84EBA240}">
          <p14:sldIdLst>
            <p14:sldId id="262"/>
          </p14:sldIdLst>
        </p14:section>
        <p14:section name="4.1 创建工作簿" id="{E425219D-715B-440E-8FF0-7F5048F7E800}">
          <p14:sldIdLst>
            <p14:sldId id="278"/>
            <p14:sldId id="263"/>
            <p14:sldId id="284"/>
            <p14:sldId id="283"/>
            <p14:sldId id="330"/>
            <p14:sldId id="286"/>
            <p14:sldId id="288"/>
            <p14:sldId id="287"/>
            <p14:sldId id="289"/>
            <p14:sldId id="291"/>
            <p14:sldId id="290"/>
            <p14:sldId id="292"/>
          </p14:sldIdLst>
        </p14:section>
        <p14:section name="4.2 Excel基本操作" id="{D660F64A-0C33-473A-968D-12E485F389A5}">
          <p14:sldIdLst>
            <p14:sldId id="279"/>
            <p14:sldId id="264"/>
            <p14:sldId id="295"/>
            <p14:sldId id="298"/>
            <p14:sldId id="331"/>
            <p14:sldId id="332"/>
            <p14:sldId id="335"/>
            <p14:sldId id="334"/>
            <p14:sldId id="336"/>
            <p14:sldId id="333"/>
            <p14:sldId id="337"/>
            <p14:sldId id="338"/>
            <p14:sldId id="340"/>
            <p14:sldId id="342"/>
            <p14:sldId id="341"/>
            <p14:sldId id="339"/>
            <p14:sldId id="343"/>
            <p14:sldId id="344"/>
            <p14:sldId id="304"/>
          </p14:sldIdLst>
        </p14:section>
        <p14:section name="4.3 工作表的格式化" id="{E0860094-FDA6-48F5-B131-E8535B7E3C48}">
          <p14:sldIdLst>
            <p14:sldId id="280"/>
            <p14:sldId id="275"/>
            <p14:sldId id="345"/>
            <p14:sldId id="303"/>
            <p14:sldId id="346"/>
            <p14:sldId id="347"/>
            <p14:sldId id="348"/>
            <p14:sldId id="349"/>
            <p14:sldId id="307"/>
            <p14:sldId id="308"/>
            <p14:sldId id="350"/>
            <p14:sldId id="351"/>
            <p14:sldId id="309"/>
          </p14:sldIdLst>
        </p14:section>
        <p14:section name="4.4 公式与函数" id="{83971AB8-1548-44B4-B65C-9E27DC5B0759}">
          <p14:sldIdLst>
            <p14:sldId id="281"/>
            <p14:sldId id="270"/>
            <p14:sldId id="306"/>
            <p14:sldId id="354"/>
            <p14:sldId id="353"/>
            <p14:sldId id="355"/>
            <p14:sldId id="356"/>
            <p14:sldId id="357"/>
            <p14:sldId id="358"/>
            <p14:sldId id="359"/>
            <p14:sldId id="360"/>
            <p14:sldId id="362"/>
            <p14:sldId id="363"/>
            <p14:sldId id="364"/>
            <p14:sldId id="317"/>
          </p14:sldIdLst>
        </p14:section>
        <p14:section name="4.5 图表" id="{510A60B3-51D5-4A47-AC73-04660EB82052}">
          <p14:sldIdLst>
            <p14:sldId id="282"/>
            <p14:sldId id="269"/>
            <p14:sldId id="319"/>
            <p14:sldId id="365"/>
            <p14:sldId id="366"/>
            <p14:sldId id="320"/>
            <p14:sldId id="367"/>
            <p14:sldId id="368"/>
            <p14:sldId id="369"/>
            <p14:sldId id="370"/>
            <p14:sldId id="371"/>
            <p14:sldId id="373"/>
          </p14:sldIdLst>
        </p14:section>
        <p14:section name="4.6 工作表的数据库操作" id="{F8D80879-C621-4157-8589-5BDD9E742E1A}">
          <p14:sldIdLst>
            <p14:sldId id="328"/>
            <p14:sldId id="329"/>
            <p14:sldId id="374"/>
            <p14:sldId id="375"/>
            <p14:sldId id="376"/>
            <p14:sldId id="377"/>
            <p14:sldId id="378"/>
            <p14:sldId id="379"/>
            <p14:sldId id="380"/>
            <p14:sldId id="381"/>
            <p14:sldId id="388"/>
          </p14:sldIdLst>
        </p14:section>
        <p14:section name="4.7 打印输出" id="{C3DD00C9-CBEB-414B-9870-40A1A27CDF81}">
          <p14:sldIdLst>
            <p14:sldId id="327"/>
            <p14:sldId id="386"/>
            <p14:sldId id="382"/>
            <p14:sldId id="383"/>
            <p14:sldId id="384"/>
            <p14:sldId id="385"/>
            <p14:sldId id="387"/>
            <p14:sldId id="325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00"/>
    <a:srgbClr val="009ED6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96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FECB4D8-DB02-4DC6-A0A2-4F2EBAE1DC90}" styleName="中度样式 1 - 强调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FABFCF23-3B69-468F-B69F-88F6DE6A72F2}" styleName="中度样式 1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9DCAF9ED-07DC-4A11-8D7F-57B35C25682E}" styleName="中度样式 1 - 强调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793D81CF-94F2-401A-BA57-92F5A7B2D0C5}" styleName="中度样式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00" autoAdjust="0"/>
    <p:restoredTop sz="86296" autoAdjust="0"/>
  </p:normalViewPr>
  <p:slideViewPr>
    <p:cSldViewPr>
      <p:cViewPr>
        <p:scale>
          <a:sx n="66" d="100"/>
          <a:sy n="66" d="100"/>
        </p:scale>
        <p:origin x="-1548" y="-13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6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4" d="100"/>
        <a:sy n="154" d="100"/>
      </p:scale>
      <p:origin x="0" y="63234"/>
    </p:cViewPr>
  </p:sorterViewPr>
  <p:notesViewPr>
    <p:cSldViewPr>
      <p:cViewPr varScale="1">
        <p:scale>
          <a:sx n="83" d="100"/>
          <a:sy n="83" d="100"/>
        </p:scale>
        <p:origin x="-3144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97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handoutMaster" Target="handoutMasters/handoutMaster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notesMaster" Target="notesMasters/notesMaster1.xml"/><Relationship Id="rId9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4.xml"/><Relationship Id="rId7" Type="http://schemas.openxmlformats.org/officeDocument/2006/relationships/slide" Target="../slides/slide85.xml"/><Relationship Id="rId2" Type="http://schemas.openxmlformats.org/officeDocument/2006/relationships/slide" Target="../slides/slide15.xml"/><Relationship Id="rId1" Type="http://schemas.openxmlformats.org/officeDocument/2006/relationships/slide" Target="../slides/slide3.xml"/><Relationship Id="rId6" Type="http://schemas.openxmlformats.org/officeDocument/2006/relationships/slide" Target="../slides/slide74.xml"/><Relationship Id="rId5" Type="http://schemas.openxmlformats.org/officeDocument/2006/relationships/slide" Target="../slides/slide62.xml"/><Relationship Id="rId4" Type="http://schemas.openxmlformats.org/officeDocument/2006/relationships/slide" Target="../slides/slide47.xml"/></Relationships>
</file>

<file path=ppt/diagrams/_rels/data10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3.xml"/><Relationship Id="rId2" Type="http://schemas.openxmlformats.org/officeDocument/2006/relationships/slide" Target="../slides/slide18.xml"/><Relationship Id="rId1" Type="http://schemas.openxmlformats.org/officeDocument/2006/relationships/slide" Target="../slides/slide17.xml"/><Relationship Id="rId5" Type="http://schemas.openxmlformats.org/officeDocument/2006/relationships/slide" Target="../slides/slide33.xml"/><Relationship Id="rId4" Type="http://schemas.openxmlformats.org/officeDocument/2006/relationships/slide" Target="../slides/slide29.xml"/></Relationships>
</file>

<file path=ppt/diagrams/_rels/data2.xml.rels><?xml version="1.0" encoding="UTF-8" standalone="yes"?>
<Relationships xmlns="http://schemas.openxmlformats.org/package/2006/relationships"><Relationship Id="rId8" Type="http://schemas.openxmlformats.org/officeDocument/2006/relationships/slide" Target="../slides/slide13.xml"/><Relationship Id="rId3" Type="http://schemas.openxmlformats.org/officeDocument/2006/relationships/slide" Target="../slides/slide8.xml"/><Relationship Id="rId7" Type="http://schemas.openxmlformats.org/officeDocument/2006/relationships/slide" Target="../slides/slide12.xml"/><Relationship Id="rId2" Type="http://schemas.openxmlformats.org/officeDocument/2006/relationships/slide" Target="../slides/slide6.xml"/><Relationship Id="rId1" Type="http://schemas.openxmlformats.org/officeDocument/2006/relationships/slide" Target="../slides/slide5.xml"/><Relationship Id="rId6" Type="http://schemas.openxmlformats.org/officeDocument/2006/relationships/slide" Target="../slides/slide11.xml"/><Relationship Id="rId5" Type="http://schemas.openxmlformats.org/officeDocument/2006/relationships/slide" Target="../slides/slide10.xml"/><Relationship Id="rId4" Type="http://schemas.openxmlformats.org/officeDocument/2006/relationships/slide" Target="../slides/slide9.xml"/><Relationship Id="rId9" Type="http://schemas.openxmlformats.org/officeDocument/2006/relationships/slide" Target="../slides/slide14.xml"/></Relationships>
</file>

<file path=ppt/diagrams/_rels/data2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3.xml"/><Relationship Id="rId2" Type="http://schemas.openxmlformats.org/officeDocument/2006/relationships/slide" Target="../slides/slide42.xml"/><Relationship Id="rId1" Type="http://schemas.openxmlformats.org/officeDocument/2006/relationships/slide" Target="../slides/slide36.xml"/><Relationship Id="rId5" Type="http://schemas.openxmlformats.org/officeDocument/2006/relationships/slide" Target="../slides/slide46.xml"/><Relationship Id="rId4" Type="http://schemas.openxmlformats.org/officeDocument/2006/relationships/slide" Target="../slides/slide44.xml"/></Relationships>
</file>

<file path=ppt/diagrams/_rels/data3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61.xml"/><Relationship Id="rId2" Type="http://schemas.openxmlformats.org/officeDocument/2006/relationships/slide" Target="../slides/slide53.xml"/><Relationship Id="rId1" Type="http://schemas.openxmlformats.org/officeDocument/2006/relationships/slide" Target="../slides/slide49.xml"/></Relationships>
</file>

<file path=ppt/diagrams/_rels/data5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70.xml"/><Relationship Id="rId2" Type="http://schemas.openxmlformats.org/officeDocument/2006/relationships/slide" Target="../slides/slide67.xml"/><Relationship Id="rId1" Type="http://schemas.openxmlformats.org/officeDocument/2006/relationships/slide" Target="../slides/slide64.xml"/><Relationship Id="rId4" Type="http://schemas.openxmlformats.org/officeDocument/2006/relationships/slide" Target="../slides/slide73.xml"/></Relationships>
</file>

<file path=ppt/diagrams/_rels/data6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78.xml"/><Relationship Id="rId2" Type="http://schemas.openxmlformats.org/officeDocument/2006/relationships/slide" Target="../slides/slide77.xml"/><Relationship Id="rId1" Type="http://schemas.openxmlformats.org/officeDocument/2006/relationships/slide" Target="../slides/slide76.xml"/><Relationship Id="rId5" Type="http://schemas.openxmlformats.org/officeDocument/2006/relationships/slide" Target="../slides/slide84.xml"/><Relationship Id="rId4" Type="http://schemas.openxmlformats.org/officeDocument/2006/relationships/slide" Target="../slides/slide80.xml"/></Relationships>
</file>

<file path=ppt/diagrams/_rels/data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slide" Target="../slides/slide8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6FEADD9-F67D-41F5-BA4C-3C84956E7F46}" type="doc">
      <dgm:prSet loTypeId="urn:microsoft.com/office/officeart/2005/8/layout/vList5" loCatId="list" qsTypeId="urn:microsoft.com/office/officeart/2005/8/quickstyle/3d2" qsCatId="3D" csTypeId="urn:microsoft.com/office/officeart/2005/8/colors/colorful3" csCatId="colorful" phldr="1"/>
      <dgm:spPr/>
      <dgm:t>
        <a:bodyPr/>
        <a:lstStyle/>
        <a:p>
          <a:endParaRPr lang="zh-CN"/>
        </a:p>
      </dgm:t>
    </dgm:pt>
    <dgm:pt modelId="{74EE5CD8-078F-4590-BF9C-A341A294A016}">
      <dgm:prSet phldrT="[Text]" custT="1"/>
      <dgm:spPr/>
      <dgm:t>
        <a:bodyPr/>
        <a:lstStyle/>
        <a:p>
          <a:r>
            <a:rPr lang="en-US" altLang="zh-CN" sz="4400" dirty="0" smtClean="0"/>
            <a:t>4.1</a:t>
          </a:r>
          <a:endParaRPr lang="zh-CN" sz="44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BB568D76-3363-43D3-B00C-3359A643216C}" type="parTrans" cxnId="{F40F9561-0D4C-44CF-91EF-A92B1DBDE44B}">
      <dgm:prSet/>
      <dgm:spPr/>
      <dgm:t>
        <a:bodyPr/>
        <a:lstStyle/>
        <a:p>
          <a:endParaRPr lang="zh-CN" sz="3200"/>
        </a:p>
      </dgm:t>
    </dgm:pt>
    <dgm:pt modelId="{CF9FB981-E6ED-4440-AC98-4E4E2ABA2C55}" type="sibTrans" cxnId="{F40F9561-0D4C-44CF-91EF-A92B1DBDE44B}">
      <dgm:prSet/>
      <dgm:spPr/>
      <dgm:t>
        <a:bodyPr/>
        <a:lstStyle/>
        <a:p>
          <a:endParaRPr lang="zh-CN" sz="3200"/>
        </a:p>
      </dgm:t>
    </dgm:pt>
    <dgm:pt modelId="{AA046201-5C4D-445E-BF0B-5C6D2B0A1945}">
      <dgm:prSet phldrT="[Text]" custT="1"/>
      <dgm:spPr/>
      <dgm:t>
        <a:bodyPr/>
        <a:lstStyle/>
        <a:p>
          <a:r>
            <a:rPr lang="en-US" altLang="zh-CN" sz="4400" dirty="0" smtClean="0"/>
            <a:t>4.2</a:t>
          </a:r>
          <a:endParaRPr lang="zh-CN" sz="44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FE92FC33-5E0F-4302-9E80-A69E8ACDDE56}" type="parTrans" cxnId="{B8AF1086-D7BE-446F-9133-738B599E9A7D}">
      <dgm:prSet/>
      <dgm:spPr/>
      <dgm:t>
        <a:bodyPr/>
        <a:lstStyle/>
        <a:p>
          <a:endParaRPr lang="zh-CN" sz="3200"/>
        </a:p>
      </dgm:t>
    </dgm:pt>
    <dgm:pt modelId="{40767EFF-7D52-4469-ACEE-7D28E67337E2}" type="sibTrans" cxnId="{B8AF1086-D7BE-446F-9133-738B599E9A7D}">
      <dgm:prSet/>
      <dgm:spPr/>
      <dgm:t>
        <a:bodyPr/>
        <a:lstStyle/>
        <a:p>
          <a:endParaRPr lang="zh-CN" sz="3200"/>
        </a:p>
      </dgm:t>
    </dgm:pt>
    <dgm:pt modelId="{C59269D0-92A5-481C-BA64-727AFB0DD545}">
      <dgm:prSet phldrT="[Text]" custT="1"/>
      <dgm:spPr/>
      <dgm:t>
        <a:bodyPr/>
        <a:lstStyle/>
        <a:p>
          <a:r>
            <a:rPr lang="en-US" altLang="zh-CN" sz="3200" dirty="0" smtClean="0">
              <a:effectLst/>
            </a:rPr>
            <a:t>Excel</a:t>
          </a:r>
          <a:r>
            <a:rPr lang="zh-CN" altLang="en-US" sz="3200" dirty="0" smtClean="0">
              <a:effectLst/>
            </a:rPr>
            <a:t>基本操作</a:t>
          </a:r>
          <a:endParaRPr lang="zh-CN" sz="3200" dirty="0">
            <a:effectLst/>
          </a:endParaRPr>
        </a:p>
      </dgm:t>
    </dgm:pt>
    <dgm:pt modelId="{312CC84D-092F-422A-AA24-A4619DBBB7BE}" type="parTrans" cxnId="{9071FB3B-D26B-4384-BD1A-80C12C62D02C}">
      <dgm:prSet/>
      <dgm:spPr/>
      <dgm:t>
        <a:bodyPr/>
        <a:lstStyle/>
        <a:p>
          <a:endParaRPr lang="zh-CN" sz="3200"/>
        </a:p>
      </dgm:t>
    </dgm:pt>
    <dgm:pt modelId="{266DE8E8-1339-41C4-B9A7-6148496C7FA9}" type="sibTrans" cxnId="{9071FB3B-D26B-4384-BD1A-80C12C62D02C}">
      <dgm:prSet/>
      <dgm:spPr/>
      <dgm:t>
        <a:bodyPr/>
        <a:lstStyle/>
        <a:p>
          <a:endParaRPr lang="zh-CN" sz="3200"/>
        </a:p>
      </dgm:t>
    </dgm:pt>
    <dgm:pt modelId="{D1776C8F-2B10-4075-8DF7-7F65AB725ED5}">
      <dgm:prSet phldrT="[Text]" custT="1"/>
      <dgm:spPr/>
      <dgm:t>
        <a:bodyPr/>
        <a:lstStyle/>
        <a:p>
          <a:r>
            <a:rPr lang="en-US" altLang="zh-CN" sz="4400" dirty="0" smtClean="0"/>
            <a:t>4.3</a:t>
          </a:r>
          <a:endParaRPr lang="zh-CN" sz="44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3" action="ppaction://hlinksldjump"/>
          </dgm14:cNvPr>
        </a:ext>
      </dgm:extLst>
    </dgm:pt>
    <dgm:pt modelId="{7291E740-3E17-41B3-99D3-1D67AE37CC3F}" type="parTrans" cxnId="{7077B78D-FCDC-4519-8416-DC357ACD5043}">
      <dgm:prSet/>
      <dgm:spPr/>
      <dgm:t>
        <a:bodyPr/>
        <a:lstStyle/>
        <a:p>
          <a:endParaRPr lang="zh-CN" sz="3200"/>
        </a:p>
      </dgm:t>
    </dgm:pt>
    <dgm:pt modelId="{88B75C29-8054-417D-BCE3-878A55118F6D}" type="sibTrans" cxnId="{7077B78D-FCDC-4519-8416-DC357ACD5043}">
      <dgm:prSet/>
      <dgm:spPr/>
      <dgm:t>
        <a:bodyPr/>
        <a:lstStyle/>
        <a:p>
          <a:endParaRPr lang="zh-CN" sz="3200"/>
        </a:p>
      </dgm:t>
    </dgm:pt>
    <dgm:pt modelId="{6BE4E373-0656-4EDC-821E-BE09C952B1F6}">
      <dgm:prSet phldrT="[Text]" custT="1"/>
      <dgm:spPr/>
      <dgm:t>
        <a:bodyPr/>
        <a:lstStyle/>
        <a:p>
          <a:r>
            <a:rPr lang="zh-CN" altLang="en-US" sz="3200" dirty="0" smtClean="0">
              <a:effectLst/>
            </a:rPr>
            <a:t>工作表的格式化</a:t>
          </a:r>
          <a:endParaRPr lang="zh-CN" sz="3200" dirty="0">
            <a:effectLst/>
          </a:endParaRPr>
        </a:p>
      </dgm:t>
    </dgm:pt>
    <dgm:pt modelId="{34218063-BF94-4304-99BD-B3F7BA4D3C8F}" type="parTrans" cxnId="{119690D4-400B-468B-8BA0-5C9C9E2AFEAF}">
      <dgm:prSet/>
      <dgm:spPr/>
      <dgm:t>
        <a:bodyPr/>
        <a:lstStyle/>
        <a:p>
          <a:endParaRPr lang="zh-CN" sz="3200"/>
        </a:p>
      </dgm:t>
    </dgm:pt>
    <dgm:pt modelId="{E17B9BF1-2948-497F-8EC7-3BF734D839DB}" type="sibTrans" cxnId="{119690D4-400B-468B-8BA0-5C9C9E2AFEAF}">
      <dgm:prSet/>
      <dgm:spPr/>
      <dgm:t>
        <a:bodyPr/>
        <a:lstStyle/>
        <a:p>
          <a:endParaRPr lang="zh-CN" sz="3200"/>
        </a:p>
      </dgm:t>
    </dgm:pt>
    <dgm:pt modelId="{1E4D3931-0DBD-4211-A24A-6AF364284B1E}">
      <dgm:prSet phldrT="[Text]" custT="1"/>
      <dgm:spPr/>
      <dgm:t>
        <a:bodyPr/>
        <a:lstStyle/>
        <a:p>
          <a:pPr marL="280988" indent="-280988"/>
          <a:r>
            <a:rPr lang="zh-CN" altLang="en-US" sz="3200" dirty="0" smtClean="0">
              <a:effectLst/>
            </a:rPr>
            <a:t>创建工作簿</a:t>
          </a:r>
          <a:endParaRPr lang="zh-CN" sz="3200" dirty="0">
            <a:effectLst/>
          </a:endParaRPr>
        </a:p>
      </dgm:t>
    </dgm:pt>
    <dgm:pt modelId="{CADAA3D9-7C63-4729-85B0-64C8AF644EEF}" type="sibTrans" cxnId="{63E4D827-0083-4625-9FD6-043D8D32091E}">
      <dgm:prSet/>
      <dgm:spPr/>
      <dgm:t>
        <a:bodyPr/>
        <a:lstStyle/>
        <a:p>
          <a:endParaRPr lang="zh-CN" sz="3200"/>
        </a:p>
      </dgm:t>
    </dgm:pt>
    <dgm:pt modelId="{FC93695B-FD0E-4353-B1FD-4328F4386DEC}" type="parTrans" cxnId="{63E4D827-0083-4625-9FD6-043D8D32091E}">
      <dgm:prSet/>
      <dgm:spPr/>
      <dgm:t>
        <a:bodyPr/>
        <a:lstStyle/>
        <a:p>
          <a:endParaRPr lang="zh-CN" sz="3200"/>
        </a:p>
      </dgm:t>
    </dgm:pt>
    <dgm:pt modelId="{04EDA9AC-00A5-408B-9BBF-5A8145EF2935}">
      <dgm:prSet custT="1"/>
      <dgm:spPr/>
      <dgm:t>
        <a:bodyPr/>
        <a:lstStyle/>
        <a:p>
          <a:r>
            <a:rPr lang="en-US" altLang="zh-CN" sz="4400" dirty="0" smtClean="0"/>
            <a:t>4.4</a:t>
          </a:r>
          <a:endParaRPr lang="zh-CN" altLang="en-US" sz="44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4" action="ppaction://hlinksldjump"/>
          </dgm14:cNvPr>
        </a:ext>
      </dgm:extLst>
    </dgm:pt>
    <dgm:pt modelId="{610892F7-608B-4DE9-9470-1E2A1D3C8D24}" type="parTrans" cxnId="{369E100D-3A1C-48CA-9EC7-2BDA55C007AF}">
      <dgm:prSet/>
      <dgm:spPr/>
      <dgm:t>
        <a:bodyPr/>
        <a:lstStyle/>
        <a:p>
          <a:endParaRPr lang="zh-CN" altLang="en-US"/>
        </a:p>
      </dgm:t>
    </dgm:pt>
    <dgm:pt modelId="{791F1C0E-B7A5-461B-BF41-01A992844AAD}" type="sibTrans" cxnId="{369E100D-3A1C-48CA-9EC7-2BDA55C007AF}">
      <dgm:prSet/>
      <dgm:spPr/>
      <dgm:t>
        <a:bodyPr/>
        <a:lstStyle/>
        <a:p>
          <a:endParaRPr lang="zh-CN" altLang="en-US"/>
        </a:p>
      </dgm:t>
    </dgm:pt>
    <dgm:pt modelId="{C02E247A-8D9D-4D2A-AAC3-942670B2B543}">
      <dgm:prSet custT="1"/>
      <dgm:spPr/>
      <dgm:t>
        <a:bodyPr/>
        <a:lstStyle/>
        <a:p>
          <a:r>
            <a:rPr lang="zh-CN" altLang="en-US" sz="3200" dirty="0" smtClean="0">
              <a:effectLst/>
            </a:rPr>
            <a:t>公式与函数</a:t>
          </a:r>
          <a:endParaRPr lang="zh-CN" altLang="en-US" sz="2000" dirty="0">
            <a:effectLst/>
          </a:endParaRPr>
        </a:p>
      </dgm:t>
    </dgm:pt>
    <dgm:pt modelId="{30CC4D5E-0629-43DA-BD4B-87D881674A04}" type="parTrans" cxnId="{788427ED-36BC-46EF-992F-BCC336087D17}">
      <dgm:prSet/>
      <dgm:spPr/>
      <dgm:t>
        <a:bodyPr/>
        <a:lstStyle/>
        <a:p>
          <a:endParaRPr lang="zh-CN" altLang="en-US"/>
        </a:p>
      </dgm:t>
    </dgm:pt>
    <dgm:pt modelId="{67E61BB9-58D2-4262-8FD7-C64B67165B2D}" type="sibTrans" cxnId="{788427ED-36BC-46EF-992F-BCC336087D17}">
      <dgm:prSet/>
      <dgm:spPr/>
      <dgm:t>
        <a:bodyPr/>
        <a:lstStyle/>
        <a:p>
          <a:endParaRPr lang="zh-CN" altLang="en-US"/>
        </a:p>
      </dgm:t>
    </dgm:pt>
    <dgm:pt modelId="{8499D6DC-DBB6-4FFA-B475-9C005726D964}">
      <dgm:prSet custT="1"/>
      <dgm:spPr/>
      <dgm:t>
        <a:bodyPr/>
        <a:lstStyle/>
        <a:p>
          <a:r>
            <a:rPr lang="en-US" altLang="zh-CN" sz="4400" dirty="0" smtClean="0"/>
            <a:t>4.5</a:t>
          </a:r>
          <a:endParaRPr lang="zh-CN" altLang="en-US" sz="44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5" action="ppaction://hlinksldjump"/>
          </dgm14:cNvPr>
        </a:ext>
      </dgm:extLst>
    </dgm:pt>
    <dgm:pt modelId="{AA621D65-209B-4CE6-999D-1317DC0A2E49}" type="parTrans" cxnId="{C9D247B7-1366-4762-B686-BC20E5EB0C54}">
      <dgm:prSet/>
      <dgm:spPr/>
      <dgm:t>
        <a:bodyPr/>
        <a:lstStyle/>
        <a:p>
          <a:endParaRPr lang="zh-CN" altLang="en-US"/>
        </a:p>
      </dgm:t>
    </dgm:pt>
    <dgm:pt modelId="{0E2F84AC-AE20-4827-B21D-57F0C05CB783}" type="sibTrans" cxnId="{C9D247B7-1366-4762-B686-BC20E5EB0C54}">
      <dgm:prSet/>
      <dgm:spPr/>
      <dgm:t>
        <a:bodyPr/>
        <a:lstStyle/>
        <a:p>
          <a:endParaRPr lang="zh-CN" altLang="en-US"/>
        </a:p>
      </dgm:t>
    </dgm:pt>
    <dgm:pt modelId="{AA6BFBCA-07F8-44EC-B860-06756315CD7F}">
      <dgm:prSet custT="1"/>
      <dgm:spPr/>
      <dgm:t>
        <a:bodyPr/>
        <a:lstStyle/>
        <a:p>
          <a:r>
            <a:rPr lang="zh-CN" altLang="en-US" sz="3200" dirty="0" smtClean="0">
              <a:effectLst/>
            </a:rPr>
            <a:t>图表</a:t>
          </a:r>
          <a:endParaRPr lang="zh-CN" altLang="en-US" sz="3200" dirty="0">
            <a:effectLst/>
          </a:endParaRPr>
        </a:p>
      </dgm:t>
    </dgm:pt>
    <dgm:pt modelId="{F355F513-1A1F-44F2-B07D-359173242D70}" type="parTrans" cxnId="{46D89F4E-5F4D-4A1F-AD0A-9CE92F7DFBB6}">
      <dgm:prSet/>
      <dgm:spPr/>
      <dgm:t>
        <a:bodyPr/>
        <a:lstStyle/>
        <a:p>
          <a:endParaRPr lang="zh-CN" altLang="en-US"/>
        </a:p>
      </dgm:t>
    </dgm:pt>
    <dgm:pt modelId="{DD8BC8E7-A8DD-437F-BD0D-D1E6565E5C2A}" type="sibTrans" cxnId="{46D89F4E-5F4D-4A1F-AD0A-9CE92F7DFBB6}">
      <dgm:prSet/>
      <dgm:spPr/>
      <dgm:t>
        <a:bodyPr/>
        <a:lstStyle/>
        <a:p>
          <a:endParaRPr lang="zh-CN" altLang="en-US"/>
        </a:p>
      </dgm:t>
    </dgm:pt>
    <dgm:pt modelId="{CE756999-19D8-4CD3-9B6D-2BC7E1A2BB93}">
      <dgm:prSet custT="1"/>
      <dgm:spPr/>
      <dgm:t>
        <a:bodyPr/>
        <a:lstStyle/>
        <a:p>
          <a:r>
            <a:rPr lang="en-US" altLang="zh-CN" sz="4400" dirty="0" smtClean="0"/>
            <a:t>4.6</a:t>
          </a:r>
          <a:endParaRPr lang="zh-CN" altLang="en-US" sz="44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6" action="ppaction://hlinksldjump"/>
          </dgm14:cNvPr>
        </a:ext>
      </dgm:extLst>
    </dgm:pt>
    <dgm:pt modelId="{8D294FCA-2FD2-4FE3-A860-ED503E0E6B39}" type="parTrans" cxnId="{2D31BB58-BEE4-4E03-92FC-38EB2A995CB9}">
      <dgm:prSet/>
      <dgm:spPr/>
      <dgm:t>
        <a:bodyPr/>
        <a:lstStyle/>
        <a:p>
          <a:endParaRPr lang="zh-CN" altLang="en-US"/>
        </a:p>
      </dgm:t>
    </dgm:pt>
    <dgm:pt modelId="{13BE3D2D-4C6D-410B-A4D0-3F695D0BBD51}" type="sibTrans" cxnId="{2D31BB58-BEE4-4E03-92FC-38EB2A995CB9}">
      <dgm:prSet/>
      <dgm:spPr/>
      <dgm:t>
        <a:bodyPr/>
        <a:lstStyle/>
        <a:p>
          <a:endParaRPr lang="zh-CN" altLang="en-US"/>
        </a:p>
      </dgm:t>
    </dgm:pt>
    <dgm:pt modelId="{2C82808B-97C1-42F6-AE2D-9D4E78F3B8A5}">
      <dgm:prSet custT="1"/>
      <dgm:spPr/>
      <dgm:t>
        <a:bodyPr/>
        <a:lstStyle/>
        <a:p>
          <a:r>
            <a:rPr lang="zh-CN" altLang="en-US" sz="3200" dirty="0" smtClean="0">
              <a:effectLst/>
            </a:rPr>
            <a:t>工作表的数据库操作</a:t>
          </a:r>
          <a:endParaRPr lang="zh-CN" altLang="en-US" sz="3200" dirty="0">
            <a:effectLst/>
          </a:endParaRPr>
        </a:p>
      </dgm:t>
    </dgm:pt>
    <dgm:pt modelId="{93D5A010-1A57-4481-8607-8AEB8A99F57E}" type="parTrans" cxnId="{1980F857-B345-4F4E-9E2A-050E2CB5407B}">
      <dgm:prSet/>
      <dgm:spPr/>
      <dgm:t>
        <a:bodyPr/>
        <a:lstStyle/>
        <a:p>
          <a:endParaRPr lang="zh-CN" altLang="en-US"/>
        </a:p>
      </dgm:t>
    </dgm:pt>
    <dgm:pt modelId="{06A817F3-9D8E-46EF-B6C4-E0CD86F77A1B}" type="sibTrans" cxnId="{1980F857-B345-4F4E-9E2A-050E2CB5407B}">
      <dgm:prSet/>
      <dgm:spPr/>
      <dgm:t>
        <a:bodyPr/>
        <a:lstStyle/>
        <a:p>
          <a:endParaRPr lang="zh-CN" altLang="en-US"/>
        </a:p>
      </dgm:t>
    </dgm:pt>
    <dgm:pt modelId="{CEC68C01-21C2-4221-AC07-B09B07AC52DC}">
      <dgm:prSet custT="1"/>
      <dgm:spPr/>
      <dgm:t>
        <a:bodyPr/>
        <a:lstStyle/>
        <a:p>
          <a:r>
            <a:rPr lang="en-US" altLang="zh-CN" sz="4400" dirty="0" smtClean="0"/>
            <a:t>4.7</a:t>
          </a:r>
          <a:endParaRPr lang="zh-CN" altLang="en-US" sz="44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7" action="ppaction://hlinksldjump"/>
          </dgm14:cNvPr>
        </a:ext>
      </dgm:extLst>
    </dgm:pt>
    <dgm:pt modelId="{44E5A7B7-7EBA-4545-8384-468C1569F4F3}" type="parTrans" cxnId="{35348641-D2AA-44D4-9A6E-1ACEDC635AC3}">
      <dgm:prSet/>
      <dgm:spPr/>
      <dgm:t>
        <a:bodyPr/>
        <a:lstStyle/>
        <a:p>
          <a:endParaRPr lang="zh-CN" altLang="en-US"/>
        </a:p>
      </dgm:t>
    </dgm:pt>
    <dgm:pt modelId="{27A9BE85-FE30-4B2C-9637-95480DB96B80}" type="sibTrans" cxnId="{35348641-D2AA-44D4-9A6E-1ACEDC635AC3}">
      <dgm:prSet/>
      <dgm:spPr/>
      <dgm:t>
        <a:bodyPr/>
        <a:lstStyle/>
        <a:p>
          <a:endParaRPr lang="zh-CN" altLang="en-US"/>
        </a:p>
      </dgm:t>
    </dgm:pt>
    <dgm:pt modelId="{3DD9FDFC-D78C-4B45-B3AF-186B6202DCDC}">
      <dgm:prSet custT="1"/>
      <dgm:spPr/>
      <dgm:t>
        <a:bodyPr/>
        <a:lstStyle/>
        <a:p>
          <a:r>
            <a:rPr lang="zh-CN" altLang="en-US" sz="3200" dirty="0" smtClean="0">
              <a:effectLst/>
            </a:rPr>
            <a:t>打印输出</a:t>
          </a:r>
          <a:endParaRPr lang="zh-CN" altLang="en-US" sz="3200" dirty="0">
            <a:effectLst/>
          </a:endParaRPr>
        </a:p>
      </dgm:t>
    </dgm:pt>
    <dgm:pt modelId="{E887AF62-2AA3-4CF8-8109-65557D920190}" type="parTrans" cxnId="{036A4BEF-F33C-4AF8-A2DA-52E3A7A63243}">
      <dgm:prSet/>
      <dgm:spPr/>
      <dgm:t>
        <a:bodyPr/>
        <a:lstStyle/>
        <a:p>
          <a:endParaRPr lang="zh-CN" altLang="en-US"/>
        </a:p>
      </dgm:t>
    </dgm:pt>
    <dgm:pt modelId="{AB392A2A-EC2C-4DCE-9FC9-649C17DDC450}" type="sibTrans" cxnId="{036A4BEF-F33C-4AF8-A2DA-52E3A7A63243}">
      <dgm:prSet/>
      <dgm:spPr/>
      <dgm:t>
        <a:bodyPr/>
        <a:lstStyle/>
        <a:p>
          <a:endParaRPr lang="zh-CN" altLang="en-US"/>
        </a:p>
      </dgm:t>
    </dgm:pt>
    <dgm:pt modelId="{AAE7A1E6-6847-453D-B55B-8A82BF138C1D}" type="pres">
      <dgm:prSet presAssocID="{F6FEADD9-F67D-41F5-BA4C-3C84956E7F4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/>
        </a:p>
      </dgm:t>
    </dgm:pt>
    <dgm:pt modelId="{C4407577-18A2-46E0-8805-2838042EB67A}" type="pres">
      <dgm:prSet presAssocID="{74EE5CD8-078F-4590-BF9C-A341A294A016}" presName="linNode" presStyleCnt="0"/>
      <dgm:spPr/>
      <dgm:t>
        <a:bodyPr/>
        <a:lstStyle/>
        <a:p>
          <a:endParaRPr lang="zh-CN"/>
        </a:p>
      </dgm:t>
    </dgm:pt>
    <dgm:pt modelId="{7E429971-BC57-430F-BB25-C0574E5E39E3}" type="pres">
      <dgm:prSet presAssocID="{74EE5CD8-078F-4590-BF9C-A341A294A016}" presName="parentText" presStyleLbl="node1" presStyleIdx="0" presStyleCnt="7" custLinFactNeighborY="-15667">
        <dgm:presLayoutVars>
          <dgm:chMax val="1"/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zh-CN"/>
        </a:p>
      </dgm:t>
    </dgm:pt>
    <dgm:pt modelId="{D54B1729-BC98-42C1-9C6C-D65DCBA4358F}" type="pres">
      <dgm:prSet presAssocID="{74EE5CD8-078F-4590-BF9C-A341A294A016}" presName="descendantText" presStyleLbl="alignAccFollowNode1" presStyleIdx="0" presStyleCnt="7" custScaleX="259632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zh-CN"/>
        </a:p>
      </dgm:t>
    </dgm:pt>
    <dgm:pt modelId="{AB8574CC-D4F2-4555-AEE3-F4EE58B11D03}" type="pres">
      <dgm:prSet presAssocID="{CF9FB981-E6ED-4440-AC98-4E4E2ABA2C55}" presName="sp" presStyleCnt="0"/>
      <dgm:spPr/>
      <dgm:t>
        <a:bodyPr/>
        <a:lstStyle/>
        <a:p>
          <a:endParaRPr lang="zh-CN"/>
        </a:p>
      </dgm:t>
    </dgm:pt>
    <dgm:pt modelId="{85B8F607-FDD8-476A-ADBE-E1250824F294}" type="pres">
      <dgm:prSet presAssocID="{AA046201-5C4D-445E-BF0B-5C6D2B0A1945}" presName="linNode" presStyleCnt="0"/>
      <dgm:spPr/>
      <dgm:t>
        <a:bodyPr/>
        <a:lstStyle/>
        <a:p>
          <a:endParaRPr lang="zh-CN"/>
        </a:p>
      </dgm:t>
    </dgm:pt>
    <dgm:pt modelId="{C04276DC-EE64-470A-B8BC-09067B8045FA}" type="pres">
      <dgm:prSet presAssocID="{AA046201-5C4D-445E-BF0B-5C6D2B0A1945}" presName="parentText" presStyleLbl="node1" presStyleIdx="1" presStyleCnt="7">
        <dgm:presLayoutVars>
          <dgm:chMax val="1"/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zh-CN"/>
        </a:p>
      </dgm:t>
    </dgm:pt>
    <dgm:pt modelId="{B37A5355-225B-4C6F-AED7-6C620F99EECC}" type="pres">
      <dgm:prSet presAssocID="{AA046201-5C4D-445E-BF0B-5C6D2B0A1945}" presName="descendantText" presStyleLbl="alignAccFollowNode1" presStyleIdx="1" presStyleCnt="7" custScaleX="259632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zh-CN"/>
        </a:p>
      </dgm:t>
    </dgm:pt>
    <dgm:pt modelId="{5ACAA866-A8A8-4183-97B5-CEEAB1525C60}" type="pres">
      <dgm:prSet presAssocID="{40767EFF-7D52-4469-ACEE-7D28E67337E2}" presName="sp" presStyleCnt="0"/>
      <dgm:spPr/>
      <dgm:t>
        <a:bodyPr/>
        <a:lstStyle/>
        <a:p>
          <a:endParaRPr lang="zh-CN"/>
        </a:p>
      </dgm:t>
    </dgm:pt>
    <dgm:pt modelId="{477213BE-9E91-4950-8451-7F60796F47F4}" type="pres">
      <dgm:prSet presAssocID="{D1776C8F-2B10-4075-8DF7-7F65AB725ED5}" presName="linNode" presStyleCnt="0"/>
      <dgm:spPr/>
      <dgm:t>
        <a:bodyPr/>
        <a:lstStyle/>
        <a:p>
          <a:endParaRPr lang="zh-CN"/>
        </a:p>
      </dgm:t>
    </dgm:pt>
    <dgm:pt modelId="{F5034101-5B7D-4FE7-B47A-5A48CF39606B}" type="pres">
      <dgm:prSet presAssocID="{D1776C8F-2B10-4075-8DF7-7F65AB725ED5}" presName="parentText" presStyleLbl="node1" presStyleIdx="2" presStyleCnt="7">
        <dgm:presLayoutVars>
          <dgm:chMax val="1"/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zh-CN"/>
        </a:p>
      </dgm:t>
    </dgm:pt>
    <dgm:pt modelId="{C7C3E6FD-D83F-4BDA-907E-B5EE041DA931}" type="pres">
      <dgm:prSet presAssocID="{D1776C8F-2B10-4075-8DF7-7F65AB725ED5}" presName="descendantText" presStyleLbl="alignAccFollowNode1" presStyleIdx="2" presStyleCnt="7" custScaleX="259632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zh-CN"/>
        </a:p>
      </dgm:t>
    </dgm:pt>
    <dgm:pt modelId="{9A3D1A47-7C94-4141-A803-772790F213F5}" type="pres">
      <dgm:prSet presAssocID="{88B75C29-8054-417D-BCE3-878A55118F6D}" presName="sp" presStyleCnt="0"/>
      <dgm:spPr/>
      <dgm:t>
        <a:bodyPr/>
        <a:lstStyle/>
        <a:p>
          <a:endParaRPr lang="zh-CN" altLang="en-US"/>
        </a:p>
      </dgm:t>
    </dgm:pt>
    <dgm:pt modelId="{8B716EE5-6B00-49A5-9C68-9236A96F757E}" type="pres">
      <dgm:prSet presAssocID="{04EDA9AC-00A5-408B-9BBF-5A8145EF2935}" presName="linNode" presStyleCnt="0"/>
      <dgm:spPr/>
      <dgm:t>
        <a:bodyPr/>
        <a:lstStyle/>
        <a:p>
          <a:endParaRPr lang="zh-CN" altLang="en-US"/>
        </a:p>
      </dgm:t>
    </dgm:pt>
    <dgm:pt modelId="{AA9E8DB8-4378-4DE0-90FB-AC51BC38606A}" type="pres">
      <dgm:prSet presAssocID="{04EDA9AC-00A5-408B-9BBF-5A8145EF2935}" presName="parentText" presStyleLbl="node1" presStyleIdx="3" presStyleCnt="7" custScaleX="49541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07D673B-FF7A-46E6-A3B0-96E86EB9836E}" type="pres">
      <dgm:prSet presAssocID="{04EDA9AC-00A5-408B-9BBF-5A8145EF2935}" presName="descendantText" presStyleLbl="alignAccFollowNode1" presStyleIdx="3" presStyleCnt="7" custScaleX="127327" custLinFactNeighborX="6234" custLinFactNeighborY="-168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E38E736-CDB7-4B7F-9C7E-43DD34CF230E}" type="pres">
      <dgm:prSet presAssocID="{791F1C0E-B7A5-461B-BF41-01A992844AAD}" presName="sp" presStyleCnt="0"/>
      <dgm:spPr/>
      <dgm:t>
        <a:bodyPr/>
        <a:lstStyle/>
        <a:p>
          <a:endParaRPr lang="zh-CN" altLang="en-US"/>
        </a:p>
      </dgm:t>
    </dgm:pt>
    <dgm:pt modelId="{760B03CC-B8A5-46FC-9158-944B611C3A4F}" type="pres">
      <dgm:prSet presAssocID="{8499D6DC-DBB6-4FFA-B475-9C005726D964}" presName="linNode" presStyleCnt="0"/>
      <dgm:spPr/>
      <dgm:t>
        <a:bodyPr/>
        <a:lstStyle/>
        <a:p>
          <a:endParaRPr lang="zh-CN" altLang="en-US"/>
        </a:p>
      </dgm:t>
    </dgm:pt>
    <dgm:pt modelId="{B3AA8348-65DB-4A04-98CB-F6C2ED5489AF}" type="pres">
      <dgm:prSet presAssocID="{8499D6DC-DBB6-4FFA-B475-9C005726D964}" presName="parentText" presStyleLbl="node1" presStyleIdx="4" presStyleCnt="7" custScaleX="52191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CA4453B-DF0B-4B02-B0DD-33479BED4582}" type="pres">
      <dgm:prSet presAssocID="{8499D6DC-DBB6-4FFA-B475-9C005726D964}" presName="descendantText" presStyleLbl="alignAccFollowNode1" presStyleIdx="4" presStyleCnt="7" custScaleX="13520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D57349A-EEB4-4D33-BADD-15D9B8CC0485}" type="pres">
      <dgm:prSet presAssocID="{0E2F84AC-AE20-4827-B21D-57F0C05CB783}" presName="sp" presStyleCnt="0"/>
      <dgm:spPr/>
    </dgm:pt>
    <dgm:pt modelId="{124A2F01-0AE7-41E8-88E4-FC11093A7B32}" type="pres">
      <dgm:prSet presAssocID="{CE756999-19D8-4CD3-9B6D-2BC7E1A2BB93}" presName="linNode" presStyleCnt="0"/>
      <dgm:spPr/>
    </dgm:pt>
    <dgm:pt modelId="{7C164FA1-A76E-48A6-B0DF-54364083D473}" type="pres">
      <dgm:prSet presAssocID="{CE756999-19D8-4CD3-9B6D-2BC7E1A2BB93}" presName="parentText" presStyleLbl="node1" presStyleIdx="5" presStyleCnt="7" custScaleX="52191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D03A5E3-491B-4CD2-8F38-9740EAB16D43}" type="pres">
      <dgm:prSet presAssocID="{CE756999-19D8-4CD3-9B6D-2BC7E1A2BB93}" presName="descendantText" presStyleLbl="alignAccFollowNode1" presStyleIdx="5" presStyleCnt="7" custScaleX="13520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C9ECC86-6E58-4BAC-9B73-864C4E5C9E14}" type="pres">
      <dgm:prSet presAssocID="{13BE3D2D-4C6D-410B-A4D0-3F695D0BBD51}" presName="sp" presStyleCnt="0"/>
      <dgm:spPr/>
    </dgm:pt>
    <dgm:pt modelId="{9AB92607-74B5-4779-A873-5C6E77E50B59}" type="pres">
      <dgm:prSet presAssocID="{CEC68C01-21C2-4221-AC07-B09B07AC52DC}" presName="linNode" presStyleCnt="0"/>
      <dgm:spPr/>
    </dgm:pt>
    <dgm:pt modelId="{E000AB13-EE71-4E41-8E0B-07F8CA41C5CC}" type="pres">
      <dgm:prSet presAssocID="{CEC68C01-21C2-4221-AC07-B09B07AC52DC}" presName="parentText" presStyleLbl="node1" presStyleIdx="6" presStyleCnt="7" custScaleX="52191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0C3F347-2500-4A6C-9A3D-CFFD2AA7D9F4}" type="pres">
      <dgm:prSet presAssocID="{CEC68C01-21C2-4221-AC07-B09B07AC52DC}" presName="descendantText" presStyleLbl="alignAccFollowNode1" presStyleIdx="6" presStyleCnt="7" custScaleX="13520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BA52F484-606E-4E4C-AB7F-A0F1E6832D30}" type="presOf" srcId="{8499D6DC-DBB6-4FFA-B475-9C005726D964}" destId="{B3AA8348-65DB-4A04-98CB-F6C2ED5489AF}" srcOrd="0" destOrd="0" presId="urn:microsoft.com/office/officeart/2005/8/layout/vList5"/>
    <dgm:cxn modelId="{CAABA160-1AD7-4BED-A488-C5D672D81451}" type="presOf" srcId="{D1776C8F-2B10-4075-8DF7-7F65AB725ED5}" destId="{F5034101-5B7D-4FE7-B47A-5A48CF39606B}" srcOrd="0" destOrd="0" presId="urn:microsoft.com/office/officeart/2005/8/layout/vList5"/>
    <dgm:cxn modelId="{B6416E04-E5DE-46CA-AD27-47EBE280D636}" type="presOf" srcId="{C59269D0-92A5-481C-BA64-727AFB0DD545}" destId="{B37A5355-225B-4C6F-AED7-6C620F99EECC}" srcOrd="0" destOrd="0" presId="urn:microsoft.com/office/officeart/2005/8/layout/vList5"/>
    <dgm:cxn modelId="{DBCA7E61-D822-40A0-A27A-D7E092386A0B}" type="presOf" srcId="{F6FEADD9-F67D-41F5-BA4C-3C84956E7F46}" destId="{AAE7A1E6-6847-453D-B55B-8A82BF138C1D}" srcOrd="0" destOrd="0" presId="urn:microsoft.com/office/officeart/2005/8/layout/vList5"/>
    <dgm:cxn modelId="{6D05BDAC-9825-4ED8-AF76-CA75C2C88B64}" type="presOf" srcId="{6BE4E373-0656-4EDC-821E-BE09C952B1F6}" destId="{C7C3E6FD-D83F-4BDA-907E-B5EE041DA931}" srcOrd="0" destOrd="0" presId="urn:microsoft.com/office/officeart/2005/8/layout/vList5"/>
    <dgm:cxn modelId="{5394AF96-6DBE-443C-BFE1-203362A1E49A}" type="presOf" srcId="{C02E247A-8D9D-4D2A-AAC3-942670B2B543}" destId="{407D673B-FF7A-46E6-A3B0-96E86EB9836E}" srcOrd="0" destOrd="0" presId="urn:microsoft.com/office/officeart/2005/8/layout/vList5"/>
    <dgm:cxn modelId="{9071FB3B-D26B-4384-BD1A-80C12C62D02C}" srcId="{AA046201-5C4D-445E-BF0B-5C6D2B0A1945}" destId="{C59269D0-92A5-481C-BA64-727AFB0DD545}" srcOrd="0" destOrd="0" parTransId="{312CC84D-092F-422A-AA24-A4619DBBB7BE}" sibTransId="{266DE8E8-1339-41C4-B9A7-6148496C7FA9}"/>
    <dgm:cxn modelId="{1980F857-B345-4F4E-9E2A-050E2CB5407B}" srcId="{CE756999-19D8-4CD3-9B6D-2BC7E1A2BB93}" destId="{2C82808B-97C1-42F6-AE2D-9D4E78F3B8A5}" srcOrd="0" destOrd="0" parTransId="{93D5A010-1A57-4481-8607-8AEB8A99F57E}" sibTransId="{06A817F3-9D8E-46EF-B6C4-E0CD86F77A1B}"/>
    <dgm:cxn modelId="{B8AF1086-D7BE-446F-9133-738B599E9A7D}" srcId="{F6FEADD9-F67D-41F5-BA4C-3C84956E7F46}" destId="{AA046201-5C4D-445E-BF0B-5C6D2B0A1945}" srcOrd="1" destOrd="0" parTransId="{FE92FC33-5E0F-4302-9E80-A69E8ACDDE56}" sibTransId="{40767EFF-7D52-4469-ACEE-7D28E67337E2}"/>
    <dgm:cxn modelId="{3A347D49-451E-494B-8E26-AD96C2AFEDCB}" type="presOf" srcId="{AA6BFBCA-07F8-44EC-B860-06756315CD7F}" destId="{5CA4453B-DF0B-4B02-B0DD-33479BED4582}" srcOrd="0" destOrd="0" presId="urn:microsoft.com/office/officeart/2005/8/layout/vList5"/>
    <dgm:cxn modelId="{2D31BB58-BEE4-4E03-92FC-38EB2A995CB9}" srcId="{F6FEADD9-F67D-41F5-BA4C-3C84956E7F46}" destId="{CE756999-19D8-4CD3-9B6D-2BC7E1A2BB93}" srcOrd="5" destOrd="0" parTransId="{8D294FCA-2FD2-4FE3-A860-ED503E0E6B39}" sibTransId="{13BE3D2D-4C6D-410B-A4D0-3F695D0BBD51}"/>
    <dgm:cxn modelId="{7077B78D-FCDC-4519-8416-DC357ACD5043}" srcId="{F6FEADD9-F67D-41F5-BA4C-3C84956E7F46}" destId="{D1776C8F-2B10-4075-8DF7-7F65AB725ED5}" srcOrd="2" destOrd="0" parTransId="{7291E740-3E17-41B3-99D3-1D67AE37CC3F}" sibTransId="{88B75C29-8054-417D-BCE3-878A55118F6D}"/>
    <dgm:cxn modelId="{1D12F37E-DF42-400C-B5B5-A8FAF49EC0EC}" type="presOf" srcId="{1E4D3931-0DBD-4211-A24A-6AF364284B1E}" destId="{D54B1729-BC98-42C1-9C6C-D65DCBA4358F}" srcOrd="0" destOrd="0" presId="urn:microsoft.com/office/officeart/2005/8/layout/vList5"/>
    <dgm:cxn modelId="{119690D4-400B-468B-8BA0-5C9C9E2AFEAF}" srcId="{D1776C8F-2B10-4075-8DF7-7F65AB725ED5}" destId="{6BE4E373-0656-4EDC-821E-BE09C952B1F6}" srcOrd="0" destOrd="0" parTransId="{34218063-BF94-4304-99BD-B3F7BA4D3C8F}" sibTransId="{E17B9BF1-2948-497F-8EC7-3BF734D839DB}"/>
    <dgm:cxn modelId="{8CDE19B9-6861-43D1-9D6E-27686394BE15}" type="presOf" srcId="{2C82808B-97C1-42F6-AE2D-9D4E78F3B8A5}" destId="{3D03A5E3-491B-4CD2-8F38-9740EAB16D43}" srcOrd="0" destOrd="0" presId="urn:microsoft.com/office/officeart/2005/8/layout/vList5"/>
    <dgm:cxn modelId="{56F90F30-D5BB-4EF2-A808-1ADCD04D8CF6}" type="presOf" srcId="{3DD9FDFC-D78C-4B45-B3AF-186B6202DCDC}" destId="{70C3F347-2500-4A6C-9A3D-CFFD2AA7D9F4}" srcOrd="0" destOrd="0" presId="urn:microsoft.com/office/officeart/2005/8/layout/vList5"/>
    <dgm:cxn modelId="{A5BAFE4C-1C80-4DE0-A5E6-08E70CF5950A}" type="presOf" srcId="{CEC68C01-21C2-4221-AC07-B09B07AC52DC}" destId="{E000AB13-EE71-4E41-8E0B-07F8CA41C5CC}" srcOrd="0" destOrd="0" presId="urn:microsoft.com/office/officeart/2005/8/layout/vList5"/>
    <dgm:cxn modelId="{35348641-D2AA-44D4-9A6E-1ACEDC635AC3}" srcId="{F6FEADD9-F67D-41F5-BA4C-3C84956E7F46}" destId="{CEC68C01-21C2-4221-AC07-B09B07AC52DC}" srcOrd="6" destOrd="0" parTransId="{44E5A7B7-7EBA-4545-8384-468C1569F4F3}" sibTransId="{27A9BE85-FE30-4B2C-9637-95480DB96B80}"/>
    <dgm:cxn modelId="{788427ED-36BC-46EF-992F-BCC336087D17}" srcId="{04EDA9AC-00A5-408B-9BBF-5A8145EF2935}" destId="{C02E247A-8D9D-4D2A-AAC3-942670B2B543}" srcOrd="0" destOrd="0" parTransId="{30CC4D5E-0629-43DA-BD4B-87D881674A04}" sibTransId="{67E61BB9-58D2-4262-8FD7-C64B67165B2D}"/>
    <dgm:cxn modelId="{F40F9561-0D4C-44CF-91EF-A92B1DBDE44B}" srcId="{F6FEADD9-F67D-41F5-BA4C-3C84956E7F46}" destId="{74EE5CD8-078F-4590-BF9C-A341A294A016}" srcOrd="0" destOrd="0" parTransId="{BB568D76-3363-43D3-B00C-3359A643216C}" sibTransId="{CF9FB981-E6ED-4440-AC98-4E4E2ABA2C55}"/>
    <dgm:cxn modelId="{C9D247B7-1366-4762-B686-BC20E5EB0C54}" srcId="{F6FEADD9-F67D-41F5-BA4C-3C84956E7F46}" destId="{8499D6DC-DBB6-4FFA-B475-9C005726D964}" srcOrd="4" destOrd="0" parTransId="{AA621D65-209B-4CE6-999D-1317DC0A2E49}" sibTransId="{0E2F84AC-AE20-4827-B21D-57F0C05CB783}"/>
    <dgm:cxn modelId="{369E100D-3A1C-48CA-9EC7-2BDA55C007AF}" srcId="{F6FEADD9-F67D-41F5-BA4C-3C84956E7F46}" destId="{04EDA9AC-00A5-408B-9BBF-5A8145EF2935}" srcOrd="3" destOrd="0" parTransId="{610892F7-608B-4DE9-9470-1E2A1D3C8D24}" sibTransId="{791F1C0E-B7A5-461B-BF41-01A992844AAD}"/>
    <dgm:cxn modelId="{46D89F4E-5F4D-4A1F-AD0A-9CE92F7DFBB6}" srcId="{8499D6DC-DBB6-4FFA-B475-9C005726D964}" destId="{AA6BFBCA-07F8-44EC-B860-06756315CD7F}" srcOrd="0" destOrd="0" parTransId="{F355F513-1A1F-44F2-B07D-359173242D70}" sibTransId="{DD8BC8E7-A8DD-437F-BD0D-D1E6565E5C2A}"/>
    <dgm:cxn modelId="{036A4BEF-F33C-4AF8-A2DA-52E3A7A63243}" srcId="{CEC68C01-21C2-4221-AC07-B09B07AC52DC}" destId="{3DD9FDFC-D78C-4B45-B3AF-186B6202DCDC}" srcOrd="0" destOrd="0" parTransId="{E887AF62-2AA3-4CF8-8109-65557D920190}" sibTransId="{AB392A2A-EC2C-4DCE-9FC9-649C17DDC450}"/>
    <dgm:cxn modelId="{9A0DCB65-9DCB-4972-9768-1762E4116F3C}" type="presOf" srcId="{74EE5CD8-078F-4590-BF9C-A341A294A016}" destId="{7E429971-BC57-430F-BB25-C0574E5E39E3}" srcOrd="0" destOrd="0" presId="urn:microsoft.com/office/officeart/2005/8/layout/vList5"/>
    <dgm:cxn modelId="{AFF7133D-5E9D-4613-9299-006F9E49301B}" type="presOf" srcId="{AA046201-5C4D-445E-BF0B-5C6D2B0A1945}" destId="{C04276DC-EE64-470A-B8BC-09067B8045FA}" srcOrd="0" destOrd="0" presId="urn:microsoft.com/office/officeart/2005/8/layout/vList5"/>
    <dgm:cxn modelId="{E785BF37-618A-4F71-B2A2-FBCA2B86647A}" type="presOf" srcId="{04EDA9AC-00A5-408B-9BBF-5A8145EF2935}" destId="{AA9E8DB8-4378-4DE0-90FB-AC51BC38606A}" srcOrd="0" destOrd="0" presId="urn:microsoft.com/office/officeart/2005/8/layout/vList5"/>
    <dgm:cxn modelId="{63E4D827-0083-4625-9FD6-043D8D32091E}" srcId="{74EE5CD8-078F-4590-BF9C-A341A294A016}" destId="{1E4D3931-0DBD-4211-A24A-6AF364284B1E}" srcOrd="0" destOrd="0" parTransId="{FC93695B-FD0E-4353-B1FD-4328F4386DEC}" sibTransId="{CADAA3D9-7C63-4729-85B0-64C8AF644EEF}"/>
    <dgm:cxn modelId="{FE34EE0A-75C5-42A7-8B7E-EBEAE6CE32DA}" type="presOf" srcId="{CE756999-19D8-4CD3-9B6D-2BC7E1A2BB93}" destId="{7C164FA1-A76E-48A6-B0DF-54364083D473}" srcOrd="0" destOrd="0" presId="urn:microsoft.com/office/officeart/2005/8/layout/vList5"/>
    <dgm:cxn modelId="{1E18118B-9778-4714-A249-2B714D5427F7}" type="presParOf" srcId="{AAE7A1E6-6847-453D-B55B-8A82BF138C1D}" destId="{C4407577-18A2-46E0-8805-2838042EB67A}" srcOrd="0" destOrd="0" presId="urn:microsoft.com/office/officeart/2005/8/layout/vList5"/>
    <dgm:cxn modelId="{84152E8A-21A6-4CAF-BC09-47C13F4FFFB8}" type="presParOf" srcId="{C4407577-18A2-46E0-8805-2838042EB67A}" destId="{7E429971-BC57-430F-BB25-C0574E5E39E3}" srcOrd="0" destOrd="0" presId="urn:microsoft.com/office/officeart/2005/8/layout/vList5"/>
    <dgm:cxn modelId="{1D51832F-3B38-483B-8C08-BDD413206841}" type="presParOf" srcId="{C4407577-18A2-46E0-8805-2838042EB67A}" destId="{D54B1729-BC98-42C1-9C6C-D65DCBA4358F}" srcOrd="1" destOrd="0" presId="urn:microsoft.com/office/officeart/2005/8/layout/vList5"/>
    <dgm:cxn modelId="{F2BB24AB-7DB6-4F0F-92D8-664E0F322520}" type="presParOf" srcId="{AAE7A1E6-6847-453D-B55B-8A82BF138C1D}" destId="{AB8574CC-D4F2-4555-AEE3-F4EE58B11D03}" srcOrd="1" destOrd="0" presId="urn:microsoft.com/office/officeart/2005/8/layout/vList5"/>
    <dgm:cxn modelId="{3F47CC38-27AC-4E4E-92A2-FDE046382C80}" type="presParOf" srcId="{AAE7A1E6-6847-453D-B55B-8A82BF138C1D}" destId="{85B8F607-FDD8-476A-ADBE-E1250824F294}" srcOrd="2" destOrd="0" presId="urn:microsoft.com/office/officeart/2005/8/layout/vList5"/>
    <dgm:cxn modelId="{B4BBC5E0-69C0-4FD2-84A6-C47E62DEA28D}" type="presParOf" srcId="{85B8F607-FDD8-476A-ADBE-E1250824F294}" destId="{C04276DC-EE64-470A-B8BC-09067B8045FA}" srcOrd="0" destOrd="0" presId="urn:microsoft.com/office/officeart/2005/8/layout/vList5"/>
    <dgm:cxn modelId="{71B90C6E-E0F2-4EE1-8864-5914AAFA20A7}" type="presParOf" srcId="{85B8F607-FDD8-476A-ADBE-E1250824F294}" destId="{B37A5355-225B-4C6F-AED7-6C620F99EECC}" srcOrd="1" destOrd="0" presId="urn:microsoft.com/office/officeart/2005/8/layout/vList5"/>
    <dgm:cxn modelId="{B6E62ED8-0ABF-41E3-998B-C51A41B67E4F}" type="presParOf" srcId="{AAE7A1E6-6847-453D-B55B-8A82BF138C1D}" destId="{5ACAA866-A8A8-4183-97B5-CEEAB1525C60}" srcOrd="3" destOrd="0" presId="urn:microsoft.com/office/officeart/2005/8/layout/vList5"/>
    <dgm:cxn modelId="{A531E815-38B6-42C3-B48C-6C349B17EC0C}" type="presParOf" srcId="{AAE7A1E6-6847-453D-B55B-8A82BF138C1D}" destId="{477213BE-9E91-4950-8451-7F60796F47F4}" srcOrd="4" destOrd="0" presId="urn:microsoft.com/office/officeart/2005/8/layout/vList5"/>
    <dgm:cxn modelId="{683CD989-4C37-43D4-8CC6-9BAD94013921}" type="presParOf" srcId="{477213BE-9E91-4950-8451-7F60796F47F4}" destId="{F5034101-5B7D-4FE7-B47A-5A48CF39606B}" srcOrd="0" destOrd="0" presId="urn:microsoft.com/office/officeart/2005/8/layout/vList5"/>
    <dgm:cxn modelId="{DBA2CB0A-9C6A-4B60-92E9-1F39BD8618E0}" type="presParOf" srcId="{477213BE-9E91-4950-8451-7F60796F47F4}" destId="{C7C3E6FD-D83F-4BDA-907E-B5EE041DA931}" srcOrd="1" destOrd="0" presId="urn:microsoft.com/office/officeart/2005/8/layout/vList5"/>
    <dgm:cxn modelId="{6088B172-440B-4271-BC9F-E797A951516E}" type="presParOf" srcId="{AAE7A1E6-6847-453D-B55B-8A82BF138C1D}" destId="{9A3D1A47-7C94-4141-A803-772790F213F5}" srcOrd="5" destOrd="0" presId="urn:microsoft.com/office/officeart/2005/8/layout/vList5"/>
    <dgm:cxn modelId="{0F65D3B1-5659-46B4-AEF2-9EE836760C07}" type="presParOf" srcId="{AAE7A1E6-6847-453D-B55B-8A82BF138C1D}" destId="{8B716EE5-6B00-49A5-9C68-9236A96F757E}" srcOrd="6" destOrd="0" presId="urn:microsoft.com/office/officeart/2005/8/layout/vList5"/>
    <dgm:cxn modelId="{B03F10C2-DC50-4C36-BBCC-9482D0C42380}" type="presParOf" srcId="{8B716EE5-6B00-49A5-9C68-9236A96F757E}" destId="{AA9E8DB8-4378-4DE0-90FB-AC51BC38606A}" srcOrd="0" destOrd="0" presId="urn:microsoft.com/office/officeart/2005/8/layout/vList5"/>
    <dgm:cxn modelId="{0142E1BA-9AC8-4C62-8CBB-B02C54DC286D}" type="presParOf" srcId="{8B716EE5-6B00-49A5-9C68-9236A96F757E}" destId="{407D673B-FF7A-46E6-A3B0-96E86EB9836E}" srcOrd="1" destOrd="0" presId="urn:microsoft.com/office/officeart/2005/8/layout/vList5"/>
    <dgm:cxn modelId="{B6A4142C-2451-4070-8A2A-BE5EC8E7812C}" type="presParOf" srcId="{AAE7A1E6-6847-453D-B55B-8A82BF138C1D}" destId="{8E38E736-CDB7-4B7F-9C7E-43DD34CF230E}" srcOrd="7" destOrd="0" presId="urn:microsoft.com/office/officeart/2005/8/layout/vList5"/>
    <dgm:cxn modelId="{57DA6DE2-E692-4146-9789-DFC9A3369989}" type="presParOf" srcId="{AAE7A1E6-6847-453D-B55B-8A82BF138C1D}" destId="{760B03CC-B8A5-46FC-9158-944B611C3A4F}" srcOrd="8" destOrd="0" presId="urn:microsoft.com/office/officeart/2005/8/layout/vList5"/>
    <dgm:cxn modelId="{FDF17093-AFA6-46A9-9B66-DE0CA1CDB120}" type="presParOf" srcId="{760B03CC-B8A5-46FC-9158-944B611C3A4F}" destId="{B3AA8348-65DB-4A04-98CB-F6C2ED5489AF}" srcOrd="0" destOrd="0" presId="urn:microsoft.com/office/officeart/2005/8/layout/vList5"/>
    <dgm:cxn modelId="{9DAF1AD9-A91C-44E8-8201-78DBEFE8845A}" type="presParOf" srcId="{760B03CC-B8A5-46FC-9158-944B611C3A4F}" destId="{5CA4453B-DF0B-4B02-B0DD-33479BED4582}" srcOrd="1" destOrd="0" presId="urn:microsoft.com/office/officeart/2005/8/layout/vList5"/>
    <dgm:cxn modelId="{F9086DFB-7E20-44BF-83E3-2A891D9D0A33}" type="presParOf" srcId="{AAE7A1E6-6847-453D-B55B-8A82BF138C1D}" destId="{8D57349A-EEB4-4D33-BADD-15D9B8CC0485}" srcOrd="9" destOrd="0" presId="urn:microsoft.com/office/officeart/2005/8/layout/vList5"/>
    <dgm:cxn modelId="{15F3CA63-B4E9-4A33-9093-500F82948DCC}" type="presParOf" srcId="{AAE7A1E6-6847-453D-B55B-8A82BF138C1D}" destId="{124A2F01-0AE7-41E8-88E4-FC11093A7B32}" srcOrd="10" destOrd="0" presId="urn:microsoft.com/office/officeart/2005/8/layout/vList5"/>
    <dgm:cxn modelId="{978787DC-3812-4537-8B32-45C4F4BC0E45}" type="presParOf" srcId="{124A2F01-0AE7-41E8-88E4-FC11093A7B32}" destId="{7C164FA1-A76E-48A6-B0DF-54364083D473}" srcOrd="0" destOrd="0" presId="urn:microsoft.com/office/officeart/2005/8/layout/vList5"/>
    <dgm:cxn modelId="{FCA8822F-636E-43A9-A530-0064398BEE33}" type="presParOf" srcId="{124A2F01-0AE7-41E8-88E4-FC11093A7B32}" destId="{3D03A5E3-491B-4CD2-8F38-9740EAB16D43}" srcOrd="1" destOrd="0" presId="urn:microsoft.com/office/officeart/2005/8/layout/vList5"/>
    <dgm:cxn modelId="{AA33786D-3C2A-4CC0-AA12-AF2A8D1F29CB}" type="presParOf" srcId="{AAE7A1E6-6847-453D-B55B-8A82BF138C1D}" destId="{0C9ECC86-6E58-4BAC-9B73-864C4E5C9E14}" srcOrd="11" destOrd="0" presId="urn:microsoft.com/office/officeart/2005/8/layout/vList5"/>
    <dgm:cxn modelId="{62EDCC6A-49A2-49EB-8183-B07DBC62822E}" type="presParOf" srcId="{AAE7A1E6-6847-453D-B55B-8A82BF138C1D}" destId="{9AB92607-74B5-4779-A873-5C6E77E50B59}" srcOrd="12" destOrd="0" presId="urn:microsoft.com/office/officeart/2005/8/layout/vList5"/>
    <dgm:cxn modelId="{40313F37-4E2C-4B03-ADB4-1DEE18C7659F}" type="presParOf" srcId="{9AB92607-74B5-4779-A873-5C6E77E50B59}" destId="{E000AB13-EE71-4E41-8E0B-07F8CA41C5CC}" srcOrd="0" destOrd="0" presId="urn:microsoft.com/office/officeart/2005/8/layout/vList5"/>
    <dgm:cxn modelId="{07E75F0B-7217-4207-B94D-F7FC2E2462B6}" type="presParOf" srcId="{9AB92607-74B5-4779-A873-5C6E77E50B59}" destId="{70C3F347-2500-4A6C-9A3D-CFFD2AA7D9F4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F6FEADD9-F67D-41F5-BA4C-3C84956E7F46}" type="doc">
      <dgm:prSet loTypeId="urn:microsoft.com/office/officeart/2005/8/layout/vList5" loCatId="list" qsTypeId="urn:microsoft.com/office/officeart/2005/8/quickstyle/3d1" qsCatId="3D" csTypeId="urn:microsoft.com/office/officeart/2005/8/colors/colorful3" csCatId="colorful" phldr="1"/>
      <dgm:spPr/>
      <dgm:t>
        <a:bodyPr/>
        <a:lstStyle/>
        <a:p>
          <a:endParaRPr lang="zh-CN"/>
        </a:p>
      </dgm:t>
    </dgm:pt>
    <dgm:pt modelId="{74EE5CD8-078F-4590-BF9C-A341A294A016}">
      <dgm:prSet phldrT="[Text]" custT="1"/>
      <dgm:spPr/>
      <dgm:t>
        <a:bodyPr/>
        <a:lstStyle/>
        <a:p>
          <a:r>
            <a:rPr lang="zh-CN" sz="4400" dirty="0" smtClean="0"/>
            <a:t>1</a:t>
          </a:r>
          <a:endParaRPr lang="zh-CN" sz="44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BB568D76-3363-43D3-B00C-3359A643216C}" type="parTrans" cxnId="{F40F9561-0D4C-44CF-91EF-A92B1DBDE44B}">
      <dgm:prSet/>
      <dgm:spPr/>
      <dgm:t>
        <a:bodyPr/>
        <a:lstStyle/>
        <a:p>
          <a:endParaRPr lang="zh-CN" sz="3200"/>
        </a:p>
      </dgm:t>
    </dgm:pt>
    <dgm:pt modelId="{CF9FB981-E6ED-4440-AC98-4E4E2ABA2C55}" type="sibTrans" cxnId="{F40F9561-0D4C-44CF-91EF-A92B1DBDE44B}">
      <dgm:prSet/>
      <dgm:spPr/>
      <dgm:t>
        <a:bodyPr/>
        <a:lstStyle/>
        <a:p>
          <a:endParaRPr lang="zh-CN" sz="3200"/>
        </a:p>
      </dgm:t>
    </dgm:pt>
    <dgm:pt modelId="{AA046201-5C4D-445E-BF0B-5C6D2B0A1945}">
      <dgm:prSet phldrT="[Text]" custT="1"/>
      <dgm:spPr/>
      <dgm:t>
        <a:bodyPr/>
        <a:lstStyle/>
        <a:p>
          <a:r>
            <a:rPr lang="zh-CN" sz="4400" dirty="0" smtClean="0"/>
            <a:t>2</a:t>
          </a:r>
          <a:endParaRPr lang="zh-CN" sz="44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FE92FC33-5E0F-4302-9E80-A69E8ACDDE56}" type="parTrans" cxnId="{B8AF1086-D7BE-446F-9133-738B599E9A7D}">
      <dgm:prSet/>
      <dgm:spPr/>
      <dgm:t>
        <a:bodyPr/>
        <a:lstStyle/>
        <a:p>
          <a:endParaRPr lang="zh-CN" sz="3200"/>
        </a:p>
      </dgm:t>
    </dgm:pt>
    <dgm:pt modelId="{40767EFF-7D52-4469-ACEE-7D28E67337E2}" type="sibTrans" cxnId="{B8AF1086-D7BE-446F-9133-738B599E9A7D}">
      <dgm:prSet/>
      <dgm:spPr/>
      <dgm:t>
        <a:bodyPr/>
        <a:lstStyle/>
        <a:p>
          <a:endParaRPr lang="zh-CN" sz="3200"/>
        </a:p>
      </dgm:t>
    </dgm:pt>
    <dgm:pt modelId="{C59269D0-92A5-481C-BA64-727AFB0DD545}">
      <dgm:prSet phldrT="[Text]" custT="1"/>
      <dgm:spPr/>
      <dgm:t>
        <a:bodyPr/>
        <a:lstStyle/>
        <a:p>
          <a:r>
            <a:rPr lang="zh-CN" altLang="en-US" sz="3200" dirty="0" smtClean="0">
              <a:effectLst/>
            </a:rPr>
            <a:t>输入数据</a:t>
          </a:r>
          <a:endParaRPr lang="zh-CN" sz="3200" dirty="0">
            <a:effectLst/>
          </a:endParaRPr>
        </a:p>
      </dgm:t>
    </dgm:pt>
    <dgm:pt modelId="{312CC84D-092F-422A-AA24-A4619DBBB7BE}" type="parTrans" cxnId="{9071FB3B-D26B-4384-BD1A-80C12C62D02C}">
      <dgm:prSet/>
      <dgm:spPr/>
      <dgm:t>
        <a:bodyPr/>
        <a:lstStyle/>
        <a:p>
          <a:endParaRPr lang="zh-CN" sz="3200"/>
        </a:p>
      </dgm:t>
    </dgm:pt>
    <dgm:pt modelId="{266DE8E8-1339-41C4-B9A7-6148496C7FA9}" type="sibTrans" cxnId="{9071FB3B-D26B-4384-BD1A-80C12C62D02C}">
      <dgm:prSet/>
      <dgm:spPr/>
      <dgm:t>
        <a:bodyPr/>
        <a:lstStyle/>
        <a:p>
          <a:endParaRPr lang="zh-CN" sz="3200"/>
        </a:p>
      </dgm:t>
    </dgm:pt>
    <dgm:pt modelId="{D1776C8F-2B10-4075-8DF7-7F65AB725ED5}">
      <dgm:prSet phldrT="[Text]" custT="1"/>
      <dgm:spPr/>
      <dgm:t>
        <a:bodyPr/>
        <a:lstStyle/>
        <a:p>
          <a:r>
            <a:rPr lang="zh-CN" sz="4400" dirty="0" smtClean="0"/>
            <a:t>3</a:t>
          </a:r>
          <a:endParaRPr lang="zh-CN" sz="44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3" action="ppaction://hlinksldjump"/>
          </dgm14:cNvPr>
        </a:ext>
      </dgm:extLst>
    </dgm:pt>
    <dgm:pt modelId="{7291E740-3E17-41B3-99D3-1D67AE37CC3F}" type="parTrans" cxnId="{7077B78D-FCDC-4519-8416-DC357ACD5043}">
      <dgm:prSet/>
      <dgm:spPr/>
      <dgm:t>
        <a:bodyPr/>
        <a:lstStyle/>
        <a:p>
          <a:endParaRPr lang="zh-CN" sz="3200"/>
        </a:p>
      </dgm:t>
    </dgm:pt>
    <dgm:pt modelId="{88B75C29-8054-417D-BCE3-878A55118F6D}" type="sibTrans" cxnId="{7077B78D-FCDC-4519-8416-DC357ACD5043}">
      <dgm:prSet/>
      <dgm:spPr/>
      <dgm:t>
        <a:bodyPr/>
        <a:lstStyle/>
        <a:p>
          <a:endParaRPr lang="zh-CN" sz="3200"/>
        </a:p>
      </dgm:t>
    </dgm:pt>
    <dgm:pt modelId="{6BE4E373-0656-4EDC-821E-BE09C952B1F6}">
      <dgm:prSet phldrT="[Text]" custT="1"/>
      <dgm:spPr/>
      <dgm:t>
        <a:bodyPr/>
        <a:lstStyle/>
        <a:p>
          <a:r>
            <a:rPr lang="zh-CN" altLang="en-US" sz="3200" dirty="0" smtClean="0">
              <a:effectLst/>
            </a:rPr>
            <a:t>单元格的基本操作</a:t>
          </a:r>
          <a:endParaRPr lang="zh-CN" sz="3200" dirty="0">
            <a:effectLst/>
          </a:endParaRPr>
        </a:p>
      </dgm:t>
    </dgm:pt>
    <dgm:pt modelId="{34218063-BF94-4304-99BD-B3F7BA4D3C8F}" type="parTrans" cxnId="{119690D4-400B-468B-8BA0-5C9C9E2AFEAF}">
      <dgm:prSet/>
      <dgm:spPr/>
      <dgm:t>
        <a:bodyPr/>
        <a:lstStyle/>
        <a:p>
          <a:endParaRPr lang="zh-CN" sz="3200"/>
        </a:p>
      </dgm:t>
    </dgm:pt>
    <dgm:pt modelId="{E17B9BF1-2948-497F-8EC7-3BF734D839DB}" type="sibTrans" cxnId="{119690D4-400B-468B-8BA0-5C9C9E2AFEAF}">
      <dgm:prSet/>
      <dgm:spPr/>
      <dgm:t>
        <a:bodyPr/>
        <a:lstStyle/>
        <a:p>
          <a:endParaRPr lang="zh-CN" sz="3200"/>
        </a:p>
      </dgm:t>
    </dgm:pt>
    <dgm:pt modelId="{1E4D3931-0DBD-4211-A24A-6AF364284B1E}">
      <dgm:prSet phldrT="[Text]" custT="1"/>
      <dgm:spPr/>
      <dgm:t>
        <a:bodyPr/>
        <a:lstStyle/>
        <a:p>
          <a:pPr marL="280988" indent="-280988"/>
          <a:r>
            <a:rPr lang="zh-CN" altLang="en-US" sz="3200" dirty="0" smtClean="0">
              <a:effectLst/>
            </a:rPr>
            <a:t>选定单元格</a:t>
          </a:r>
          <a:endParaRPr lang="zh-CN" sz="3200" dirty="0">
            <a:effectLst/>
          </a:endParaRPr>
        </a:p>
      </dgm:t>
    </dgm:pt>
    <dgm:pt modelId="{CADAA3D9-7C63-4729-85B0-64C8AF644EEF}" type="sibTrans" cxnId="{63E4D827-0083-4625-9FD6-043D8D32091E}">
      <dgm:prSet/>
      <dgm:spPr/>
      <dgm:t>
        <a:bodyPr/>
        <a:lstStyle/>
        <a:p>
          <a:endParaRPr lang="zh-CN" sz="3200"/>
        </a:p>
      </dgm:t>
    </dgm:pt>
    <dgm:pt modelId="{FC93695B-FD0E-4353-B1FD-4328F4386DEC}" type="parTrans" cxnId="{63E4D827-0083-4625-9FD6-043D8D32091E}">
      <dgm:prSet/>
      <dgm:spPr/>
      <dgm:t>
        <a:bodyPr/>
        <a:lstStyle/>
        <a:p>
          <a:endParaRPr lang="zh-CN" sz="3200"/>
        </a:p>
      </dgm:t>
    </dgm:pt>
    <dgm:pt modelId="{04EDA9AC-00A5-408B-9BBF-5A8145EF2935}">
      <dgm:prSet custT="1"/>
      <dgm:spPr/>
      <dgm:t>
        <a:bodyPr/>
        <a:lstStyle/>
        <a:p>
          <a:r>
            <a:rPr lang="en-US" altLang="zh-CN" sz="4400" dirty="0" smtClean="0"/>
            <a:t>4</a:t>
          </a:r>
          <a:endParaRPr lang="zh-CN" altLang="en-US" sz="44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4" action="ppaction://hlinksldjump"/>
          </dgm14:cNvPr>
        </a:ext>
      </dgm:extLst>
    </dgm:pt>
    <dgm:pt modelId="{610892F7-608B-4DE9-9470-1E2A1D3C8D24}" type="parTrans" cxnId="{369E100D-3A1C-48CA-9EC7-2BDA55C007AF}">
      <dgm:prSet/>
      <dgm:spPr/>
      <dgm:t>
        <a:bodyPr/>
        <a:lstStyle/>
        <a:p>
          <a:endParaRPr lang="zh-CN" altLang="en-US"/>
        </a:p>
      </dgm:t>
    </dgm:pt>
    <dgm:pt modelId="{791F1C0E-B7A5-461B-BF41-01A992844AAD}" type="sibTrans" cxnId="{369E100D-3A1C-48CA-9EC7-2BDA55C007AF}">
      <dgm:prSet/>
      <dgm:spPr/>
      <dgm:t>
        <a:bodyPr/>
        <a:lstStyle/>
        <a:p>
          <a:endParaRPr lang="zh-CN" altLang="en-US"/>
        </a:p>
      </dgm:t>
    </dgm:pt>
    <dgm:pt modelId="{C02E247A-8D9D-4D2A-AAC3-942670B2B543}">
      <dgm:prSet custT="1"/>
      <dgm:spPr/>
      <dgm:t>
        <a:bodyPr/>
        <a:lstStyle/>
        <a:p>
          <a:r>
            <a:rPr lang="zh-CN" altLang="en-US" sz="3200" dirty="0" smtClean="0">
              <a:effectLst/>
            </a:rPr>
            <a:t>工作表的基本操作</a:t>
          </a:r>
          <a:endParaRPr lang="zh-CN" altLang="en-US" sz="3200" dirty="0">
            <a:effectLst/>
          </a:endParaRPr>
        </a:p>
      </dgm:t>
    </dgm:pt>
    <dgm:pt modelId="{30CC4D5E-0629-43DA-BD4B-87D881674A04}" type="parTrans" cxnId="{788427ED-36BC-46EF-992F-BCC336087D17}">
      <dgm:prSet/>
      <dgm:spPr/>
      <dgm:t>
        <a:bodyPr/>
        <a:lstStyle/>
        <a:p>
          <a:endParaRPr lang="zh-CN" altLang="en-US"/>
        </a:p>
      </dgm:t>
    </dgm:pt>
    <dgm:pt modelId="{67E61BB9-58D2-4262-8FD7-C64B67165B2D}" type="sibTrans" cxnId="{788427ED-36BC-46EF-992F-BCC336087D17}">
      <dgm:prSet/>
      <dgm:spPr/>
      <dgm:t>
        <a:bodyPr/>
        <a:lstStyle/>
        <a:p>
          <a:endParaRPr lang="zh-CN" altLang="en-US"/>
        </a:p>
      </dgm:t>
    </dgm:pt>
    <dgm:pt modelId="{8C04FA18-6D38-4F65-9B47-9E7AC029318B}">
      <dgm:prSet custT="1"/>
      <dgm:spPr/>
      <dgm:t>
        <a:bodyPr/>
        <a:lstStyle/>
        <a:p>
          <a:r>
            <a:rPr lang="en-US" altLang="zh-CN" sz="4400" dirty="0" smtClean="0"/>
            <a:t>5</a:t>
          </a:r>
          <a:endParaRPr lang="zh-CN" altLang="en-US" sz="44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5" action="ppaction://hlinksldjump"/>
          </dgm14:cNvPr>
        </a:ext>
      </dgm:extLst>
    </dgm:pt>
    <dgm:pt modelId="{0B3D3CBB-FCD8-4D1A-B1F0-6BB31F6265AB}" type="parTrans" cxnId="{450E5615-E0C0-4501-8EA0-095211C58AFA}">
      <dgm:prSet/>
      <dgm:spPr/>
      <dgm:t>
        <a:bodyPr/>
        <a:lstStyle/>
        <a:p>
          <a:endParaRPr lang="zh-CN" altLang="en-US"/>
        </a:p>
      </dgm:t>
    </dgm:pt>
    <dgm:pt modelId="{23A24334-9EA7-46BF-90ED-D12ACCC41CF3}" type="sibTrans" cxnId="{450E5615-E0C0-4501-8EA0-095211C58AFA}">
      <dgm:prSet/>
      <dgm:spPr/>
      <dgm:t>
        <a:bodyPr/>
        <a:lstStyle/>
        <a:p>
          <a:endParaRPr lang="zh-CN" altLang="en-US"/>
        </a:p>
      </dgm:t>
    </dgm:pt>
    <dgm:pt modelId="{4A137A9C-01E1-4B5E-AEEE-0A404A998C4E}">
      <dgm:prSet custT="1"/>
      <dgm:spPr/>
      <dgm:t>
        <a:bodyPr/>
        <a:lstStyle/>
        <a:p>
          <a:r>
            <a:rPr lang="zh-CN" altLang="en-US" sz="3200" dirty="0" smtClean="0">
              <a:effectLst/>
            </a:rPr>
            <a:t>上机操作</a:t>
          </a:r>
          <a:endParaRPr lang="zh-CN" altLang="en-US" sz="3200" dirty="0">
            <a:effectLst/>
          </a:endParaRPr>
        </a:p>
      </dgm:t>
    </dgm:pt>
    <dgm:pt modelId="{9229328B-81A8-49D9-9273-22BC86EC9AA0}" type="parTrans" cxnId="{9AF779D0-C606-4663-BE90-6466A96DA182}">
      <dgm:prSet/>
      <dgm:spPr/>
      <dgm:t>
        <a:bodyPr/>
        <a:lstStyle/>
        <a:p>
          <a:endParaRPr lang="zh-CN" altLang="en-US"/>
        </a:p>
      </dgm:t>
    </dgm:pt>
    <dgm:pt modelId="{9A6B1F5C-8C6F-4AE8-A80B-98DD8F54D55B}" type="sibTrans" cxnId="{9AF779D0-C606-4663-BE90-6466A96DA182}">
      <dgm:prSet/>
      <dgm:spPr/>
      <dgm:t>
        <a:bodyPr/>
        <a:lstStyle/>
        <a:p>
          <a:endParaRPr lang="zh-CN" altLang="en-US"/>
        </a:p>
      </dgm:t>
    </dgm:pt>
    <dgm:pt modelId="{AAE7A1E6-6847-453D-B55B-8A82BF138C1D}" type="pres">
      <dgm:prSet presAssocID="{F6FEADD9-F67D-41F5-BA4C-3C84956E7F4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/>
        </a:p>
      </dgm:t>
    </dgm:pt>
    <dgm:pt modelId="{C4407577-18A2-46E0-8805-2838042EB67A}" type="pres">
      <dgm:prSet presAssocID="{74EE5CD8-078F-4590-BF9C-A341A294A016}" presName="linNode" presStyleCnt="0"/>
      <dgm:spPr/>
      <dgm:t>
        <a:bodyPr/>
        <a:lstStyle/>
        <a:p>
          <a:endParaRPr lang="zh-CN"/>
        </a:p>
      </dgm:t>
    </dgm:pt>
    <dgm:pt modelId="{7E429971-BC57-430F-BB25-C0574E5E39E3}" type="pres">
      <dgm:prSet presAssocID="{74EE5CD8-078F-4590-BF9C-A341A294A016}" presName="parentText" presStyleLbl="node1" presStyleIdx="0" presStyleCnt="5" custLinFactNeighborY="-15667">
        <dgm:presLayoutVars>
          <dgm:chMax val="1"/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zh-CN"/>
        </a:p>
      </dgm:t>
    </dgm:pt>
    <dgm:pt modelId="{D54B1729-BC98-42C1-9C6C-D65DCBA4358F}" type="pres">
      <dgm:prSet presAssocID="{74EE5CD8-078F-4590-BF9C-A341A294A016}" presName="descendantText" presStyleLbl="alignAccFollowNode1" presStyleIdx="0" presStyleCnt="5" custScaleX="259632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zh-CN"/>
        </a:p>
      </dgm:t>
    </dgm:pt>
    <dgm:pt modelId="{AB8574CC-D4F2-4555-AEE3-F4EE58B11D03}" type="pres">
      <dgm:prSet presAssocID="{CF9FB981-E6ED-4440-AC98-4E4E2ABA2C55}" presName="sp" presStyleCnt="0"/>
      <dgm:spPr/>
      <dgm:t>
        <a:bodyPr/>
        <a:lstStyle/>
        <a:p>
          <a:endParaRPr lang="zh-CN"/>
        </a:p>
      </dgm:t>
    </dgm:pt>
    <dgm:pt modelId="{85B8F607-FDD8-476A-ADBE-E1250824F294}" type="pres">
      <dgm:prSet presAssocID="{AA046201-5C4D-445E-BF0B-5C6D2B0A1945}" presName="linNode" presStyleCnt="0"/>
      <dgm:spPr/>
      <dgm:t>
        <a:bodyPr/>
        <a:lstStyle/>
        <a:p>
          <a:endParaRPr lang="zh-CN"/>
        </a:p>
      </dgm:t>
    </dgm:pt>
    <dgm:pt modelId="{C04276DC-EE64-470A-B8BC-09067B8045FA}" type="pres">
      <dgm:prSet presAssocID="{AA046201-5C4D-445E-BF0B-5C6D2B0A1945}" presName="parentText" presStyleLbl="node1" presStyleIdx="1" presStyleCnt="5">
        <dgm:presLayoutVars>
          <dgm:chMax val="1"/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zh-CN"/>
        </a:p>
      </dgm:t>
    </dgm:pt>
    <dgm:pt modelId="{B37A5355-225B-4C6F-AED7-6C620F99EECC}" type="pres">
      <dgm:prSet presAssocID="{AA046201-5C4D-445E-BF0B-5C6D2B0A1945}" presName="descendantText" presStyleLbl="alignAccFollowNode1" presStyleIdx="1" presStyleCnt="5" custScaleX="259632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zh-CN"/>
        </a:p>
      </dgm:t>
    </dgm:pt>
    <dgm:pt modelId="{5ACAA866-A8A8-4183-97B5-CEEAB1525C60}" type="pres">
      <dgm:prSet presAssocID="{40767EFF-7D52-4469-ACEE-7D28E67337E2}" presName="sp" presStyleCnt="0"/>
      <dgm:spPr/>
      <dgm:t>
        <a:bodyPr/>
        <a:lstStyle/>
        <a:p>
          <a:endParaRPr lang="zh-CN"/>
        </a:p>
      </dgm:t>
    </dgm:pt>
    <dgm:pt modelId="{477213BE-9E91-4950-8451-7F60796F47F4}" type="pres">
      <dgm:prSet presAssocID="{D1776C8F-2B10-4075-8DF7-7F65AB725ED5}" presName="linNode" presStyleCnt="0"/>
      <dgm:spPr/>
      <dgm:t>
        <a:bodyPr/>
        <a:lstStyle/>
        <a:p>
          <a:endParaRPr lang="zh-CN"/>
        </a:p>
      </dgm:t>
    </dgm:pt>
    <dgm:pt modelId="{F5034101-5B7D-4FE7-B47A-5A48CF39606B}" type="pres">
      <dgm:prSet presAssocID="{D1776C8F-2B10-4075-8DF7-7F65AB725ED5}" presName="parentText" presStyleLbl="node1" presStyleIdx="2" presStyleCnt="5">
        <dgm:presLayoutVars>
          <dgm:chMax val="1"/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zh-CN"/>
        </a:p>
      </dgm:t>
    </dgm:pt>
    <dgm:pt modelId="{C7C3E6FD-D83F-4BDA-907E-B5EE041DA931}" type="pres">
      <dgm:prSet presAssocID="{D1776C8F-2B10-4075-8DF7-7F65AB725ED5}" presName="descendantText" presStyleLbl="alignAccFollowNode1" presStyleIdx="2" presStyleCnt="5" custScaleX="259632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zh-CN"/>
        </a:p>
      </dgm:t>
    </dgm:pt>
    <dgm:pt modelId="{9A3D1A47-7C94-4141-A803-772790F213F5}" type="pres">
      <dgm:prSet presAssocID="{88B75C29-8054-417D-BCE3-878A55118F6D}" presName="sp" presStyleCnt="0"/>
      <dgm:spPr/>
      <dgm:t>
        <a:bodyPr/>
        <a:lstStyle/>
        <a:p>
          <a:endParaRPr lang="zh-CN" altLang="en-US"/>
        </a:p>
      </dgm:t>
    </dgm:pt>
    <dgm:pt modelId="{8B716EE5-6B00-49A5-9C68-9236A96F757E}" type="pres">
      <dgm:prSet presAssocID="{04EDA9AC-00A5-408B-9BBF-5A8145EF2935}" presName="linNode" presStyleCnt="0"/>
      <dgm:spPr/>
      <dgm:t>
        <a:bodyPr/>
        <a:lstStyle/>
        <a:p>
          <a:endParaRPr lang="zh-CN" altLang="en-US"/>
        </a:p>
      </dgm:t>
    </dgm:pt>
    <dgm:pt modelId="{AA9E8DB8-4378-4DE0-90FB-AC51BC38606A}" type="pres">
      <dgm:prSet presAssocID="{04EDA9AC-00A5-408B-9BBF-5A8145EF2935}" presName="parentText" presStyleLbl="node1" presStyleIdx="3" presStyleCnt="5" custScaleX="49541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07D673B-FF7A-46E6-A3B0-96E86EB9836E}" type="pres">
      <dgm:prSet presAssocID="{04EDA9AC-00A5-408B-9BBF-5A8145EF2935}" presName="descendantText" presStyleLbl="alignAccFollowNode1" presStyleIdx="3" presStyleCnt="5" custScaleX="127327" custLinFactNeighborX="6234" custLinFactNeighborY="-168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19EF931-994E-4725-A987-14A737D4E757}" type="pres">
      <dgm:prSet presAssocID="{791F1C0E-B7A5-461B-BF41-01A992844AAD}" presName="sp" presStyleCnt="0"/>
      <dgm:spPr/>
    </dgm:pt>
    <dgm:pt modelId="{FD387958-5871-4A56-B08F-9A75825BE1E5}" type="pres">
      <dgm:prSet presAssocID="{8C04FA18-6D38-4F65-9B47-9E7AC029318B}" presName="linNode" presStyleCnt="0"/>
      <dgm:spPr/>
    </dgm:pt>
    <dgm:pt modelId="{B069D65D-D31F-4AC7-AA8F-AB6E5C4FBE83}" type="pres">
      <dgm:prSet presAssocID="{8C04FA18-6D38-4F65-9B47-9E7AC029318B}" presName="parentText" presStyleLbl="node1" presStyleIdx="4" presStyleCnt="5" custScaleX="49541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B0C78AD-CCAC-4261-8C69-FFB26F9C527B}" type="pres">
      <dgm:prSet presAssocID="{8C04FA18-6D38-4F65-9B47-9E7AC029318B}" presName="descendantText" presStyleLbl="alignAccFollowNode1" presStyleIdx="4" presStyleCnt="5" custScaleX="127327" custLinFactNeighborX="6234" custLinFactNeighborY="-168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7077B78D-FCDC-4519-8416-DC357ACD5043}" srcId="{F6FEADD9-F67D-41F5-BA4C-3C84956E7F46}" destId="{D1776C8F-2B10-4075-8DF7-7F65AB725ED5}" srcOrd="2" destOrd="0" parTransId="{7291E740-3E17-41B3-99D3-1D67AE37CC3F}" sibTransId="{88B75C29-8054-417D-BCE3-878A55118F6D}"/>
    <dgm:cxn modelId="{119690D4-400B-468B-8BA0-5C9C9E2AFEAF}" srcId="{D1776C8F-2B10-4075-8DF7-7F65AB725ED5}" destId="{6BE4E373-0656-4EDC-821E-BE09C952B1F6}" srcOrd="0" destOrd="0" parTransId="{34218063-BF94-4304-99BD-B3F7BA4D3C8F}" sibTransId="{E17B9BF1-2948-497F-8EC7-3BF734D839DB}"/>
    <dgm:cxn modelId="{710380A3-9BA4-4543-9EEF-3DBAF2ADE772}" type="presOf" srcId="{6BE4E373-0656-4EDC-821E-BE09C952B1F6}" destId="{C7C3E6FD-D83F-4BDA-907E-B5EE041DA931}" srcOrd="0" destOrd="0" presId="urn:microsoft.com/office/officeart/2005/8/layout/vList5"/>
    <dgm:cxn modelId="{1DD658A2-1942-4F48-B27A-8D46FA89A574}" type="presOf" srcId="{8C04FA18-6D38-4F65-9B47-9E7AC029318B}" destId="{B069D65D-D31F-4AC7-AA8F-AB6E5C4FBE83}" srcOrd="0" destOrd="0" presId="urn:microsoft.com/office/officeart/2005/8/layout/vList5"/>
    <dgm:cxn modelId="{0BD87A24-CDE1-414F-8275-372FA6A25DC2}" type="presOf" srcId="{C02E247A-8D9D-4D2A-AAC3-942670B2B543}" destId="{407D673B-FF7A-46E6-A3B0-96E86EB9836E}" srcOrd="0" destOrd="0" presId="urn:microsoft.com/office/officeart/2005/8/layout/vList5"/>
    <dgm:cxn modelId="{369E100D-3A1C-48CA-9EC7-2BDA55C007AF}" srcId="{F6FEADD9-F67D-41F5-BA4C-3C84956E7F46}" destId="{04EDA9AC-00A5-408B-9BBF-5A8145EF2935}" srcOrd="3" destOrd="0" parTransId="{610892F7-608B-4DE9-9470-1E2A1D3C8D24}" sibTransId="{791F1C0E-B7A5-461B-BF41-01A992844AAD}"/>
    <dgm:cxn modelId="{00B2047E-DC6A-4FF1-8F42-171563693643}" type="presOf" srcId="{AA046201-5C4D-445E-BF0B-5C6D2B0A1945}" destId="{C04276DC-EE64-470A-B8BC-09067B8045FA}" srcOrd="0" destOrd="0" presId="urn:microsoft.com/office/officeart/2005/8/layout/vList5"/>
    <dgm:cxn modelId="{F40F9561-0D4C-44CF-91EF-A92B1DBDE44B}" srcId="{F6FEADD9-F67D-41F5-BA4C-3C84956E7F46}" destId="{74EE5CD8-078F-4590-BF9C-A341A294A016}" srcOrd="0" destOrd="0" parTransId="{BB568D76-3363-43D3-B00C-3359A643216C}" sibTransId="{CF9FB981-E6ED-4440-AC98-4E4E2ABA2C55}"/>
    <dgm:cxn modelId="{AA450F8D-316E-4536-BB5C-3C7DB87AEC52}" type="presOf" srcId="{4A137A9C-01E1-4B5E-AEEE-0A404A998C4E}" destId="{2B0C78AD-CCAC-4261-8C69-FFB26F9C527B}" srcOrd="0" destOrd="0" presId="urn:microsoft.com/office/officeart/2005/8/layout/vList5"/>
    <dgm:cxn modelId="{9071FB3B-D26B-4384-BD1A-80C12C62D02C}" srcId="{AA046201-5C4D-445E-BF0B-5C6D2B0A1945}" destId="{C59269D0-92A5-481C-BA64-727AFB0DD545}" srcOrd="0" destOrd="0" parTransId="{312CC84D-092F-422A-AA24-A4619DBBB7BE}" sibTransId="{266DE8E8-1339-41C4-B9A7-6148496C7FA9}"/>
    <dgm:cxn modelId="{B8AF1086-D7BE-446F-9133-738B599E9A7D}" srcId="{F6FEADD9-F67D-41F5-BA4C-3C84956E7F46}" destId="{AA046201-5C4D-445E-BF0B-5C6D2B0A1945}" srcOrd="1" destOrd="0" parTransId="{FE92FC33-5E0F-4302-9E80-A69E8ACDDE56}" sibTransId="{40767EFF-7D52-4469-ACEE-7D28E67337E2}"/>
    <dgm:cxn modelId="{87B9543A-AE03-4D8A-8C84-C48A5A69309D}" type="presOf" srcId="{04EDA9AC-00A5-408B-9BBF-5A8145EF2935}" destId="{AA9E8DB8-4378-4DE0-90FB-AC51BC38606A}" srcOrd="0" destOrd="0" presId="urn:microsoft.com/office/officeart/2005/8/layout/vList5"/>
    <dgm:cxn modelId="{9AF779D0-C606-4663-BE90-6466A96DA182}" srcId="{8C04FA18-6D38-4F65-9B47-9E7AC029318B}" destId="{4A137A9C-01E1-4B5E-AEEE-0A404A998C4E}" srcOrd="0" destOrd="0" parTransId="{9229328B-81A8-49D9-9273-22BC86EC9AA0}" sibTransId="{9A6B1F5C-8C6F-4AE8-A80B-98DD8F54D55B}"/>
    <dgm:cxn modelId="{CDA65460-DC5D-44A0-AE4A-311F28E47255}" type="presOf" srcId="{D1776C8F-2B10-4075-8DF7-7F65AB725ED5}" destId="{F5034101-5B7D-4FE7-B47A-5A48CF39606B}" srcOrd="0" destOrd="0" presId="urn:microsoft.com/office/officeart/2005/8/layout/vList5"/>
    <dgm:cxn modelId="{788427ED-36BC-46EF-992F-BCC336087D17}" srcId="{04EDA9AC-00A5-408B-9BBF-5A8145EF2935}" destId="{C02E247A-8D9D-4D2A-AAC3-942670B2B543}" srcOrd="0" destOrd="0" parTransId="{30CC4D5E-0629-43DA-BD4B-87D881674A04}" sibTransId="{67E61BB9-58D2-4262-8FD7-C64B67165B2D}"/>
    <dgm:cxn modelId="{63E4D827-0083-4625-9FD6-043D8D32091E}" srcId="{74EE5CD8-078F-4590-BF9C-A341A294A016}" destId="{1E4D3931-0DBD-4211-A24A-6AF364284B1E}" srcOrd="0" destOrd="0" parTransId="{FC93695B-FD0E-4353-B1FD-4328F4386DEC}" sibTransId="{CADAA3D9-7C63-4729-85B0-64C8AF644EEF}"/>
    <dgm:cxn modelId="{60000097-22B8-4697-8B0B-D91A3FF4127E}" type="presOf" srcId="{C59269D0-92A5-481C-BA64-727AFB0DD545}" destId="{B37A5355-225B-4C6F-AED7-6C620F99EECC}" srcOrd="0" destOrd="0" presId="urn:microsoft.com/office/officeart/2005/8/layout/vList5"/>
    <dgm:cxn modelId="{25202CF5-A599-4D28-A5E5-599013D2E7A3}" type="presOf" srcId="{74EE5CD8-078F-4590-BF9C-A341A294A016}" destId="{7E429971-BC57-430F-BB25-C0574E5E39E3}" srcOrd="0" destOrd="0" presId="urn:microsoft.com/office/officeart/2005/8/layout/vList5"/>
    <dgm:cxn modelId="{8C03C927-D594-4016-8245-248D35A9A330}" type="presOf" srcId="{F6FEADD9-F67D-41F5-BA4C-3C84956E7F46}" destId="{AAE7A1E6-6847-453D-B55B-8A82BF138C1D}" srcOrd="0" destOrd="0" presId="urn:microsoft.com/office/officeart/2005/8/layout/vList5"/>
    <dgm:cxn modelId="{450E5615-E0C0-4501-8EA0-095211C58AFA}" srcId="{F6FEADD9-F67D-41F5-BA4C-3C84956E7F46}" destId="{8C04FA18-6D38-4F65-9B47-9E7AC029318B}" srcOrd="4" destOrd="0" parTransId="{0B3D3CBB-FCD8-4D1A-B1F0-6BB31F6265AB}" sibTransId="{23A24334-9EA7-46BF-90ED-D12ACCC41CF3}"/>
    <dgm:cxn modelId="{02479242-746C-4DE4-BD72-03F0FF740794}" type="presOf" srcId="{1E4D3931-0DBD-4211-A24A-6AF364284B1E}" destId="{D54B1729-BC98-42C1-9C6C-D65DCBA4358F}" srcOrd="0" destOrd="0" presId="urn:microsoft.com/office/officeart/2005/8/layout/vList5"/>
    <dgm:cxn modelId="{A041102A-FE22-4E05-BC00-DEAB311BEAA6}" type="presParOf" srcId="{AAE7A1E6-6847-453D-B55B-8A82BF138C1D}" destId="{C4407577-18A2-46E0-8805-2838042EB67A}" srcOrd="0" destOrd="0" presId="urn:microsoft.com/office/officeart/2005/8/layout/vList5"/>
    <dgm:cxn modelId="{0F36C0C7-302F-48BE-A66A-0CAF0BD1D48D}" type="presParOf" srcId="{C4407577-18A2-46E0-8805-2838042EB67A}" destId="{7E429971-BC57-430F-BB25-C0574E5E39E3}" srcOrd="0" destOrd="0" presId="urn:microsoft.com/office/officeart/2005/8/layout/vList5"/>
    <dgm:cxn modelId="{5F64366A-269C-4D06-9F11-8F137C28355B}" type="presParOf" srcId="{C4407577-18A2-46E0-8805-2838042EB67A}" destId="{D54B1729-BC98-42C1-9C6C-D65DCBA4358F}" srcOrd="1" destOrd="0" presId="urn:microsoft.com/office/officeart/2005/8/layout/vList5"/>
    <dgm:cxn modelId="{7D296371-D4B3-4E7C-AF78-93A13CE9BA58}" type="presParOf" srcId="{AAE7A1E6-6847-453D-B55B-8A82BF138C1D}" destId="{AB8574CC-D4F2-4555-AEE3-F4EE58B11D03}" srcOrd="1" destOrd="0" presId="urn:microsoft.com/office/officeart/2005/8/layout/vList5"/>
    <dgm:cxn modelId="{85958362-A718-4C11-B92A-48492909F056}" type="presParOf" srcId="{AAE7A1E6-6847-453D-B55B-8A82BF138C1D}" destId="{85B8F607-FDD8-476A-ADBE-E1250824F294}" srcOrd="2" destOrd="0" presId="urn:microsoft.com/office/officeart/2005/8/layout/vList5"/>
    <dgm:cxn modelId="{C5793271-A9D3-4C24-8653-F1A085857198}" type="presParOf" srcId="{85B8F607-FDD8-476A-ADBE-E1250824F294}" destId="{C04276DC-EE64-470A-B8BC-09067B8045FA}" srcOrd="0" destOrd="0" presId="urn:microsoft.com/office/officeart/2005/8/layout/vList5"/>
    <dgm:cxn modelId="{A988265D-FCE6-4A9F-953B-907AEBDE9845}" type="presParOf" srcId="{85B8F607-FDD8-476A-ADBE-E1250824F294}" destId="{B37A5355-225B-4C6F-AED7-6C620F99EECC}" srcOrd="1" destOrd="0" presId="urn:microsoft.com/office/officeart/2005/8/layout/vList5"/>
    <dgm:cxn modelId="{DB14F5B8-8554-43C1-91D2-0F586CCC1A9C}" type="presParOf" srcId="{AAE7A1E6-6847-453D-B55B-8A82BF138C1D}" destId="{5ACAA866-A8A8-4183-97B5-CEEAB1525C60}" srcOrd="3" destOrd="0" presId="urn:microsoft.com/office/officeart/2005/8/layout/vList5"/>
    <dgm:cxn modelId="{5BD90914-16A5-47D7-AC83-284B08EDB2C1}" type="presParOf" srcId="{AAE7A1E6-6847-453D-B55B-8A82BF138C1D}" destId="{477213BE-9E91-4950-8451-7F60796F47F4}" srcOrd="4" destOrd="0" presId="urn:microsoft.com/office/officeart/2005/8/layout/vList5"/>
    <dgm:cxn modelId="{5862B653-69F1-4416-A16E-861FBB2B9E66}" type="presParOf" srcId="{477213BE-9E91-4950-8451-7F60796F47F4}" destId="{F5034101-5B7D-4FE7-B47A-5A48CF39606B}" srcOrd="0" destOrd="0" presId="urn:microsoft.com/office/officeart/2005/8/layout/vList5"/>
    <dgm:cxn modelId="{E162C4D3-6927-4C8C-AC04-7F1BD1B2FAA4}" type="presParOf" srcId="{477213BE-9E91-4950-8451-7F60796F47F4}" destId="{C7C3E6FD-D83F-4BDA-907E-B5EE041DA931}" srcOrd="1" destOrd="0" presId="urn:microsoft.com/office/officeart/2005/8/layout/vList5"/>
    <dgm:cxn modelId="{48BD1AFE-3C19-4B0D-894F-5AC16AAB9195}" type="presParOf" srcId="{AAE7A1E6-6847-453D-B55B-8A82BF138C1D}" destId="{9A3D1A47-7C94-4141-A803-772790F213F5}" srcOrd="5" destOrd="0" presId="urn:microsoft.com/office/officeart/2005/8/layout/vList5"/>
    <dgm:cxn modelId="{43D6A4C0-A479-4487-8287-0BF5AE154FEB}" type="presParOf" srcId="{AAE7A1E6-6847-453D-B55B-8A82BF138C1D}" destId="{8B716EE5-6B00-49A5-9C68-9236A96F757E}" srcOrd="6" destOrd="0" presId="urn:microsoft.com/office/officeart/2005/8/layout/vList5"/>
    <dgm:cxn modelId="{06EEBDDC-A3EC-4D0D-92AF-C6A6EAD72E4E}" type="presParOf" srcId="{8B716EE5-6B00-49A5-9C68-9236A96F757E}" destId="{AA9E8DB8-4378-4DE0-90FB-AC51BC38606A}" srcOrd="0" destOrd="0" presId="urn:microsoft.com/office/officeart/2005/8/layout/vList5"/>
    <dgm:cxn modelId="{2A533F9B-19E8-4166-B192-521750B0AA16}" type="presParOf" srcId="{8B716EE5-6B00-49A5-9C68-9236A96F757E}" destId="{407D673B-FF7A-46E6-A3B0-96E86EB9836E}" srcOrd="1" destOrd="0" presId="urn:microsoft.com/office/officeart/2005/8/layout/vList5"/>
    <dgm:cxn modelId="{7EB023A9-825B-405A-87E3-D2B0A38F4A59}" type="presParOf" srcId="{AAE7A1E6-6847-453D-B55B-8A82BF138C1D}" destId="{719EF931-994E-4725-A987-14A737D4E757}" srcOrd="7" destOrd="0" presId="urn:microsoft.com/office/officeart/2005/8/layout/vList5"/>
    <dgm:cxn modelId="{E42D613D-60B2-407F-A6BB-659589AEA3FD}" type="presParOf" srcId="{AAE7A1E6-6847-453D-B55B-8A82BF138C1D}" destId="{FD387958-5871-4A56-B08F-9A75825BE1E5}" srcOrd="8" destOrd="0" presId="urn:microsoft.com/office/officeart/2005/8/layout/vList5"/>
    <dgm:cxn modelId="{DD8EF99E-6B91-4C0A-ACEE-37F6BE4CBF85}" type="presParOf" srcId="{FD387958-5871-4A56-B08F-9A75825BE1E5}" destId="{B069D65D-D31F-4AC7-AA8F-AB6E5C4FBE83}" srcOrd="0" destOrd="0" presId="urn:microsoft.com/office/officeart/2005/8/layout/vList5"/>
    <dgm:cxn modelId="{9EBA3519-2D56-422B-8E4F-0B45B7177090}" type="presParOf" srcId="{FD387958-5871-4A56-B08F-9A75825BE1E5}" destId="{2B0C78AD-CCAC-4261-8C69-FFB26F9C527B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 custT="1"/>
      <dgm:spPr/>
      <dgm:t>
        <a:bodyPr/>
        <a:lstStyle/>
        <a:p>
          <a:r>
            <a:rPr lang="zh-CN" altLang="en-US" sz="2800" dirty="0" smtClean="0"/>
            <a:t>（</a:t>
          </a:r>
          <a:r>
            <a:rPr lang="en-US" altLang="zh-CN" sz="2800" dirty="0" smtClean="0"/>
            <a:t>1</a:t>
          </a:r>
          <a:r>
            <a:rPr lang="zh-CN" altLang="en-US" sz="2800" dirty="0" smtClean="0"/>
            <a:t>）选定一个单元格</a:t>
          </a:r>
          <a:endParaRPr lang="zh-CN" altLang="en-US" sz="2800" dirty="0"/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879C5213-ACE2-42A4-9DB6-48368CEA7852}">
      <dgm:prSet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zh-CN" altLang="en-US" sz="2800" dirty="0" smtClean="0"/>
            <a:t>（</a:t>
          </a:r>
          <a:r>
            <a:rPr lang="en-US" altLang="zh-CN" sz="2800" dirty="0" smtClean="0"/>
            <a:t>2</a:t>
          </a:r>
          <a:r>
            <a:rPr lang="zh-CN" altLang="en-US" sz="2800" dirty="0" smtClean="0"/>
            <a:t>）选定连续多个</a:t>
          </a:r>
          <a:endParaRPr lang="zh-CN" altLang="en-US" sz="2800" dirty="0"/>
        </a:p>
      </dgm:t>
    </dgm:pt>
    <dgm:pt modelId="{E8985668-CBBA-489A-9E05-D70854DF9084}" type="parTrans" cxnId="{A9D61E05-69BA-44EF-A241-2DBEEBE8C8D4}">
      <dgm:prSet/>
      <dgm:spPr/>
      <dgm:t>
        <a:bodyPr/>
        <a:lstStyle/>
        <a:p>
          <a:endParaRPr lang="zh-CN" altLang="en-US"/>
        </a:p>
      </dgm:t>
    </dgm:pt>
    <dgm:pt modelId="{AB575BBE-8F7A-4787-A22A-8433D31ED3B7}" type="sibTrans" cxnId="{A9D61E05-69BA-44EF-A241-2DBEEBE8C8D4}">
      <dgm:prSet/>
      <dgm:spPr/>
      <dgm:t>
        <a:bodyPr/>
        <a:lstStyle/>
        <a:p>
          <a:endParaRPr lang="zh-CN" altLang="en-US"/>
        </a:p>
      </dgm:t>
    </dgm:pt>
    <dgm:pt modelId="{10314894-91C5-4DE3-9FFE-8220E6766389}">
      <dgm:prSet custT="1"/>
      <dgm:spPr/>
      <dgm:t>
        <a:bodyPr/>
        <a:lstStyle/>
        <a:p>
          <a:r>
            <a:rPr lang="zh-CN" altLang="en-US" sz="2800" dirty="0" smtClean="0"/>
            <a:t>（</a:t>
          </a:r>
          <a:r>
            <a:rPr lang="en-US" altLang="zh-CN" sz="2800" dirty="0" smtClean="0"/>
            <a:t>3</a:t>
          </a:r>
          <a:r>
            <a:rPr lang="zh-CN" altLang="en-US" sz="2800" dirty="0" smtClean="0"/>
            <a:t>）选定不连续多个</a:t>
          </a:r>
          <a:endParaRPr lang="zh-CN" altLang="en-US" sz="2800" dirty="0"/>
        </a:p>
      </dgm:t>
    </dgm:pt>
    <dgm:pt modelId="{32CF702E-1169-446E-B03B-0FFE9C3C30C2}" type="parTrans" cxnId="{3C65248D-7C94-40DA-BE96-E9D9AB9ACF6D}">
      <dgm:prSet/>
      <dgm:spPr/>
      <dgm:t>
        <a:bodyPr/>
        <a:lstStyle/>
        <a:p>
          <a:endParaRPr lang="zh-CN" altLang="en-US"/>
        </a:p>
      </dgm:t>
    </dgm:pt>
    <dgm:pt modelId="{54E9913D-C988-4A19-9C7D-68D6F17B9644}" type="sibTrans" cxnId="{3C65248D-7C94-40DA-BE96-E9D9AB9ACF6D}">
      <dgm:prSet/>
      <dgm:spPr/>
      <dgm:t>
        <a:bodyPr/>
        <a:lstStyle/>
        <a:p>
          <a:endParaRPr lang="zh-CN" altLang="en-US"/>
        </a:p>
      </dgm:t>
    </dgm:pt>
    <dgm:pt modelId="{9C7C83B6-F56E-4514-B76D-3C4BB93B8CAF}">
      <dgm:prSet custT="1"/>
      <dgm:spPr/>
      <dgm:t>
        <a:bodyPr/>
        <a:lstStyle/>
        <a:p>
          <a:r>
            <a:rPr lang="zh-CN" altLang="en-US" sz="2800" dirty="0" smtClean="0"/>
            <a:t>（</a:t>
          </a:r>
          <a:r>
            <a:rPr lang="en-US" altLang="zh-CN" sz="2800" dirty="0" smtClean="0"/>
            <a:t>4</a:t>
          </a:r>
          <a:r>
            <a:rPr lang="zh-CN" altLang="en-US" sz="2800" dirty="0" smtClean="0"/>
            <a:t>）全选</a:t>
          </a:r>
          <a:endParaRPr lang="zh-CN" altLang="en-US" sz="2800" dirty="0"/>
        </a:p>
      </dgm:t>
    </dgm:pt>
    <dgm:pt modelId="{37B40D7E-1D1D-494D-9F74-8F0F93F7EE6A}" type="parTrans" cxnId="{336FFD4D-090D-4840-9245-306D51D5ECA6}">
      <dgm:prSet/>
      <dgm:spPr/>
      <dgm:t>
        <a:bodyPr/>
        <a:lstStyle/>
        <a:p>
          <a:endParaRPr lang="zh-CN" altLang="en-US"/>
        </a:p>
      </dgm:t>
    </dgm:pt>
    <dgm:pt modelId="{6D8E42BC-22FD-445D-966E-74D515E81889}" type="sibTrans" cxnId="{336FFD4D-090D-4840-9245-306D51D5ECA6}">
      <dgm:prSet/>
      <dgm:spPr/>
      <dgm:t>
        <a:bodyPr/>
        <a:lstStyle/>
        <a:p>
          <a:endParaRPr lang="zh-CN" altLang="en-US"/>
        </a:p>
      </dgm:t>
    </dgm:pt>
    <dgm:pt modelId="{B3B12190-2AE5-40DA-B7A0-DDEAD4BDAD4F}">
      <dgm:prSet custT="1"/>
      <dgm:spPr/>
      <dgm:t>
        <a:bodyPr/>
        <a:lstStyle/>
        <a:p>
          <a:r>
            <a:rPr lang="zh-CN" altLang="en-US" sz="2000" dirty="0" smtClean="0"/>
            <a:t>单击某一单元格；</a:t>
          </a:r>
          <a:endParaRPr lang="zh-CN" altLang="en-US" sz="2000" dirty="0"/>
        </a:p>
      </dgm:t>
    </dgm:pt>
    <dgm:pt modelId="{50A56800-B02A-4CC7-A1B4-A5AE3514986B}" type="parTrans" cxnId="{32E154BE-C227-40EE-9F87-37E9D2B0E5FC}">
      <dgm:prSet/>
      <dgm:spPr/>
      <dgm:t>
        <a:bodyPr/>
        <a:lstStyle/>
        <a:p>
          <a:endParaRPr lang="zh-CN" altLang="en-US"/>
        </a:p>
      </dgm:t>
    </dgm:pt>
    <dgm:pt modelId="{69915D65-D09B-4425-B12A-67044D2A9453}" type="sibTrans" cxnId="{32E154BE-C227-40EE-9F87-37E9D2B0E5FC}">
      <dgm:prSet/>
      <dgm:spPr/>
      <dgm:t>
        <a:bodyPr/>
        <a:lstStyle/>
        <a:p>
          <a:endParaRPr lang="zh-CN" altLang="en-US"/>
        </a:p>
      </dgm:t>
    </dgm:pt>
    <dgm:pt modelId="{8DF49029-5093-41AC-9507-2412864EA50A}">
      <dgm:prSet custT="1"/>
      <dgm:spPr/>
      <dgm:t>
        <a:bodyPr/>
        <a:lstStyle/>
        <a:p>
          <a:r>
            <a:rPr lang="zh-CN" sz="2000" dirty="0" smtClean="0"/>
            <a:t>当鼠标指针呈</a:t>
          </a:r>
          <a:r>
            <a:rPr lang="en-US" sz="2000" dirty="0" smtClean="0"/>
            <a:t> </a:t>
          </a:r>
          <a:r>
            <a:rPr lang="zh-CN" sz="2000" dirty="0" smtClean="0"/>
            <a:t>状时，拖动鼠标可以选定一个单元格区域</a:t>
          </a:r>
          <a:endParaRPr lang="zh-CN" altLang="en-US" sz="2000" dirty="0"/>
        </a:p>
      </dgm:t>
    </dgm:pt>
    <dgm:pt modelId="{A34E02C3-E35C-402E-A8B1-DFE3B1794D31}" type="parTrans" cxnId="{07B87784-86A3-4B71-ABC2-8C953C996ED6}">
      <dgm:prSet/>
      <dgm:spPr/>
      <dgm:t>
        <a:bodyPr/>
        <a:lstStyle/>
        <a:p>
          <a:endParaRPr lang="zh-CN" altLang="en-US"/>
        </a:p>
      </dgm:t>
    </dgm:pt>
    <dgm:pt modelId="{88016149-8FD0-4199-A5D7-99F13A4BFB50}" type="sibTrans" cxnId="{07B87784-86A3-4B71-ABC2-8C953C996ED6}">
      <dgm:prSet/>
      <dgm:spPr/>
      <dgm:t>
        <a:bodyPr/>
        <a:lstStyle/>
        <a:p>
          <a:endParaRPr lang="zh-CN" altLang="en-US"/>
        </a:p>
      </dgm:t>
    </dgm:pt>
    <dgm:pt modelId="{71449E7B-6797-452C-80B5-C36D0B4ED6B1}">
      <dgm:prSet custT="1"/>
      <dgm:spPr/>
      <dgm:t>
        <a:bodyPr/>
        <a:lstStyle/>
        <a:p>
          <a:r>
            <a:rPr lang="zh-CN" sz="2000" dirty="0" smtClean="0"/>
            <a:t>单击第一个单元格，</a:t>
          </a:r>
          <a:r>
            <a:rPr lang="en-US" sz="2000" dirty="0" smtClean="0"/>
            <a:t>Ctrl+</a:t>
          </a:r>
          <a:r>
            <a:rPr lang="zh-CN" sz="2000" dirty="0" smtClean="0"/>
            <a:t>依次单击其他单元格</a:t>
          </a:r>
          <a:endParaRPr lang="zh-CN" altLang="en-US" sz="2000" dirty="0"/>
        </a:p>
      </dgm:t>
    </dgm:pt>
    <dgm:pt modelId="{27E5B2F0-1949-43BD-9191-C943C63C2907}" type="parTrans" cxnId="{7E0EC678-4EBA-4BE8-8DE7-0E81E3D261A1}">
      <dgm:prSet/>
      <dgm:spPr/>
      <dgm:t>
        <a:bodyPr/>
        <a:lstStyle/>
        <a:p>
          <a:endParaRPr lang="zh-CN" altLang="en-US"/>
        </a:p>
      </dgm:t>
    </dgm:pt>
    <dgm:pt modelId="{2BE5F4B1-C629-4DB0-A7CA-8F637715FF3B}" type="sibTrans" cxnId="{7E0EC678-4EBA-4BE8-8DE7-0E81E3D261A1}">
      <dgm:prSet/>
      <dgm:spPr/>
      <dgm:t>
        <a:bodyPr/>
        <a:lstStyle/>
        <a:p>
          <a:endParaRPr lang="zh-CN" altLang="en-US"/>
        </a:p>
      </dgm:t>
    </dgm:pt>
    <dgm:pt modelId="{DE152BD3-49C7-448E-950C-CF3F6BB6A8F7}">
      <dgm:prSet custT="1"/>
      <dgm:spPr/>
      <dgm:t>
        <a:bodyPr/>
        <a:lstStyle/>
        <a:p>
          <a:r>
            <a:rPr lang="zh-CN" sz="2000" dirty="0" smtClean="0"/>
            <a:t>单击“全选按钮”</a:t>
          </a:r>
          <a:endParaRPr lang="zh-CN" altLang="en-US" sz="2000" dirty="0"/>
        </a:p>
      </dgm:t>
    </dgm:pt>
    <dgm:pt modelId="{3AAF025D-4D6C-4FA4-956E-922B88DC8DB6}" type="parTrans" cxnId="{55265076-69F3-4E30-A41E-C1B1454251D7}">
      <dgm:prSet/>
      <dgm:spPr/>
      <dgm:t>
        <a:bodyPr/>
        <a:lstStyle/>
        <a:p>
          <a:endParaRPr lang="zh-CN" altLang="en-US"/>
        </a:p>
      </dgm:t>
    </dgm:pt>
    <dgm:pt modelId="{688F23BA-F7DE-4E53-AC81-1AF583E227CD}" type="sibTrans" cxnId="{55265076-69F3-4E30-A41E-C1B1454251D7}">
      <dgm:prSet/>
      <dgm:spPr/>
      <dgm:t>
        <a:bodyPr/>
        <a:lstStyle/>
        <a:p>
          <a:endParaRPr lang="zh-CN" altLang="en-US"/>
        </a:p>
      </dgm:t>
    </dgm:pt>
    <dgm:pt modelId="{916BF90B-480E-4A92-A28A-DD1AD5812899}">
      <dgm:prSet custT="1"/>
      <dgm:spPr/>
      <dgm:t>
        <a:bodyPr/>
        <a:lstStyle/>
        <a:p>
          <a:r>
            <a:rPr lang="zh-CN" sz="2000" dirty="0" smtClean="0"/>
            <a:t>在“名称框”输入单元格的名称后，按</a:t>
          </a:r>
          <a:r>
            <a:rPr lang="en-US" sz="2000" dirty="0" smtClean="0"/>
            <a:t>Enter</a:t>
          </a:r>
          <a:r>
            <a:rPr lang="zh-CN" sz="2000" dirty="0" smtClean="0"/>
            <a:t>键</a:t>
          </a:r>
          <a:endParaRPr lang="zh-CN" altLang="en-US" sz="2000" dirty="0"/>
        </a:p>
      </dgm:t>
    </dgm:pt>
    <dgm:pt modelId="{F941EDB1-649F-4EF2-A997-D6FABC73AD55}" type="parTrans" cxnId="{73A715C4-2B69-49F2-9BEC-4BB0B954E562}">
      <dgm:prSet/>
      <dgm:spPr/>
      <dgm:t>
        <a:bodyPr/>
        <a:lstStyle/>
        <a:p>
          <a:endParaRPr lang="zh-CN" altLang="en-US"/>
        </a:p>
      </dgm:t>
    </dgm:pt>
    <dgm:pt modelId="{E5408FDF-FF47-4C1C-87AB-8496EF14AE46}" type="sibTrans" cxnId="{73A715C4-2B69-49F2-9BEC-4BB0B954E562}">
      <dgm:prSet/>
      <dgm:spPr/>
      <dgm:t>
        <a:bodyPr/>
        <a:lstStyle/>
        <a:p>
          <a:endParaRPr lang="zh-CN" altLang="en-US"/>
        </a:p>
      </dgm:t>
    </dgm:pt>
    <dgm:pt modelId="{E5991311-B690-4F6C-8B5C-ABE7D3702F15}">
      <dgm:prSet custT="1"/>
      <dgm:spPr/>
      <dgm:t>
        <a:bodyPr/>
        <a:lstStyle/>
        <a:p>
          <a:r>
            <a:rPr lang="zh-CN" sz="2000" dirty="0" smtClean="0"/>
            <a:t>单击第一个单元格，</a:t>
          </a:r>
          <a:r>
            <a:rPr lang="en-US" sz="2000" dirty="0" smtClean="0"/>
            <a:t>Shift+</a:t>
          </a:r>
          <a:r>
            <a:rPr lang="zh-CN" sz="2000" dirty="0" smtClean="0"/>
            <a:t>单击最后一个单元格</a:t>
          </a:r>
          <a:endParaRPr lang="zh-CN" altLang="en-US" sz="2000" dirty="0"/>
        </a:p>
      </dgm:t>
    </dgm:pt>
    <dgm:pt modelId="{B29A70BD-391F-445C-BD7E-44930DF07ACA}" type="parTrans" cxnId="{661820ED-85E1-4737-970D-C2EE0DEBF65A}">
      <dgm:prSet/>
      <dgm:spPr/>
      <dgm:t>
        <a:bodyPr/>
        <a:lstStyle/>
        <a:p>
          <a:endParaRPr lang="zh-CN" altLang="en-US"/>
        </a:p>
      </dgm:t>
    </dgm:pt>
    <dgm:pt modelId="{A793511A-6ED8-444F-89FC-3F2DFE0145DC}" type="sibTrans" cxnId="{661820ED-85E1-4737-970D-C2EE0DEBF65A}">
      <dgm:prSet/>
      <dgm:spPr/>
      <dgm:t>
        <a:bodyPr/>
        <a:lstStyle/>
        <a:p>
          <a:endParaRPr lang="zh-CN" altLang="en-US"/>
        </a:p>
      </dgm:t>
    </dgm:pt>
    <dgm:pt modelId="{56B6CB79-13B3-4F5F-BACF-C77D2475B785}">
      <dgm:prSet custT="1"/>
      <dgm:spPr/>
      <dgm:t>
        <a:bodyPr/>
        <a:lstStyle/>
        <a:p>
          <a:r>
            <a:rPr lang="zh-CN" sz="2000" dirty="0" smtClean="0"/>
            <a:t>快捷键</a:t>
          </a:r>
          <a:r>
            <a:rPr lang="en-US" sz="2000" dirty="0" err="1" smtClean="0"/>
            <a:t>Ctrl+A</a:t>
          </a:r>
          <a:endParaRPr lang="zh-CN" altLang="en-US" sz="2000" dirty="0"/>
        </a:p>
      </dgm:t>
    </dgm:pt>
    <dgm:pt modelId="{CE30CD06-4F6D-400E-A38F-20DCA6AD615D}" type="parTrans" cxnId="{C9BD11A1-4B78-4097-9EB5-47A5733B75BF}">
      <dgm:prSet/>
      <dgm:spPr/>
      <dgm:t>
        <a:bodyPr/>
        <a:lstStyle/>
        <a:p>
          <a:endParaRPr lang="zh-CN" altLang="en-US"/>
        </a:p>
      </dgm:t>
    </dgm:pt>
    <dgm:pt modelId="{138FED0A-3AE5-41EA-B3EB-4E43E6DC6336}" type="sibTrans" cxnId="{C9BD11A1-4B78-4097-9EB5-47A5733B75BF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87A3382-BBB4-4FA1-A791-8D33965D5B9F}" type="pres">
      <dgm:prSet presAssocID="{CB3D12DF-6F0E-4400-898E-AE2D0CCD71C5}" presName="childText" presStyleLbl="revTx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EDEAB0A-BF58-4ECC-B7A6-A72A40FBA9CC}" type="pres">
      <dgm:prSet presAssocID="{879C5213-ACE2-42A4-9DB6-48368CEA7852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E25757E-8139-4827-854D-224EF02C2B7B}" type="pres">
      <dgm:prSet presAssocID="{879C5213-ACE2-42A4-9DB6-48368CEA7852}" presName="childText" presStyleLbl="revTx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D230AD6-C6D9-4E5D-842C-D281F729DBA8}" type="pres">
      <dgm:prSet presAssocID="{10314894-91C5-4DE3-9FFE-8220E6766389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A7C8B72-9DA9-4B37-964B-2E36F9F4AFF8}" type="pres">
      <dgm:prSet presAssocID="{10314894-91C5-4DE3-9FFE-8220E6766389}" presName="childText" presStyleLbl="revTx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211D9DA-9D7F-4F49-B73B-D0EB473F9134}" type="pres">
      <dgm:prSet presAssocID="{9C7C83B6-F56E-4514-B76D-3C4BB93B8CAF}" presName="parentText" presStyleLbl="node1" presStyleIdx="3" presStyleCnt="4" custLinFactNeighborX="-237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73EB2B2-E78E-4978-A7E2-AF566B874A73}" type="pres">
      <dgm:prSet presAssocID="{9C7C83B6-F56E-4514-B76D-3C4BB93B8CAF}" presName="childText" presStyleLbl="revTx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C9BD11A1-4B78-4097-9EB5-47A5733B75BF}" srcId="{9C7C83B6-F56E-4514-B76D-3C4BB93B8CAF}" destId="{56B6CB79-13B3-4F5F-BACF-C77D2475B785}" srcOrd="1" destOrd="0" parTransId="{CE30CD06-4F6D-400E-A38F-20DCA6AD615D}" sibTransId="{138FED0A-3AE5-41EA-B3EB-4E43E6DC6336}"/>
    <dgm:cxn modelId="{32E154BE-C227-40EE-9F87-37E9D2B0E5FC}" srcId="{CB3D12DF-6F0E-4400-898E-AE2D0CCD71C5}" destId="{B3B12190-2AE5-40DA-B7A0-DDEAD4BDAD4F}" srcOrd="0" destOrd="0" parTransId="{50A56800-B02A-4CC7-A1B4-A5AE3514986B}" sibTransId="{69915D65-D09B-4425-B12A-67044D2A9453}"/>
    <dgm:cxn modelId="{CCA2BD24-31FF-463B-A82C-A8CA0F3EE7BE}" type="presOf" srcId="{9C7C83B6-F56E-4514-B76D-3C4BB93B8CAF}" destId="{0211D9DA-9D7F-4F49-B73B-D0EB473F9134}" srcOrd="0" destOrd="0" presId="urn:microsoft.com/office/officeart/2005/8/layout/vList2"/>
    <dgm:cxn modelId="{A9D61E05-69BA-44EF-A241-2DBEEBE8C8D4}" srcId="{ADEF211C-0053-4E91-B26C-BD1D27283A76}" destId="{879C5213-ACE2-42A4-9DB6-48368CEA7852}" srcOrd="1" destOrd="0" parTransId="{E8985668-CBBA-489A-9E05-D70854DF9084}" sibTransId="{AB575BBE-8F7A-4787-A22A-8433D31ED3B7}"/>
    <dgm:cxn modelId="{0DE16DA1-BB03-4B55-BB13-D530610A8BEC}" type="presOf" srcId="{71449E7B-6797-452C-80B5-C36D0B4ED6B1}" destId="{7A7C8B72-9DA9-4B37-964B-2E36F9F4AFF8}" srcOrd="0" destOrd="0" presId="urn:microsoft.com/office/officeart/2005/8/layout/vList2"/>
    <dgm:cxn modelId="{87E36E0D-8554-401F-96AF-3ACECC5C8723}" type="presOf" srcId="{10314894-91C5-4DE3-9FFE-8220E6766389}" destId="{AD230AD6-C6D9-4E5D-842C-D281F729DBA8}" srcOrd="0" destOrd="0" presId="urn:microsoft.com/office/officeart/2005/8/layout/vList2"/>
    <dgm:cxn modelId="{41D409AE-ADE1-4A28-A39C-76C326F6BCAD}" type="presOf" srcId="{CB3D12DF-6F0E-4400-898E-AE2D0CCD71C5}" destId="{6AAA69B9-F587-48F9-8458-90FC0FBBAF2C}" srcOrd="0" destOrd="0" presId="urn:microsoft.com/office/officeart/2005/8/layout/vList2"/>
    <dgm:cxn modelId="{661820ED-85E1-4737-970D-C2EE0DEBF65A}" srcId="{879C5213-ACE2-42A4-9DB6-48368CEA7852}" destId="{E5991311-B690-4F6C-8B5C-ABE7D3702F15}" srcOrd="1" destOrd="0" parTransId="{B29A70BD-391F-445C-BD7E-44930DF07ACA}" sibTransId="{A793511A-6ED8-444F-89FC-3F2DFE0145DC}"/>
    <dgm:cxn modelId="{AAF48CCD-384A-455E-AF03-C4C5A2927C1F}" type="presOf" srcId="{56B6CB79-13B3-4F5F-BACF-C77D2475B785}" destId="{F73EB2B2-E78E-4978-A7E2-AF566B874A73}" srcOrd="0" destOrd="1" presId="urn:microsoft.com/office/officeart/2005/8/layout/vList2"/>
    <dgm:cxn modelId="{07B87784-86A3-4B71-ABC2-8C953C996ED6}" srcId="{879C5213-ACE2-42A4-9DB6-48368CEA7852}" destId="{8DF49029-5093-41AC-9507-2412864EA50A}" srcOrd="0" destOrd="0" parTransId="{A34E02C3-E35C-402E-A8B1-DFE3B1794D31}" sibTransId="{88016149-8FD0-4199-A5D7-99F13A4BFB50}"/>
    <dgm:cxn modelId="{5F6BF1E5-93C3-46B4-9E31-77C3EC999A5B}" type="presOf" srcId="{879C5213-ACE2-42A4-9DB6-48368CEA7852}" destId="{AEDEAB0A-BF58-4ECC-B7A6-A72A40FBA9CC}" srcOrd="0" destOrd="0" presId="urn:microsoft.com/office/officeart/2005/8/layout/vList2"/>
    <dgm:cxn modelId="{7E0EC678-4EBA-4BE8-8DE7-0E81E3D261A1}" srcId="{10314894-91C5-4DE3-9FFE-8220E6766389}" destId="{71449E7B-6797-452C-80B5-C36D0B4ED6B1}" srcOrd="0" destOrd="0" parTransId="{27E5B2F0-1949-43BD-9191-C943C63C2907}" sibTransId="{2BE5F4B1-C629-4DB0-A7CA-8F637715FF3B}"/>
    <dgm:cxn modelId="{E3D374C1-6947-4A41-9E6A-6C68C79E2C44}" type="presOf" srcId="{ADEF211C-0053-4E91-B26C-BD1D27283A76}" destId="{69DEECA6-FD7F-4BBF-AA8A-D705A4C8288B}" srcOrd="0" destOrd="0" presId="urn:microsoft.com/office/officeart/2005/8/layout/vList2"/>
    <dgm:cxn modelId="{DDBD6F33-59C9-445D-910A-20517FB6CCB7}" type="presOf" srcId="{B3B12190-2AE5-40DA-B7A0-DDEAD4BDAD4F}" destId="{F87A3382-BBB4-4FA1-A791-8D33965D5B9F}" srcOrd="0" destOrd="0" presId="urn:microsoft.com/office/officeart/2005/8/layout/vList2"/>
    <dgm:cxn modelId="{DCC84D12-007A-4767-B08C-87DD1D668C57}" type="presOf" srcId="{E5991311-B690-4F6C-8B5C-ABE7D3702F15}" destId="{7E25757E-8139-4827-854D-224EF02C2B7B}" srcOrd="0" destOrd="1" presId="urn:microsoft.com/office/officeart/2005/8/layout/vList2"/>
    <dgm:cxn modelId="{5B99B7FC-0A82-4CB1-8FBC-DAC17A995968}" type="presOf" srcId="{DE152BD3-49C7-448E-950C-CF3F6BB6A8F7}" destId="{F73EB2B2-E78E-4978-A7E2-AF566B874A73}" srcOrd="0" destOrd="0" presId="urn:microsoft.com/office/officeart/2005/8/layout/vList2"/>
    <dgm:cxn modelId="{73A715C4-2B69-49F2-9BEC-4BB0B954E562}" srcId="{CB3D12DF-6F0E-4400-898E-AE2D0CCD71C5}" destId="{916BF90B-480E-4A92-A28A-DD1AD5812899}" srcOrd="1" destOrd="0" parTransId="{F941EDB1-649F-4EF2-A997-D6FABC73AD55}" sibTransId="{E5408FDF-FF47-4C1C-87AB-8496EF14AE46}"/>
    <dgm:cxn modelId="{55265076-69F3-4E30-A41E-C1B1454251D7}" srcId="{9C7C83B6-F56E-4514-B76D-3C4BB93B8CAF}" destId="{DE152BD3-49C7-448E-950C-CF3F6BB6A8F7}" srcOrd="0" destOrd="0" parTransId="{3AAF025D-4D6C-4FA4-956E-922B88DC8DB6}" sibTransId="{688F23BA-F7DE-4E53-AC81-1AF583E227CD}"/>
    <dgm:cxn modelId="{DB630517-72B8-4887-BFF0-5F872B0A2548}" type="presOf" srcId="{8DF49029-5093-41AC-9507-2412864EA50A}" destId="{7E25757E-8139-4827-854D-224EF02C2B7B}" srcOrd="0" destOrd="0" presId="urn:microsoft.com/office/officeart/2005/8/layout/vList2"/>
    <dgm:cxn modelId="{3C65248D-7C94-40DA-BE96-E9D9AB9ACF6D}" srcId="{ADEF211C-0053-4E91-B26C-BD1D27283A76}" destId="{10314894-91C5-4DE3-9FFE-8220E6766389}" srcOrd="2" destOrd="0" parTransId="{32CF702E-1169-446E-B03B-0FFE9C3C30C2}" sibTransId="{54E9913D-C988-4A19-9C7D-68D6F17B9644}"/>
    <dgm:cxn modelId="{336FFD4D-090D-4840-9245-306D51D5ECA6}" srcId="{ADEF211C-0053-4E91-B26C-BD1D27283A76}" destId="{9C7C83B6-F56E-4514-B76D-3C4BB93B8CAF}" srcOrd="3" destOrd="0" parTransId="{37B40D7E-1D1D-494D-9F74-8F0F93F7EE6A}" sibTransId="{6D8E42BC-22FD-445D-966E-74D515E81889}"/>
    <dgm:cxn modelId="{B088BF7F-6097-47DC-BA57-548233E8BEAE}" type="presOf" srcId="{916BF90B-480E-4A92-A28A-DD1AD5812899}" destId="{F87A3382-BBB4-4FA1-A791-8D33965D5B9F}" srcOrd="0" destOrd="1" presId="urn:microsoft.com/office/officeart/2005/8/layout/vList2"/>
    <dgm:cxn modelId="{CABCFCEE-9B4F-4B01-A239-2F5B1FBF36B0}" type="presParOf" srcId="{69DEECA6-FD7F-4BBF-AA8A-D705A4C8288B}" destId="{6AAA69B9-F587-48F9-8458-90FC0FBBAF2C}" srcOrd="0" destOrd="0" presId="urn:microsoft.com/office/officeart/2005/8/layout/vList2"/>
    <dgm:cxn modelId="{C82B4132-FACD-4AFA-8A20-35A1FFE8497B}" type="presParOf" srcId="{69DEECA6-FD7F-4BBF-AA8A-D705A4C8288B}" destId="{F87A3382-BBB4-4FA1-A791-8D33965D5B9F}" srcOrd="1" destOrd="0" presId="urn:microsoft.com/office/officeart/2005/8/layout/vList2"/>
    <dgm:cxn modelId="{0FEA57D8-57EC-4507-94DD-8F8F09EA0116}" type="presParOf" srcId="{69DEECA6-FD7F-4BBF-AA8A-D705A4C8288B}" destId="{AEDEAB0A-BF58-4ECC-B7A6-A72A40FBA9CC}" srcOrd="2" destOrd="0" presId="urn:microsoft.com/office/officeart/2005/8/layout/vList2"/>
    <dgm:cxn modelId="{5B946341-56AC-4746-96DA-25D6F1F45686}" type="presParOf" srcId="{69DEECA6-FD7F-4BBF-AA8A-D705A4C8288B}" destId="{7E25757E-8139-4827-854D-224EF02C2B7B}" srcOrd="3" destOrd="0" presId="urn:microsoft.com/office/officeart/2005/8/layout/vList2"/>
    <dgm:cxn modelId="{61722794-3B13-4117-B59E-AFFA3B710267}" type="presParOf" srcId="{69DEECA6-FD7F-4BBF-AA8A-D705A4C8288B}" destId="{AD230AD6-C6D9-4E5D-842C-D281F729DBA8}" srcOrd="4" destOrd="0" presId="urn:microsoft.com/office/officeart/2005/8/layout/vList2"/>
    <dgm:cxn modelId="{FC8C8797-C897-446E-9BA6-D8E7A608FF3B}" type="presParOf" srcId="{69DEECA6-FD7F-4BBF-AA8A-D705A4C8288B}" destId="{7A7C8B72-9DA9-4B37-964B-2E36F9F4AFF8}" srcOrd="5" destOrd="0" presId="urn:microsoft.com/office/officeart/2005/8/layout/vList2"/>
    <dgm:cxn modelId="{4F1AF8D2-8B62-4B05-8D64-0F7319F37CB2}" type="presParOf" srcId="{69DEECA6-FD7F-4BBF-AA8A-D705A4C8288B}" destId="{0211D9DA-9D7F-4F49-B73B-D0EB473F9134}" srcOrd="6" destOrd="0" presId="urn:microsoft.com/office/officeart/2005/8/layout/vList2"/>
    <dgm:cxn modelId="{1095C086-104A-49FD-BF8C-B9D1926A2BD0}" type="presParOf" srcId="{69DEECA6-FD7F-4BBF-AA8A-D705A4C8288B}" destId="{F73EB2B2-E78E-4978-A7E2-AF566B874A73}" srcOrd="7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 custT="1"/>
      <dgm:spPr/>
      <dgm:t>
        <a:bodyPr/>
        <a:lstStyle/>
        <a:p>
          <a:r>
            <a:rPr lang="en-US" altLang="zh-CN" sz="2800" dirty="0" smtClean="0"/>
            <a:t>1</a:t>
          </a:r>
          <a:r>
            <a:rPr lang="zh-CN" altLang="en-US" sz="2800" dirty="0" smtClean="0"/>
            <a:t>、文本型数据</a:t>
          </a:r>
          <a:endParaRPr lang="zh-CN" altLang="en-US" sz="2800" dirty="0"/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B3B12190-2AE5-40DA-B7A0-DDEAD4BDAD4F}">
      <dgm:prSet/>
      <dgm:spPr/>
      <dgm:t>
        <a:bodyPr/>
        <a:lstStyle/>
        <a:p>
          <a:r>
            <a:rPr lang="zh-CN" altLang="en-US" dirty="0" smtClean="0"/>
            <a:t>（</a:t>
          </a:r>
          <a:r>
            <a:rPr lang="en-US" altLang="zh-CN" dirty="0" smtClean="0"/>
            <a:t>1</a:t>
          </a:r>
          <a:r>
            <a:rPr lang="zh-CN" altLang="en-US" dirty="0" smtClean="0"/>
            <a:t>）普通文本，如“张三”、“</a:t>
          </a:r>
          <a:r>
            <a:rPr lang="en-US" altLang="zh-CN" dirty="0" err="1" smtClean="0"/>
            <a:t>changcheng</a:t>
          </a:r>
          <a:r>
            <a:rPr lang="zh-CN" altLang="en-US" dirty="0" smtClean="0"/>
            <a:t>”</a:t>
          </a:r>
          <a:r>
            <a:rPr lang="zh-CN" dirty="0" smtClean="0"/>
            <a:t>（</a:t>
          </a:r>
          <a:r>
            <a:rPr lang="en-US" dirty="0" smtClean="0"/>
            <a:t>2</a:t>
          </a:r>
          <a:r>
            <a:rPr lang="zh-CN" dirty="0" smtClean="0"/>
            <a:t>）</a:t>
          </a:r>
          <a:r>
            <a:rPr lang="zh-CN" altLang="en-US" dirty="0" smtClean="0"/>
            <a:t>数学文本，如邮编“</a:t>
          </a:r>
          <a:r>
            <a:rPr lang="en-US" altLang="zh-CN" dirty="0" smtClean="0"/>
            <a:t>122000</a:t>
          </a:r>
          <a:r>
            <a:rPr lang="zh-CN" altLang="en-US" dirty="0" smtClean="0"/>
            <a:t>”、学号</a:t>
          </a:r>
          <a:endParaRPr lang="zh-CN" altLang="en-US" dirty="0"/>
        </a:p>
      </dgm:t>
    </dgm:pt>
    <dgm:pt modelId="{50A56800-B02A-4CC7-A1B4-A5AE3514986B}" type="parTrans" cxnId="{32E154BE-C227-40EE-9F87-37E9D2B0E5FC}">
      <dgm:prSet/>
      <dgm:spPr/>
      <dgm:t>
        <a:bodyPr/>
        <a:lstStyle/>
        <a:p>
          <a:endParaRPr lang="zh-CN" altLang="en-US"/>
        </a:p>
      </dgm:t>
    </dgm:pt>
    <dgm:pt modelId="{69915D65-D09B-4425-B12A-67044D2A9453}" type="sibTrans" cxnId="{32E154BE-C227-40EE-9F87-37E9D2B0E5FC}">
      <dgm:prSet/>
      <dgm:spPr/>
      <dgm:t>
        <a:bodyPr/>
        <a:lstStyle/>
        <a:p>
          <a:endParaRPr lang="zh-CN" altLang="en-US"/>
        </a:p>
      </dgm:t>
    </dgm:pt>
    <dgm:pt modelId="{8DF49029-5093-41AC-9507-2412864EA50A}">
      <dgm:prSet/>
      <dgm:spPr/>
      <dgm:t>
        <a:bodyPr/>
        <a:lstStyle/>
        <a:p>
          <a:r>
            <a:rPr lang="zh-CN" dirty="0" smtClean="0"/>
            <a:t>（</a:t>
          </a:r>
          <a:r>
            <a:rPr lang="en-US" dirty="0" smtClean="0"/>
            <a:t>1</a:t>
          </a:r>
          <a:r>
            <a:rPr lang="zh-CN" dirty="0" smtClean="0"/>
            <a:t>）单引号</a:t>
          </a:r>
          <a:r>
            <a:rPr lang="en-US" altLang="zh-CN" dirty="0" smtClean="0"/>
            <a:t>+</a:t>
          </a:r>
          <a:r>
            <a:rPr lang="zh-CN" altLang="en-US" dirty="0" smtClean="0"/>
            <a:t>数字，如</a:t>
          </a:r>
          <a:r>
            <a:rPr lang="zh-CN" dirty="0" smtClean="0"/>
            <a:t>“</a:t>
          </a:r>
          <a:r>
            <a:rPr lang="en-US" dirty="0" smtClean="0"/>
            <a:t>′200101001</a:t>
          </a:r>
          <a:r>
            <a:rPr lang="zh-CN" dirty="0" smtClean="0"/>
            <a:t>”</a:t>
          </a:r>
          <a:endParaRPr lang="zh-CN" altLang="en-US" dirty="0"/>
        </a:p>
      </dgm:t>
    </dgm:pt>
    <dgm:pt modelId="{88016149-8FD0-4199-A5D7-99F13A4BFB50}" type="sibTrans" cxnId="{07B87784-86A3-4B71-ABC2-8C953C996ED6}">
      <dgm:prSet/>
      <dgm:spPr/>
      <dgm:t>
        <a:bodyPr/>
        <a:lstStyle/>
        <a:p>
          <a:endParaRPr lang="zh-CN" altLang="en-US"/>
        </a:p>
      </dgm:t>
    </dgm:pt>
    <dgm:pt modelId="{A34E02C3-E35C-402E-A8B1-DFE3B1794D31}" type="parTrans" cxnId="{07B87784-86A3-4B71-ABC2-8C953C996ED6}">
      <dgm:prSet/>
      <dgm:spPr/>
      <dgm:t>
        <a:bodyPr/>
        <a:lstStyle/>
        <a:p>
          <a:endParaRPr lang="zh-CN" altLang="en-US"/>
        </a:p>
      </dgm:t>
    </dgm:pt>
    <dgm:pt modelId="{879C5213-ACE2-42A4-9DB6-48368CEA7852}">
      <dgm:prSet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zh-CN" altLang="en-US" sz="2800" dirty="0" smtClean="0"/>
            <a:t>数字文本</a:t>
          </a:r>
          <a:endParaRPr lang="zh-CN" altLang="en-US" sz="2800" dirty="0"/>
        </a:p>
      </dgm:t>
    </dgm:pt>
    <dgm:pt modelId="{AB575BBE-8F7A-4787-A22A-8433D31ED3B7}" type="sibTrans" cxnId="{A9D61E05-69BA-44EF-A241-2DBEEBE8C8D4}">
      <dgm:prSet/>
      <dgm:spPr/>
      <dgm:t>
        <a:bodyPr/>
        <a:lstStyle/>
        <a:p>
          <a:endParaRPr lang="zh-CN" altLang="en-US"/>
        </a:p>
      </dgm:t>
    </dgm:pt>
    <dgm:pt modelId="{E8985668-CBBA-489A-9E05-D70854DF9084}" type="parTrans" cxnId="{A9D61E05-69BA-44EF-A241-2DBEEBE8C8D4}">
      <dgm:prSet/>
      <dgm:spPr/>
      <dgm:t>
        <a:bodyPr/>
        <a:lstStyle/>
        <a:p>
          <a:endParaRPr lang="zh-CN" altLang="en-US"/>
        </a:p>
      </dgm:t>
    </dgm:pt>
    <dgm:pt modelId="{DD99241C-D9BB-4A53-B4A3-26B2E3F50C18}">
      <dgm:prSet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zh-CN" altLang="en-US" sz="2800" dirty="0" smtClean="0"/>
            <a:t>对齐方式：左对齐</a:t>
          </a:r>
          <a:endParaRPr lang="zh-CN" altLang="en-US" sz="2800" dirty="0"/>
        </a:p>
      </dgm:t>
    </dgm:pt>
    <dgm:pt modelId="{D59D6F75-4DF0-4697-8BD9-91E90941D67F}" type="parTrans" cxnId="{86B99C20-CBF3-4654-A798-313DD45075CF}">
      <dgm:prSet/>
      <dgm:spPr/>
      <dgm:t>
        <a:bodyPr/>
        <a:lstStyle/>
        <a:p>
          <a:endParaRPr lang="zh-CN" altLang="en-US"/>
        </a:p>
      </dgm:t>
    </dgm:pt>
    <dgm:pt modelId="{A1B3A22F-7BD2-40BA-8F96-E74CF7790FBD}" type="sibTrans" cxnId="{86B99C20-CBF3-4654-A798-313DD45075CF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87A3382-BBB4-4FA1-A791-8D33965D5B9F}" type="pres">
      <dgm:prSet presAssocID="{CB3D12DF-6F0E-4400-898E-AE2D0CCD71C5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EDEAB0A-BF58-4ECC-B7A6-A72A40FBA9CC}" type="pres">
      <dgm:prSet presAssocID="{879C5213-ACE2-42A4-9DB6-48368CEA7852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E25757E-8139-4827-854D-224EF02C2B7B}" type="pres">
      <dgm:prSet presAssocID="{879C5213-ACE2-42A4-9DB6-48368CEA7852}" presName="childText" presStyleLbl="revTx" presStyleIdx="1" presStyleCnt="2" custScaleY="13685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2E3A5E5-ED46-48A1-A432-28152FD5F317}" type="pres">
      <dgm:prSet presAssocID="{DD99241C-D9BB-4A53-B4A3-26B2E3F50C18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32E154BE-C227-40EE-9F87-37E9D2B0E5FC}" srcId="{CB3D12DF-6F0E-4400-898E-AE2D0CCD71C5}" destId="{B3B12190-2AE5-40DA-B7A0-DDEAD4BDAD4F}" srcOrd="0" destOrd="0" parTransId="{50A56800-B02A-4CC7-A1B4-A5AE3514986B}" sibTransId="{69915D65-D09B-4425-B12A-67044D2A9453}"/>
    <dgm:cxn modelId="{A9D61E05-69BA-44EF-A241-2DBEEBE8C8D4}" srcId="{ADEF211C-0053-4E91-B26C-BD1D27283A76}" destId="{879C5213-ACE2-42A4-9DB6-48368CEA7852}" srcOrd="1" destOrd="0" parTransId="{E8985668-CBBA-489A-9E05-D70854DF9084}" sibTransId="{AB575BBE-8F7A-4787-A22A-8433D31ED3B7}"/>
    <dgm:cxn modelId="{525B31BB-8752-4DE5-BE04-333A5C3D2DFE}" type="presOf" srcId="{CB3D12DF-6F0E-4400-898E-AE2D0CCD71C5}" destId="{6AAA69B9-F587-48F9-8458-90FC0FBBAF2C}" srcOrd="0" destOrd="0" presId="urn:microsoft.com/office/officeart/2005/8/layout/vList2"/>
    <dgm:cxn modelId="{07B87784-86A3-4B71-ABC2-8C953C996ED6}" srcId="{879C5213-ACE2-42A4-9DB6-48368CEA7852}" destId="{8DF49029-5093-41AC-9507-2412864EA50A}" srcOrd="0" destOrd="0" parTransId="{A34E02C3-E35C-402E-A8B1-DFE3B1794D31}" sibTransId="{88016149-8FD0-4199-A5D7-99F13A4BFB50}"/>
    <dgm:cxn modelId="{A5E374C6-7C71-415F-9D92-744E89F45446}" type="presOf" srcId="{ADEF211C-0053-4E91-B26C-BD1D27283A76}" destId="{69DEECA6-FD7F-4BBF-AA8A-D705A4C8288B}" srcOrd="0" destOrd="0" presId="urn:microsoft.com/office/officeart/2005/8/layout/vList2"/>
    <dgm:cxn modelId="{7CA9743D-9B87-4FA5-AAA9-4E441F3AA9C3}" type="presOf" srcId="{879C5213-ACE2-42A4-9DB6-48368CEA7852}" destId="{AEDEAB0A-BF58-4ECC-B7A6-A72A40FBA9CC}" srcOrd="0" destOrd="0" presId="urn:microsoft.com/office/officeart/2005/8/layout/vList2"/>
    <dgm:cxn modelId="{FC9FB081-FEF8-4D1D-8F37-2F6AA3029B48}" type="presOf" srcId="{DD99241C-D9BB-4A53-B4A3-26B2E3F50C18}" destId="{12E3A5E5-ED46-48A1-A432-28152FD5F317}" srcOrd="0" destOrd="0" presId="urn:microsoft.com/office/officeart/2005/8/layout/vList2"/>
    <dgm:cxn modelId="{86B99C20-CBF3-4654-A798-313DD45075CF}" srcId="{ADEF211C-0053-4E91-B26C-BD1D27283A76}" destId="{DD99241C-D9BB-4A53-B4A3-26B2E3F50C18}" srcOrd="2" destOrd="0" parTransId="{D59D6F75-4DF0-4697-8BD9-91E90941D67F}" sibTransId="{A1B3A22F-7BD2-40BA-8F96-E74CF7790FBD}"/>
    <dgm:cxn modelId="{0AC2F4A9-A130-45D0-B289-A877206EDD33}" type="presOf" srcId="{B3B12190-2AE5-40DA-B7A0-DDEAD4BDAD4F}" destId="{F87A3382-BBB4-4FA1-A791-8D33965D5B9F}" srcOrd="0" destOrd="0" presId="urn:microsoft.com/office/officeart/2005/8/layout/vList2"/>
    <dgm:cxn modelId="{D689661C-225F-41A4-B66F-E818ECB8937D}" type="presOf" srcId="{8DF49029-5093-41AC-9507-2412864EA50A}" destId="{7E25757E-8139-4827-854D-224EF02C2B7B}" srcOrd="0" destOrd="0" presId="urn:microsoft.com/office/officeart/2005/8/layout/vList2"/>
    <dgm:cxn modelId="{02E396D6-2534-437F-8538-843D58EF04A5}" type="presParOf" srcId="{69DEECA6-FD7F-4BBF-AA8A-D705A4C8288B}" destId="{6AAA69B9-F587-48F9-8458-90FC0FBBAF2C}" srcOrd="0" destOrd="0" presId="urn:microsoft.com/office/officeart/2005/8/layout/vList2"/>
    <dgm:cxn modelId="{768F59D8-8487-43EC-B219-5E16390405D4}" type="presParOf" srcId="{69DEECA6-FD7F-4BBF-AA8A-D705A4C8288B}" destId="{F87A3382-BBB4-4FA1-A791-8D33965D5B9F}" srcOrd="1" destOrd="0" presId="urn:microsoft.com/office/officeart/2005/8/layout/vList2"/>
    <dgm:cxn modelId="{6CDBB9E6-4F67-4FE7-A873-99C4E0DB625A}" type="presParOf" srcId="{69DEECA6-FD7F-4BBF-AA8A-D705A4C8288B}" destId="{AEDEAB0A-BF58-4ECC-B7A6-A72A40FBA9CC}" srcOrd="2" destOrd="0" presId="urn:microsoft.com/office/officeart/2005/8/layout/vList2"/>
    <dgm:cxn modelId="{43E3A96D-4990-4947-B404-749F98DA5DB9}" type="presParOf" srcId="{69DEECA6-FD7F-4BBF-AA8A-D705A4C8288B}" destId="{7E25757E-8139-4827-854D-224EF02C2B7B}" srcOrd="3" destOrd="0" presId="urn:microsoft.com/office/officeart/2005/8/layout/vList2"/>
    <dgm:cxn modelId="{B8D149DB-5914-424A-8667-6C8978CA1BB1}" type="presParOf" srcId="{69DEECA6-FD7F-4BBF-AA8A-D705A4C8288B}" destId="{12E3A5E5-ED46-48A1-A432-28152FD5F317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 custT="1"/>
      <dgm:spPr/>
      <dgm:t>
        <a:bodyPr/>
        <a:lstStyle/>
        <a:p>
          <a:r>
            <a:rPr lang="en-US" altLang="zh-CN" sz="2800" dirty="0" smtClean="0"/>
            <a:t>2</a:t>
          </a:r>
          <a:r>
            <a:rPr lang="zh-CN" altLang="en-US" sz="2800" dirty="0" smtClean="0"/>
            <a:t>、数值型数据</a:t>
          </a:r>
          <a:endParaRPr lang="zh-CN" altLang="en-US" sz="2800" dirty="0"/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B3B12190-2AE5-40DA-B7A0-DDEAD4BDAD4F}">
      <dgm:prSet custT="1"/>
      <dgm:spPr/>
      <dgm:t>
        <a:bodyPr/>
        <a:lstStyle/>
        <a:p>
          <a:r>
            <a:rPr lang="zh-CN" sz="2400" dirty="0" smtClean="0"/>
            <a:t>由数字、正负号、小数点、货币符号</a:t>
          </a:r>
          <a:r>
            <a:rPr lang="en-US" sz="2400" dirty="0" smtClean="0"/>
            <a:t>$</a:t>
          </a:r>
          <a:r>
            <a:rPr lang="zh-CN" sz="2400" dirty="0" smtClean="0"/>
            <a:t>或</a:t>
          </a:r>
          <a:r>
            <a:rPr lang="en-US" sz="2400" dirty="0" smtClean="0"/>
            <a:t>¥</a:t>
          </a:r>
          <a:r>
            <a:rPr lang="zh-CN" sz="2400" dirty="0" smtClean="0"/>
            <a:t>、百分比</a:t>
          </a:r>
          <a:r>
            <a:rPr lang="en-US" sz="2400" dirty="0" smtClean="0"/>
            <a:t>%</a:t>
          </a:r>
          <a:r>
            <a:rPr lang="zh-CN" sz="2400" dirty="0" smtClean="0"/>
            <a:t>、指数符号</a:t>
          </a:r>
          <a:r>
            <a:rPr lang="en-US" sz="2400" dirty="0" smtClean="0"/>
            <a:t>E</a:t>
          </a:r>
          <a:r>
            <a:rPr lang="zh-CN" sz="2400" dirty="0" smtClean="0"/>
            <a:t>或</a:t>
          </a:r>
          <a:r>
            <a:rPr lang="en-US" sz="2400" dirty="0" smtClean="0"/>
            <a:t>e</a:t>
          </a:r>
          <a:r>
            <a:rPr lang="zh-CN" sz="2400" dirty="0" smtClean="0"/>
            <a:t>等组成</a:t>
          </a:r>
          <a:endParaRPr lang="zh-CN" altLang="en-US" sz="2400" dirty="0"/>
        </a:p>
      </dgm:t>
    </dgm:pt>
    <dgm:pt modelId="{50A56800-B02A-4CC7-A1B4-A5AE3514986B}" type="parTrans" cxnId="{32E154BE-C227-40EE-9F87-37E9D2B0E5FC}">
      <dgm:prSet/>
      <dgm:spPr/>
      <dgm:t>
        <a:bodyPr/>
        <a:lstStyle/>
        <a:p>
          <a:endParaRPr lang="zh-CN" altLang="en-US"/>
        </a:p>
      </dgm:t>
    </dgm:pt>
    <dgm:pt modelId="{69915D65-D09B-4425-B12A-67044D2A9453}" type="sibTrans" cxnId="{32E154BE-C227-40EE-9F87-37E9D2B0E5FC}">
      <dgm:prSet/>
      <dgm:spPr/>
      <dgm:t>
        <a:bodyPr/>
        <a:lstStyle/>
        <a:p>
          <a:endParaRPr lang="zh-CN" altLang="en-US"/>
        </a:p>
      </dgm:t>
    </dgm:pt>
    <dgm:pt modelId="{8DF49029-5093-41AC-9507-2412864EA50A}">
      <dgm:prSet custT="1"/>
      <dgm:spPr/>
      <dgm:t>
        <a:bodyPr/>
        <a:lstStyle/>
        <a:p>
          <a:r>
            <a:rPr lang="en-US" sz="2400" dirty="0" smtClean="0"/>
            <a:t>&lt;</a:t>
          </a:r>
          <a:r>
            <a:rPr lang="zh-CN" sz="2400" dirty="0" smtClean="0"/>
            <a:t>系数</a:t>
          </a:r>
          <a:r>
            <a:rPr lang="en-US" sz="2400" dirty="0" smtClean="0"/>
            <a:t>&gt;E</a:t>
          </a:r>
          <a:r>
            <a:rPr lang="zh-CN" sz="2400" dirty="0" smtClean="0"/>
            <a:t>±</a:t>
          </a:r>
          <a:r>
            <a:rPr lang="en-US" sz="2400" dirty="0" smtClean="0"/>
            <a:t>&lt;</a:t>
          </a:r>
          <a:r>
            <a:rPr lang="zh-CN" sz="2400" dirty="0" smtClean="0"/>
            <a:t>指数</a:t>
          </a:r>
          <a:r>
            <a:rPr lang="en-US" sz="2400" dirty="0" smtClean="0"/>
            <a:t>&gt;</a:t>
          </a:r>
          <a:r>
            <a:rPr lang="zh-CN" altLang="en-US" sz="2400" dirty="0" smtClean="0"/>
            <a:t>，如</a:t>
          </a:r>
          <a:r>
            <a:rPr lang="en-US" altLang="zh-CN" sz="2400" dirty="0" smtClean="0"/>
            <a:t>1.2e5  </a:t>
          </a:r>
          <a:r>
            <a:rPr lang="zh-CN" altLang="en-US" sz="2400" dirty="0" smtClean="0"/>
            <a:t>表示</a:t>
          </a:r>
          <a:r>
            <a:rPr lang="en-US" altLang="zh-CN" sz="2400" dirty="0" smtClean="0"/>
            <a:t>1.2</a:t>
          </a:r>
          <a:r>
            <a:rPr lang="zh-CN" sz="2400" dirty="0" smtClean="0"/>
            <a:t>×</a:t>
          </a:r>
          <a:r>
            <a:rPr lang="en-US" sz="2400" dirty="0" smtClean="0"/>
            <a:t>10</a:t>
          </a:r>
          <a:r>
            <a:rPr lang="en-US" sz="2400" baseline="30000" dirty="0" smtClean="0"/>
            <a:t>5</a:t>
          </a:r>
          <a:endParaRPr lang="zh-CN" altLang="en-US" sz="2400" baseline="30000" dirty="0"/>
        </a:p>
      </dgm:t>
    </dgm:pt>
    <dgm:pt modelId="{88016149-8FD0-4199-A5D7-99F13A4BFB50}" type="sibTrans" cxnId="{07B87784-86A3-4B71-ABC2-8C953C996ED6}">
      <dgm:prSet/>
      <dgm:spPr/>
      <dgm:t>
        <a:bodyPr/>
        <a:lstStyle/>
        <a:p>
          <a:endParaRPr lang="zh-CN" altLang="en-US"/>
        </a:p>
      </dgm:t>
    </dgm:pt>
    <dgm:pt modelId="{A34E02C3-E35C-402E-A8B1-DFE3B1794D31}" type="parTrans" cxnId="{07B87784-86A3-4B71-ABC2-8C953C996ED6}">
      <dgm:prSet/>
      <dgm:spPr/>
      <dgm:t>
        <a:bodyPr/>
        <a:lstStyle/>
        <a:p>
          <a:endParaRPr lang="zh-CN" altLang="en-US"/>
        </a:p>
      </dgm:t>
    </dgm:pt>
    <dgm:pt modelId="{879C5213-ACE2-42A4-9DB6-48368CEA7852}">
      <dgm:prSet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zh-CN" altLang="en-US" sz="2800" dirty="0" smtClean="0"/>
            <a:t>指数形式</a:t>
          </a:r>
          <a:endParaRPr lang="zh-CN" altLang="en-US" sz="2800" dirty="0"/>
        </a:p>
      </dgm:t>
    </dgm:pt>
    <dgm:pt modelId="{AB575BBE-8F7A-4787-A22A-8433D31ED3B7}" type="sibTrans" cxnId="{A9D61E05-69BA-44EF-A241-2DBEEBE8C8D4}">
      <dgm:prSet/>
      <dgm:spPr/>
      <dgm:t>
        <a:bodyPr/>
        <a:lstStyle/>
        <a:p>
          <a:endParaRPr lang="zh-CN" altLang="en-US"/>
        </a:p>
      </dgm:t>
    </dgm:pt>
    <dgm:pt modelId="{E8985668-CBBA-489A-9E05-D70854DF9084}" type="parTrans" cxnId="{A9D61E05-69BA-44EF-A241-2DBEEBE8C8D4}">
      <dgm:prSet/>
      <dgm:spPr/>
      <dgm:t>
        <a:bodyPr/>
        <a:lstStyle/>
        <a:p>
          <a:endParaRPr lang="zh-CN" altLang="en-US"/>
        </a:p>
      </dgm:t>
    </dgm:pt>
    <dgm:pt modelId="{DD99241C-D9BB-4A53-B4A3-26B2E3F50C18}">
      <dgm:prSet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zh-CN" altLang="en-US" sz="2800" dirty="0" smtClean="0"/>
            <a:t>对齐方式：右对齐</a:t>
          </a:r>
          <a:endParaRPr lang="zh-CN" altLang="en-US" sz="2800" dirty="0"/>
        </a:p>
      </dgm:t>
    </dgm:pt>
    <dgm:pt modelId="{D59D6F75-4DF0-4697-8BD9-91E90941D67F}" type="parTrans" cxnId="{86B99C20-CBF3-4654-A798-313DD45075CF}">
      <dgm:prSet/>
      <dgm:spPr/>
      <dgm:t>
        <a:bodyPr/>
        <a:lstStyle/>
        <a:p>
          <a:endParaRPr lang="zh-CN" altLang="en-US"/>
        </a:p>
      </dgm:t>
    </dgm:pt>
    <dgm:pt modelId="{A1B3A22F-7BD2-40BA-8F96-E74CF7790FBD}" type="sibTrans" cxnId="{86B99C20-CBF3-4654-A798-313DD45075CF}">
      <dgm:prSet/>
      <dgm:spPr/>
      <dgm:t>
        <a:bodyPr/>
        <a:lstStyle/>
        <a:p>
          <a:endParaRPr lang="zh-CN" altLang="en-US"/>
        </a:p>
      </dgm:t>
    </dgm:pt>
    <dgm:pt modelId="{3BB14E74-6FB4-431C-9BAE-0E33AA8B84C6}">
      <dgm:prSet custT="1"/>
      <dgm:spPr/>
      <dgm:t>
        <a:bodyPr/>
        <a:lstStyle/>
        <a:p>
          <a:r>
            <a:rPr lang="zh-CN" altLang="en-US" sz="2800" dirty="0" smtClean="0"/>
            <a:t>分数形式：</a:t>
          </a:r>
          <a:r>
            <a:rPr lang="en-US" sz="2800" dirty="0" smtClean="0"/>
            <a:t>&lt;</a:t>
          </a:r>
          <a:r>
            <a:rPr lang="zh-CN" sz="2800" dirty="0" smtClean="0"/>
            <a:t>整数</a:t>
          </a:r>
          <a:r>
            <a:rPr lang="en-US" sz="2800" dirty="0" smtClean="0"/>
            <a:t>&gt;</a:t>
          </a:r>
          <a:r>
            <a:rPr lang="zh-CN" sz="2800" dirty="0" smtClean="0"/>
            <a:t>空格</a:t>
          </a:r>
          <a:r>
            <a:rPr lang="en-US" sz="2800" dirty="0" smtClean="0"/>
            <a:t>&lt;</a:t>
          </a:r>
          <a:r>
            <a:rPr lang="zh-CN" sz="2800" dirty="0" smtClean="0"/>
            <a:t>分子</a:t>
          </a:r>
          <a:r>
            <a:rPr lang="en-US" sz="2800" dirty="0" smtClean="0"/>
            <a:t>&gt; /&lt;</a:t>
          </a:r>
          <a:r>
            <a:rPr lang="zh-CN" sz="2800" dirty="0" smtClean="0"/>
            <a:t>分母</a:t>
          </a:r>
          <a:r>
            <a:rPr lang="en-US" sz="2800" dirty="0" smtClean="0"/>
            <a:t>&gt;</a:t>
          </a:r>
          <a:endParaRPr lang="zh-CN" altLang="en-US" sz="2800" dirty="0"/>
        </a:p>
      </dgm:t>
    </dgm:pt>
    <dgm:pt modelId="{A59801D4-33BD-4A7B-AD71-219FBB7CA06C}" type="parTrans" cxnId="{C101B8C2-ADAD-4FDD-A24A-35E8AFE51E33}">
      <dgm:prSet/>
      <dgm:spPr/>
      <dgm:t>
        <a:bodyPr/>
        <a:lstStyle/>
        <a:p>
          <a:endParaRPr lang="zh-CN" altLang="en-US"/>
        </a:p>
      </dgm:t>
    </dgm:pt>
    <dgm:pt modelId="{87E95634-59CD-4C58-9EB3-05AE7FD2733C}" type="sibTrans" cxnId="{C101B8C2-ADAD-4FDD-A24A-35E8AFE51E33}">
      <dgm:prSet/>
      <dgm:spPr/>
      <dgm:t>
        <a:bodyPr/>
        <a:lstStyle/>
        <a:p>
          <a:endParaRPr lang="zh-CN" altLang="en-US"/>
        </a:p>
      </dgm:t>
    </dgm:pt>
    <dgm:pt modelId="{B3232BB9-A22F-449E-8C53-2C4DA6D234BE}">
      <dgm:prSet/>
      <dgm:spPr/>
      <dgm:t>
        <a:bodyPr/>
        <a:lstStyle/>
        <a:p>
          <a:endParaRPr lang="zh-CN" altLang="en-US" sz="1900" dirty="0"/>
        </a:p>
      </dgm:t>
    </dgm:pt>
    <dgm:pt modelId="{C2E1A0AE-CE00-4516-9970-F4F5AB5A8E16}" type="parTrans" cxnId="{3DA6F701-9A93-4C5C-BC69-516A9BC5AB3E}">
      <dgm:prSet/>
      <dgm:spPr/>
      <dgm:t>
        <a:bodyPr/>
        <a:lstStyle/>
        <a:p>
          <a:endParaRPr lang="zh-CN" altLang="en-US"/>
        </a:p>
      </dgm:t>
    </dgm:pt>
    <dgm:pt modelId="{6B716DD5-6680-48FF-B62C-38F7B4CA4179}" type="sibTrans" cxnId="{3DA6F701-9A93-4C5C-BC69-516A9BC5AB3E}">
      <dgm:prSet/>
      <dgm:spPr/>
      <dgm:t>
        <a:bodyPr/>
        <a:lstStyle/>
        <a:p>
          <a:endParaRPr lang="zh-CN" altLang="en-US"/>
        </a:p>
      </dgm:t>
    </dgm:pt>
    <dgm:pt modelId="{077D316A-2B79-45F7-9528-73E19E551574}">
      <dgm:prSet custT="1"/>
      <dgm:spPr/>
      <dgm:t>
        <a:bodyPr/>
        <a:lstStyle/>
        <a:p>
          <a:r>
            <a:rPr lang="en-US" sz="1900" dirty="0" smtClean="0"/>
            <a:t>          </a:t>
          </a:r>
          <a:r>
            <a:rPr lang="zh-CN" altLang="en-US" sz="2400" dirty="0" smtClean="0"/>
            <a:t>的输入方法：</a:t>
          </a:r>
          <a:r>
            <a:rPr lang="en-US" sz="2400" dirty="0" smtClean="0"/>
            <a:t>0    3/4</a:t>
          </a:r>
          <a:endParaRPr lang="zh-CN" altLang="en-US" sz="2400" dirty="0"/>
        </a:p>
      </dgm:t>
    </dgm:pt>
    <dgm:pt modelId="{13A1420A-E4D8-4419-B766-81288D852CAB}" type="parTrans" cxnId="{6E4B0779-A44D-4952-BEDA-D73128339A24}">
      <dgm:prSet/>
      <dgm:spPr/>
      <dgm:t>
        <a:bodyPr/>
        <a:lstStyle/>
        <a:p>
          <a:endParaRPr lang="zh-CN" altLang="en-US"/>
        </a:p>
      </dgm:t>
    </dgm:pt>
    <dgm:pt modelId="{15346335-1C4B-4BBA-A2FC-AD1DB3E90749}" type="sibTrans" cxnId="{6E4B0779-A44D-4952-BEDA-D73128339A24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87A3382-BBB4-4FA1-A791-8D33965D5B9F}" type="pres">
      <dgm:prSet presAssocID="{CB3D12DF-6F0E-4400-898E-AE2D0CCD71C5}" presName="childText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EDEAB0A-BF58-4ECC-B7A6-A72A40FBA9CC}" type="pres">
      <dgm:prSet presAssocID="{879C5213-ACE2-42A4-9DB6-48368CEA7852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E25757E-8139-4827-854D-224EF02C2B7B}" type="pres">
      <dgm:prSet presAssocID="{879C5213-ACE2-42A4-9DB6-48368CEA7852}" presName="childText" presStyleLbl="revTx" presStyleIdx="1" presStyleCnt="3" custScaleY="13685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526207E-8D88-4197-925D-5EF7A84436DD}" type="pres">
      <dgm:prSet presAssocID="{3BB14E74-6FB4-431C-9BAE-0E33AA8B84C6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D462AF0-542A-4DC5-9A01-4EDDA94E9D6C}" type="pres">
      <dgm:prSet presAssocID="{3BB14E74-6FB4-431C-9BAE-0E33AA8B84C6}" presName="childText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2E3A5E5-ED46-48A1-A432-28152FD5F317}" type="pres">
      <dgm:prSet presAssocID="{DD99241C-D9BB-4A53-B4A3-26B2E3F50C18}" presName="parentText" presStyleLbl="node1" presStyleIdx="3" presStyleCnt="4" custLinFactNeighborY="156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6E4B0779-A44D-4952-BEDA-D73128339A24}" srcId="{3BB14E74-6FB4-431C-9BAE-0E33AA8B84C6}" destId="{077D316A-2B79-45F7-9528-73E19E551574}" srcOrd="1" destOrd="0" parTransId="{13A1420A-E4D8-4419-B766-81288D852CAB}" sibTransId="{15346335-1C4B-4BBA-A2FC-AD1DB3E90749}"/>
    <dgm:cxn modelId="{3130B65B-CB4F-4C8F-B98F-A286A69D61DA}" type="presOf" srcId="{CB3D12DF-6F0E-4400-898E-AE2D0CCD71C5}" destId="{6AAA69B9-F587-48F9-8458-90FC0FBBAF2C}" srcOrd="0" destOrd="0" presId="urn:microsoft.com/office/officeart/2005/8/layout/vList2"/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C9AF5FC5-0688-456D-9B66-A519E63B34BF}" type="presOf" srcId="{3BB14E74-6FB4-431C-9BAE-0E33AA8B84C6}" destId="{D526207E-8D88-4197-925D-5EF7A84436DD}" srcOrd="0" destOrd="0" presId="urn:microsoft.com/office/officeart/2005/8/layout/vList2"/>
    <dgm:cxn modelId="{32E154BE-C227-40EE-9F87-37E9D2B0E5FC}" srcId="{CB3D12DF-6F0E-4400-898E-AE2D0CCD71C5}" destId="{B3B12190-2AE5-40DA-B7A0-DDEAD4BDAD4F}" srcOrd="0" destOrd="0" parTransId="{50A56800-B02A-4CC7-A1B4-A5AE3514986B}" sibTransId="{69915D65-D09B-4425-B12A-67044D2A9453}"/>
    <dgm:cxn modelId="{C101B8C2-ADAD-4FDD-A24A-35E8AFE51E33}" srcId="{ADEF211C-0053-4E91-B26C-BD1D27283A76}" destId="{3BB14E74-6FB4-431C-9BAE-0E33AA8B84C6}" srcOrd="2" destOrd="0" parTransId="{A59801D4-33BD-4A7B-AD71-219FBB7CA06C}" sibTransId="{87E95634-59CD-4C58-9EB3-05AE7FD2733C}"/>
    <dgm:cxn modelId="{A9D61E05-69BA-44EF-A241-2DBEEBE8C8D4}" srcId="{ADEF211C-0053-4E91-B26C-BD1D27283A76}" destId="{879C5213-ACE2-42A4-9DB6-48368CEA7852}" srcOrd="1" destOrd="0" parTransId="{E8985668-CBBA-489A-9E05-D70854DF9084}" sibTransId="{AB575BBE-8F7A-4787-A22A-8433D31ED3B7}"/>
    <dgm:cxn modelId="{5FBB6DF2-8E3A-4E52-954B-27D0DB8A85CE}" type="presOf" srcId="{8DF49029-5093-41AC-9507-2412864EA50A}" destId="{7E25757E-8139-4827-854D-224EF02C2B7B}" srcOrd="0" destOrd="0" presId="urn:microsoft.com/office/officeart/2005/8/layout/vList2"/>
    <dgm:cxn modelId="{07B87784-86A3-4B71-ABC2-8C953C996ED6}" srcId="{879C5213-ACE2-42A4-9DB6-48368CEA7852}" destId="{8DF49029-5093-41AC-9507-2412864EA50A}" srcOrd="0" destOrd="0" parTransId="{A34E02C3-E35C-402E-A8B1-DFE3B1794D31}" sibTransId="{88016149-8FD0-4199-A5D7-99F13A4BFB50}"/>
    <dgm:cxn modelId="{AEA24E65-F2A2-43C8-8AB9-FC2B91721A14}" type="presOf" srcId="{B3B12190-2AE5-40DA-B7A0-DDEAD4BDAD4F}" destId="{F87A3382-BBB4-4FA1-A791-8D33965D5B9F}" srcOrd="0" destOrd="0" presId="urn:microsoft.com/office/officeart/2005/8/layout/vList2"/>
    <dgm:cxn modelId="{5313CC1A-B25B-42B4-8685-4F673BD5DC93}" type="presOf" srcId="{ADEF211C-0053-4E91-B26C-BD1D27283A76}" destId="{69DEECA6-FD7F-4BBF-AA8A-D705A4C8288B}" srcOrd="0" destOrd="0" presId="urn:microsoft.com/office/officeart/2005/8/layout/vList2"/>
    <dgm:cxn modelId="{30C60D71-89CB-4F47-A326-915ABF226D80}" type="presOf" srcId="{DD99241C-D9BB-4A53-B4A3-26B2E3F50C18}" destId="{12E3A5E5-ED46-48A1-A432-28152FD5F317}" srcOrd="0" destOrd="0" presId="urn:microsoft.com/office/officeart/2005/8/layout/vList2"/>
    <dgm:cxn modelId="{3DA6F701-9A93-4C5C-BC69-516A9BC5AB3E}" srcId="{3BB14E74-6FB4-431C-9BAE-0E33AA8B84C6}" destId="{B3232BB9-A22F-449E-8C53-2C4DA6D234BE}" srcOrd="0" destOrd="0" parTransId="{C2E1A0AE-CE00-4516-9970-F4F5AB5A8E16}" sibTransId="{6B716DD5-6680-48FF-B62C-38F7B4CA4179}"/>
    <dgm:cxn modelId="{BF54DF76-C377-4B98-9215-E8FACAD077BF}" type="presOf" srcId="{879C5213-ACE2-42A4-9DB6-48368CEA7852}" destId="{AEDEAB0A-BF58-4ECC-B7A6-A72A40FBA9CC}" srcOrd="0" destOrd="0" presId="urn:microsoft.com/office/officeart/2005/8/layout/vList2"/>
    <dgm:cxn modelId="{86B99C20-CBF3-4654-A798-313DD45075CF}" srcId="{ADEF211C-0053-4E91-B26C-BD1D27283A76}" destId="{DD99241C-D9BB-4A53-B4A3-26B2E3F50C18}" srcOrd="3" destOrd="0" parTransId="{D59D6F75-4DF0-4697-8BD9-91E90941D67F}" sibTransId="{A1B3A22F-7BD2-40BA-8F96-E74CF7790FBD}"/>
    <dgm:cxn modelId="{9FA421F4-101A-46BE-AF96-24DA8D386A7A}" type="presOf" srcId="{B3232BB9-A22F-449E-8C53-2C4DA6D234BE}" destId="{7D462AF0-542A-4DC5-9A01-4EDDA94E9D6C}" srcOrd="0" destOrd="0" presId="urn:microsoft.com/office/officeart/2005/8/layout/vList2"/>
    <dgm:cxn modelId="{8A63C291-E9BA-45A3-AFA3-E508EE8E214D}" type="presOf" srcId="{077D316A-2B79-45F7-9528-73E19E551574}" destId="{7D462AF0-542A-4DC5-9A01-4EDDA94E9D6C}" srcOrd="0" destOrd="1" presId="urn:microsoft.com/office/officeart/2005/8/layout/vList2"/>
    <dgm:cxn modelId="{EB8F3EED-BB62-4E27-B6A7-7A6373EEF367}" type="presParOf" srcId="{69DEECA6-FD7F-4BBF-AA8A-D705A4C8288B}" destId="{6AAA69B9-F587-48F9-8458-90FC0FBBAF2C}" srcOrd="0" destOrd="0" presId="urn:microsoft.com/office/officeart/2005/8/layout/vList2"/>
    <dgm:cxn modelId="{F6969E53-DFF5-4EA3-9D80-30BE8F17EBDD}" type="presParOf" srcId="{69DEECA6-FD7F-4BBF-AA8A-D705A4C8288B}" destId="{F87A3382-BBB4-4FA1-A791-8D33965D5B9F}" srcOrd="1" destOrd="0" presId="urn:microsoft.com/office/officeart/2005/8/layout/vList2"/>
    <dgm:cxn modelId="{454BA24B-72E1-4383-8E3C-1738E6E83BB0}" type="presParOf" srcId="{69DEECA6-FD7F-4BBF-AA8A-D705A4C8288B}" destId="{AEDEAB0A-BF58-4ECC-B7A6-A72A40FBA9CC}" srcOrd="2" destOrd="0" presId="urn:microsoft.com/office/officeart/2005/8/layout/vList2"/>
    <dgm:cxn modelId="{CF3138C3-D166-4C2E-9CFD-F21E6BEC4093}" type="presParOf" srcId="{69DEECA6-FD7F-4BBF-AA8A-D705A4C8288B}" destId="{7E25757E-8139-4827-854D-224EF02C2B7B}" srcOrd="3" destOrd="0" presId="urn:microsoft.com/office/officeart/2005/8/layout/vList2"/>
    <dgm:cxn modelId="{E9E86AA3-1DC3-4D26-8DF1-0789D83C7C45}" type="presParOf" srcId="{69DEECA6-FD7F-4BBF-AA8A-D705A4C8288B}" destId="{D526207E-8D88-4197-925D-5EF7A84436DD}" srcOrd="4" destOrd="0" presId="urn:microsoft.com/office/officeart/2005/8/layout/vList2"/>
    <dgm:cxn modelId="{860E7A93-8BC9-4B59-9E15-0AD1B6E9ADA7}" type="presParOf" srcId="{69DEECA6-FD7F-4BBF-AA8A-D705A4C8288B}" destId="{7D462AF0-542A-4DC5-9A01-4EDDA94E9D6C}" srcOrd="5" destOrd="0" presId="urn:microsoft.com/office/officeart/2005/8/layout/vList2"/>
    <dgm:cxn modelId="{4E7E1ED9-54A6-42B5-9EB7-176B88D1E2A5}" type="presParOf" srcId="{69DEECA6-FD7F-4BBF-AA8A-D705A4C8288B}" destId="{12E3A5E5-ED46-48A1-A432-28152FD5F317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 custT="1"/>
      <dgm:spPr/>
      <dgm:t>
        <a:bodyPr/>
        <a:lstStyle/>
        <a:p>
          <a:r>
            <a:rPr lang="en-US" altLang="zh-CN" sz="2800" dirty="0" smtClean="0"/>
            <a:t>3</a:t>
          </a:r>
          <a:r>
            <a:rPr lang="zh-CN" altLang="en-US" sz="2800" dirty="0" smtClean="0"/>
            <a:t>、逻辑型数据</a:t>
          </a:r>
          <a:endParaRPr lang="zh-CN" altLang="en-US" sz="2800" dirty="0"/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B3B12190-2AE5-40DA-B7A0-DDEAD4BDAD4F}">
      <dgm:prSet custT="1"/>
      <dgm:spPr/>
      <dgm:t>
        <a:bodyPr/>
        <a:lstStyle/>
        <a:p>
          <a:r>
            <a:rPr lang="zh-CN" altLang="en-US" sz="2400" dirty="0" smtClean="0"/>
            <a:t>逻辑真</a:t>
          </a:r>
          <a:r>
            <a:rPr lang="en-US" altLang="zh-CN" sz="2400" dirty="0" err="1" smtClean="0"/>
            <a:t>true,TRUE</a:t>
          </a:r>
          <a:endParaRPr lang="zh-CN" altLang="en-US" sz="2400" dirty="0"/>
        </a:p>
      </dgm:t>
    </dgm:pt>
    <dgm:pt modelId="{50A56800-B02A-4CC7-A1B4-A5AE3514986B}" type="parTrans" cxnId="{32E154BE-C227-40EE-9F87-37E9D2B0E5FC}">
      <dgm:prSet/>
      <dgm:spPr/>
      <dgm:t>
        <a:bodyPr/>
        <a:lstStyle/>
        <a:p>
          <a:endParaRPr lang="zh-CN" altLang="en-US"/>
        </a:p>
      </dgm:t>
    </dgm:pt>
    <dgm:pt modelId="{69915D65-D09B-4425-B12A-67044D2A9453}" type="sibTrans" cxnId="{32E154BE-C227-40EE-9F87-37E9D2B0E5FC}">
      <dgm:prSet/>
      <dgm:spPr/>
      <dgm:t>
        <a:bodyPr/>
        <a:lstStyle/>
        <a:p>
          <a:endParaRPr lang="zh-CN" altLang="en-US"/>
        </a:p>
      </dgm:t>
    </dgm:pt>
    <dgm:pt modelId="{DD99241C-D9BB-4A53-B4A3-26B2E3F50C18}">
      <dgm:prSet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zh-CN" altLang="en-US" sz="2800" dirty="0" smtClean="0"/>
            <a:t>对齐方式：居中对齐</a:t>
          </a:r>
          <a:endParaRPr lang="zh-CN" altLang="en-US" sz="2800" dirty="0"/>
        </a:p>
      </dgm:t>
    </dgm:pt>
    <dgm:pt modelId="{D59D6F75-4DF0-4697-8BD9-91E90941D67F}" type="parTrans" cxnId="{86B99C20-CBF3-4654-A798-313DD45075CF}">
      <dgm:prSet/>
      <dgm:spPr/>
      <dgm:t>
        <a:bodyPr/>
        <a:lstStyle/>
        <a:p>
          <a:endParaRPr lang="zh-CN" altLang="en-US"/>
        </a:p>
      </dgm:t>
    </dgm:pt>
    <dgm:pt modelId="{A1B3A22F-7BD2-40BA-8F96-E74CF7790FBD}" type="sibTrans" cxnId="{86B99C20-CBF3-4654-A798-313DD45075CF}">
      <dgm:prSet/>
      <dgm:spPr/>
      <dgm:t>
        <a:bodyPr/>
        <a:lstStyle/>
        <a:p>
          <a:endParaRPr lang="zh-CN" altLang="en-US"/>
        </a:p>
      </dgm:t>
    </dgm:pt>
    <dgm:pt modelId="{555492F9-452F-4587-8C1A-ED25F5C7EAF6}">
      <dgm:prSet custT="1"/>
      <dgm:spPr/>
      <dgm:t>
        <a:bodyPr/>
        <a:lstStyle/>
        <a:p>
          <a:r>
            <a:rPr lang="zh-CN" altLang="en-US" sz="2400" dirty="0" smtClean="0"/>
            <a:t>逻辑假 </a:t>
          </a:r>
          <a:r>
            <a:rPr lang="en-US" altLang="zh-CN" sz="2400" dirty="0" err="1" smtClean="0"/>
            <a:t>false,FALSE</a:t>
          </a:r>
          <a:endParaRPr lang="zh-CN" altLang="en-US" sz="2400" dirty="0"/>
        </a:p>
      </dgm:t>
    </dgm:pt>
    <dgm:pt modelId="{335E187A-29D2-4AA3-B1EC-F9E8B50E84BE}" type="parTrans" cxnId="{14A2BA62-CEAA-41A7-B973-E69C1550B08E}">
      <dgm:prSet/>
      <dgm:spPr/>
      <dgm:t>
        <a:bodyPr/>
        <a:lstStyle/>
        <a:p>
          <a:endParaRPr lang="zh-CN" altLang="en-US"/>
        </a:p>
      </dgm:t>
    </dgm:pt>
    <dgm:pt modelId="{60628777-14D7-4AD7-8B1F-9A9E744FF4DE}" type="sibTrans" cxnId="{14A2BA62-CEAA-41A7-B973-E69C1550B08E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2" custScaleY="66837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87A3382-BBB4-4FA1-A791-8D33965D5B9F}" type="pres">
      <dgm:prSet presAssocID="{CB3D12DF-6F0E-4400-898E-AE2D0CCD71C5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2E3A5E5-ED46-48A1-A432-28152FD5F317}" type="pres">
      <dgm:prSet presAssocID="{DD99241C-D9BB-4A53-B4A3-26B2E3F50C18}" presName="parentText" presStyleLbl="node1" presStyleIdx="1" presStyleCnt="2" custScaleY="64074" custLinFactNeighborY="156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86B99C20-CBF3-4654-A798-313DD45075CF}" srcId="{ADEF211C-0053-4E91-B26C-BD1D27283A76}" destId="{DD99241C-D9BB-4A53-B4A3-26B2E3F50C18}" srcOrd="1" destOrd="0" parTransId="{D59D6F75-4DF0-4697-8BD9-91E90941D67F}" sibTransId="{A1B3A22F-7BD2-40BA-8F96-E74CF7790FBD}"/>
    <dgm:cxn modelId="{7E5708DD-E283-4413-A7A6-5B98FE2A40D1}" type="presOf" srcId="{DD99241C-D9BB-4A53-B4A3-26B2E3F50C18}" destId="{12E3A5E5-ED46-48A1-A432-28152FD5F317}" srcOrd="0" destOrd="0" presId="urn:microsoft.com/office/officeart/2005/8/layout/vList2"/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4C21074A-CF99-4BDB-9DE4-7465B558DC52}" type="presOf" srcId="{555492F9-452F-4587-8C1A-ED25F5C7EAF6}" destId="{F87A3382-BBB4-4FA1-A791-8D33965D5B9F}" srcOrd="0" destOrd="1" presId="urn:microsoft.com/office/officeart/2005/8/layout/vList2"/>
    <dgm:cxn modelId="{32E154BE-C227-40EE-9F87-37E9D2B0E5FC}" srcId="{CB3D12DF-6F0E-4400-898E-AE2D0CCD71C5}" destId="{B3B12190-2AE5-40DA-B7A0-DDEAD4BDAD4F}" srcOrd="0" destOrd="0" parTransId="{50A56800-B02A-4CC7-A1B4-A5AE3514986B}" sibTransId="{69915D65-D09B-4425-B12A-67044D2A9453}"/>
    <dgm:cxn modelId="{7E56354F-F935-491D-83C4-9FC05801B51A}" type="presOf" srcId="{B3B12190-2AE5-40DA-B7A0-DDEAD4BDAD4F}" destId="{F87A3382-BBB4-4FA1-A791-8D33965D5B9F}" srcOrd="0" destOrd="0" presId="urn:microsoft.com/office/officeart/2005/8/layout/vList2"/>
    <dgm:cxn modelId="{14A2BA62-CEAA-41A7-B973-E69C1550B08E}" srcId="{CB3D12DF-6F0E-4400-898E-AE2D0CCD71C5}" destId="{555492F9-452F-4587-8C1A-ED25F5C7EAF6}" srcOrd="1" destOrd="0" parTransId="{335E187A-29D2-4AA3-B1EC-F9E8B50E84BE}" sibTransId="{60628777-14D7-4AD7-8B1F-9A9E744FF4DE}"/>
    <dgm:cxn modelId="{94D61591-F31F-4A8B-A94F-8920C16BB631}" type="presOf" srcId="{ADEF211C-0053-4E91-B26C-BD1D27283A76}" destId="{69DEECA6-FD7F-4BBF-AA8A-D705A4C8288B}" srcOrd="0" destOrd="0" presId="urn:microsoft.com/office/officeart/2005/8/layout/vList2"/>
    <dgm:cxn modelId="{A38306DE-E6F7-4311-A947-F93EB2CB33B5}" type="presOf" srcId="{CB3D12DF-6F0E-4400-898E-AE2D0CCD71C5}" destId="{6AAA69B9-F587-48F9-8458-90FC0FBBAF2C}" srcOrd="0" destOrd="0" presId="urn:microsoft.com/office/officeart/2005/8/layout/vList2"/>
    <dgm:cxn modelId="{7D7D85D3-82E7-42C8-9896-283C8247E801}" type="presParOf" srcId="{69DEECA6-FD7F-4BBF-AA8A-D705A4C8288B}" destId="{6AAA69B9-F587-48F9-8458-90FC0FBBAF2C}" srcOrd="0" destOrd="0" presId="urn:microsoft.com/office/officeart/2005/8/layout/vList2"/>
    <dgm:cxn modelId="{C685A482-642D-4D4B-9E5D-E002B69C81F6}" type="presParOf" srcId="{69DEECA6-FD7F-4BBF-AA8A-D705A4C8288B}" destId="{F87A3382-BBB4-4FA1-A791-8D33965D5B9F}" srcOrd="1" destOrd="0" presId="urn:microsoft.com/office/officeart/2005/8/layout/vList2"/>
    <dgm:cxn modelId="{A08211D9-0FBD-4631-833C-6A67AB03C52F}" type="presParOf" srcId="{69DEECA6-FD7F-4BBF-AA8A-D705A4C8288B}" destId="{12E3A5E5-ED46-48A1-A432-28152FD5F317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 custT="1"/>
      <dgm:spPr/>
      <dgm:t>
        <a:bodyPr/>
        <a:lstStyle/>
        <a:p>
          <a:r>
            <a:rPr lang="en-US" altLang="zh-CN" sz="2800" dirty="0" smtClean="0"/>
            <a:t>4</a:t>
          </a:r>
          <a:r>
            <a:rPr lang="zh-CN" altLang="en-US" sz="2800" dirty="0" smtClean="0"/>
            <a:t>、日期型数据</a:t>
          </a:r>
          <a:endParaRPr lang="zh-CN" altLang="en-US" sz="2800" dirty="0"/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B3B12190-2AE5-40DA-B7A0-DDEAD4BDAD4F}">
      <dgm:prSet custT="1"/>
      <dgm:spPr/>
      <dgm:t>
        <a:bodyPr/>
        <a:lstStyle/>
        <a:p>
          <a:r>
            <a:rPr lang="zh-CN" sz="2400" dirty="0" smtClean="0"/>
            <a:t>“年</a:t>
          </a:r>
          <a:r>
            <a:rPr lang="en-US" sz="2400" dirty="0" smtClean="0"/>
            <a:t>-</a:t>
          </a:r>
          <a:r>
            <a:rPr lang="zh-CN" sz="2400" dirty="0" smtClean="0"/>
            <a:t>月</a:t>
          </a:r>
          <a:r>
            <a:rPr lang="en-US" sz="2400" dirty="0" smtClean="0"/>
            <a:t>-</a:t>
          </a:r>
          <a:r>
            <a:rPr lang="zh-CN" sz="2400" dirty="0" smtClean="0"/>
            <a:t>日”或“年</a:t>
          </a:r>
          <a:r>
            <a:rPr lang="en-US" sz="2400" dirty="0" smtClean="0"/>
            <a:t>/</a:t>
          </a:r>
          <a:r>
            <a:rPr lang="zh-CN" sz="2400" dirty="0" smtClean="0"/>
            <a:t>月</a:t>
          </a:r>
          <a:r>
            <a:rPr lang="en-US" sz="2400" dirty="0" smtClean="0"/>
            <a:t>/</a:t>
          </a:r>
          <a:r>
            <a:rPr lang="zh-CN" sz="2400" dirty="0" smtClean="0"/>
            <a:t>日”</a:t>
          </a:r>
          <a:endParaRPr lang="zh-CN" altLang="en-US" sz="2400" dirty="0"/>
        </a:p>
      </dgm:t>
    </dgm:pt>
    <dgm:pt modelId="{50A56800-B02A-4CC7-A1B4-A5AE3514986B}" type="parTrans" cxnId="{32E154BE-C227-40EE-9F87-37E9D2B0E5FC}">
      <dgm:prSet/>
      <dgm:spPr/>
      <dgm:t>
        <a:bodyPr/>
        <a:lstStyle/>
        <a:p>
          <a:endParaRPr lang="zh-CN" altLang="en-US"/>
        </a:p>
      </dgm:t>
    </dgm:pt>
    <dgm:pt modelId="{69915D65-D09B-4425-B12A-67044D2A9453}" type="sibTrans" cxnId="{32E154BE-C227-40EE-9F87-37E9D2B0E5FC}">
      <dgm:prSet/>
      <dgm:spPr/>
      <dgm:t>
        <a:bodyPr/>
        <a:lstStyle/>
        <a:p>
          <a:endParaRPr lang="zh-CN" altLang="en-US"/>
        </a:p>
      </dgm:t>
    </dgm:pt>
    <dgm:pt modelId="{8DF49029-5093-41AC-9507-2412864EA50A}">
      <dgm:prSet custT="1"/>
      <dgm:spPr/>
      <dgm:t>
        <a:bodyPr/>
        <a:lstStyle/>
        <a:p>
          <a:r>
            <a:rPr lang="zh-CN" sz="2400" dirty="0" smtClean="0"/>
            <a:t>“时</a:t>
          </a:r>
          <a:r>
            <a:rPr lang="en-US" sz="2400" dirty="0" smtClean="0"/>
            <a:t>:</a:t>
          </a:r>
          <a:r>
            <a:rPr lang="zh-CN" sz="2400" dirty="0" smtClean="0"/>
            <a:t>分</a:t>
          </a:r>
          <a:r>
            <a:rPr lang="en-US" sz="2400" dirty="0" smtClean="0"/>
            <a:t>:</a:t>
          </a:r>
          <a:r>
            <a:rPr lang="zh-CN" sz="2400" dirty="0" smtClean="0"/>
            <a:t>秒”或“时</a:t>
          </a:r>
          <a:r>
            <a:rPr lang="en-US" sz="2400" dirty="0" smtClean="0"/>
            <a:t>:</a:t>
          </a:r>
          <a:r>
            <a:rPr lang="zh-CN" sz="2400" dirty="0" smtClean="0"/>
            <a:t>分</a:t>
          </a:r>
          <a:r>
            <a:rPr lang="en-US" sz="2400" dirty="0" smtClean="0"/>
            <a:t>:</a:t>
          </a:r>
          <a:r>
            <a:rPr lang="zh-CN" sz="2400" dirty="0" smtClean="0"/>
            <a:t>秒 </a:t>
          </a:r>
          <a:r>
            <a:rPr lang="en-US" sz="2400" dirty="0" smtClean="0"/>
            <a:t>PM/AM</a:t>
          </a:r>
          <a:r>
            <a:rPr lang="zh-CN" sz="2400" dirty="0" smtClean="0"/>
            <a:t>”</a:t>
          </a:r>
          <a:endParaRPr lang="zh-CN" altLang="en-US" sz="2400" baseline="30000" dirty="0"/>
        </a:p>
      </dgm:t>
    </dgm:pt>
    <dgm:pt modelId="{88016149-8FD0-4199-A5D7-99F13A4BFB50}" type="sibTrans" cxnId="{07B87784-86A3-4B71-ABC2-8C953C996ED6}">
      <dgm:prSet/>
      <dgm:spPr/>
      <dgm:t>
        <a:bodyPr/>
        <a:lstStyle/>
        <a:p>
          <a:endParaRPr lang="zh-CN" altLang="en-US"/>
        </a:p>
      </dgm:t>
    </dgm:pt>
    <dgm:pt modelId="{A34E02C3-E35C-402E-A8B1-DFE3B1794D31}" type="parTrans" cxnId="{07B87784-86A3-4B71-ABC2-8C953C996ED6}">
      <dgm:prSet/>
      <dgm:spPr/>
      <dgm:t>
        <a:bodyPr/>
        <a:lstStyle/>
        <a:p>
          <a:endParaRPr lang="zh-CN" altLang="en-US"/>
        </a:p>
      </dgm:t>
    </dgm:pt>
    <dgm:pt modelId="{879C5213-ACE2-42A4-9DB6-48368CEA7852}">
      <dgm:prSet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zh-CN" altLang="en-US" sz="2800" dirty="0" smtClean="0"/>
            <a:t>时间型数据</a:t>
          </a:r>
          <a:endParaRPr lang="zh-CN" altLang="en-US" sz="2800" dirty="0"/>
        </a:p>
      </dgm:t>
    </dgm:pt>
    <dgm:pt modelId="{AB575BBE-8F7A-4787-A22A-8433D31ED3B7}" type="sibTrans" cxnId="{A9D61E05-69BA-44EF-A241-2DBEEBE8C8D4}">
      <dgm:prSet/>
      <dgm:spPr/>
      <dgm:t>
        <a:bodyPr/>
        <a:lstStyle/>
        <a:p>
          <a:endParaRPr lang="zh-CN" altLang="en-US"/>
        </a:p>
      </dgm:t>
    </dgm:pt>
    <dgm:pt modelId="{E8985668-CBBA-489A-9E05-D70854DF9084}" type="parTrans" cxnId="{A9D61E05-69BA-44EF-A241-2DBEEBE8C8D4}">
      <dgm:prSet/>
      <dgm:spPr/>
      <dgm:t>
        <a:bodyPr/>
        <a:lstStyle/>
        <a:p>
          <a:endParaRPr lang="zh-CN" altLang="en-US"/>
        </a:p>
      </dgm:t>
    </dgm:pt>
    <dgm:pt modelId="{DD99241C-D9BB-4A53-B4A3-26B2E3F50C18}">
      <dgm:prSet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zh-CN" altLang="en-US" sz="2800" dirty="0" smtClean="0"/>
            <a:t>对齐方式：右对齐</a:t>
          </a:r>
          <a:endParaRPr lang="zh-CN" altLang="en-US" sz="2800" dirty="0"/>
        </a:p>
      </dgm:t>
    </dgm:pt>
    <dgm:pt modelId="{D59D6F75-4DF0-4697-8BD9-91E90941D67F}" type="parTrans" cxnId="{86B99C20-CBF3-4654-A798-313DD45075CF}">
      <dgm:prSet/>
      <dgm:spPr/>
      <dgm:t>
        <a:bodyPr/>
        <a:lstStyle/>
        <a:p>
          <a:endParaRPr lang="zh-CN" altLang="en-US"/>
        </a:p>
      </dgm:t>
    </dgm:pt>
    <dgm:pt modelId="{A1B3A22F-7BD2-40BA-8F96-E74CF7790FBD}" type="sibTrans" cxnId="{86B99C20-CBF3-4654-A798-313DD45075CF}">
      <dgm:prSet/>
      <dgm:spPr/>
      <dgm:t>
        <a:bodyPr/>
        <a:lstStyle/>
        <a:p>
          <a:endParaRPr lang="zh-CN" altLang="en-US"/>
        </a:p>
      </dgm:t>
    </dgm:pt>
    <dgm:pt modelId="{3BB14E74-6FB4-431C-9BAE-0E33AA8B84C6}">
      <dgm:prSet custT="1"/>
      <dgm:spPr/>
      <dgm:t>
        <a:bodyPr/>
        <a:lstStyle/>
        <a:p>
          <a:r>
            <a:rPr lang="zh-CN" altLang="en-US" sz="2800" dirty="0" smtClean="0"/>
            <a:t>日期时间型：</a:t>
          </a:r>
          <a:r>
            <a:rPr lang="en-US" sz="2800" dirty="0" smtClean="0"/>
            <a:t>&lt;</a:t>
          </a:r>
          <a:r>
            <a:rPr lang="zh-CN" sz="2800" dirty="0" smtClean="0"/>
            <a:t>日期</a:t>
          </a:r>
          <a:r>
            <a:rPr lang="en-US" sz="2800" dirty="0" smtClean="0"/>
            <a:t>&gt;</a:t>
          </a:r>
          <a:r>
            <a:rPr lang="zh-CN" sz="2800" dirty="0" smtClean="0"/>
            <a:t>空格</a:t>
          </a:r>
          <a:r>
            <a:rPr lang="en-US" sz="2800" dirty="0" smtClean="0"/>
            <a:t>&lt;</a:t>
          </a:r>
          <a:r>
            <a:rPr lang="zh-CN" sz="2800" dirty="0" smtClean="0"/>
            <a:t>时间</a:t>
          </a:r>
          <a:r>
            <a:rPr lang="en-US" sz="2800" dirty="0" smtClean="0"/>
            <a:t>&gt;</a:t>
          </a:r>
          <a:endParaRPr lang="zh-CN" altLang="en-US" sz="2800" dirty="0"/>
        </a:p>
      </dgm:t>
    </dgm:pt>
    <dgm:pt modelId="{A59801D4-33BD-4A7B-AD71-219FBB7CA06C}" type="parTrans" cxnId="{C101B8C2-ADAD-4FDD-A24A-35E8AFE51E33}">
      <dgm:prSet/>
      <dgm:spPr/>
      <dgm:t>
        <a:bodyPr/>
        <a:lstStyle/>
        <a:p>
          <a:endParaRPr lang="zh-CN" altLang="en-US"/>
        </a:p>
      </dgm:t>
    </dgm:pt>
    <dgm:pt modelId="{87E95634-59CD-4C58-9EB3-05AE7FD2733C}" type="sibTrans" cxnId="{C101B8C2-ADAD-4FDD-A24A-35E8AFE51E33}">
      <dgm:prSet/>
      <dgm:spPr/>
      <dgm:t>
        <a:bodyPr/>
        <a:lstStyle/>
        <a:p>
          <a:endParaRPr lang="zh-CN" altLang="en-US"/>
        </a:p>
      </dgm:t>
    </dgm:pt>
    <dgm:pt modelId="{B3232BB9-A22F-449E-8C53-2C4DA6D234BE}">
      <dgm:prSet custT="1"/>
      <dgm:spPr/>
      <dgm:t>
        <a:bodyPr/>
        <a:lstStyle/>
        <a:p>
          <a:r>
            <a:rPr lang="zh-CN" sz="2400" dirty="0" smtClean="0"/>
            <a:t>“</a:t>
          </a:r>
          <a:r>
            <a:rPr lang="en-US" sz="2400" dirty="0" smtClean="0"/>
            <a:t>2013/12/12  11:30</a:t>
          </a:r>
          <a:r>
            <a:rPr lang="zh-CN" sz="2400" dirty="0" smtClean="0"/>
            <a:t>”</a:t>
          </a:r>
          <a:endParaRPr lang="zh-CN" altLang="en-US" sz="2400" dirty="0"/>
        </a:p>
      </dgm:t>
    </dgm:pt>
    <dgm:pt modelId="{C2E1A0AE-CE00-4516-9970-F4F5AB5A8E16}" type="parTrans" cxnId="{3DA6F701-9A93-4C5C-BC69-516A9BC5AB3E}">
      <dgm:prSet/>
      <dgm:spPr/>
      <dgm:t>
        <a:bodyPr/>
        <a:lstStyle/>
        <a:p>
          <a:endParaRPr lang="zh-CN" altLang="en-US"/>
        </a:p>
      </dgm:t>
    </dgm:pt>
    <dgm:pt modelId="{6B716DD5-6680-48FF-B62C-38F7B4CA4179}" type="sibTrans" cxnId="{3DA6F701-9A93-4C5C-BC69-516A9BC5AB3E}">
      <dgm:prSet/>
      <dgm:spPr/>
      <dgm:t>
        <a:bodyPr/>
        <a:lstStyle/>
        <a:p>
          <a:endParaRPr lang="zh-CN" altLang="en-US"/>
        </a:p>
      </dgm:t>
    </dgm:pt>
    <dgm:pt modelId="{007DFCA8-4301-4792-844F-7723598F410E}">
      <dgm:prSet custT="1"/>
      <dgm:spPr/>
      <dgm:t>
        <a:bodyPr/>
        <a:lstStyle/>
        <a:p>
          <a:r>
            <a:rPr lang="zh-CN" sz="2400" dirty="0" smtClean="0"/>
            <a:t>如输入</a:t>
          </a:r>
          <a:r>
            <a:rPr lang="en-US" sz="2400" dirty="0" smtClean="0"/>
            <a:t>2013-3-4</a:t>
          </a:r>
          <a:r>
            <a:rPr lang="zh-CN" sz="2400" dirty="0" smtClean="0"/>
            <a:t>或</a:t>
          </a:r>
          <a:r>
            <a:rPr lang="en-US" sz="2400" dirty="0" smtClean="0"/>
            <a:t>2013/3/4</a:t>
          </a:r>
          <a:endParaRPr lang="zh-CN" altLang="en-US" sz="2400" dirty="0"/>
        </a:p>
      </dgm:t>
    </dgm:pt>
    <dgm:pt modelId="{BB6A5337-0A77-4BE4-8A37-837521DC08F9}" type="parTrans" cxnId="{F23C8773-29DD-40CA-8F9A-422D00C62631}">
      <dgm:prSet/>
      <dgm:spPr/>
      <dgm:t>
        <a:bodyPr/>
        <a:lstStyle/>
        <a:p>
          <a:endParaRPr lang="zh-CN" altLang="en-US"/>
        </a:p>
      </dgm:t>
    </dgm:pt>
    <dgm:pt modelId="{94A7E24B-112E-4ECA-9FB9-3987592E87F8}" type="sibTrans" cxnId="{F23C8773-29DD-40CA-8F9A-422D00C62631}">
      <dgm:prSet/>
      <dgm:spPr/>
      <dgm:t>
        <a:bodyPr/>
        <a:lstStyle/>
        <a:p>
          <a:endParaRPr lang="zh-CN" altLang="en-US"/>
        </a:p>
      </dgm:t>
    </dgm:pt>
    <dgm:pt modelId="{1AE86993-F4AA-40FC-B60A-61E8568D3D65}">
      <dgm:prSet custT="1"/>
      <dgm:spPr/>
      <dgm:t>
        <a:bodyPr/>
        <a:lstStyle/>
        <a:p>
          <a:r>
            <a:rPr lang="zh-CN" sz="2400" dirty="0" smtClean="0"/>
            <a:t>如输入“</a:t>
          </a:r>
          <a:r>
            <a:rPr lang="en-US" sz="2400" dirty="0" smtClean="0"/>
            <a:t>13:50</a:t>
          </a:r>
          <a:r>
            <a:rPr lang="zh-CN" sz="2400" dirty="0" smtClean="0"/>
            <a:t>”，或者输入“</a:t>
          </a:r>
          <a:r>
            <a:rPr lang="en-US" sz="2400" dirty="0" smtClean="0"/>
            <a:t>1:50 PM</a:t>
          </a:r>
          <a:r>
            <a:rPr lang="zh-CN" sz="2400" dirty="0" smtClean="0"/>
            <a:t>”</a:t>
          </a:r>
          <a:endParaRPr lang="zh-CN" altLang="en-US" sz="2400" baseline="30000" dirty="0"/>
        </a:p>
      </dgm:t>
    </dgm:pt>
    <dgm:pt modelId="{41290274-00BA-4DE7-AAFF-ADB217A1C8A0}" type="parTrans" cxnId="{914C88D3-42EF-459B-9A0A-D184FA758689}">
      <dgm:prSet/>
      <dgm:spPr/>
      <dgm:t>
        <a:bodyPr/>
        <a:lstStyle/>
        <a:p>
          <a:endParaRPr lang="zh-CN" altLang="en-US"/>
        </a:p>
      </dgm:t>
    </dgm:pt>
    <dgm:pt modelId="{14771FF9-8059-42CB-A3E6-6143651C4B40}" type="sibTrans" cxnId="{914C88D3-42EF-459B-9A0A-D184FA758689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87A3382-BBB4-4FA1-A791-8D33965D5B9F}" type="pres">
      <dgm:prSet presAssocID="{CB3D12DF-6F0E-4400-898E-AE2D0CCD71C5}" presName="childText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EDEAB0A-BF58-4ECC-B7A6-A72A40FBA9CC}" type="pres">
      <dgm:prSet presAssocID="{879C5213-ACE2-42A4-9DB6-48368CEA7852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E25757E-8139-4827-854D-224EF02C2B7B}" type="pres">
      <dgm:prSet presAssocID="{879C5213-ACE2-42A4-9DB6-48368CEA7852}" presName="childText" presStyleLbl="revTx" presStyleIdx="1" presStyleCnt="3" custScaleY="13685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526207E-8D88-4197-925D-5EF7A84436DD}" type="pres">
      <dgm:prSet presAssocID="{3BB14E74-6FB4-431C-9BAE-0E33AA8B84C6}" presName="parentText" presStyleLbl="node1" presStyleIdx="2" presStyleCnt="4" custLinFactNeighborY="-5846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D462AF0-542A-4DC5-9A01-4EDDA94E9D6C}" type="pres">
      <dgm:prSet presAssocID="{3BB14E74-6FB4-431C-9BAE-0E33AA8B84C6}" presName="childText" presStyleLbl="revTx" presStyleIdx="2" presStyleCnt="3" custScaleY="142565" custLinFactNeighborY="-1162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2E3A5E5-ED46-48A1-A432-28152FD5F317}" type="pres">
      <dgm:prSet presAssocID="{DD99241C-D9BB-4A53-B4A3-26B2E3F50C18}" presName="parentText" presStyleLbl="node1" presStyleIdx="3" presStyleCnt="4" custLinFactNeighborY="-45084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32E154BE-C227-40EE-9F87-37E9D2B0E5FC}" srcId="{CB3D12DF-6F0E-4400-898E-AE2D0CCD71C5}" destId="{B3B12190-2AE5-40DA-B7A0-DDEAD4BDAD4F}" srcOrd="0" destOrd="0" parTransId="{50A56800-B02A-4CC7-A1B4-A5AE3514986B}" sibTransId="{69915D65-D09B-4425-B12A-67044D2A9453}"/>
    <dgm:cxn modelId="{C101B8C2-ADAD-4FDD-A24A-35E8AFE51E33}" srcId="{ADEF211C-0053-4E91-B26C-BD1D27283A76}" destId="{3BB14E74-6FB4-431C-9BAE-0E33AA8B84C6}" srcOrd="2" destOrd="0" parTransId="{A59801D4-33BD-4A7B-AD71-219FBB7CA06C}" sibTransId="{87E95634-59CD-4C58-9EB3-05AE7FD2733C}"/>
    <dgm:cxn modelId="{918DAE5B-EF7C-40FA-BDA6-9BAA74E789D2}" type="presOf" srcId="{007DFCA8-4301-4792-844F-7723598F410E}" destId="{F87A3382-BBB4-4FA1-A791-8D33965D5B9F}" srcOrd="0" destOrd="1" presId="urn:microsoft.com/office/officeart/2005/8/layout/vList2"/>
    <dgm:cxn modelId="{A9D61E05-69BA-44EF-A241-2DBEEBE8C8D4}" srcId="{ADEF211C-0053-4E91-B26C-BD1D27283A76}" destId="{879C5213-ACE2-42A4-9DB6-48368CEA7852}" srcOrd="1" destOrd="0" parTransId="{E8985668-CBBA-489A-9E05-D70854DF9084}" sibTransId="{AB575BBE-8F7A-4787-A22A-8433D31ED3B7}"/>
    <dgm:cxn modelId="{760399AD-9BB2-4965-A7AD-D04437E91282}" type="presOf" srcId="{B3232BB9-A22F-449E-8C53-2C4DA6D234BE}" destId="{7D462AF0-542A-4DC5-9A01-4EDDA94E9D6C}" srcOrd="0" destOrd="0" presId="urn:microsoft.com/office/officeart/2005/8/layout/vList2"/>
    <dgm:cxn modelId="{547B9742-CECD-4383-B19B-E19D74ED0711}" type="presOf" srcId="{CB3D12DF-6F0E-4400-898E-AE2D0CCD71C5}" destId="{6AAA69B9-F587-48F9-8458-90FC0FBBAF2C}" srcOrd="0" destOrd="0" presId="urn:microsoft.com/office/officeart/2005/8/layout/vList2"/>
    <dgm:cxn modelId="{07B87784-86A3-4B71-ABC2-8C953C996ED6}" srcId="{879C5213-ACE2-42A4-9DB6-48368CEA7852}" destId="{8DF49029-5093-41AC-9507-2412864EA50A}" srcOrd="0" destOrd="0" parTransId="{A34E02C3-E35C-402E-A8B1-DFE3B1794D31}" sibTransId="{88016149-8FD0-4199-A5D7-99F13A4BFB50}"/>
    <dgm:cxn modelId="{76F6DF7A-D0BB-4E1D-8462-DB974DC9508C}" type="presOf" srcId="{1AE86993-F4AA-40FC-B60A-61E8568D3D65}" destId="{7E25757E-8139-4827-854D-224EF02C2B7B}" srcOrd="0" destOrd="1" presId="urn:microsoft.com/office/officeart/2005/8/layout/vList2"/>
    <dgm:cxn modelId="{B33F40A6-6DA0-4647-8984-AF2FD927207B}" type="presOf" srcId="{ADEF211C-0053-4E91-B26C-BD1D27283A76}" destId="{69DEECA6-FD7F-4BBF-AA8A-D705A4C8288B}" srcOrd="0" destOrd="0" presId="urn:microsoft.com/office/officeart/2005/8/layout/vList2"/>
    <dgm:cxn modelId="{9FED2478-0F3C-4C7C-895B-C0DB42BD66BD}" type="presOf" srcId="{DD99241C-D9BB-4A53-B4A3-26B2E3F50C18}" destId="{12E3A5E5-ED46-48A1-A432-28152FD5F317}" srcOrd="0" destOrd="0" presId="urn:microsoft.com/office/officeart/2005/8/layout/vList2"/>
    <dgm:cxn modelId="{3DA6F701-9A93-4C5C-BC69-516A9BC5AB3E}" srcId="{3BB14E74-6FB4-431C-9BAE-0E33AA8B84C6}" destId="{B3232BB9-A22F-449E-8C53-2C4DA6D234BE}" srcOrd="0" destOrd="0" parTransId="{C2E1A0AE-CE00-4516-9970-F4F5AB5A8E16}" sibTransId="{6B716DD5-6680-48FF-B62C-38F7B4CA4179}"/>
    <dgm:cxn modelId="{914C88D3-42EF-459B-9A0A-D184FA758689}" srcId="{879C5213-ACE2-42A4-9DB6-48368CEA7852}" destId="{1AE86993-F4AA-40FC-B60A-61E8568D3D65}" srcOrd="1" destOrd="0" parTransId="{41290274-00BA-4DE7-AAFF-ADB217A1C8A0}" sibTransId="{14771FF9-8059-42CB-A3E6-6143651C4B40}"/>
    <dgm:cxn modelId="{E779F67B-9A7F-4E73-9D69-26B28BC569CB}" type="presOf" srcId="{8DF49029-5093-41AC-9507-2412864EA50A}" destId="{7E25757E-8139-4827-854D-224EF02C2B7B}" srcOrd="0" destOrd="0" presId="urn:microsoft.com/office/officeart/2005/8/layout/vList2"/>
    <dgm:cxn modelId="{8965AD27-0902-492E-8B55-D375C07CAF9C}" type="presOf" srcId="{B3B12190-2AE5-40DA-B7A0-DDEAD4BDAD4F}" destId="{F87A3382-BBB4-4FA1-A791-8D33965D5B9F}" srcOrd="0" destOrd="0" presId="urn:microsoft.com/office/officeart/2005/8/layout/vList2"/>
    <dgm:cxn modelId="{1C09F873-1C08-4881-9DC2-E81D4AE99587}" type="presOf" srcId="{3BB14E74-6FB4-431C-9BAE-0E33AA8B84C6}" destId="{D526207E-8D88-4197-925D-5EF7A84436DD}" srcOrd="0" destOrd="0" presId="urn:microsoft.com/office/officeart/2005/8/layout/vList2"/>
    <dgm:cxn modelId="{86B99C20-CBF3-4654-A798-313DD45075CF}" srcId="{ADEF211C-0053-4E91-B26C-BD1D27283A76}" destId="{DD99241C-D9BB-4A53-B4A3-26B2E3F50C18}" srcOrd="3" destOrd="0" parTransId="{D59D6F75-4DF0-4697-8BD9-91E90941D67F}" sibTransId="{A1B3A22F-7BD2-40BA-8F96-E74CF7790FBD}"/>
    <dgm:cxn modelId="{760C014F-D0FA-4518-9B74-0817AAD6EC1C}" type="presOf" srcId="{879C5213-ACE2-42A4-9DB6-48368CEA7852}" destId="{AEDEAB0A-BF58-4ECC-B7A6-A72A40FBA9CC}" srcOrd="0" destOrd="0" presId="urn:microsoft.com/office/officeart/2005/8/layout/vList2"/>
    <dgm:cxn modelId="{F23C8773-29DD-40CA-8F9A-422D00C62631}" srcId="{CB3D12DF-6F0E-4400-898E-AE2D0CCD71C5}" destId="{007DFCA8-4301-4792-844F-7723598F410E}" srcOrd="1" destOrd="0" parTransId="{BB6A5337-0A77-4BE4-8A37-837521DC08F9}" sibTransId="{94A7E24B-112E-4ECA-9FB9-3987592E87F8}"/>
    <dgm:cxn modelId="{14993786-37B2-45AF-A957-99E3BC842C32}" type="presParOf" srcId="{69DEECA6-FD7F-4BBF-AA8A-D705A4C8288B}" destId="{6AAA69B9-F587-48F9-8458-90FC0FBBAF2C}" srcOrd="0" destOrd="0" presId="urn:microsoft.com/office/officeart/2005/8/layout/vList2"/>
    <dgm:cxn modelId="{4390B23A-C878-4985-BAEF-8875E921F61D}" type="presParOf" srcId="{69DEECA6-FD7F-4BBF-AA8A-D705A4C8288B}" destId="{F87A3382-BBB4-4FA1-A791-8D33965D5B9F}" srcOrd="1" destOrd="0" presId="urn:microsoft.com/office/officeart/2005/8/layout/vList2"/>
    <dgm:cxn modelId="{2F302BE3-A3C1-4349-AE86-DAE22570A4D6}" type="presParOf" srcId="{69DEECA6-FD7F-4BBF-AA8A-D705A4C8288B}" destId="{AEDEAB0A-BF58-4ECC-B7A6-A72A40FBA9CC}" srcOrd="2" destOrd="0" presId="urn:microsoft.com/office/officeart/2005/8/layout/vList2"/>
    <dgm:cxn modelId="{E1D3CDE3-A463-437F-B6B9-9F4C5AE0CA35}" type="presParOf" srcId="{69DEECA6-FD7F-4BBF-AA8A-D705A4C8288B}" destId="{7E25757E-8139-4827-854D-224EF02C2B7B}" srcOrd="3" destOrd="0" presId="urn:microsoft.com/office/officeart/2005/8/layout/vList2"/>
    <dgm:cxn modelId="{29A401EA-F3EC-4B13-AD9C-0562E303CAE3}" type="presParOf" srcId="{69DEECA6-FD7F-4BBF-AA8A-D705A4C8288B}" destId="{D526207E-8D88-4197-925D-5EF7A84436DD}" srcOrd="4" destOrd="0" presId="urn:microsoft.com/office/officeart/2005/8/layout/vList2"/>
    <dgm:cxn modelId="{86FFBE77-8078-4E1B-9683-EA2FC59485F1}" type="presParOf" srcId="{69DEECA6-FD7F-4BBF-AA8A-D705A4C8288B}" destId="{7D462AF0-542A-4DC5-9A01-4EDDA94E9D6C}" srcOrd="5" destOrd="0" presId="urn:microsoft.com/office/officeart/2005/8/layout/vList2"/>
    <dgm:cxn modelId="{B84632B7-6227-4254-B10F-D20005FEF8C8}" type="presParOf" srcId="{69DEECA6-FD7F-4BBF-AA8A-D705A4C8288B}" destId="{12E3A5E5-ED46-48A1-A432-28152FD5F317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 custT="1"/>
      <dgm:spPr/>
      <dgm:t>
        <a:bodyPr/>
        <a:lstStyle/>
        <a:p>
          <a:r>
            <a:rPr lang="zh-CN" altLang="en-US" sz="2800" dirty="0" smtClean="0"/>
            <a:t>方法</a:t>
          </a:r>
          <a:r>
            <a:rPr lang="en-US" altLang="zh-CN" sz="2800" dirty="0" smtClean="0"/>
            <a:t>1</a:t>
          </a:r>
          <a:r>
            <a:rPr lang="zh-CN" altLang="en-US" sz="2800" dirty="0" smtClean="0"/>
            <a:t>：拖动填充柄</a:t>
          </a:r>
          <a:endParaRPr lang="zh-CN" altLang="en-US" sz="2800" dirty="0"/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B3B12190-2AE5-40DA-B7A0-DDEAD4BDAD4F}">
      <dgm:prSet custT="1"/>
      <dgm:spPr/>
      <dgm:t>
        <a:bodyPr/>
        <a:lstStyle/>
        <a:p>
          <a:r>
            <a:rPr lang="zh-CN" altLang="en-US" sz="2400" dirty="0" smtClean="0"/>
            <a:t>输入数据，按</a:t>
          </a:r>
          <a:r>
            <a:rPr lang="en-US" altLang="zh-CN" sz="2400" dirty="0" smtClean="0"/>
            <a:t>Enter,</a:t>
          </a:r>
          <a:r>
            <a:rPr lang="zh-CN" altLang="en-US" sz="2400" dirty="0" smtClean="0"/>
            <a:t>拖动填充柄进行序列填充</a:t>
          </a:r>
          <a:endParaRPr lang="zh-CN" altLang="en-US" sz="2400" dirty="0"/>
        </a:p>
      </dgm:t>
    </dgm:pt>
    <dgm:pt modelId="{50A56800-B02A-4CC7-A1B4-A5AE3514986B}" type="parTrans" cxnId="{32E154BE-C227-40EE-9F87-37E9D2B0E5FC}">
      <dgm:prSet/>
      <dgm:spPr/>
      <dgm:t>
        <a:bodyPr/>
        <a:lstStyle/>
        <a:p>
          <a:endParaRPr lang="zh-CN" altLang="en-US"/>
        </a:p>
      </dgm:t>
    </dgm:pt>
    <dgm:pt modelId="{69915D65-D09B-4425-B12A-67044D2A9453}" type="sibTrans" cxnId="{32E154BE-C227-40EE-9F87-37E9D2B0E5FC}">
      <dgm:prSet/>
      <dgm:spPr/>
      <dgm:t>
        <a:bodyPr/>
        <a:lstStyle/>
        <a:p>
          <a:endParaRPr lang="zh-CN" altLang="en-US"/>
        </a:p>
      </dgm:t>
    </dgm:pt>
    <dgm:pt modelId="{8DF49029-5093-41AC-9507-2412864EA50A}">
      <dgm:prSet custT="1"/>
      <dgm:spPr/>
      <dgm:t>
        <a:bodyPr/>
        <a:lstStyle/>
        <a:p>
          <a:r>
            <a:rPr lang="zh-CN" altLang="en-US" sz="2400" dirty="0" smtClean="0"/>
            <a:t>（</a:t>
          </a:r>
          <a:r>
            <a:rPr lang="en-US" altLang="zh-CN" sz="2400" dirty="0" smtClean="0"/>
            <a:t>1</a:t>
          </a:r>
          <a:r>
            <a:rPr lang="zh-CN" altLang="en-US" sz="2400" dirty="0" smtClean="0"/>
            <a:t>）在起始单元格输入数据，</a:t>
          </a:r>
          <a:r>
            <a:rPr lang="zh-CN" sz="2400" dirty="0" smtClean="0"/>
            <a:t>按</a:t>
          </a:r>
          <a:r>
            <a:rPr lang="en-US" sz="2400" dirty="0" smtClean="0"/>
            <a:t>Enter</a:t>
          </a:r>
          <a:r>
            <a:rPr lang="zh-CN" sz="2400" dirty="0" smtClean="0"/>
            <a:t>键后，再单击该单元格</a:t>
          </a:r>
          <a:endParaRPr lang="zh-CN" altLang="en-US" sz="2400" baseline="30000" dirty="0"/>
        </a:p>
      </dgm:t>
    </dgm:pt>
    <dgm:pt modelId="{88016149-8FD0-4199-A5D7-99F13A4BFB50}" type="sibTrans" cxnId="{07B87784-86A3-4B71-ABC2-8C953C996ED6}">
      <dgm:prSet/>
      <dgm:spPr/>
      <dgm:t>
        <a:bodyPr/>
        <a:lstStyle/>
        <a:p>
          <a:endParaRPr lang="zh-CN" altLang="en-US"/>
        </a:p>
      </dgm:t>
    </dgm:pt>
    <dgm:pt modelId="{A34E02C3-E35C-402E-A8B1-DFE3B1794D31}" type="parTrans" cxnId="{07B87784-86A3-4B71-ABC2-8C953C996ED6}">
      <dgm:prSet/>
      <dgm:spPr/>
      <dgm:t>
        <a:bodyPr/>
        <a:lstStyle/>
        <a:p>
          <a:endParaRPr lang="zh-CN" altLang="en-US"/>
        </a:p>
      </dgm:t>
    </dgm:pt>
    <dgm:pt modelId="{879C5213-ACE2-42A4-9DB6-48368CEA7852}">
      <dgm:prSet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zh-CN" altLang="en-US" sz="2800" dirty="0" smtClean="0"/>
            <a:t>方法</a:t>
          </a:r>
          <a:r>
            <a:rPr lang="en-US" altLang="zh-CN" sz="2800" dirty="0" smtClean="0"/>
            <a:t>2</a:t>
          </a:r>
          <a:r>
            <a:rPr lang="zh-CN" altLang="en-US" sz="2800" dirty="0" smtClean="0"/>
            <a:t>：“序列”对话框</a:t>
          </a:r>
          <a:endParaRPr lang="zh-CN" altLang="en-US" sz="2800" dirty="0"/>
        </a:p>
      </dgm:t>
    </dgm:pt>
    <dgm:pt modelId="{AB575BBE-8F7A-4787-A22A-8433D31ED3B7}" type="sibTrans" cxnId="{A9D61E05-69BA-44EF-A241-2DBEEBE8C8D4}">
      <dgm:prSet/>
      <dgm:spPr/>
      <dgm:t>
        <a:bodyPr/>
        <a:lstStyle/>
        <a:p>
          <a:endParaRPr lang="zh-CN" altLang="en-US"/>
        </a:p>
      </dgm:t>
    </dgm:pt>
    <dgm:pt modelId="{E8985668-CBBA-489A-9E05-D70854DF9084}" type="parTrans" cxnId="{A9D61E05-69BA-44EF-A241-2DBEEBE8C8D4}">
      <dgm:prSet/>
      <dgm:spPr/>
      <dgm:t>
        <a:bodyPr/>
        <a:lstStyle/>
        <a:p>
          <a:endParaRPr lang="zh-CN" altLang="en-US"/>
        </a:p>
      </dgm:t>
    </dgm:pt>
    <dgm:pt modelId="{A6DFF33F-A3CE-4477-AB29-EAF53C0B2A26}">
      <dgm:prSet custT="1"/>
      <dgm:spPr/>
      <dgm:t>
        <a:bodyPr/>
        <a:lstStyle/>
        <a:p>
          <a:r>
            <a:rPr lang="zh-CN" altLang="en-US" sz="2400" dirty="0" smtClean="0"/>
            <a:t>（</a:t>
          </a:r>
          <a:r>
            <a:rPr lang="en-US" altLang="zh-CN" sz="2400" dirty="0" smtClean="0"/>
            <a:t>2</a:t>
          </a:r>
          <a:r>
            <a:rPr lang="zh-CN" altLang="en-US" sz="2400" dirty="0" smtClean="0"/>
            <a:t>）</a:t>
          </a:r>
          <a:r>
            <a:rPr lang="zh-CN" sz="2400" dirty="0" smtClean="0"/>
            <a:t> 选择“开始”选项卡→“编辑”→“填充”按钮→“系列”，弹出“序列”对话框</a:t>
          </a:r>
          <a:endParaRPr lang="zh-CN" altLang="en-US" sz="2400" dirty="0"/>
        </a:p>
      </dgm:t>
    </dgm:pt>
    <dgm:pt modelId="{EEC2D34B-152B-4212-9F9F-D2DCF7373301}" type="parTrans" cxnId="{715D9F46-4BAD-430B-976B-BEFC6678DB20}">
      <dgm:prSet/>
      <dgm:spPr/>
      <dgm:t>
        <a:bodyPr/>
        <a:lstStyle/>
        <a:p>
          <a:endParaRPr lang="zh-CN" altLang="en-US"/>
        </a:p>
      </dgm:t>
    </dgm:pt>
    <dgm:pt modelId="{4714BFF6-971B-4389-B76C-C772D50FFC71}" type="sibTrans" cxnId="{715D9F46-4BAD-430B-976B-BEFC6678DB20}">
      <dgm:prSet/>
      <dgm:spPr/>
      <dgm:t>
        <a:bodyPr/>
        <a:lstStyle/>
        <a:p>
          <a:endParaRPr lang="zh-CN" altLang="en-US"/>
        </a:p>
      </dgm:t>
    </dgm:pt>
    <dgm:pt modelId="{74858841-7932-4266-ABA9-11BA2A09A360}">
      <dgm:prSet custT="1"/>
      <dgm:spPr/>
      <dgm:t>
        <a:bodyPr/>
        <a:lstStyle/>
        <a:p>
          <a:r>
            <a:rPr lang="zh-CN" altLang="en-US" sz="2400" dirty="0" smtClean="0"/>
            <a:t>（</a:t>
          </a:r>
          <a:r>
            <a:rPr lang="en-US" altLang="zh-CN" sz="2400" dirty="0" smtClean="0"/>
            <a:t>3</a:t>
          </a:r>
          <a:r>
            <a:rPr lang="zh-CN" altLang="en-US" sz="2400" dirty="0" smtClean="0"/>
            <a:t>）</a:t>
          </a:r>
          <a:r>
            <a:rPr lang="zh-CN" sz="2400" dirty="0" smtClean="0"/>
            <a:t>选择选序列产生在“列”</a:t>
          </a:r>
          <a:r>
            <a:rPr lang="zh-CN" altLang="en-US" sz="2400" dirty="0" smtClean="0"/>
            <a:t>（行）</a:t>
          </a:r>
          <a:r>
            <a:rPr lang="zh-CN" sz="2400" dirty="0" smtClean="0"/>
            <a:t>、类型</a:t>
          </a:r>
          <a:r>
            <a:rPr lang="zh-CN" altLang="en-US" sz="2400" dirty="0" smtClean="0"/>
            <a:t>、</a:t>
          </a:r>
          <a:r>
            <a:rPr lang="zh-CN" sz="2400" dirty="0" smtClean="0"/>
            <a:t>步长值和终止值</a:t>
          </a:r>
          <a:endParaRPr lang="zh-CN" altLang="en-US" sz="2400" dirty="0"/>
        </a:p>
      </dgm:t>
    </dgm:pt>
    <dgm:pt modelId="{2AFB8034-E31D-48C0-8913-55CF7C3E1946}" type="parTrans" cxnId="{EBEFE7A4-5867-42DE-BC4A-5E6E7A9B5AB4}">
      <dgm:prSet/>
      <dgm:spPr/>
      <dgm:t>
        <a:bodyPr/>
        <a:lstStyle/>
        <a:p>
          <a:endParaRPr lang="zh-CN" altLang="en-US"/>
        </a:p>
      </dgm:t>
    </dgm:pt>
    <dgm:pt modelId="{9F3B35B8-1C78-48DC-8CA4-76975D2C384E}" type="sibTrans" cxnId="{EBEFE7A4-5867-42DE-BC4A-5E6E7A9B5AB4}">
      <dgm:prSet/>
      <dgm:spPr/>
      <dgm:t>
        <a:bodyPr/>
        <a:lstStyle/>
        <a:p>
          <a:endParaRPr lang="zh-CN" altLang="en-US"/>
        </a:p>
      </dgm:t>
    </dgm:pt>
    <dgm:pt modelId="{6D12A4F2-8967-452A-96DA-F3F06111E34C}">
      <dgm:prSet custT="1"/>
      <dgm:spPr/>
      <dgm:t>
        <a:bodyPr/>
        <a:lstStyle/>
        <a:p>
          <a:endParaRPr lang="zh-CN" altLang="en-US" sz="2400" dirty="0"/>
        </a:p>
      </dgm:t>
    </dgm:pt>
    <dgm:pt modelId="{A5E71050-6C0F-4D2E-913D-673D4E20B825}" type="parTrans" cxnId="{17722645-9358-4879-BA9B-760ED62ADB46}">
      <dgm:prSet/>
      <dgm:spPr/>
      <dgm:t>
        <a:bodyPr/>
        <a:lstStyle/>
        <a:p>
          <a:endParaRPr lang="zh-CN" altLang="en-US"/>
        </a:p>
      </dgm:t>
    </dgm:pt>
    <dgm:pt modelId="{8E7A93E1-FA56-48C3-9C8B-43A363D4BD64}" type="sibTrans" cxnId="{17722645-9358-4879-BA9B-760ED62ADB46}">
      <dgm:prSet/>
      <dgm:spPr/>
      <dgm:t>
        <a:bodyPr/>
        <a:lstStyle/>
        <a:p>
          <a:endParaRPr lang="zh-CN" altLang="en-US"/>
        </a:p>
      </dgm:t>
    </dgm:pt>
    <dgm:pt modelId="{F2AF32E4-A3DC-40E0-AEB4-B41E68EE03B6}">
      <dgm:prSet custT="1"/>
      <dgm:spPr/>
      <dgm:t>
        <a:bodyPr/>
        <a:lstStyle/>
        <a:p>
          <a:r>
            <a:rPr lang="en-US" altLang="zh-CN" sz="2800" dirty="0" smtClean="0"/>
            <a:t>5.</a:t>
          </a:r>
          <a:r>
            <a:rPr lang="en-US" altLang="zh-CN" sz="2800" baseline="0" dirty="0" smtClean="0"/>
            <a:t>  </a:t>
          </a:r>
          <a:r>
            <a:rPr lang="zh-CN" altLang="en-US" sz="2800" baseline="0" dirty="0" smtClean="0"/>
            <a:t>序列填充</a:t>
          </a:r>
          <a:endParaRPr lang="zh-CN" altLang="en-US" sz="2800" dirty="0"/>
        </a:p>
      </dgm:t>
    </dgm:pt>
    <dgm:pt modelId="{3B2D1294-2B37-4998-8271-699AFDF88055}" type="parTrans" cxnId="{3BD2FA08-0BA6-40B0-A222-B3B4E2B6BF19}">
      <dgm:prSet/>
      <dgm:spPr/>
      <dgm:t>
        <a:bodyPr/>
        <a:lstStyle/>
        <a:p>
          <a:endParaRPr lang="zh-CN" altLang="en-US"/>
        </a:p>
      </dgm:t>
    </dgm:pt>
    <dgm:pt modelId="{780F0D50-C55B-45CB-9DA4-8E26F3169713}" type="sibTrans" cxnId="{3BD2FA08-0BA6-40B0-A222-B3B4E2B6BF19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50C44E1-BFEB-423E-BC93-6CDA6BDA957B}" type="pres">
      <dgm:prSet presAssocID="{F2AF32E4-A3DC-40E0-AEB4-B41E68EE03B6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F321ACC-5541-41CB-8F06-2E4BB66FACB5}" type="pres">
      <dgm:prSet presAssocID="{780F0D50-C55B-45CB-9DA4-8E26F3169713}" presName="spacer" presStyleCnt="0"/>
      <dgm:spPr/>
    </dgm:pt>
    <dgm:pt modelId="{6AAA69B9-F587-48F9-8458-90FC0FBBAF2C}" type="pres">
      <dgm:prSet presAssocID="{CB3D12DF-6F0E-4400-898E-AE2D0CCD71C5}" presName="parentText" presStyleLbl="node1" presStyleIdx="1" presStyleCnt="3" custScaleY="68267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87A3382-BBB4-4FA1-A791-8D33965D5B9F}" type="pres">
      <dgm:prSet presAssocID="{CB3D12DF-6F0E-4400-898E-AE2D0CCD71C5}" presName="childText" presStyleLbl="revTx" presStyleIdx="0" presStyleCnt="2" custScaleY="5297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EDEAB0A-BF58-4ECC-B7A6-A72A40FBA9CC}" type="pres">
      <dgm:prSet presAssocID="{879C5213-ACE2-42A4-9DB6-48368CEA7852}" presName="parentText" presStyleLbl="node1" presStyleIdx="2" presStyleCnt="3" custScaleY="61462" custLinFactNeighborY="-103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E25757E-8139-4827-854D-224EF02C2B7B}" type="pres">
      <dgm:prSet presAssocID="{879C5213-ACE2-42A4-9DB6-48368CEA7852}" presName="childText" presStyleLbl="revTx" presStyleIdx="1" presStyleCnt="2" custScaleY="94714" custLinFactNeighborX="-943" custLinFactNeighborY="461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A9D61E05-69BA-44EF-A241-2DBEEBE8C8D4}" srcId="{ADEF211C-0053-4E91-B26C-BD1D27283A76}" destId="{879C5213-ACE2-42A4-9DB6-48368CEA7852}" srcOrd="2" destOrd="0" parTransId="{E8985668-CBBA-489A-9E05-D70854DF9084}" sibTransId="{AB575BBE-8F7A-4787-A22A-8433D31ED3B7}"/>
    <dgm:cxn modelId="{51058FDA-2B79-4F1C-A0FD-31033C7A5D5F}" type="presOf" srcId="{A6DFF33F-A3CE-4477-AB29-EAF53C0B2A26}" destId="{7E25757E-8139-4827-854D-224EF02C2B7B}" srcOrd="0" destOrd="1" presId="urn:microsoft.com/office/officeart/2005/8/layout/vList2"/>
    <dgm:cxn modelId="{715D9F46-4BAD-430B-976B-BEFC6678DB20}" srcId="{879C5213-ACE2-42A4-9DB6-48368CEA7852}" destId="{A6DFF33F-A3CE-4477-AB29-EAF53C0B2A26}" srcOrd="1" destOrd="0" parTransId="{EEC2D34B-152B-4212-9F9F-D2DCF7373301}" sibTransId="{4714BFF6-971B-4389-B76C-C772D50FFC71}"/>
    <dgm:cxn modelId="{456A3217-813D-488F-974A-E741886F1A76}" type="presOf" srcId="{6D12A4F2-8967-452A-96DA-F3F06111E34C}" destId="{F87A3382-BBB4-4FA1-A791-8D33965D5B9F}" srcOrd="0" destOrd="1" presId="urn:microsoft.com/office/officeart/2005/8/layout/vList2"/>
    <dgm:cxn modelId="{0286C98E-4F41-4ED0-8177-10496AA2C198}" srcId="{ADEF211C-0053-4E91-B26C-BD1D27283A76}" destId="{CB3D12DF-6F0E-4400-898E-AE2D0CCD71C5}" srcOrd="1" destOrd="0" parTransId="{59D87999-FD44-40DD-9299-156ED32E0B59}" sibTransId="{039D27C4-3042-4296-8858-3158ECF201C4}"/>
    <dgm:cxn modelId="{7BE235C5-0ECB-4988-B6E0-CC090EE0E600}" type="presOf" srcId="{8DF49029-5093-41AC-9507-2412864EA50A}" destId="{7E25757E-8139-4827-854D-224EF02C2B7B}" srcOrd="0" destOrd="0" presId="urn:microsoft.com/office/officeart/2005/8/layout/vList2"/>
    <dgm:cxn modelId="{239F4163-51E7-4980-A7C7-E061269FA4EB}" type="presOf" srcId="{B3B12190-2AE5-40DA-B7A0-DDEAD4BDAD4F}" destId="{F87A3382-BBB4-4FA1-A791-8D33965D5B9F}" srcOrd="0" destOrd="0" presId="urn:microsoft.com/office/officeart/2005/8/layout/vList2"/>
    <dgm:cxn modelId="{07B87784-86A3-4B71-ABC2-8C953C996ED6}" srcId="{879C5213-ACE2-42A4-9DB6-48368CEA7852}" destId="{8DF49029-5093-41AC-9507-2412864EA50A}" srcOrd="0" destOrd="0" parTransId="{A34E02C3-E35C-402E-A8B1-DFE3B1794D31}" sibTransId="{88016149-8FD0-4199-A5D7-99F13A4BFB50}"/>
    <dgm:cxn modelId="{43DB8CA3-CB6A-4C84-9BB8-B15DC5328566}" type="presOf" srcId="{879C5213-ACE2-42A4-9DB6-48368CEA7852}" destId="{AEDEAB0A-BF58-4ECC-B7A6-A72A40FBA9CC}" srcOrd="0" destOrd="0" presId="urn:microsoft.com/office/officeart/2005/8/layout/vList2"/>
    <dgm:cxn modelId="{8F857563-6708-4FB7-815D-5CCB83074A43}" type="presOf" srcId="{ADEF211C-0053-4E91-B26C-BD1D27283A76}" destId="{69DEECA6-FD7F-4BBF-AA8A-D705A4C8288B}" srcOrd="0" destOrd="0" presId="urn:microsoft.com/office/officeart/2005/8/layout/vList2"/>
    <dgm:cxn modelId="{32E154BE-C227-40EE-9F87-37E9D2B0E5FC}" srcId="{CB3D12DF-6F0E-4400-898E-AE2D0CCD71C5}" destId="{B3B12190-2AE5-40DA-B7A0-DDEAD4BDAD4F}" srcOrd="0" destOrd="0" parTransId="{50A56800-B02A-4CC7-A1B4-A5AE3514986B}" sibTransId="{69915D65-D09B-4425-B12A-67044D2A9453}"/>
    <dgm:cxn modelId="{A7F95D18-B75B-4E57-B433-60F376BCDB85}" type="presOf" srcId="{74858841-7932-4266-ABA9-11BA2A09A360}" destId="{7E25757E-8139-4827-854D-224EF02C2B7B}" srcOrd="0" destOrd="2" presId="urn:microsoft.com/office/officeart/2005/8/layout/vList2"/>
    <dgm:cxn modelId="{9DF26286-0B04-4A6E-BBC5-D4B9C8545418}" type="presOf" srcId="{CB3D12DF-6F0E-4400-898E-AE2D0CCD71C5}" destId="{6AAA69B9-F587-48F9-8458-90FC0FBBAF2C}" srcOrd="0" destOrd="0" presId="urn:microsoft.com/office/officeart/2005/8/layout/vList2"/>
    <dgm:cxn modelId="{29E1A310-47D9-4C14-A18E-A785008A7C69}" type="presOf" srcId="{F2AF32E4-A3DC-40E0-AEB4-B41E68EE03B6}" destId="{450C44E1-BFEB-423E-BC93-6CDA6BDA957B}" srcOrd="0" destOrd="0" presId="urn:microsoft.com/office/officeart/2005/8/layout/vList2"/>
    <dgm:cxn modelId="{3BD2FA08-0BA6-40B0-A222-B3B4E2B6BF19}" srcId="{ADEF211C-0053-4E91-B26C-BD1D27283A76}" destId="{F2AF32E4-A3DC-40E0-AEB4-B41E68EE03B6}" srcOrd="0" destOrd="0" parTransId="{3B2D1294-2B37-4998-8271-699AFDF88055}" sibTransId="{780F0D50-C55B-45CB-9DA4-8E26F3169713}"/>
    <dgm:cxn modelId="{EBEFE7A4-5867-42DE-BC4A-5E6E7A9B5AB4}" srcId="{879C5213-ACE2-42A4-9DB6-48368CEA7852}" destId="{74858841-7932-4266-ABA9-11BA2A09A360}" srcOrd="2" destOrd="0" parTransId="{2AFB8034-E31D-48C0-8913-55CF7C3E1946}" sibTransId="{9F3B35B8-1C78-48DC-8CA4-76975D2C384E}"/>
    <dgm:cxn modelId="{17722645-9358-4879-BA9B-760ED62ADB46}" srcId="{CB3D12DF-6F0E-4400-898E-AE2D0CCD71C5}" destId="{6D12A4F2-8967-452A-96DA-F3F06111E34C}" srcOrd="1" destOrd="0" parTransId="{A5E71050-6C0F-4D2E-913D-673D4E20B825}" sibTransId="{8E7A93E1-FA56-48C3-9C8B-43A363D4BD64}"/>
    <dgm:cxn modelId="{58791F73-EA15-4EA0-BAD4-BBE9D11F2E9F}" type="presParOf" srcId="{69DEECA6-FD7F-4BBF-AA8A-D705A4C8288B}" destId="{450C44E1-BFEB-423E-BC93-6CDA6BDA957B}" srcOrd="0" destOrd="0" presId="urn:microsoft.com/office/officeart/2005/8/layout/vList2"/>
    <dgm:cxn modelId="{2BAB6474-CCC9-4A81-A66F-C12F3D8C6621}" type="presParOf" srcId="{69DEECA6-FD7F-4BBF-AA8A-D705A4C8288B}" destId="{EF321ACC-5541-41CB-8F06-2E4BB66FACB5}" srcOrd="1" destOrd="0" presId="urn:microsoft.com/office/officeart/2005/8/layout/vList2"/>
    <dgm:cxn modelId="{6F84A074-7041-4EB9-884A-BD4A9337C91A}" type="presParOf" srcId="{69DEECA6-FD7F-4BBF-AA8A-D705A4C8288B}" destId="{6AAA69B9-F587-48F9-8458-90FC0FBBAF2C}" srcOrd="2" destOrd="0" presId="urn:microsoft.com/office/officeart/2005/8/layout/vList2"/>
    <dgm:cxn modelId="{E41BF919-8A65-41C9-9EA9-A2C53FFFA9B5}" type="presParOf" srcId="{69DEECA6-FD7F-4BBF-AA8A-D705A4C8288B}" destId="{F87A3382-BBB4-4FA1-A791-8D33965D5B9F}" srcOrd="3" destOrd="0" presId="urn:microsoft.com/office/officeart/2005/8/layout/vList2"/>
    <dgm:cxn modelId="{3204629B-AFB9-4484-AD22-D41A10B3B1A9}" type="presParOf" srcId="{69DEECA6-FD7F-4BBF-AA8A-D705A4C8288B}" destId="{AEDEAB0A-BF58-4ECC-B7A6-A72A40FBA9CC}" srcOrd="4" destOrd="0" presId="urn:microsoft.com/office/officeart/2005/8/layout/vList2"/>
    <dgm:cxn modelId="{9785ACC0-FA9A-4244-904E-4F4F8E023B67}" type="presParOf" srcId="{69DEECA6-FD7F-4BBF-AA8A-D705A4C8288B}" destId="{7E25757E-8139-4827-854D-224EF02C2B7B}" srcOrd="5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 custT="1"/>
      <dgm:spPr/>
      <dgm:t>
        <a:bodyPr/>
        <a:lstStyle/>
        <a:p>
          <a:r>
            <a:rPr lang="zh-CN" altLang="en-US" sz="2800" dirty="0" smtClean="0"/>
            <a:t>（</a:t>
          </a:r>
          <a:r>
            <a:rPr lang="en-US" altLang="zh-CN" sz="2800" dirty="0" smtClean="0"/>
            <a:t>1</a:t>
          </a:r>
          <a:r>
            <a:rPr lang="zh-CN" altLang="en-US" sz="2800" dirty="0" smtClean="0"/>
            <a:t>）修改单元格内容</a:t>
          </a:r>
          <a:endParaRPr lang="zh-CN" altLang="en-US" sz="2800" dirty="0"/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B3B12190-2AE5-40DA-B7A0-DDEAD4BDAD4F}">
      <dgm:prSet custT="1"/>
      <dgm:spPr/>
      <dgm:t>
        <a:bodyPr/>
        <a:lstStyle/>
        <a:p>
          <a:r>
            <a:rPr lang="zh-CN" altLang="en-US" sz="2400" dirty="0" smtClean="0"/>
            <a:t>双击单元格</a:t>
          </a:r>
          <a:endParaRPr lang="zh-CN" altLang="en-US" sz="2400" dirty="0"/>
        </a:p>
      </dgm:t>
    </dgm:pt>
    <dgm:pt modelId="{50A56800-B02A-4CC7-A1B4-A5AE3514986B}" type="parTrans" cxnId="{32E154BE-C227-40EE-9F87-37E9D2B0E5FC}">
      <dgm:prSet/>
      <dgm:spPr/>
      <dgm:t>
        <a:bodyPr/>
        <a:lstStyle/>
        <a:p>
          <a:endParaRPr lang="zh-CN" altLang="en-US"/>
        </a:p>
      </dgm:t>
    </dgm:pt>
    <dgm:pt modelId="{69915D65-D09B-4425-B12A-67044D2A9453}" type="sibTrans" cxnId="{32E154BE-C227-40EE-9F87-37E9D2B0E5FC}">
      <dgm:prSet/>
      <dgm:spPr/>
      <dgm:t>
        <a:bodyPr/>
        <a:lstStyle/>
        <a:p>
          <a:endParaRPr lang="zh-CN" altLang="en-US"/>
        </a:p>
      </dgm:t>
    </dgm:pt>
    <dgm:pt modelId="{8DF49029-5093-41AC-9507-2412864EA50A}">
      <dgm:prSet custT="1"/>
      <dgm:spPr/>
      <dgm:t>
        <a:bodyPr/>
        <a:lstStyle/>
        <a:p>
          <a:r>
            <a:rPr lang="zh-CN" sz="2400" dirty="0" smtClean="0"/>
            <a:t>“开始”选项卡→“编辑”组→“清除”下拉按钮→“清除内容”</a:t>
          </a:r>
          <a:endParaRPr lang="zh-CN" altLang="en-US" sz="2400" baseline="30000" dirty="0"/>
        </a:p>
      </dgm:t>
    </dgm:pt>
    <dgm:pt modelId="{88016149-8FD0-4199-A5D7-99F13A4BFB50}" type="sibTrans" cxnId="{07B87784-86A3-4B71-ABC2-8C953C996ED6}">
      <dgm:prSet/>
      <dgm:spPr/>
      <dgm:t>
        <a:bodyPr/>
        <a:lstStyle/>
        <a:p>
          <a:endParaRPr lang="zh-CN" altLang="en-US"/>
        </a:p>
      </dgm:t>
    </dgm:pt>
    <dgm:pt modelId="{A34E02C3-E35C-402E-A8B1-DFE3B1794D31}" type="parTrans" cxnId="{07B87784-86A3-4B71-ABC2-8C953C996ED6}">
      <dgm:prSet/>
      <dgm:spPr/>
      <dgm:t>
        <a:bodyPr/>
        <a:lstStyle/>
        <a:p>
          <a:endParaRPr lang="zh-CN" altLang="en-US"/>
        </a:p>
      </dgm:t>
    </dgm:pt>
    <dgm:pt modelId="{879C5213-ACE2-42A4-9DB6-48368CEA7852}">
      <dgm:prSet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zh-CN" altLang="en-US" sz="2800" dirty="0" smtClean="0"/>
            <a:t>（</a:t>
          </a:r>
          <a:r>
            <a:rPr lang="en-US" altLang="zh-CN" sz="2800" dirty="0" smtClean="0"/>
            <a:t>2</a:t>
          </a:r>
          <a:r>
            <a:rPr lang="zh-CN" altLang="en-US" sz="2800" smtClean="0"/>
            <a:t>）删除单元格内容</a:t>
          </a:r>
          <a:endParaRPr lang="zh-CN" altLang="en-US" sz="2800" dirty="0"/>
        </a:p>
      </dgm:t>
    </dgm:pt>
    <dgm:pt modelId="{AB575BBE-8F7A-4787-A22A-8433D31ED3B7}" type="sibTrans" cxnId="{A9D61E05-69BA-44EF-A241-2DBEEBE8C8D4}">
      <dgm:prSet/>
      <dgm:spPr/>
      <dgm:t>
        <a:bodyPr/>
        <a:lstStyle/>
        <a:p>
          <a:endParaRPr lang="zh-CN" altLang="en-US"/>
        </a:p>
      </dgm:t>
    </dgm:pt>
    <dgm:pt modelId="{E8985668-CBBA-489A-9E05-D70854DF9084}" type="parTrans" cxnId="{A9D61E05-69BA-44EF-A241-2DBEEBE8C8D4}">
      <dgm:prSet/>
      <dgm:spPr/>
      <dgm:t>
        <a:bodyPr/>
        <a:lstStyle/>
        <a:p>
          <a:endParaRPr lang="zh-CN" altLang="en-US"/>
        </a:p>
      </dgm:t>
    </dgm:pt>
    <dgm:pt modelId="{007DFCA8-4301-4792-844F-7723598F410E}">
      <dgm:prSet custT="1"/>
      <dgm:spPr/>
      <dgm:t>
        <a:bodyPr/>
        <a:lstStyle/>
        <a:p>
          <a:r>
            <a:rPr lang="zh-CN" altLang="en-US" sz="2400" dirty="0" smtClean="0"/>
            <a:t>单击单元格，再单击编辑栏</a:t>
          </a:r>
          <a:endParaRPr lang="zh-CN" altLang="en-US" sz="2400" dirty="0"/>
        </a:p>
      </dgm:t>
    </dgm:pt>
    <dgm:pt modelId="{BB6A5337-0A77-4BE4-8A37-837521DC08F9}" type="parTrans" cxnId="{F23C8773-29DD-40CA-8F9A-422D00C62631}">
      <dgm:prSet/>
      <dgm:spPr/>
      <dgm:t>
        <a:bodyPr/>
        <a:lstStyle/>
        <a:p>
          <a:endParaRPr lang="zh-CN" altLang="en-US"/>
        </a:p>
      </dgm:t>
    </dgm:pt>
    <dgm:pt modelId="{94A7E24B-112E-4ECA-9FB9-3987592E87F8}" type="sibTrans" cxnId="{F23C8773-29DD-40CA-8F9A-422D00C62631}">
      <dgm:prSet/>
      <dgm:spPr/>
      <dgm:t>
        <a:bodyPr/>
        <a:lstStyle/>
        <a:p>
          <a:endParaRPr lang="zh-CN" altLang="en-US"/>
        </a:p>
      </dgm:t>
    </dgm:pt>
    <dgm:pt modelId="{DAEF272C-BBC6-4E2C-93BA-2F753411322E}">
      <dgm:prSet custT="1"/>
      <dgm:spPr/>
      <dgm:t>
        <a:bodyPr/>
        <a:lstStyle/>
        <a:p>
          <a:r>
            <a:rPr lang="zh-CN" sz="2400" dirty="0" smtClean="0"/>
            <a:t>按</a:t>
          </a:r>
          <a:r>
            <a:rPr lang="en-US" sz="2400" dirty="0" smtClean="0"/>
            <a:t>Delete</a:t>
          </a:r>
          <a:r>
            <a:rPr lang="zh-CN" sz="2400" dirty="0" smtClean="0"/>
            <a:t>键</a:t>
          </a:r>
          <a:endParaRPr lang="zh-CN" altLang="en-US" sz="2400" baseline="30000" dirty="0"/>
        </a:p>
      </dgm:t>
    </dgm:pt>
    <dgm:pt modelId="{191E1C0A-38DC-4AB7-8388-721B3253A90A}" type="parTrans" cxnId="{B85C9972-5504-434A-9DEF-BC6E86FFE8C8}">
      <dgm:prSet/>
      <dgm:spPr/>
      <dgm:t>
        <a:bodyPr/>
        <a:lstStyle/>
        <a:p>
          <a:endParaRPr lang="zh-CN" altLang="en-US"/>
        </a:p>
      </dgm:t>
    </dgm:pt>
    <dgm:pt modelId="{61C30B85-6964-400D-AE39-1E0008C6B7F9}" type="sibTrans" cxnId="{B85C9972-5504-434A-9DEF-BC6E86FFE8C8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2" custScaleY="6708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87A3382-BBB4-4FA1-A791-8D33965D5B9F}" type="pres">
      <dgm:prSet presAssocID="{CB3D12DF-6F0E-4400-898E-AE2D0CCD71C5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EDEAB0A-BF58-4ECC-B7A6-A72A40FBA9CC}" type="pres">
      <dgm:prSet presAssocID="{879C5213-ACE2-42A4-9DB6-48368CEA7852}" presName="parentText" presStyleLbl="node1" presStyleIdx="1" presStyleCnt="2" custScaleY="66862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E25757E-8139-4827-854D-224EF02C2B7B}" type="pres">
      <dgm:prSet presAssocID="{879C5213-ACE2-42A4-9DB6-48368CEA7852}" presName="childText" presStyleLbl="revTx" presStyleIdx="1" presStyleCnt="2" custScaleY="8996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FE08BC61-2C77-4873-82BA-3C26B00D4618}" type="presOf" srcId="{ADEF211C-0053-4E91-B26C-BD1D27283A76}" destId="{69DEECA6-FD7F-4BBF-AA8A-D705A4C8288B}" srcOrd="0" destOrd="0" presId="urn:microsoft.com/office/officeart/2005/8/layout/vList2"/>
    <dgm:cxn modelId="{A9D61E05-69BA-44EF-A241-2DBEEBE8C8D4}" srcId="{ADEF211C-0053-4E91-B26C-BD1D27283A76}" destId="{879C5213-ACE2-42A4-9DB6-48368CEA7852}" srcOrd="1" destOrd="0" parTransId="{E8985668-CBBA-489A-9E05-D70854DF9084}" sibTransId="{AB575BBE-8F7A-4787-A22A-8433D31ED3B7}"/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F23C8773-29DD-40CA-8F9A-422D00C62631}" srcId="{CB3D12DF-6F0E-4400-898E-AE2D0CCD71C5}" destId="{007DFCA8-4301-4792-844F-7723598F410E}" srcOrd="1" destOrd="0" parTransId="{BB6A5337-0A77-4BE4-8A37-837521DC08F9}" sibTransId="{94A7E24B-112E-4ECA-9FB9-3987592E87F8}"/>
    <dgm:cxn modelId="{07B87784-86A3-4B71-ABC2-8C953C996ED6}" srcId="{879C5213-ACE2-42A4-9DB6-48368CEA7852}" destId="{8DF49029-5093-41AC-9507-2412864EA50A}" srcOrd="0" destOrd="0" parTransId="{A34E02C3-E35C-402E-A8B1-DFE3B1794D31}" sibTransId="{88016149-8FD0-4199-A5D7-99F13A4BFB50}"/>
    <dgm:cxn modelId="{32E154BE-C227-40EE-9F87-37E9D2B0E5FC}" srcId="{CB3D12DF-6F0E-4400-898E-AE2D0CCD71C5}" destId="{B3B12190-2AE5-40DA-B7A0-DDEAD4BDAD4F}" srcOrd="0" destOrd="0" parTransId="{50A56800-B02A-4CC7-A1B4-A5AE3514986B}" sibTransId="{69915D65-D09B-4425-B12A-67044D2A9453}"/>
    <dgm:cxn modelId="{F508DE91-6EF5-4552-B7E5-336D297D8448}" type="presOf" srcId="{8DF49029-5093-41AC-9507-2412864EA50A}" destId="{7E25757E-8139-4827-854D-224EF02C2B7B}" srcOrd="0" destOrd="0" presId="urn:microsoft.com/office/officeart/2005/8/layout/vList2"/>
    <dgm:cxn modelId="{BC6F9AC6-1244-4632-B2CE-3A702FF4C45F}" type="presOf" srcId="{CB3D12DF-6F0E-4400-898E-AE2D0CCD71C5}" destId="{6AAA69B9-F587-48F9-8458-90FC0FBBAF2C}" srcOrd="0" destOrd="0" presId="urn:microsoft.com/office/officeart/2005/8/layout/vList2"/>
    <dgm:cxn modelId="{01B14A95-2A2F-4431-BE1A-A8A9D60631D8}" type="presOf" srcId="{B3B12190-2AE5-40DA-B7A0-DDEAD4BDAD4F}" destId="{F87A3382-BBB4-4FA1-A791-8D33965D5B9F}" srcOrd="0" destOrd="0" presId="urn:microsoft.com/office/officeart/2005/8/layout/vList2"/>
    <dgm:cxn modelId="{4AC934F3-65D4-4187-8E93-D635A4CD2241}" type="presOf" srcId="{007DFCA8-4301-4792-844F-7723598F410E}" destId="{F87A3382-BBB4-4FA1-A791-8D33965D5B9F}" srcOrd="0" destOrd="1" presId="urn:microsoft.com/office/officeart/2005/8/layout/vList2"/>
    <dgm:cxn modelId="{B85C9972-5504-434A-9DEF-BC6E86FFE8C8}" srcId="{879C5213-ACE2-42A4-9DB6-48368CEA7852}" destId="{DAEF272C-BBC6-4E2C-93BA-2F753411322E}" srcOrd="1" destOrd="0" parTransId="{191E1C0A-38DC-4AB7-8388-721B3253A90A}" sibTransId="{61C30B85-6964-400D-AE39-1E0008C6B7F9}"/>
    <dgm:cxn modelId="{0483E584-8494-44A0-89AC-5B42ECF63B4C}" type="presOf" srcId="{DAEF272C-BBC6-4E2C-93BA-2F753411322E}" destId="{7E25757E-8139-4827-854D-224EF02C2B7B}" srcOrd="0" destOrd="1" presId="urn:microsoft.com/office/officeart/2005/8/layout/vList2"/>
    <dgm:cxn modelId="{4D28A018-BFE1-41AE-9BCF-64CF371D7D09}" type="presOf" srcId="{879C5213-ACE2-42A4-9DB6-48368CEA7852}" destId="{AEDEAB0A-BF58-4ECC-B7A6-A72A40FBA9CC}" srcOrd="0" destOrd="0" presId="urn:microsoft.com/office/officeart/2005/8/layout/vList2"/>
    <dgm:cxn modelId="{BD922E44-D700-4469-8C9C-89D63DC12CDE}" type="presParOf" srcId="{69DEECA6-FD7F-4BBF-AA8A-D705A4C8288B}" destId="{6AAA69B9-F587-48F9-8458-90FC0FBBAF2C}" srcOrd="0" destOrd="0" presId="urn:microsoft.com/office/officeart/2005/8/layout/vList2"/>
    <dgm:cxn modelId="{EAFA1278-AD1F-491E-8112-BA3BFB8DC728}" type="presParOf" srcId="{69DEECA6-FD7F-4BBF-AA8A-D705A4C8288B}" destId="{F87A3382-BBB4-4FA1-A791-8D33965D5B9F}" srcOrd="1" destOrd="0" presId="urn:microsoft.com/office/officeart/2005/8/layout/vList2"/>
    <dgm:cxn modelId="{868E8873-5A54-4EDC-95A2-74DF86D35D58}" type="presParOf" srcId="{69DEECA6-FD7F-4BBF-AA8A-D705A4C8288B}" destId="{AEDEAB0A-BF58-4ECC-B7A6-A72A40FBA9CC}" srcOrd="2" destOrd="0" presId="urn:microsoft.com/office/officeart/2005/8/layout/vList2"/>
    <dgm:cxn modelId="{FDF8515F-164A-4A0B-8073-2323498F644F}" type="presParOf" srcId="{69DEECA6-FD7F-4BBF-AA8A-D705A4C8288B}" destId="{7E25757E-8139-4827-854D-224EF02C2B7B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 custT="1"/>
      <dgm:spPr/>
      <dgm:t>
        <a:bodyPr/>
        <a:lstStyle/>
        <a:p>
          <a:r>
            <a:rPr lang="zh-CN" altLang="en-US" sz="2800" dirty="0" smtClean="0"/>
            <a:t>（</a:t>
          </a:r>
          <a:r>
            <a:rPr lang="en-US" altLang="zh-CN" sz="2800" dirty="0" smtClean="0"/>
            <a:t>3</a:t>
          </a:r>
          <a:r>
            <a:rPr lang="zh-CN" altLang="en-US" sz="2800" dirty="0" smtClean="0"/>
            <a:t>）单元格的移动或复制</a:t>
          </a:r>
          <a:endParaRPr lang="zh-CN" altLang="en-US" sz="2800" dirty="0"/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265384B5-456D-4976-BDFE-192BBCB88086}">
      <dgm:prSet/>
      <dgm:spPr/>
      <dgm:t>
        <a:bodyPr/>
        <a:lstStyle/>
        <a:p>
          <a:r>
            <a:rPr lang="zh-CN" altLang="en-US" dirty="0" smtClean="0"/>
            <a:t>定位目标位置，粘贴操作</a:t>
          </a:r>
          <a:endParaRPr lang="zh-CN" altLang="en-US" dirty="0"/>
        </a:p>
      </dgm:t>
    </dgm:pt>
    <dgm:pt modelId="{27FB9AA9-0CCF-4455-BEAB-FE9140BF0836}" type="parTrans" cxnId="{AA712DB1-7F3E-4AC7-84F7-CFF1DC6C0A71}">
      <dgm:prSet/>
      <dgm:spPr/>
      <dgm:t>
        <a:bodyPr/>
        <a:lstStyle/>
        <a:p>
          <a:endParaRPr lang="zh-CN" altLang="en-US"/>
        </a:p>
      </dgm:t>
    </dgm:pt>
    <dgm:pt modelId="{48E73FD8-68F4-4DDB-A923-8B46717CB018}" type="sibTrans" cxnId="{AA712DB1-7F3E-4AC7-84F7-CFF1DC6C0A71}">
      <dgm:prSet/>
      <dgm:spPr/>
      <dgm:t>
        <a:bodyPr/>
        <a:lstStyle/>
        <a:p>
          <a:endParaRPr lang="zh-CN" altLang="en-US"/>
        </a:p>
      </dgm:t>
    </dgm:pt>
    <dgm:pt modelId="{AB0B366B-D99C-40C4-93FC-7C8BA6CFBF15}">
      <dgm:prSet/>
      <dgm:spPr/>
      <dgm:t>
        <a:bodyPr/>
        <a:lstStyle/>
        <a:p>
          <a:r>
            <a:rPr lang="zh-CN" altLang="en-US" dirty="0" smtClean="0"/>
            <a:t>选定单元格</a:t>
          </a:r>
          <a:endParaRPr lang="zh-CN" altLang="en-US" dirty="0"/>
        </a:p>
      </dgm:t>
    </dgm:pt>
    <dgm:pt modelId="{0C6E9AFA-D522-4382-A96D-E49B5D5603FE}" type="parTrans" cxnId="{234415BC-D5FF-46FC-A06F-B3D44942661A}">
      <dgm:prSet/>
      <dgm:spPr/>
      <dgm:t>
        <a:bodyPr/>
        <a:lstStyle/>
        <a:p>
          <a:endParaRPr lang="zh-CN" altLang="en-US"/>
        </a:p>
      </dgm:t>
    </dgm:pt>
    <dgm:pt modelId="{23833C68-3EFE-4C3C-9161-D4A252885358}" type="sibTrans" cxnId="{234415BC-D5FF-46FC-A06F-B3D44942661A}">
      <dgm:prSet/>
      <dgm:spPr/>
      <dgm:t>
        <a:bodyPr/>
        <a:lstStyle/>
        <a:p>
          <a:endParaRPr lang="zh-CN" altLang="en-US"/>
        </a:p>
      </dgm:t>
    </dgm:pt>
    <dgm:pt modelId="{919243AA-98E1-4F83-881B-3DE70B9B80BE}">
      <dgm:prSet/>
      <dgm:spPr/>
      <dgm:t>
        <a:bodyPr/>
        <a:lstStyle/>
        <a:p>
          <a:r>
            <a:rPr lang="zh-CN" altLang="en-US" dirty="0" smtClean="0"/>
            <a:t>剪切</a:t>
          </a:r>
          <a:r>
            <a:rPr lang="en-US" altLang="zh-CN" dirty="0" smtClean="0"/>
            <a:t>/</a:t>
          </a:r>
          <a:r>
            <a:rPr lang="zh-CN" altLang="en-US" dirty="0" smtClean="0"/>
            <a:t>复制操作</a:t>
          </a:r>
          <a:endParaRPr lang="zh-CN" altLang="en-US" dirty="0"/>
        </a:p>
      </dgm:t>
    </dgm:pt>
    <dgm:pt modelId="{32C9F3BA-0F21-42F8-80D0-8F385F06CBFA}" type="parTrans" cxnId="{6488D148-20B1-460C-9029-1EE45B28DF0F}">
      <dgm:prSet/>
      <dgm:spPr/>
      <dgm:t>
        <a:bodyPr/>
        <a:lstStyle/>
        <a:p>
          <a:endParaRPr lang="zh-CN" altLang="en-US"/>
        </a:p>
      </dgm:t>
    </dgm:pt>
    <dgm:pt modelId="{8AFC3A1F-672A-481C-B9F4-8F594AB02145}" type="sibTrans" cxnId="{6488D148-20B1-460C-9029-1EE45B28DF0F}">
      <dgm:prSet/>
      <dgm:spPr/>
      <dgm:t>
        <a:bodyPr/>
        <a:lstStyle/>
        <a:p>
          <a:endParaRPr lang="zh-CN" altLang="en-US"/>
        </a:p>
      </dgm:t>
    </dgm:pt>
    <dgm:pt modelId="{929461C6-27A7-4FF2-AC50-47466AEBC9A5}">
      <dgm:prSet/>
      <dgm:spPr/>
      <dgm:t>
        <a:bodyPr/>
        <a:lstStyle/>
        <a:p>
          <a:r>
            <a:rPr lang="zh-CN" dirty="0" smtClean="0"/>
            <a:t>“开始”选项卡→“剪贴板”组 →</a:t>
          </a:r>
          <a:r>
            <a:rPr lang="zh-CN" altLang="en-US" dirty="0" smtClean="0"/>
            <a:t>“剪切”</a:t>
          </a:r>
          <a:r>
            <a:rPr lang="en-US" altLang="zh-CN" dirty="0" smtClean="0"/>
            <a:t>/</a:t>
          </a:r>
          <a:r>
            <a:rPr lang="zh-CN" dirty="0" smtClean="0"/>
            <a:t>“复制”</a:t>
          </a:r>
          <a:endParaRPr lang="zh-CN" altLang="en-US" dirty="0"/>
        </a:p>
      </dgm:t>
    </dgm:pt>
    <dgm:pt modelId="{E46EB451-FB39-4116-A191-B677DB5FB72E}" type="parTrans" cxnId="{60C85BA5-13F4-4470-8696-1CB7E65FC0F3}">
      <dgm:prSet/>
      <dgm:spPr/>
      <dgm:t>
        <a:bodyPr/>
        <a:lstStyle/>
        <a:p>
          <a:endParaRPr lang="zh-CN" altLang="en-US"/>
        </a:p>
      </dgm:t>
    </dgm:pt>
    <dgm:pt modelId="{962AFF9E-800F-4043-B122-32B042F4E9EF}" type="sibTrans" cxnId="{60C85BA5-13F4-4470-8696-1CB7E65FC0F3}">
      <dgm:prSet/>
      <dgm:spPr/>
      <dgm:t>
        <a:bodyPr/>
        <a:lstStyle/>
        <a:p>
          <a:endParaRPr lang="zh-CN" altLang="en-US"/>
        </a:p>
      </dgm:t>
    </dgm:pt>
    <dgm:pt modelId="{5C285C7D-4680-4572-9E47-324B2BE14B57}">
      <dgm:prSet/>
      <dgm:spPr/>
      <dgm:t>
        <a:bodyPr/>
        <a:lstStyle/>
        <a:p>
          <a:r>
            <a:rPr lang="zh-CN" altLang="en-US" smtClean="0"/>
            <a:t>右击，快捷菜单中的“剪切”</a:t>
          </a:r>
          <a:r>
            <a:rPr lang="en-US" altLang="zh-CN" smtClean="0"/>
            <a:t>/</a:t>
          </a:r>
          <a:r>
            <a:rPr lang="zh-CN" altLang="zh-CN" smtClean="0"/>
            <a:t>“复制”</a:t>
          </a:r>
          <a:endParaRPr lang="zh-CN" altLang="en-US" dirty="0"/>
        </a:p>
      </dgm:t>
    </dgm:pt>
    <dgm:pt modelId="{2D0718CD-EE5C-485F-BE21-D05F798391E5}" type="parTrans" cxnId="{A9774EAE-8977-4418-A24B-557450A976AA}">
      <dgm:prSet/>
      <dgm:spPr/>
      <dgm:t>
        <a:bodyPr/>
        <a:lstStyle/>
        <a:p>
          <a:endParaRPr lang="zh-CN" altLang="en-US"/>
        </a:p>
      </dgm:t>
    </dgm:pt>
    <dgm:pt modelId="{078C3F0C-2614-4716-9A16-8501B3D42687}" type="sibTrans" cxnId="{A9774EAE-8977-4418-A24B-557450A976AA}">
      <dgm:prSet/>
      <dgm:spPr/>
      <dgm:t>
        <a:bodyPr/>
        <a:lstStyle/>
        <a:p>
          <a:endParaRPr lang="zh-CN" altLang="en-US"/>
        </a:p>
      </dgm:t>
    </dgm:pt>
    <dgm:pt modelId="{CEC44D72-AEC2-413F-81CB-543308388136}">
      <dgm:prSet/>
      <dgm:spPr/>
      <dgm:t>
        <a:bodyPr/>
        <a:lstStyle/>
        <a:p>
          <a:r>
            <a:rPr lang="en-US" altLang="zh-CN" dirty="0" err="1" smtClean="0"/>
            <a:t>Ctrl+x</a:t>
          </a:r>
          <a:r>
            <a:rPr lang="en-US" altLang="zh-CN" dirty="0" smtClean="0"/>
            <a:t>  /   </a:t>
          </a:r>
          <a:r>
            <a:rPr lang="en-US" altLang="zh-CN" dirty="0" err="1" smtClean="0"/>
            <a:t>Ctrl+c</a:t>
          </a:r>
          <a:endParaRPr lang="zh-CN" altLang="en-US" dirty="0"/>
        </a:p>
      </dgm:t>
    </dgm:pt>
    <dgm:pt modelId="{853FA37E-E93A-48E1-A8F3-15240738AA0F}" type="parTrans" cxnId="{8C99F873-2BD3-4FBC-9F30-E87D960DA687}">
      <dgm:prSet/>
      <dgm:spPr/>
      <dgm:t>
        <a:bodyPr/>
        <a:lstStyle/>
        <a:p>
          <a:endParaRPr lang="zh-CN" altLang="en-US"/>
        </a:p>
      </dgm:t>
    </dgm:pt>
    <dgm:pt modelId="{7FF675E9-C5FD-4A75-B881-6094DEE99430}" type="sibTrans" cxnId="{8C99F873-2BD3-4FBC-9F30-E87D960DA687}">
      <dgm:prSet/>
      <dgm:spPr/>
      <dgm:t>
        <a:bodyPr/>
        <a:lstStyle/>
        <a:p>
          <a:endParaRPr lang="zh-CN" altLang="en-US"/>
        </a:p>
      </dgm:t>
    </dgm:pt>
    <dgm:pt modelId="{81EAB0ED-8324-4970-9B02-4AE6FAAB490A}">
      <dgm:prSet/>
      <dgm:spPr/>
      <dgm:t>
        <a:bodyPr/>
        <a:lstStyle/>
        <a:p>
          <a:r>
            <a:rPr lang="zh-CN" dirty="0" smtClean="0"/>
            <a:t>“开始”选项卡→“剪贴板”组 →</a:t>
          </a:r>
          <a:r>
            <a:rPr lang="zh-CN" altLang="en-US" dirty="0" smtClean="0"/>
            <a:t>“粘贴”</a:t>
          </a:r>
          <a:endParaRPr lang="zh-CN" altLang="en-US" dirty="0"/>
        </a:p>
      </dgm:t>
    </dgm:pt>
    <dgm:pt modelId="{89B8A66E-E6D3-4987-A3F3-EFE96E874740}" type="parTrans" cxnId="{25DA7120-9502-493B-BF1F-781EF2C9D46B}">
      <dgm:prSet/>
      <dgm:spPr/>
      <dgm:t>
        <a:bodyPr/>
        <a:lstStyle/>
        <a:p>
          <a:endParaRPr lang="zh-CN" altLang="en-US"/>
        </a:p>
      </dgm:t>
    </dgm:pt>
    <dgm:pt modelId="{2ABA845C-835D-46BE-B89D-591CB3B05015}" type="sibTrans" cxnId="{25DA7120-9502-493B-BF1F-781EF2C9D46B}">
      <dgm:prSet/>
      <dgm:spPr/>
      <dgm:t>
        <a:bodyPr/>
        <a:lstStyle/>
        <a:p>
          <a:endParaRPr lang="zh-CN" altLang="en-US"/>
        </a:p>
      </dgm:t>
    </dgm:pt>
    <dgm:pt modelId="{738EB784-0DFE-43D4-80C0-A88EB794B7CA}">
      <dgm:prSet/>
      <dgm:spPr/>
      <dgm:t>
        <a:bodyPr/>
        <a:lstStyle/>
        <a:p>
          <a:r>
            <a:rPr lang="en-US" altLang="zh-CN" dirty="0" err="1" smtClean="0"/>
            <a:t>Ctrl+V</a:t>
          </a:r>
          <a:endParaRPr lang="zh-CN" altLang="en-US" dirty="0"/>
        </a:p>
      </dgm:t>
    </dgm:pt>
    <dgm:pt modelId="{D3B48400-555E-4BD9-9633-4522A59EA08D}" type="parTrans" cxnId="{157455BE-050D-4EC8-B21C-88739197CC13}">
      <dgm:prSet/>
      <dgm:spPr/>
      <dgm:t>
        <a:bodyPr/>
        <a:lstStyle/>
        <a:p>
          <a:endParaRPr lang="zh-CN" altLang="en-US"/>
        </a:p>
      </dgm:t>
    </dgm:pt>
    <dgm:pt modelId="{DBD34357-D13E-4460-9D7C-D250488FCD98}" type="sibTrans" cxnId="{157455BE-050D-4EC8-B21C-88739197CC13}">
      <dgm:prSet/>
      <dgm:spPr/>
      <dgm:t>
        <a:bodyPr/>
        <a:lstStyle/>
        <a:p>
          <a:endParaRPr lang="zh-CN" altLang="en-US"/>
        </a:p>
      </dgm:t>
    </dgm:pt>
    <dgm:pt modelId="{D27091FF-E9A9-4108-8F74-9B27ED0D8FE8}">
      <dgm:prSet/>
      <dgm:spPr/>
      <dgm:t>
        <a:bodyPr/>
        <a:lstStyle/>
        <a:p>
          <a:r>
            <a:rPr lang="zh-CN" altLang="en-US" dirty="0" smtClean="0"/>
            <a:t>右击，快捷菜单中的“粘贴”</a:t>
          </a:r>
          <a:endParaRPr lang="zh-CN" altLang="en-US" dirty="0"/>
        </a:p>
      </dgm:t>
    </dgm:pt>
    <dgm:pt modelId="{3DC0E513-C77C-41A3-A283-D39696DA5BD4}" type="parTrans" cxnId="{9562D15B-8EBE-49E0-8264-3C10A3D8C35F}">
      <dgm:prSet/>
      <dgm:spPr/>
      <dgm:t>
        <a:bodyPr/>
        <a:lstStyle/>
        <a:p>
          <a:endParaRPr lang="zh-CN" altLang="en-US"/>
        </a:p>
      </dgm:t>
    </dgm:pt>
    <dgm:pt modelId="{8F34EFC6-9EBF-4600-B8AD-AB35748A83F2}" type="sibTrans" cxnId="{9562D15B-8EBE-49E0-8264-3C10A3D8C35F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B247BC2-5A50-4F6C-BF45-AAA39C1A8067}" type="pres">
      <dgm:prSet presAssocID="{039D27C4-3042-4296-8858-3158ECF201C4}" presName="spacer" presStyleCnt="0"/>
      <dgm:spPr/>
    </dgm:pt>
    <dgm:pt modelId="{EA483896-3AD4-405D-A14D-B7DA185C795B}" type="pres">
      <dgm:prSet presAssocID="{AB0B366B-D99C-40C4-93FC-7C8BA6CFBF15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348FBAE-CE9B-4A30-8C76-06F3128B6F62}" type="pres">
      <dgm:prSet presAssocID="{23833C68-3EFE-4C3C-9161-D4A252885358}" presName="spacer" presStyleCnt="0"/>
      <dgm:spPr/>
    </dgm:pt>
    <dgm:pt modelId="{ABAA81F2-3EE4-464E-88F4-0B920EFA6B08}" type="pres">
      <dgm:prSet presAssocID="{919243AA-98E1-4F83-881B-3DE70B9B80BE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E91EEE1-99EA-438C-A57E-B429FDA4587A}" type="pres">
      <dgm:prSet presAssocID="{919243AA-98E1-4F83-881B-3DE70B9B80BE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E63E61C-8B31-4FB1-9D0A-26D1D859F166}" type="pres">
      <dgm:prSet presAssocID="{265384B5-456D-4976-BDFE-192BBCB88086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9A31F2C-2E2F-47D5-8D35-DD2D53630EEC}" type="pres">
      <dgm:prSet presAssocID="{265384B5-456D-4976-BDFE-192BBCB88086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8F4B7FD0-ACA1-42AD-B432-06BE125098BD}" type="presOf" srcId="{738EB784-0DFE-43D4-80C0-A88EB794B7CA}" destId="{F9A31F2C-2E2F-47D5-8D35-DD2D53630EEC}" srcOrd="0" destOrd="2" presId="urn:microsoft.com/office/officeart/2005/8/layout/vList2"/>
    <dgm:cxn modelId="{AA712DB1-7F3E-4AC7-84F7-CFF1DC6C0A71}" srcId="{ADEF211C-0053-4E91-B26C-BD1D27283A76}" destId="{265384B5-456D-4976-BDFE-192BBCB88086}" srcOrd="3" destOrd="0" parTransId="{27FB9AA9-0CCF-4455-BEAB-FE9140BF0836}" sibTransId="{48E73FD8-68F4-4DDB-A923-8B46717CB018}"/>
    <dgm:cxn modelId="{8C99F873-2BD3-4FBC-9F30-E87D960DA687}" srcId="{919243AA-98E1-4F83-881B-3DE70B9B80BE}" destId="{CEC44D72-AEC2-413F-81CB-543308388136}" srcOrd="2" destOrd="0" parTransId="{853FA37E-E93A-48E1-A8F3-15240738AA0F}" sibTransId="{7FF675E9-C5FD-4A75-B881-6094DEE99430}"/>
    <dgm:cxn modelId="{6488D148-20B1-460C-9029-1EE45B28DF0F}" srcId="{ADEF211C-0053-4E91-B26C-BD1D27283A76}" destId="{919243AA-98E1-4F83-881B-3DE70B9B80BE}" srcOrd="2" destOrd="0" parTransId="{32C9F3BA-0F21-42F8-80D0-8F385F06CBFA}" sibTransId="{8AFC3A1F-672A-481C-B9F4-8F594AB02145}"/>
    <dgm:cxn modelId="{1BCC4EA6-59A2-434C-B1A8-BF3DF4B4EF51}" type="presOf" srcId="{81EAB0ED-8324-4970-9B02-4AE6FAAB490A}" destId="{F9A31F2C-2E2F-47D5-8D35-DD2D53630EEC}" srcOrd="0" destOrd="0" presId="urn:microsoft.com/office/officeart/2005/8/layout/vList2"/>
    <dgm:cxn modelId="{C31339DB-9F40-474C-9192-AFDF0A2DB594}" type="presOf" srcId="{D27091FF-E9A9-4108-8F74-9B27ED0D8FE8}" destId="{F9A31F2C-2E2F-47D5-8D35-DD2D53630EEC}" srcOrd="0" destOrd="1" presId="urn:microsoft.com/office/officeart/2005/8/layout/vList2"/>
    <dgm:cxn modelId="{A9774EAE-8977-4418-A24B-557450A976AA}" srcId="{919243AA-98E1-4F83-881B-3DE70B9B80BE}" destId="{5C285C7D-4680-4572-9E47-324B2BE14B57}" srcOrd="1" destOrd="0" parTransId="{2D0718CD-EE5C-485F-BE21-D05F798391E5}" sibTransId="{078C3F0C-2614-4716-9A16-8501B3D42687}"/>
    <dgm:cxn modelId="{441DCE14-8061-405B-8E08-19124E601F7E}" type="presOf" srcId="{929461C6-27A7-4FF2-AC50-47466AEBC9A5}" destId="{BE91EEE1-99EA-438C-A57E-B429FDA4587A}" srcOrd="0" destOrd="0" presId="urn:microsoft.com/office/officeart/2005/8/layout/vList2"/>
    <dgm:cxn modelId="{3AF7E44C-425A-45E4-A76C-9042F5E00DD8}" type="presOf" srcId="{5C285C7D-4680-4572-9E47-324B2BE14B57}" destId="{BE91EEE1-99EA-438C-A57E-B429FDA4587A}" srcOrd="0" destOrd="1" presId="urn:microsoft.com/office/officeart/2005/8/layout/vList2"/>
    <dgm:cxn modelId="{234415BC-D5FF-46FC-A06F-B3D44942661A}" srcId="{ADEF211C-0053-4E91-B26C-BD1D27283A76}" destId="{AB0B366B-D99C-40C4-93FC-7C8BA6CFBF15}" srcOrd="1" destOrd="0" parTransId="{0C6E9AFA-D522-4382-A96D-E49B5D5603FE}" sibTransId="{23833C68-3EFE-4C3C-9161-D4A252885358}"/>
    <dgm:cxn modelId="{9562D15B-8EBE-49E0-8264-3C10A3D8C35F}" srcId="{265384B5-456D-4976-BDFE-192BBCB88086}" destId="{D27091FF-E9A9-4108-8F74-9B27ED0D8FE8}" srcOrd="1" destOrd="0" parTransId="{3DC0E513-C77C-41A3-A283-D39696DA5BD4}" sibTransId="{8F34EFC6-9EBF-4600-B8AD-AB35748A83F2}"/>
    <dgm:cxn modelId="{157455BE-050D-4EC8-B21C-88739197CC13}" srcId="{265384B5-456D-4976-BDFE-192BBCB88086}" destId="{738EB784-0DFE-43D4-80C0-A88EB794B7CA}" srcOrd="2" destOrd="0" parTransId="{D3B48400-555E-4BD9-9633-4522A59EA08D}" sibTransId="{DBD34357-D13E-4460-9D7C-D250488FCD98}"/>
    <dgm:cxn modelId="{25DA7120-9502-493B-BF1F-781EF2C9D46B}" srcId="{265384B5-456D-4976-BDFE-192BBCB88086}" destId="{81EAB0ED-8324-4970-9B02-4AE6FAAB490A}" srcOrd="0" destOrd="0" parTransId="{89B8A66E-E6D3-4987-A3F3-EFE96E874740}" sibTransId="{2ABA845C-835D-46BE-B89D-591CB3B05015}"/>
    <dgm:cxn modelId="{A56AA1F0-D8AC-41BF-BB16-3951F9AC7AA8}" type="presOf" srcId="{CEC44D72-AEC2-413F-81CB-543308388136}" destId="{BE91EEE1-99EA-438C-A57E-B429FDA4587A}" srcOrd="0" destOrd="2" presId="urn:microsoft.com/office/officeart/2005/8/layout/vList2"/>
    <dgm:cxn modelId="{889FC982-C298-47F7-8AAA-87BA4E4DEEF2}" type="presOf" srcId="{AB0B366B-D99C-40C4-93FC-7C8BA6CFBF15}" destId="{EA483896-3AD4-405D-A14D-B7DA185C795B}" srcOrd="0" destOrd="0" presId="urn:microsoft.com/office/officeart/2005/8/layout/vList2"/>
    <dgm:cxn modelId="{950DF426-ADB2-4EB8-9619-35E08F7EF6D2}" type="presOf" srcId="{ADEF211C-0053-4E91-B26C-BD1D27283A76}" destId="{69DEECA6-FD7F-4BBF-AA8A-D705A4C8288B}" srcOrd="0" destOrd="0" presId="urn:microsoft.com/office/officeart/2005/8/layout/vList2"/>
    <dgm:cxn modelId="{DFC3F093-049E-4C18-8E70-D92AF845BE4D}" type="presOf" srcId="{919243AA-98E1-4F83-881B-3DE70B9B80BE}" destId="{ABAA81F2-3EE4-464E-88F4-0B920EFA6B08}" srcOrd="0" destOrd="0" presId="urn:microsoft.com/office/officeart/2005/8/layout/vList2"/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60C85BA5-13F4-4470-8696-1CB7E65FC0F3}" srcId="{919243AA-98E1-4F83-881B-3DE70B9B80BE}" destId="{929461C6-27A7-4FF2-AC50-47466AEBC9A5}" srcOrd="0" destOrd="0" parTransId="{E46EB451-FB39-4116-A191-B677DB5FB72E}" sibTransId="{962AFF9E-800F-4043-B122-32B042F4E9EF}"/>
    <dgm:cxn modelId="{7FB617B8-582B-4ED6-87E9-3C32F0D88FE8}" type="presOf" srcId="{CB3D12DF-6F0E-4400-898E-AE2D0CCD71C5}" destId="{6AAA69B9-F587-48F9-8458-90FC0FBBAF2C}" srcOrd="0" destOrd="0" presId="urn:microsoft.com/office/officeart/2005/8/layout/vList2"/>
    <dgm:cxn modelId="{1F5688D2-FA05-46C8-A7A4-6D51D93CAD8F}" type="presOf" srcId="{265384B5-456D-4976-BDFE-192BBCB88086}" destId="{EE63E61C-8B31-4FB1-9D0A-26D1D859F166}" srcOrd="0" destOrd="0" presId="urn:microsoft.com/office/officeart/2005/8/layout/vList2"/>
    <dgm:cxn modelId="{6B510059-E8EC-422A-AFD7-9C09A69A54AC}" type="presParOf" srcId="{69DEECA6-FD7F-4BBF-AA8A-D705A4C8288B}" destId="{6AAA69B9-F587-48F9-8458-90FC0FBBAF2C}" srcOrd="0" destOrd="0" presId="urn:microsoft.com/office/officeart/2005/8/layout/vList2"/>
    <dgm:cxn modelId="{B70E7D50-F74F-4FAC-95D2-0224BA4241CE}" type="presParOf" srcId="{69DEECA6-FD7F-4BBF-AA8A-D705A4C8288B}" destId="{7B247BC2-5A50-4F6C-BF45-AAA39C1A8067}" srcOrd="1" destOrd="0" presId="urn:microsoft.com/office/officeart/2005/8/layout/vList2"/>
    <dgm:cxn modelId="{0B628FEB-1C92-4444-A981-C3A1E0BC3AD1}" type="presParOf" srcId="{69DEECA6-FD7F-4BBF-AA8A-D705A4C8288B}" destId="{EA483896-3AD4-405D-A14D-B7DA185C795B}" srcOrd="2" destOrd="0" presId="urn:microsoft.com/office/officeart/2005/8/layout/vList2"/>
    <dgm:cxn modelId="{D063860F-CC9E-467E-9544-465770AE4356}" type="presParOf" srcId="{69DEECA6-FD7F-4BBF-AA8A-D705A4C8288B}" destId="{B348FBAE-CE9B-4A30-8C76-06F3128B6F62}" srcOrd="3" destOrd="0" presId="urn:microsoft.com/office/officeart/2005/8/layout/vList2"/>
    <dgm:cxn modelId="{F568621B-D87E-4116-B382-B5DE78D4BB7D}" type="presParOf" srcId="{69DEECA6-FD7F-4BBF-AA8A-D705A4C8288B}" destId="{ABAA81F2-3EE4-464E-88F4-0B920EFA6B08}" srcOrd="4" destOrd="0" presId="urn:microsoft.com/office/officeart/2005/8/layout/vList2"/>
    <dgm:cxn modelId="{65B76763-567D-4087-BF42-1A22CBD56165}" type="presParOf" srcId="{69DEECA6-FD7F-4BBF-AA8A-D705A4C8288B}" destId="{BE91EEE1-99EA-438C-A57E-B429FDA4587A}" srcOrd="5" destOrd="0" presId="urn:microsoft.com/office/officeart/2005/8/layout/vList2"/>
    <dgm:cxn modelId="{035A1A1E-84B9-4622-A77E-AB6D260FA0BB}" type="presParOf" srcId="{69DEECA6-FD7F-4BBF-AA8A-D705A4C8288B}" destId="{EE63E61C-8B31-4FB1-9D0A-26D1D859F166}" srcOrd="6" destOrd="0" presId="urn:microsoft.com/office/officeart/2005/8/layout/vList2"/>
    <dgm:cxn modelId="{74BD1A5D-10C4-45BD-9410-83CCF692B7E2}" type="presParOf" srcId="{69DEECA6-FD7F-4BBF-AA8A-D705A4C8288B}" destId="{F9A31F2C-2E2F-47D5-8D35-DD2D53630EEC}" srcOrd="7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 custT="1"/>
      <dgm:spPr/>
      <dgm:t>
        <a:bodyPr/>
        <a:lstStyle/>
        <a:p>
          <a:r>
            <a:rPr lang="zh-CN" altLang="en-US" sz="2800" dirty="0" smtClean="0"/>
            <a:t>（</a:t>
          </a:r>
          <a:r>
            <a:rPr lang="en-US" altLang="zh-CN" sz="2800" dirty="0" smtClean="0"/>
            <a:t>4</a:t>
          </a:r>
          <a:r>
            <a:rPr lang="zh-CN" altLang="en-US" sz="2800" dirty="0" smtClean="0"/>
            <a:t>）选择性粘贴</a:t>
          </a:r>
          <a:endParaRPr lang="zh-CN" altLang="en-US" sz="2800" dirty="0"/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B0444572-E308-4022-AA89-C55AA381FD54}">
      <dgm:prSet/>
      <dgm:spPr/>
      <dgm:t>
        <a:bodyPr/>
        <a:lstStyle/>
        <a:p>
          <a:r>
            <a:rPr lang="zh-CN" dirty="0" smtClean="0"/>
            <a:t>选择“开始”选项卡→“剪贴板”组→“粘贴”下拉按钮，弹出“粘贴”下拉列表</a:t>
          </a:r>
          <a:endParaRPr lang="zh-CN" altLang="en-US" dirty="0"/>
        </a:p>
      </dgm:t>
    </dgm:pt>
    <dgm:pt modelId="{411C6535-7B8F-44D2-BB46-A0D374FE09C6}" type="parTrans" cxnId="{DA421B67-09DA-449B-8631-B3C86DD89371}">
      <dgm:prSet/>
      <dgm:spPr/>
      <dgm:t>
        <a:bodyPr/>
        <a:lstStyle/>
        <a:p>
          <a:endParaRPr lang="zh-CN" altLang="en-US"/>
        </a:p>
      </dgm:t>
    </dgm:pt>
    <dgm:pt modelId="{5EC043A6-08F6-4157-94AA-CBA78F1544A9}" type="sibTrans" cxnId="{DA421B67-09DA-449B-8631-B3C86DD89371}">
      <dgm:prSet/>
      <dgm:spPr/>
      <dgm:t>
        <a:bodyPr/>
        <a:lstStyle/>
        <a:p>
          <a:endParaRPr lang="zh-CN" altLang="en-US"/>
        </a:p>
      </dgm:t>
    </dgm:pt>
    <dgm:pt modelId="{D04FEAC7-7285-4CCA-9032-4CD2FA455C58}">
      <dgm:prSet/>
      <dgm:spPr/>
      <dgm:t>
        <a:bodyPr/>
        <a:lstStyle/>
        <a:p>
          <a:r>
            <a:rPr lang="zh-CN" dirty="0" smtClean="0"/>
            <a:t>选择“开始”选项卡→“剪贴板”组→“粘贴”下拉按钮</a:t>
          </a:r>
          <a:r>
            <a:rPr lang="en-US" altLang="zh-CN" dirty="0" smtClean="0"/>
            <a:t>→</a:t>
          </a:r>
          <a:r>
            <a:rPr lang="zh-CN" dirty="0" smtClean="0"/>
            <a:t>“选择性粘贴”，弹出“选择性粘贴”对话框</a:t>
          </a:r>
          <a:endParaRPr lang="zh-CN" altLang="en-US" dirty="0"/>
        </a:p>
      </dgm:t>
    </dgm:pt>
    <dgm:pt modelId="{7D4D457A-B13A-4129-ABD1-EFD5380957A4}" type="parTrans" cxnId="{4BD004B0-3452-48F6-A29D-593B5F216370}">
      <dgm:prSet/>
      <dgm:spPr/>
      <dgm:t>
        <a:bodyPr/>
        <a:lstStyle/>
        <a:p>
          <a:endParaRPr lang="zh-CN" altLang="en-US"/>
        </a:p>
      </dgm:t>
    </dgm:pt>
    <dgm:pt modelId="{5045D113-4CBC-41B7-ABE1-38E5B3935A2D}" type="sibTrans" cxnId="{4BD004B0-3452-48F6-A29D-593B5F216370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87A3382-BBB4-4FA1-A791-8D33965D5B9F}" type="pres">
      <dgm:prSet presAssocID="{CB3D12DF-6F0E-4400-898E-AE2D0CCD71C5}" presName="childText" presStyleLbl="revTx" presStyleIdx="0" presStyleCnt="1" custScaleY="7927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EC2B0459-83FA-441D-B8D5-195CF66C844D}" type="presOf" srcId="{B0444572-E308-4022-AA89-C55AA381FD54}" destId="{F87A3382-BBB4-4FA1-A791-8D33965D5B9F}" srcOrd="0" destOrd="0" presId="urn:microsoft.com/office/officeart/2005/8/layout/vList2"/>
    <dgm:cxn modelId="{DA421B67-09DA-449B-8631-B3C86DD89371}" srcId="{CB3D12DF-6F0E-4400-898E-AE2D0CCD71C5}" destId="{B0444572-E308-4022-AA89-C55AA381FD54}" srcOrd="0" destOrd="0" parTransId="{411C6535-7B8F-44D2-BB46-A0D374FE09C6}" sibTransId="{5EC043A6-08F6-4157-94AA-CBA78F1544A9}"/>
    <dgm:cxn modelId="{272226C7-274F-40EA-B55B-B4AE105B8713}" type="presOf" srcId="{CB3D12DF-6F0E-4400-898E-AE2D0CCD71C5}" destId="{6AAA69B9-F587-48F9-8458-90FC0FBBAF2C}" srcOrd="0" destOrd="0" presId="urn:microsoft.com/office/officeart/2005/8/layout/vList2"/>
    <dgm:cxn modelId="{0AD532CF-96DE-4BCE-819C-3195AC6C7018}" type="presOf" srcId="{D04FEAC7-7285-4CCA-9032-4CD2FA455C58}" destId="{F87A3382-BBB4-4FA1-A791-8D33965D5B9F}" srcOrd="0" destOrd="1" presId="urn:microsoft.com/office/officeart/2005/8/layout/vList2"/>
    <dgm:cxn modelId="{4BD004B0-3452-48F6-A29D-593B5F216370}" srcId="{CB3D12DF-6F0E-4400-898E-AE2D0CCD71C5}" destId="{D04FEAC7-7285-4CCA-9032-4CD2FA455C58}" srcOrd="1" destOrd="0" parTransId="{7D4D457A-B13A-4129-ABD1-EFD5380957A4}" sibTransId="{5045D113-4CBC-41B7-ABE1-38E5B3935A2D}"/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C6C9B4A9-D999-4A5C-94AF-1CC4E5D487EE}" type="presOf" srcId="{ADEF211C-0053-4E91-B26C-BD1D27283A76}" destId="{69DEECA6-FD7F-4BBF-AA8A-D705A4C8288B}" srcOrd="0" destOrd="0" presId="urn:microsoft.com/office/officeart/2005/8/layout/vList2"/>
    <dgm:cxn modelId="{FA02CC6D-13F2-49AD-8F28-F50E48A98419}" type="presParOf" srcId="{69DEECA6-FD7F-4BBF-AA8A-D705A4C8288B}" destId="{6AAA69B9-F587-48F9-8458-90FC0FBBAF2C}" srcOrd="0" destOrd="0" presId="urn:microsoft.com/office/officeart/2005/8/layout/vList2"/>
    <dgm:cxn modelId="{62798AA5-E5AF-4030-BFA4-FAC2BCFF2AD0}" type="presParOf" srcId="{69DEECA6-FD7F-4BBF-AA8A-D705A4C8288B}" destId="{F87A3382-BBB4-4FA1-A791-8D33965D5B9F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6FEADD9-F67D-41F5-BA4C-3C84956E7F46}" type="doc">
      <dgm:prSet loTypeId="urn:microsoft.com/office/officeart/2005/8/layout/vList5" loCatId="list" qsTypeId="urn:microsoft.com/office/officeart/2005/8/quickstyle/3d1" qsCatId="3D" csTypeId="urn:microsoft.com/office/officeart/2005/8/colors/colorful3" csCatId="colorful" phldr="1"/>
      <dgm:spPr/>
      <dgm:t>
        <a:bodyPr/>
        <a:lstStyle/>
        <a:p>
          <a:endParaRPr lang="zh-CN"/>
        </a:p>
      </dgm:t>
    </dgm:pt>
    <dgm:pt modelId="{74EE5CD8-078F-4590-BF9C-A341A294A016}">
      <dgm:prSet phldrT="[Text]" custT="1"/>
      <dgm:spPr/>
      <dgm:t>
        <a:bodyPr/>
        <a:lstStyle/>
        <a:p>
          <a:r>
            <a:rPr lang="zh-CN" sz="4400" dirty="0" smtClean="0"/>
            <a:t>1</a:t>
          </a:r>
          <a:endParaRPr lang="zh-CN" sz="44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BB568D76-3363-43D3-B00C-3359A643216C}" type="parTrans" cxnId="{F40F9561-0D4C-44CF-91EF-A92B1DBDE44B}">
      <dgm:prSet/>
      <dgm:spPr/>
      <dgm:t>
        <a:bodyPr/>
        <a:lstStyle/>
        <a:p>
          <a:endParaRPr lang="zh-CN" sz="3200"/>
        </a:p>
      </dgm:t>
    </dgm:pt>
    <dgm:pt modelId="{CF9FB981-E6ED-4440-AC98-4E4E2ABA2C55}" type="sibTrans" cxnId="{F40F9561-0D4C-44CF-91EF-A92B1DBDE44B}">
      <dgm:prSet/>
      <dgm:spPr/>
      <dgm:t>
        <a:bodyPr/>
        <a:lstStyle/>
        <a:p>
          <a:endParaRPr lang="zh-CN" sz="3200"/>
        </a:p>
      </dgm:t>
    </dgm:pt>
    <dgm:pt modelId="{AA046201-5C4D-445E-BF0B-5C6D2B0A1945}">
      <dgm:prSet phldrT="[Text]" custT="1"/>
      <dgm:spPr/>
      <dgm:t>
        <a:bodyPr/>
        <a:lstStyle/>
        <a:p>
          <a:r>
            <a:rPr lang="zh-CN" sz="4400" dirty="0" smtClean="0"/>
            <a:t>2</a:t>
          </a:r>
          <a:endParaRPr lang="zh-CN" sz="44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FE92FC33-5E0F-4302-9E80-A69E8ACDDE56}" type="parTrans" cxnId="{B8AF1086-D7BE-446F-9133-738B599E9A7D}">
      <dgm:prSet/>
      <dgm:spPr/>
      <dgm:t>
        <a:bodyPr/>
        <a:lstStyle/>
        <a:p>
          <a:endParaRPr lang="zh-CN" sz="3200"/>
        </a:p>
      </dgm:t>
    </dgm:pt>
    <dgm:pt modelId="{40767EFF-7D52-4469-ACEE-7D28E67337E2}" type="sibTrans" cxnId="{B8AF1086-D7BE-446F-9133-738B599E9A7D}">
      <dgm:prSet/>
      <dgm:spPr/>
      <dgm:t>
        <a:bodyPr/>
        <a:lstStyle/>
        <a:p>
          <a:endParaRPr lang="zh-CN" sz="3200"/>
        </a:p>
      </dgm:t>
    </dgm:pt>
    <dgm:pt modelId="{C59269D0-92A5-481C-BA64-727AFB0DD545}">
      <dgm:prSet phldrT="[Text]" custT="1"/>
      <dgm:spPr/>
      <dgm:t>
        <a:bodyPr/>
        <a:lstStyle/>
        <a:p>
          <a:r>
            <a:rPr lang="en-US" altLang="zh-CN" sz="3200" dirty="0" smtClean="0">
              <a:effectLst/>
            </a:rPr>
            <a:t>Excel</a:t>
          </a:r>
          <a:r>
            <a:rPr lang="zh-CN" altLang="en-US" sz="3200" dirty="0" smtClean="0">
              <a:effectLst/>
            </a:rPr>
            <a:t>窗口</a:t>
          </a:r>
          <a:endParaRPr lang="zh-CN" sz="3200" dirty="0">
            <a:effectLst/>
          </a:endParaRPr>
        </a:p>
      </dgm:t>
    </dgm:pt>
    <dgm:pt modelId="{312CC84D-092F-422A-AA24-A4619DBBB7BE}" type="parTrans" cxnId="{9071FB3B-D26B-4384-BD1A-80C12C62D02C}">
      <dgm:prSet/>
      <dgm:spPr/>
      <dgm:t>
        <a:bodyPr/>
        <a:lstStyle/>
        <a:p>
          <a:endParaRPr lang="zh-CN" sz="3200"/>
        </a:p>
      </dgm:t>
    </dgm:pt>
    <dgm:pt modelId="{266DE8E8-1339-41C4-B9A7-6148496C7FA9}" type="sibTrans" cxnId="{9071FB3B-D26B-4384-BD1A-80C12C62D02C}">
      <dgm:prSet/>
      <dgm:spPr/>
      <dgm:t>
        <a:bodyPr/>
        <a:lstStyle/>
        <a:p>
          <a:endParaRPr lang="zh-CN" sz="3200"/>
        </a:p>
      </dgm:t>
    </dgm:pt>
    <dgm:pt modelId="{D1776C8F-2B10-4075-8DF7-7F65AB725ED5}">
      <dgm:prSet phldrT="[Text]" custT="1"/>
      <dgm:spPr/>
      <dgm:t>
        <a:bodyPr/>
        <a:lstStyle/>
        <a:p>
          <a:r>
            <a:rPr lang="zh-CN" sz="4400" dirty="0" smtClean="0"/>
            <a:t>3</a:t>
          </a:r>
          <a:endParaRPr lang="zh-CN" sz="44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3" action="ppaction://hlinksldjump"/>
          </dgm14:cNvPr>
        </a:ext>
      </dgm:extLst>
    </dgm:pt>
    <dgm:pt modelId="{7291E740-3E17-41B3-99D3-1D67AE37CC3F}" type="parTrans" cxnId="{7077B78D-FCDC-4519-8416-DC357ACD5043}">
      <dgm:prSet/>
      <dgm:spPr/>
      <dgm:t>
        <a:bodyPr/>
        <a:lstStyle/>
        <a:p>
          <a:endParaRPr lang="zh-CN" sz="3200"/>
        </a:p>
      </dgm:t>
    </dgm:pt>
    <dgm:pt modelId="{88B75C29-8054-417D-BCE3-878A55118F6D}" type="sibTrans" cxnId="{7077B78D-FCDC-4519-8416-DC357ACD5043}">
      <dgm:prSet/>
      <dgm:spPr/>
      <dgm:t>
        <a:bodyPr/>
        <a:lstStyle/>
        <a:p>
          <a:endParaRPr lang="zh-CN" sz="3200"/>
        </a:p>
      </dgm:t>
    </dgm:pt>
    <dgm:pt modelId="{6BE4E373-0656-4EDC-821E-BE09C952B1F6}">
      <dgm:prSet phldrT="[Text]" custT="1"/>
      <dgm:spPr/>
      <dgm:t>
        <a:bodyPr/>
        <a:lstStyle/>
        <a:p>
          <a:r>
            <a:rPr lang="en-US" altLang="zh-CN" sz="3200" dirty="0" smtClean="0">
              <a:effectLst/>
            </a:rPr>
            <a:t>Excel</a:t>
          </a:r>
          <a:r>
            <a:rPr lang="zh-CN" altLang="en-US" sz="3200" dirty="0" smtClean="0">
              <a:effectLst/>
            </a:rPr>
            <a:t>基本概念</a:t>
          </a:r>
          <a:endParaRPr lang="zh-CN" sz="3200" dirty="0">
            <a:effectLst/>
          </a:endParaRPr>
        </a:p>
      </dgm:t>
    </dgm:pt>
    <dgm:pt modelId="{34218063-BF94-4304-99BD-B3F7BA4D3C8F}" type="parTrans" cxnId="{119690D4-400B-468B-8BA0-5C9C9E2AFEAF}">
      <dgm:prSet/>
      <dgm:spPr/>
      <dgm:t>
        <a:bodyPr/>
        <a:lstStyle/>
        <a:p>
          <a:endParaRPr lang="zh-CN" sz="3200"/>
        </a:p>
      </dgm:t>
    </dgm:pt>
    <dgm:pt modelId="{E17B9BF1-2948-497F-8EC7-3BF734D839DB}" type="sibTrans" cxnId="{119690D4-400B-468B-8BA0-5C9C9E2AFEAF}">
      <dgm:prSet/>
      <dgm:spPr/>
      <dgm:t>
        <a:bodyPr/>
        <a:lstStyle/>
        <a:p>
          <a:endParaRPr lang="zh-CN" sz="3200"/>
        </a:p>
      </dgm:t>
    </dgm:pt>
    <dgm:pt modelId="{1E4D3931-0DBD-4211-A24A-6AF364284B1E}">
      <dgm:prSet phldrT="[Text]" custT="1"/>
      <dgm:spPr/>
      <dgm:t>
        <a:bodyPr/>
        <a:lstStyle/>
        <a:p>
          <a:pPr marL="280988" indent="-280988"/>
          <a:r>
            <a:rPr lang="zh-CN" altLang="en-US" sz="3200" dirty="0" smtClean="0">
              <a:effectLst/>
            </a:rPr>
            <a:t>启动</a:t>
          </a:r>
          <a:r>
            <a:rPr lang="en-US" altLang="zh-CN" sz="3200" dirty="0" smtClean="0">
              <a:effectLst/>
            </a:rPr>
            <a:t>Excel</a:t>
          </a:r>
          <a:endParaRPr lang="zh-CN" sz="3200" dirty="0">
            <a:effectLst/>
          </a:endParaRPr>
        </a:p>
      </dgm:t>
    </dgm:pt>
    <dgm:pt modelId="{CADAA3D9-7C63-4729-85B0-64C8AF644EEF}" type="sibTrans" cxnId="{63E4D827-0083-4625-9FD6-043D8D32091E}">
      <dgm:prSet/>
      <dgm:spPr/>
      <dgm:t>
        <a:bodyPr/>
        <a:lstStyle/>
        <a:p>
          <a:endParaRPr lang="zh-CN" sz="3200"/>
        </a:p>
      </dgm:t>
    </dgm:pt>
    <dgm:pt modelId="{FC93695B-FD0E-4353-B1FD-4328F4386DEC}" type="parTrans" cxnId="{63E4D827-0083-4625-9FD6-043D8D32091E}">
      <dgm:prSet/>
      <dgm:spPr/>
      <dgm:t>
        <a:bodyPr/>
        <a:lstStyle/>
        <a:p>
          <a:endParaRPr lang="zh-CN" sz="3200"/>
        </a:p>
      </dgm:t>
    </dgm:pt>
    <dgm:pt modelId="{04EDA9AC-00A5-408B-9BBF-5A8145EF2935}">
      <dgm:prSet custT="1"/>
      <dgm:spPr/>
      <dgm:t>
        <a:bodyPr/>
        <a:lstStyle/>
        <a:p>
          <a:r>
            <a:rPr lang="en-US" altLang="zh-CN" sz="4400" dirty="0" smtClean="0"/>
            <a:t>4</a:t>
          </a:r>
          <a:endParaRPr lang="zh-CN" altLang="en-US" sz="44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4" action="ppaction://hlinksldjump"/>
          </dgm14:cNvPr>
        </a:ext>
      </dgm:extLst>
    </dgm:pt>
    <dgm:pt modelId="{610892F7-608B-4DE9-9470-1E2A1D3C8D24}" type="parTrans" cxnId="{369E100D-3A1C-48CA-9EC7-2BDA55C007AF}">
      <dgm:prSet/>
      <dgm:spPr/>
      <dgm:t>
        <a:bodyPr/>
        <a:lstStyle/>
        <a:p>
          <a:endParaRPr lang="zh-CN" altLang="en-US"/>
        </a:p>
      </dgm:t>
    </dgm:pt>
    <dgm:pt modelId="{791F1C0E-B7A5-461B-BF41-01A992844AAD}" type="sibTrans" cxnId="{369E100D-3A1C-48CA-9EC7-2BDA55C007AF}">
      <dgm:prSet/>
      <dgm:spPr/>
      <dgm:t>
        <a:bodyPr/>
        <a:lstStyle/>
        <a:p>
          <a:endParaRPr lang="zh-CN" altLang="en-US"/>
        </a:p>
      </dgm:t>
    </dgm:pt>
    <dgm:pt modelId="{C02E247A-8D9D-4D2A-AAC3-942670B2B543}">
      <dgm:prSet custT="1"/>
      <dgm:spPr/>
      <dgm:t>
        <a:bodyPr/>
        <a:lstStyle/>
        <a:p>
          <a:r>
            <a:rPr lang="zh-CN" altLang="en-US" sz="3200" dirty="0" smtClean="0">
              <a:effectLst/>
            </a:rPr>
            <a:t>新建工作簿</a:t>
          </a:r>
          <a:endParaRPr lang="zh-CN" altLang="en-US" sz="2000" dirty="0">
            <a:effectLst/>
          </a:endParaRPr>
        </a:p>
      </dgm:t>
    </dgm:pt>
    <dgm:pt modelId="{30CC4D5E-0629-43DA-BD4B-87D881674A04}" type="parTrans" cxnId="{788427ED-36BC-46EF-992F-BCC336087D17}">
      <dgm:prSet/>
      <dgm:spPr/>
      <dgm:t>
        <a:bodyPr/>
        <a:lstStyle/>
        <a:p>
          <a:endParaRPr lang="zh-CN" altLang="en-US"/>
        </a:p>
      </dgm:t>
    </dgm:pt>
    <dgm:pt modelId="{67E61BB9-58D2-4262-8FD7-C64B67165B2D}" type="sibTrans" cxnId="{788427ED-36BC-46EF-992F-BCC336087D17}">
      <dgm:prSet/>
      <dgm:spPr/>
      <dgm:t>
        <a:bodyPr/>
        <a:lstStyle/>
        <a:p>
          <a:endParaRPr lang="zh-CN" altLang="en-US"/>
        </a:p>
      </dgm:t>
    </dgm:pt>
    <dgm:pt modelId="{8499D6DC-DBB6-4FFA-B475-9C005726D964}">
      <dgm:prSet custT="1"/>
      <dgm:spPr/>
      <dgm:t>
        <a:bodyPr/>
        <a:lstStyle/>
        <a:p>
          <a:r>
            <a:rPr lang="en-US" altLang="zh-CN" sz="4400" dirty="0" smtClean="0"/>
            <a:t>5</a:t>
          </a:r>
          <a:endParaRPr lang="zh-CN" altLang="en-US" sz="44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5" action="ppaction://hlinksldjump"/>
          </dgm14:cNvPr>
        </a:ext>
      </dgm:extLst>
    </dgm:pt>
    <dgm:pt modelId="{AA621D65-209B-4CE6-999D-1317DC0A2E49}" type="parTrans" cxnId="{C9D247B7-1366-4762-B686-BC20E5EB0C54}">
      <dgm:prSet/>
      <dgm:spPr/>
      <dgm:t>
        <a:bodyPr/>
        <a:lstStyle/>
        <a:p>
          <a:endParaRPr lang="zh-CN" altLang="en-US"/>
        </a:p>
      </dgm:t>
    </dgm:pt>
    <dgm:pt modelId="{0E2F84AC-AE20-4827-B21D-57F0C05CB783}" type="sibTrans" cxnId="{C9D247B7-1366-4762-B686-BC20E5EB0C54}">
      <dgm:prSet/>
      <dgm:spPr/>
      <dgm:t>
        <a:bodyPr/>
        <a:lstStyle/>
        <a:p>
          <a:endParaRPr lang="zh-CN" altLang="en-US"/>
        </a:p>
      </dgm:t>
    </dgm:pt>
    <dgm:pt modelId="{AA6BFBCA-07F8-44EC-B860-06756315CD7F}">
      <dgm:prSet custT="1"/>
      <dgm:spPr/>
      <dgm:t>
        <a:bodyPr/>
        <a:lstStyle/>
        <a:p>
          <a:r>
            <a:rPr lang="zh-CN" altLang="en-US" sz="3200" dirty="0" smtClean="0">
              <a:effectLst/>
            </a:rPr>
            <a:t>保存工作簿</a:t>
          </a:r>
          <a:endParaRPr lang="zh-CN" altLang="en-US" sz="3200" dirty="0">
            <a:effectLst/>
          </a:endParaRPr>
        </a:p>
      </dgm:t>
    </dgm:pt>
    <dgm:pt modelId="{F355F513-1A1F-44F2-B07D-359173242D70}" type="parTrans" cxnId="{46D89F4E-5F4D-4A1F-AD0A-9CE92F7DFBB6}">
      <dgm:prSet/>
      <dgm:spPr/>
      <dgm:t>
        <a:bodyPr/>
        <a:lstStyle/>
        <a:p>
          <a:endParaRPr lang="zh-CN" altLang="en-US"/>
        </a:p>
      </dgm:t>
    </dgm:pt>
    <dgm:pt modelId="{DD8BC8E7-A8DD-437F-BD0D-D1E6565E5C2A}" type="sibTrans" cxnId="{46D89F4E-5F4D-4A1F-AD0A-9CE92F7DFBB6}">
      <dgm:prSet/>
      <dgm:spPr/>
      <dgm:t>
        <a:bodyPr/>
        <a:lstStyle/>
        <a:p>
          <a:endParaRPr lang="zh-CN" altLang="en-US"/>
        </a:p>
      </dgm:t>
    </dgm:pt>
    <dgm:pt modelId="{3490FC2F-6F82-4EB0-8A15-693950065988}">
      <dgm:prSet custT="1"/>
      <dgm:spPr/>
      <dgm:t>
        <a:bodyPr/>
        <a:lstStyle/>
        <a:p>
          <a:r>
            <a:rPr lang="en-US" altLang="zh-CN" sz="4400" dirty="0" smtClean="0"/>
            <a:t>6</a:t>
          </a:r>
          <a:endParaRPr lang="zh-CN" altLang="en-US" sz="44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6" action="ppaction://hlinksldjump"/>
          </dgm14:cNvPr>
        </a:ext>
      </dgm:extLst>
    </dgm:pt>
    <dgm:pt modelId="{B890F6FE-46A7-4C38-9D2B-0549E76A511C}" type="parTrans" cxnId="{7A18F41C-F080-4387-B37A-FA7B0F393016}">
      <dgm:prSet/>
      <dgm:spPr/>
      <dgm:t>
        <a:bodyPr/>
        <a:lstStyle/>
        <a:p>
          <a:endParaRPr lang="zh-CN" altLang="en-US"/>
        </a:p>
      </dgm:t>
    </dgm:pt>
    <dgm:pt modelId="{72AE124B-FB31-4C40-BD07-A7D8ECF6B689}" type="sibTrans" cxnId="{7A18F41C-F080-4387-B37A-FA7B0F393016}">
      <dgm:prSet/>
      <dgm:spPr/>
      <dgm:t>
        <a:bodyPr/>
        <a:lstStyle/>
        <a:p>
          <a:endParaRPr lang="zh-CN" altLang="en-US"/>
        </a:p>
      </dgm:t>
    </dgm:pt>
    <dgm:pt modelId="{5E29F6ED-AB5A-4CEC-88D1-0AC7AEEE7066}">
      <dgm:prSet custT="1"/>
      <dgm:spPr/>
      <dgm:t>
        <a:bodyPr/>
        <a:lstStyle/>
        <a:p>
          <a:r>
            <a:rPr lang="zh-CN" altLang="en-US" sz="3200" dirty="0" smtClean="0">
              <a:effectLst/>
            </a:rPr>
            <a:t>关闭工作簿</a:t>
          </a:r>
          <a:endParaRPr lang="zh-CN" altLang="en-US" sz="3200" dirty="0">
            <a:effectLst/>
          </a:endParaRPr>
        </a:p>
      </dgm:t>
    </dgm:pt>
    <dgm:pt modelId="{0E2F7A99-DEE1-42D3-924A-879447E77442}" type="parTrans" cxnId="{9D47EB9C-3772-46E4-82D1-711F1572B21B}">
      <dgm:prSet/>
      <dgm:spPr/>
      <dgm:t>
        <a:bodyPr/>
        <a:lstStyle/>
        <a:p>
          <a:endParaRPr lang="zh-CN" altLang="en-US"/>
        </a:p>
      </dgm:t>
    </dgm:pt>
    <dgm:pt modelId="{D57C6321-69C8-469C-AE28-134EC484DA92}" type="sibTrans" cxnId="{9D47EB9C-3772-46E4-82D1-711F1572B21B}">
      <dgm:prSet/>
      <dgm:spPr/>
      <dgm:t>
        <a:bodyPr/>
        <a:lstStyle/>
        <a:p>
          <a:endParaRPr lang="zh-CN" altLang="en-US"/>
        </a:p>
      </dgm:t>
    </dgm:pt>
    <dgm:pt modelId="{8A5DF729-19BE-49F5-9505-42F6E1BE77F2}">
      <dgm:prSet custT="1"/>
      <dgm:spPr/>
      <dgm:t>
        <a:bodyPr/>
        <a:lstStyle/>
        <a:p>
          <a:r>
            <a:rPr lang="en-US" altLang="zh-CN" sz="4400" dirty="0" smtClean="0"/>
            <a:t>7</a:t>
          </a:r>
          <a:endParaRPr lang="zh-CN" altLang="en-US" sz="44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7" action="ppaction://hlinksldjump"/>
          </dgm14:cNvPr>
        </a:ext>
      </dgm:extLst>
    </dgm:pt>
    <dgm:pt modelId="{C96BBDD7-25F3-4EFB-B126-7556061A71FD}" type="parTrans" cxnId="{1176056A-02DD-4375-B97D-38598D1D89BF}">
      <dgm:prSet/>
      <dgm:spPr/>
      <dgm:t>
        <a:bodyPr/>
        <a:lstStyle/>
        <a:p>
          <a:endParaRPr lang="zh-CN" altLang="en-US"/>
        </a:p>
      </dgm:t>
    </dgm:pt>
    <dgm:pt modelId="{3FEA4943-5BFA-43FC-B901-C36FD85869C7}" type="sibTrans" cxnId="{1176056A-02DD-4375-B97D-38598D1D89BF}">
      <dgm:prSet/>
      <dgm:spPr/>
      <dgm:t>
        <a:bodyPr/>
        <a:lstStyle/>
        <a:p>
          <a:endParaRPr lang="zh-CN" altLang="en-US"/>
        </a:p>
      </dgm:t>
    </dgm:pt>
    <dgm:pt modelId="{6B09626F-852A-4E3A-8FC3-93B788FCB979}">
      <dgm:prSet custT="1"/>
      <dgm:spPr/>
      <dgm:t>
        <a:bodyPr/>
        <a:lstStyle/>
        <a:p>
          <a:r>
            <a:rPr lang="en-US" altLang="zh-CN" sz="4400" dirty="0" smtClean="0"/>
            <a:t>8</a:t>
          </a:r>
          <a:endParaRPr lang="zh-CN" altLang="en-US" sz="44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8" action="ppaction://hlinksldjump"/>
          </dgm14:cNvPr>
        </a:ext>
      </dgm:extLst>
    </dgm:pt>
    <dgm:pt modelId="{2AF81932-3B1F-4DCB-AC51-B32CE5324874}" type="parTrans" cxnId="{BE05096F-C437-4003-8D02-912A3D60ED87}">
      <dgm:prSet/>
      <dgm:spPr/>
      <dgm:t>
        <a:bodyPr/>
        <a:lstStyle/>
        <a:p>
          <a:endParaRPr lang="zh-CN" altLang="en-US"/>
        </a:p>
      </dgm:t>
    </dgm:pt>
    <dgm:pt modelId="{252B4979-9A23-479F-9D94-67E7075B43B7}" type="sibTrans" cxnId="{BE05096F-C437-4003-8D02-912A3D60ED87}">
      <dgm:prSet/>
      <dgm:spPr/>
      <dgm:t>
        <a:bodyPr/>
        <a:lstStyle/>
        <a:p>
          <a:endParaRPr lang="zh-CN" altLang="en-US"/>
        </a:p>
      </dgm:t>
    </dgm:pt>
    <dgm:pt modelId="{FF9603EB-60C7-4EA6-A626-58FF516F280A}">
      <dgm:prSet custT="1"/>
      <dgm:spPr/>
      <dgm:t>
        <a:bodyPr/>
        <a:lstStyle/>
        <a:p>
          <a:r>
            <a:rPr lang="en-US" altLang="zh-CN" sz="4400" dirty="0" smtClean="0"/>
            <a:t>9</a:t>
          </a:r>
          <a:endParaRPr lang="zh-CN" altLang="en-US" sz="44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9" action="ppaction://hlinksldjump"/>
          </dgm14:cNvPr>
        </a:ext>
      </dgm:extLst>
    </dgm:pt>
    <dgm:pt modelId="{82132083-B07E-4112-900A-B16F542F0B04}" type="parTrans" cxnId="{3EF82820-F149-48B7-9E20-B375DACA102C}">
      <dgm:prSet/>
      <dgm:spPr/>
      <dgm:t>
        <a:bodyPr/>
        <a:lstStyle/>
        <a:p>
          <a:endParaRPr lang="zh-CN" altLang="en-US"/>
        </a:p>
      </dgm:t>
    </dgm:pt>
    <dgm:pt modelId="{FADD6670-9D92-48A6-A3C0-ED6628B5E889}" type="sibTrans" cxnId="{3EF82820-F149-48B7-9E20-B375DACA102C}">
      <dgm:prSet/>
      <dgm:spPr/>
      <dgm:t>
        <a:bodyPr/>
        <a:lstStyle/>
        <a:p>
          <a:endParaRPr lang="zh-CN" altLang="en-US"/>
        </a:p>
      </dgm:t>
    </dgm:pt>
    <dgm:pt modelId="{3514FE50-77C1-4464-A88E-A892E3872A31}">
      <dgm:prSet custT="1"/>
      <dgm:spPr/>
      <dgm:t>
        <a:bodyPr/>
        <a:lstStyle/>
        <a:p>
          <a:r>
            <a:rPr lang="zh-CN" altLang="en-US" sz="3200" dirty="0" smtClean="0">
              <a:effectLst/>
            </a:rPr>
            <a:t>退出</a:t>
          </a:r>
          <a:r>
            <a:rPr lang="en-US" altLang="zh-CN" sz="3200" dirty="0" smtClean="0">
              <a:effectLst/>
            </a:rPr>
            <a:t>Excel</a:t>
          </a:r>
          <a:endParaRPr lang="zh-CN" altLang="en-US" sz="3200" dirty="0">
            <a:effectLst/>
          </a:endParaRPr>
        </a:p>
      </dgm:t>
    </dgm:pt>
    <dgm:pt modelId="{0A5C29D5-2901-4DB2-BDC4-28FBA266EB1D}" type="parTrans" cxnId="{183D71C6-26C8-40FD-B7BF-E501EDF026EF}">
      <dgm:prSet/>
      <dgm:spPr/>
      <dgm:t>
        <a:bodyPr/>
        <a:lstStyle/>
        <a:p>
          <a:endParaRPr lang="zh-CN" altLang="en-US"/>
        </a:p>
      </dgm:t>
    </dgm:pt>
    <dgm:pt modelId="{CB1C112E-EEF1-4F0F-A4D1-4F05DBA4B58C}" type="sibTrans" cxnId="{183D71C6-26C8-40FD-B7BF-E501EDF026EF}">
      <dgm:prSet/>
      <dgm:spPr/>
      <dgm:t>
        <a:bodyPr/>
        <a:lstStyle/>
        <a:p>
          <a:endParaRPr lang="zh-CN" altLang="en-US"/>
        </a:p>
      </dgm:t>
    </dgm:pt>
    <dgm:pt modelId="{08E129B0-DD9E-402D-9367-76F1A82C2409}">
      <dgm:prSet custT="1"/>
      <dgm:spPr/>
      <dgm:t>
        <a:bodyPr/>
        <a:lstStyle/>
        <a:p>
          <a:r>
            <a:rPr lang="zh-CN" altLang="en-US" sz="3200" dirty="0" smtClean="0">
              <a:effectLst/>
            </a:rPr>
            <a:t>打开工作簿</a:t>
          </a:r>
          <a:endParaRPr lang="zh-CN" altLang="en-US" sz="3200" dirty="0">
            <a:effectLst/>
          </a:endParaRPr>
        </a:p>
      </dgm:t>
    </dgm:pt>
    <dgm:pt modelId="{F3018C5A-0632-4DCB-8359-9AFB58296053}" type="parTrans" cxnId="{B509C924-EDF8-4B2D-9E2E-53AF386C6CB6}">
      <dgm:prSet/>
      <dgm:spPr/>
      <dgm:t>
        <a:bodyPr/>
        <a:lstStyle/>
        <a:p>
          <a:endParaRPr lang="zh-CN" altLang="en-US"/>
        </a:p>
      </dgm:t>
    </dgm:pt>
    <dgm:pt modelId="{37DBB0A9-C5EB-452F-81DE-98F59758304C}" type="sibTrans" cxnId="{B509C924-EDF8-4B2D-9E2E-53AF386C6CB6}">
      <dgm:prSet/>
      <dgm:spPr/>
      <dgm:t>
        <a:bodyPr/>
        <a:lstStyle/>
        <a:p>
          <a:endParaRPr lang="zh-CN" altLang="en-US"/>
        </a:p>
      </dgm:t>
    </dgm:pt>
    <dgm:pt modelId="{E8189594-E39F-4381-8529-1DF8ACB158DA}">
      <dgm:prSet custT="1"/>
      <dgm:spPr/>
      <dgm:t>
        <a:bodyPr/>
        <a:lstStyle/>
        <a:p>
          <a:r>
            <a:rPr lang="zh-CN" altLang="en-US" sz="3200" dirty="0" smtClean="0">
              <a:effectLst/>
            </a:rPr>
            <a:t>上机操作</a:t>
          </a:r>
          <a:endParaRPr lang="zh-CN" altLang="en-US" sz="3200" dirty="0">
            <a:effectLst/>
          </a:endParaRPr>
        </a:p>
      </dgm:t>
    </dgm:pt>
    <dgm:pt modelId="{0028E503-1A2A-4A5E-A77E-647AEE96775D}" type="parTrans" cxnId="{C54C38E5-A735-47B5-AF30-DDB4364E1D9E}">
      <dgm:prSet/>
      <dgm:spPr/>
      <dgm:t>
        <a:bodyPr/>
        <a:lstStyle/>
        <a:p>
          <a:endParaRPr lang="zh-CN" altLang="en-US"/>
        </a:p>
      </dgm:t>
    </dgm:pt>
    <dgm:pt modelId="{1395CD27-29E8-4025-8AD0-971FC1388BD5}" type="sibTrans" cxnId="{C54C38E5-A735-47B5-AF30-DDB4364E1D9E}">
      <dgm:prSet/>
      <dgm:spPr/>
      <dgm:t>
        <a:bodyPr/>
        <a:lstStyle/>
        <a:p>
          <a:endParaRPr lang="zh-CN" altLang="en-US"/>
        </a:p>
      </dgm:t>
    </dgm:pt>
    <dgm:pt modelId="{AAE7A1E6-6847-453D-B55B-8A82BF138C1D}" type="pres">
      <dgm:prSet presAssocID="{F6FEADD9-F67D-41F5-BA4C-3C84956E7F4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/>
        </a:p>
      </dgm:t>
    </dgm:pt>
    <dgm:pt modelId="{C4407577-18A2-46E0-8805-2838042EB67A}" type="pres">
      <dgm:prSet presAssocID="{74EE5CD8-078F-4590-BF9C-A341A294A016}" presName="linNode" presStyleCnt="0"/>
      <dgm:spPr/>
      <dgm:t>
        <a:bodyPr/>
        <a:lstStyle/>
        <a:p>
          <a:endParaRPr lang="zh-CN"/>
        </a:p>
      </dgm:t>
    </dgm:pt>
    <dgm:pt modelId="{7E429971-BC57-430F-BB25-C0574E5E39E3}" type="pres">
      <dgm:prSet presAssocID="{74EE5CD8-078F-4590-BF9C-A341A294A016}" presName="parentText" presStyleLbl="node1" presStyleIdx="0" presStyleCnt="9" custLinFactNeighborY="-15667">
        <dgm:presLayoutVars>
          <dgm:chMax val="1"/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zh-CN"/>
        </a:p>
      </dgm:t>
    </dgm:pt>
    <dgm:pt modelId="{D54B1729-BC98-42C1-9C6C-D65DCBA4358F}" type="pres">
      <dgm:prSet presAssocID="{74EE5CD8-078F-4590-BF9C-A341A294A016}" presName="descendantText" presStyleLbl="alignAccFollowNode1" presStyleIdx="0" presStyleCnt="9" custScaleX="259632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zh-CN"/>
        </a:p>
      </dgm:t>
    </dgm:pt>
    <dgm:pt modelId="{AB8574CC-D4F2-4555-AEE3-F4EE58B11D03}" type="pres">
      <dgm:prSet presAssocID="{CF9FB981-E6ED-4440-AC98-4E4E2ABA2C55}" presName="sp" presStyleCnt="0"/>
      <dgm:spPr/>
      <dgm:t>
        <a:bodyPr/>
        <a:lstStyle/>
        <a:p>
          <a:endParaRPr lang="zh-CN"/>
        </a:p>
      </dgm:t>
    </dgm:pt>
    <dgm:pt modelId="{85B8F607-FDD8-476A-ADBE-E1250824F294}" type="pres">
      <dgm:prSet presAssocID="{AA046201-5C4D-445E-BF0B-5C6D2B0A1945}" presName="linNode" presStyleCnt="0"/>
      <dgm:spPr/>
      <dgm:t>
        <a:bodyPr/>
        <a:lstStyle/>
        <a:p>
          <a:endParaRPr lang="zh-CN"/>
        </a:p>
      </dgm:t>
    </dgm:pt>
    <dgm:pt modelId="{C04276DC-EE64-470A-B8BC-09067B8045FA}" type="pres">
      <dgm:prSet presAssocID="{AA046201-5C4D-445E-BF0B-5C6D2B0A1945}" presName="parentText" presStyleLbl="node1" presStyleIdx="1" presStyleCnt="9">
        <dgm:presLayoutVars>
          <dgm:chMax val="1"/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zh-CN"/>
        </a:p>
      </dgm:t>
    </dgm:pt>
    <dgm:pt modelId="{B37A5355-225B-4C6F-AED7-6C620F99EECC}" type="pres">
      <dgm:prSet presAssocID="{AA046201-5C4D-445E-BF0B-5C6D2B0A1945}" presName="descendantText" presStyleLbl="alignAccFollowNode1" presStyleIdx="1" presStyleCnt="9" custScaleX="259632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zh-CN"/>
        </a:p>
      </dgm:t>
    </dgm:pt>
    <dgm:pt modelId="{5ACAA866-A8A8-4183-97B5-CEEAB1525C60}" type="pres">
      <dgm:prSet presAssocID="{40767EFF-7D52-4469-ACEE-7D28E67337E2}" presName="sp" presStyleCnt="0"/>
      <dgm:spPr/>
      <dgm:t>
        <a:bodyPr/>
        <a:lstStyle/>
        <a:p>
          <a:endParaRPr lang="zh-CN"/>
        </a:p>
      </dgm:t>
    </dgm:pt>
    <dgm:pt modelId="{477213BE-9E91-4950-8451-7F60796F47F4}" type="pres">
      <dgm:prSet presAssocID="{D1776C8F-2B10-4075-8DF7-7F65AB725ED5}" presName="linNode" presStyleCnt="0"/>
      <dgm:spPr/>
      <dgm:t>
        <a:bodyPr/>
        <a:lstStyle/>
        <a:p>
          <a:endParaRPr lang="zh-CN"/>
        </a:p>
      </dgm:t>
    </dgm:pt>
    <dgm:pt modelId="{F5034101-5B7D-4FE7-B47A-5A48CF39606B}" type="pres">
      <dgm:prSet presAssocID="{D1776C8F-2B10-4075-8DF7-7F65AB725ED5}" presName="parentText" presStyleLbl="node1" presStyleIdx="2" presStyleCnt="9">
        <dgm:presLayoutVars>
          <dgm:chMax val="1"/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zh-CN"/>
        </a:p>
      </dgm:t>
    </dgm:pt>
    <dgm:pt modelId="{C7C3E6FD-D83F-4BDA-907E-B5EE041DA931}" type="pres">
      <dgm:prSet presAssocID="{D1776C8F-2B10-4075-8DF7-7F65AB725ED5}" presName="descendantText" presStyleLbl="alignAccFollowNode1" presStyleIdx="2" presStyleCnt="9" custScaleX="259632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zh-CN"/>
        </a:p>
      </dgm:t>
    </dgm:pt>
    <dgm:pt modelId="{9A3D1A47-7C94-4141-A803-772790F213F5}" type="pres">
      <dgm:prSet presAssocID="{88B75C29-8054-417D-BCE3-878A55118F6D}" presName="sp" presStyleCnt="0"/>
      <dgm:spPr/>
      <dgm:t>
        <a:bodyPr/>
        <a:lstStyle/>
        <a:p>
          <a:endParaRPr lang="zh-CN" altLang="en-US"/>
        </a:p>
      </dgm:t>
    </dgm:pt>
    <dgm:pt modelId="{8B716EE5-6B00-49A5-9C68-9236A96F757E}" type="pres">
      <dgm:prSet presAssocID="{04EDA9AC-00A5-408B-9BBF-5A8145EF2935}" presName="linNode" presStyleCnt="0"/>
      <dgm:spPr/>
      <dgm:t>
        <a:bodyPr/>
        <a:lstStyle/>
        <a:p>
          <a:endParaRPr lang="zh-CN" altLang="en-US"/>
        </a:p>
      </dgm:t>
    </dgm:pt>
    <dgm:pt modelId="{AA9E8DB8-4378-4DE0-90FB-AC51BC38606A}" type="pres">
      <dgm:prSet presAssocID="{04EDA9AC-00A5-408B-9BBF-5A8145EF2935}" presName="parentText" presStyleLbl="node1" presStyleIdx="3" presStyleCnt="9" custScaleX="49541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07D673B-FF7A-46E6-A3B0-96E86EB9836E}" type="pres">
      <dgm:prSet presAssocID="{04EDA9AC-00A5-408B-9BBF-5A8145EF2935}" presName="descendantText" presStyleLbl="alignAccFollowNode1" presStyleIdx="3" presStyleCnt="9" custScaleX="127327" custLinFactNeighborX="6234" custLinFactNeighborY="-168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E38E736-CDB7-4B7F-9C7E-43DD34CF230E}" type="pres">
      <dgm:prSet presAssocID="{791F1C0E-B7A5-461B-BF41-01A992844AAD}" presName="sp" presStyleCnt="0"/>
      <dgm:spPr/>
      <dgm:t>
        <a:bodyPr/>
        <a:lstStyle/>
        <a:p>
          <a:endParaRPr lang="zh-CN" altLang="en-US"/>
        </a:p>
      </dgm:t>
    </dgm:pt>
    <dgm:pt modelId="{760B03CC-B8A5-46FC-9158-944B611C3A4F}" type="pres">
      <dgm:prSet presAssocID="{8499D6DC-DBB6-4FFA-B475-9C005726D964}" presName="linNode" presStyleCnt="0"/>
      <dgm:spPr/>
      <dgm:t>
        <a:bodyPr/>
        <a:lstStyle/>
        <a:p>
          <a:endParaRPr lang="zh-CN" altLang="en-US"/>
        </a:p>
      </dgm:t>
    </dgm:pt>
    <dgm:pt modelId="{B3AA8348-65DB-4A04-98CB-F6C2ED5489AF}" type="pres">
      <dgm:prSet presAssocID="{8499D6DC-DBB6-4FFA-B475-9C005726D964}" presName="parentText" presStyleLbl="node1" presStyleIdx="4" presStyleCnt="9" custScaleX="52181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CA4453B-DF0B-4B02-B0DD-33479BED4582}" type="pres">
      <dgm:prSet presAssocID="{8499D6DC-DBB6-4FFA-B475-9C005726D964}" presName="descendantText" presStyleLbl="alignAccFollowNode1" presStyleIdx="4" presStyleCnt="9" custScaleX="13520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4FA12CE-83FE-455C-AE1F-13937E4D48C1}" type="pres">
      <dgm:prSet presAssocID="{0E2F84AC-AE20-4827-B21D-57F0C05CB783}" presName="sp" presStyleCnt="0"/>
      <dgm:spPr/>
    </dgm:pt>
    <dgm:pt modelId="{B7D86F78-56DC-4322-B161-99B83BA433BA}" type="pres">
      <dgm:prSet presAssocID="{3490FC2F-6F82-4EB0-8A15-693950065988}" presName="linNode" presStyleCnt="0"/>
      <dgm:spPr/>
    </dgm:pt>
    <dgm:pt modelId="{8D4B24CB-3EA5-4109-8E15-AA8A6DD58A1A}" type="pres">
      <dgm:prSet presAssocID="{3490FC2F-6F82-4EB0-8A15-693950065988}" presName="parentText" presStyleLbl="node1" presStyleIdx="5" presStyleCnt="9" custScaleX="51388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8A0BE10-3A80-4CE0-837E-0C2BDBD259D7}" type="pres">
      <dgm:prSet presAssocID="{3490FC2F-6F82-4EB0-8A15-693950065988}" presName="descendantText" presStyleLbl="alignAccFollowNode1" presStyleIdx="5" presStyleCnt="9" custScaleX="13319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ACF58D9-648B-4320-A65B-A953A9FA90A2}" type="pres">
      <dgm:prSet presAssocID="{72AE124B-FB31-4C40-BD07-A7D8ECF6B689}" presName="sp" presStyleCnt="0"/>
      <dgm:spPr/>
    </dgm:pt>
    <dgm:pt modelId="{9CECF015-94DD-47AA-AB52-D86CBE0A327C}" type="pres">
      <dgm:prSet presAssocID="{8A5DF729-19BE-49F5-9505-42F6E1BE77F2}" presName="linNode" presStyleCnt="0"/>
      <dgm:spPr/>
    </dgm:pt>
    <dgm:pt modelId="{B1E6EBC1-4C75-4AE9-A400-19BB380552A4}" type="pres">
      <dgm:prSet presAssocID="{8A5DF729-19BE-49F5-9505-42F6E1BE77F2}" presName="parentText" presStyleLbl="node1" presStyleIdx="6" presStyleCnt="9" custScaleX="49532" custLinFactNeighborX="-3" custLinFactNeighborY="412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3D9F16F-D857-4163-8D01-62DFCF5B7F83}" type="pres">
      <dgm:prSet presAssocID="{8A5DF729-19BE-49F5-9505-42F6E1BE77F2}" presName="descendantText" presStyleLbl="alignAccFollowNode1" presStyleIdx="6" presStyleCnt="9" custScaleX="13195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A3B65C4-5B99-465C-9CCE-D7F40CF37C6C}" type="pres">
      <dgm:prSet presAssocID="{3FEA4943-5BFA-43FC-B901-C36FD85869C7}" presName="sp" presStyleCnt="0"/>
      <dgm:spPr/>
    </dgm:pt>
    <dgm:pt modelId="{CCAEAD7E-7E0D-4230-82F2-30290B30E3CE}" type="pres">
      <dgm:prSet presAssocID="{6B09626F-852A-4E3A-8FC3-93B788FCB979}" presName="linNode" presStyleCnt="0"/>
      <dgm:spPr/>
    </dgm:pt>
    <dgm:pt modelId="{F10430FD-225A-495C-8EE2-7F8C3F67524F}" type="pres">
      <dgm:prSet presAssocID="{6B09626F-852A-4E3A-8FC3-93B788FCB979}" presName="parentText" presStyleLbl="node1" presStyleIdx="7" presStyleCnt="9" custScaleX="49532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D953C67-2A93-4734-A906-426729AF6748}" type="pres">
      <dgm:prSet presAssocID="{6B09626F-852A-4E3A-8FC3-93B788FCB979}" presName="descendantText" presStyleLbl="alignAccFollowNode1" presStyleIdx="7" presStyleCnt="9" custScaleX="131009" custScaleY="103483" custLinFactNeighborX="2932" custLinFactNeighborY="751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E447BBD-157B-4029-B3F8-1396D96E132F}" type="pres">
      <dgm:prSet presAssocID="{252B4979-9A23-479F-9D94-67E7075B43B7}" presName="sp" presStyleCnt="0"/>
      <dgm:spPr/>
    </dgm:pt>
    <dgm:pt modelId="{1F49FED2-2C00-401D-9D34-497FD6438436}" type="pres">
      <dgm:prSet presAssocID="{FF9603EB-60C7-4EA6-A626-58FF516F280A}" presName="linNode" presStyleCnt="0"/>
      <dgm:spPr/>
    </dgm:pt>
    <dgm:pt modelId="{5427F234-2071-40CF-A341-8AC96EF32773}" type="pres">
      <dgm:prSet presAssocID="{FF9603EB-60C7-4EA6-A626-58FF516F280A}" presName="parentText" presStyleLbl="node1" presStyleIdx="8" presStyleCnt="9" custScaleX="55111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DBA1F4C-C6F1-49C3-B4C5-26FCB9A27237}" type="pres">
      <dgm:prSet presAssocID="{FF9603EB-60C7-4EA6-A626-58FF516F280A}" presName="descendantText" presStyleLbl="alignAccFollowNode1" presStyleIdx="8" presStyleCnt="9" custScaleX="145463" custScaleY="103872" custLinFactNeighborX="3460" custLinFactNeighborY="355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D14CE5EF-C42D-4222-8AB6-79AD341414FA}" type="presOf" srcId="{C02E247A-8D9D-4D2A-AAC3-942670B2B543}" destId="{407D673B-FF7A-46E6-A3B0-96E86EB9836E}" srcOrd="0" destOrd="0" presId="urn:microsoft.com/office/officeart/2005/8/layout/vList5"/>
    <dgm:cxn modelId="{F40F9561-0D4C-44CF-91EF-A92B1DBDE44B}" srcId="{F6FEADD9-F67D-41F5-BA4C-3C84956E7F46}" destId="{74EE5CD8-078F-4590-BF9C-A341A294A016}" srcOrd="0" destOrd="0" parTransId="{BB568D76-3363-43D3-B00C-3359A643216C}" sibTransId="{CF9FB981-E6ED-4440-AC98-4E4E2ABA2C55}"/>
    <dgm:cxn modelId="{8096DC79-B992-4513-BF1F-0E9DEDB6EC7B}" type="presOf" srcId="{08E129B0-DD9E-402D-9367-76F1A82C2409}" destId="{CD953C67-2A93-4734-A906-426729AF6748}" srcOrd="0" destOrd="0" presId="urn:microsoft.com/office/officeart/2005/8/layout/vList5"/>
    <dgm:cxn modelId="{3EF82820-F149-48B7-9E20-B375DACA102C}" srcId="{F6FEADD9-F67D-41F5-BA4C-3C84956E7F46}" destId="{FF9603EB-60C7-4EA6-A626-58FF516F280A}" srcOrd="8" destOrd="0" parTransId="{82132083-B07E-4112-900A-B16F542F0B04}" sibTransId="{FADD6670-9D92-48A6-A3C0-ED6628B5E889}"/>
    <dgm:cxn modelId="{5093BC5F-6D49-4ABF-925D-77DCE283E9C0}" type="presOf" srcId="{F6FEADD9-F67D-41F5-BA4C-3C84956E7F46}" destId="{AAE7A1E6-6847-453D-B55B-8A82BF138C1D}" srcOrd="0" destOrd="0" presId="urn:microsoft.com/office/officeart/2005/8/layout/vList5"/>
    <dgm:cxn modelId="{788427ED-36BC-46EF-992F-BCC336087D17}" srcId="{04EDA9AC-00A5-408B-9BBF-5A8145EF2935}" destId="{C02E247A-8D9D-4D2A-AAC3-942670B2B543}" srcOrd="0" destOrd="0" parTransId="{30CC4D5E-0629-43DA-BD4B-87D881674A04}" sibTransId="{67E61BB9-58D2-4262-8FD7-C64B67165B2D}"/>
    <dgm:cxn modelId="{7077B78D-FCDC-4519-8416-DC357ACD5043}" srcId="{F6FEADD9-F67D-41F5-BA4C-3C84956E7F46}" destId="{D1776C8F-2B10-4075-8DF7-7F65AB725ED5}" srcOrd="2" destOrd="0" parTransId="{7291E740-3E17-41B3-99D3-1D67AE37CC3F}" sibTransId="{88B75C29-8054-417D-BCE3-878A55118F6D}"/>
    <dgm:cxn modelId="{B509C924-EDF8-4B2D-9E2E-53AF386C6CB6}" srcId="{6B09626F-852A-4E3A-8FC3-93B788FCB979}" destId="{08E129B0-DD9E-402D-9367-76F1A82C2409}" srcOrd="0" destOrd="0" parTransId="{F3018C5A-0632-4DCB-8359-9AFB58296053}" sibTransId="{37DBB0A9-C5EB-452F-81DE-98F59758304C}"/>
    <dgm:cxn modelId="{2DD44D8B-DD86-4DD6-B037-308D5D2BDFE5}" type="presOf" srcId="{6BE4E373-0656-4EDC-821E-BE09C952B1F6}" destId="{C7C3E6FD-D83F-4BDA-907E-B5EE041DA931}" srcOrd="0" destOrd="0" presId="urn:microsoft.com/office/officeart/2005/8/layout/vList5"/>
    <dgm:cxn modelId="{C54C38E5-A735-47B5-AF30-DDB4364E1D9E}" srcId="{FF9603EB-60C7-4EA6-A626-58FF516F280A}" destId="{E8189594-E39F-4381-8529-1DF8ACB158DA}" srcOrd="0" destOrd="0" parTransId="{0028E503-1A2A-4A5E-A77E-647AEE96775D}" sibTransId="{1395CD27-29E8-4025-8AD0-971FC1388BD5}"/>
    <dgm:cxn modelId="{37764E35-EEAC-4164-8D52-35C070508C26}" type="presOf" srcId="{6B09626F-852A-4E3A-8FC3-93B788FCB979}" destId="{F10430FD-225A-495C-8EE2-7F8C3F67524F}" srcOrd="0" destOrd="0" presId="urn:microsoft.com/office/officeart/2005/8/layout/vList5"/>
    <dgm:cxn modelId="{BE05096F-C437-4003-8D02-912A3D60ED87}" srcId="{F6FEADD9-F67D-41F5-BA4C-3C84956E7F46}" destId="{6B09626F-852A-4E3A-8FC3-93B788FCB979}" srcOrd="7" destOrd="0" parTransId="{2AF81932-3B1F-4DCB-AC51-B32CE5324874}" sibTransId="{252B4979-9A23-479F-9D94-67E7075B43B7}"/>
    <dgm:cxn modelId="{65722D3F-8978-4B2E-B26D-1F1B3C9BDAD8}" type="presOf" srcId="{3490FC2F-6F82-4EB0-8A15-693950065988}" destId="{8D4B24CB-3EA5-4109-8E15-AA8A6DD58A1A}" srcOrd="0" destOrd="0" presId="urn:microsoft.com/office/officeart/2005/8/layout/vList5"/>
    <dgm:cxn modelId="{6B596BCF-69B1-46EE-9CEC-EA1D6CEECA0E}" type="presOf" srcId="{8A5DF729-19BE-49F5-9505-42F6E1BE77F2}" destId="{B1E6EBC1-4C75-4AE9-A400-19BB380552A4}" srcOrd="0" destOrd="0" presId="urn:microsoft.com/office/officeart/2005/8/layout/vList5"/>
    <dgm:cxn modelId="{9071FB3B-D26B-4384-BD1A-80C12C62D02C}" srcId="{AA046201-5C4D-445E-BF0B-5C6D2B0A1945}" destId="{C59269D0-92A5-481C-BA64-727AFB0DD545}" srcOrd="0" destOrd="0" parTransId="{312CC84D-092F-422A-AA24-A4619DBBB7BE}" sibTransId="{266DE8E8-1339-41C4-B9A7-6148496C7FA9}"/>
    <dgm:cxn modelId="{B8AF1086-D7BE-446F-9133-738B599E9A7D}" srcId="{F6FEADD9-F67D-41F5-BA4C-3C84956E7F46}" destId="{AA046201-5C4D-445E-BF0B-5C6D2B0A1945}" srcOrd="1" destOrd="0" parTransId="{FE92FC33-5E0F-4302-9E80-A69E8ACDDE56}" sibTransId="{40767EFF-7D52-4469-ACEE-7D28E67337E2}"/>
    <dgm:cxn modelId="{8585D951-E042-45F6-8D82-FC40991F923E}" type="presOf" srcId="{1E4D3931-0DBD-4211-A24A-6AF364284B1E}" destId="{D54B1729-BC98-42C1-9C6C-D65DCBA4358F}" srcOrd="0" destOrd="0" presId="urn:microsoft.com/office/officeart/2005/8/layout/vList5"/>
    <dgm:cxn modelId="{1176056A-02DD-4375-B97D-38598D1D89BF}" srcId="{F6FEADD9-F67D-41F5-BA4C-3C84956E7F46}" destId="{8A5DF729-19BE-49F5-9505-42F6E1BE77F2}" srcOrd="6" destOrd="0" parTransId="{C96BBDD7-25F3-4EFB-B126-7556061A71FD}" sibTransId="{3FEA4943-5BFA-43FC-B901-C36FD85869C7}"/>
    <dgm:cxn modelId="{C9D247B7-1366-4762-B686-BC20E5EB0C54}" srcId="{F6FEADD9-F67D-41F5-BA4C-3C84956E7F46}" destId="{8499D6DC-DBB6-4FFA-B475-9C005726D964}" srcOrd="4" destOrd="0" parTransId="{AA621D65-209B-4CE6-999D-1317DC0A2E49}" sibTransId="{0E2F84AC-AE20-4827-B21D-57F0C05CB783}"/>
    <dgm:cxn modelId="{119690D4-400B-468B-8BA0-5C9C9E2AFEAF}" srcId="{D1776C8F-2B10-4075-8DF7-7F65AB725ED5}" destId="{6BE4E373-0656-4EDC-821E-BE09C952B1F6}" srcOrd="0" destOrd="0" parTransId="{34218063-BF94-4304-99BD-B3F7BA4D3C8F}" sibTransId="{E17B9BF1-2948-497F-8EC7-3BF734D839DB}"/>
    <dgm:cxn modelId="{369E100D-3A1C-48CA-9EC7-2BDA55C007AF}" srcId="{F6FEADD9-F67D-41F5-BA4C-3C84956E7F46}" destId="{04EDA9AC-00A5-408B-9BBF-5A8145EF2935}" srcOrd="3" destOrd="0" parTransId="{610892F7-608B-4DE9-9470-1E2A1D3C8D24}" sibTransId="{791F1C0E-B7A5-461B-BF41-01A992844AAD}"/>
    <dgm:cxn modelId="{E881A7BC-F336-4AB6-9297-3B352E8161CD}" type="presOf" srcId="{5E29F6ED-AB5A-4CEC-88D1-0AC7AEEE7066}" destId="{D8A0BE10-3A80-4CE0-837E-0C2BDBD259D7}" srcOrd="0" destOrd="0" presId="urn:microsoft.com/office/officeart/2005/8/layout/vList5"/>
    <dgm:cxn modelId="{8C45F655-E05F-498E-A4F0-1146189289DF}" type="presOf" srcId="{E8189594-E39F-4381-8529-1DF8ACB158DA}" destId="{8DBA1F4C-C6F1-49C3-B4C5-26FCB9A27237}" srcOrd="0" destOrd="0" presId="urn:microsoft.com/office/officeart/2005/8/layout/vList5"/>
    <dgm:cxn modelId="{63D6F4D3-6C69-4E11-8023-31BCBBCD0A4C}" type="presOf" srcId="{AA6BFBCA-07F8-44EC-B860-06756315CD7F}" destId="{5CA4453B-DF0B-4B02-B0DD-33479BED4582}" srcOrd="0" destOrd="0" presId="urn:microsoft.com/office/officeart/2005/8/layout/vList5"/>
    <dgm:cxn modelId="{1D1CB420-AB55-48C6-889C-F8E1F8388C16}" type="presOf" srcId="{04EDA9AC-00A5-408B-9BBF-5A8145EF2935}" destId="{AA9E8DB8-4378-4DE0-90FB-AC51BC38606A}" srcOrd="0" destOrd="0" presId="urn:microsoft.com/office/officeart/2005/8/layout/vList5"/>
    <dgm:cxn modelId="{FE135BDF-534E-4CFC-9C49-E9C06D2A5D78}" type="presOf" srcId="{C59269D0-92A5-481C-BA64-727AFB0DD545}" destId="{B37A5355-225B-4C6F-AED7-6C620F99EECC}" srcOrd="0" destOrd="0" presId="urn:microsoft.com/office/officeart/2005/8/layout/vList5"/>
    <dgm:cxn modelId="{9B85884F-8345-4FCD-87E2-DC68B6674BC8}" type="presOf" srcId="{D1776C8F-2B10-4075-8DF7-7F65AB725ED5}" destId="{F5034101-5B7D-4FE7-B47A-5A48CF39606B}" srcOrd="0" destOrd="0" presId="urn:microsoft.com/office/officeart/2005/8/layout/vList5"/>
    <dgm:cxn modelId="{2EF223F4-2C6E-421D-AC98-C3B3BA5F5824}" type="presOf" srcId="{3514FE50-77C1-4464-A88E-A892E3872A31}" destId="{C3D9F16F-D857-4163-8D01-62DFCF5B7F83}" srcOrd="0" destOrd="0" presId="urn:microsoft.com/office/officeart/2005/8/layout/vList5"/>
    <dgm:cxn modelId="{63E4D827-0083-4625-9FD6-043D8D32091E}" srcId="{74EE5CD8-078F-4590-BF9C-A341A294A016}" destId="{1E4D3931-0DBD-4211-A24A-6AF364284B1E}" srcOrd="0" destOrd="0" parTransId="{FC93695B-FD0E-4353-B1FD-4328F4386DEC}" sibTransId="{CADAA3D9-7C63-4729-85B0-64C8AF644EEF}"/>
    <dgm:cxn modelId="{BB9E3A18-A0A3-4111-B7E3-4CB2D1799D8E}" type="presOf" srcId="{74EE5CD8-078F-4590-BF9C-A341A294A016}" destId="{7E429971-BC57-430F-BB25-C0574E5E39E3}" srcOrd="0" destOrd="0" presId="urn:microsoft.com/office/officeart/2005/8/layout/vList5"/>
    <dgm:cxn modelId="{183D71C6-26C8-40FD-B7BF-E501EDF026EF}" srcId="{8A5DF729-19BE-49F5-9505-42F6E1BE77F2}" destId="{3514FE50-77C1-4464-A88E-A892E3872A31}" srcOrd="0" destOrd="0" parTransId="{0A5C29D5-2901-4DB2-BDC4-28FBA266EB1D}" sibTransId="{CB1C112E-EEF1-4F0F-A4D1-4F05DBA4B58C}"/>
    <dgm:cxn modelId="{F1A109C6-CCFF-45C9-8F23-47712B917D04}" type="presOf" srcId="{FF9603EB-60C7-4EA6-A626-58FF516F280A}" destId="{5427F234-2071-40CF-A341-8AC96EF32773}" srcOrd="0" destOrd="0" presId="urn:microsoft.com/office/officeart/2005/8/layout/vList5"/>
    <dgm:cxn modelId="{9D47EB9C-3772-46E4-82D1-711F1572B21B}" srcId="{3490FC2F-6F82-4EB0-8A15-693950065988}" destId="{5E29F6ED-AB5A-4CEC-88D1-0AC7AEEE7066}" srcOrd="0" destOrd="0" parTransId="{0E2F7A99-DEE1-42D3-924A-879447E77442}" sibTransId="{D57C6321-69C8-469C-AE28-134EC484DA92}"/>
    <dgm:cxn modelId="{F42F888C-FA95-4EB3-BF89-CD887B74D6B5}" type="presOf" srcId="{AA046201-5C4D-445E-BF0B-5C6D2B0A1945}" destId="{C04276DC-EE64-470A-B8BC-09067B8045FA}" srcOrd="0" destOrd="0" presId="urn:microsoft.com/office/officeart/2005/8/layout/vList5"/>
    <dgm:cxn modelId="{7A18F41C-F080-4387-B37A-FA7B0F393016}" srcId="{F6FEADD9-F67D-41F5-BA4C-3C84956E7F46}" destId="{3490FC2F-6F82-4EB0-8A15-693950065988}" srcOrd="5" destOrd="0" parTransId="{B890F6FE-46A7-4C38-9D2B-0549E76A511C}" sibTransId="{72AE124B-FB31-4C40-BD07-A7D8ECF6B689}"/>
    <dgm:cxn modelId="{46D89F4E-5F4D-4A1F-AD0A-9CE92F7DFBB6}" srcId="{8499D6DC-DBB6-4FFA-B475-9C005726D964}" destId="{AA6BFBCA-07F8-44EC-B860-06756315CD7F}" srcOrd="0" destOrd="0" parTransId="{F355F513-1A1F-44F2-B07D-359173242D70}" sibTransId="{DD8BC8E7-A8DD-437F-BD0D-D1E6565E5C2A}"/>
    <dgm:cxn modelId="{BC01198F-E797-4406-9E01-A9B300A4ADFD}" type="presOf" srcId="{8499D6DC-DBB6-4FFA-B475-9C005726D964}" destId="{B3AA8348-65DB-4A04-98CB-F6C2ED5489AF}" srcOrd="0" destOrd="0" presId="urn:microsoft.com/office/officeart/2005/8/layout/vList5"/>
    <dgm:cxn modelId="{D3C2BD23-D458-42DC-AF6D-65F89840A2C3}" type="presParOf" srcId="{AAE7A1E6-6847-453D-B55B-8A82BF138C1D}" destId="{C4407577-18A2-46E0-8805-2838042EB67A}" srcOrd="0" destOrd="0" presId="urn:microsoft.com/office/officeart/2005/8/layout/vList5"/>
    <dgm:cxn modelId="{8AE67F28-EA27-4D66-9B07-67E2B53466F4}" type="presParOf" srcId="{C4407577-18A2-46E0-8805-2838042EB67A}" destId="{7E429971-BC57-430F-BB25-C0574E5E39E3}" srcOrd="0" destOrd="0" presId="urn:microsoft.com/office/officeart/2005/8/layout/vList5"/>
    <dgm:cxn modelId="{0B00B333-A8F2-4C06-BD29-F60440A1610A}" type="presParOf" srcId="{C4407577-18A2-46E0-8805-2838042EB67A}" destId="{D54B1729-BC98-42C1-9C6C-D65DCBA4358F}" srcOrd="1" destOrd="0" presId="urn:microsoft.com/office/officeart/2005/8/layout/vList5"/>
    <dgm:cxn modelId="{33A46EE7-6C0A-492D-860F-685FEB38DDDD}" type="presParOf" srcId="{AAE7A1E6-6847-453D-B55B-8A82BF138C1D}" destId="{AB8574CC-D4F2-4555-AEE3-F4EE58B11D03}" srcOrd="1" destOrd="0" presId="urn:microsoft.com/office/officeart/2005/8/layout/vList5"/>
    <dgm:cxn modelId="{228E5B0A-C7AD-40C1-AF05-A52CEAE90660}" type="presParOf" srcId="{AAE7A1E6-6847-453D-B55B-8A82BF138C1D}" destId="{85B8F607-FDD8-476A-ADBE-E1250824F294}" srcOrd="2" destOrd="0" presId="urn:microsoft.com/office/officeart/2005/8/layout/vList5"/>
    <dgm:cxn modelId="{8FE5D2CA-506E-45FF-A277-C8A2D51562C0}" type="presParOf" srcId="{85B8F607-FDD8-476A-ADBE-E1250824F294}" destId="{C04276DC-EE64-470A-B8BC-09067B8045FA}" srcOrd="0" destOrd="0" presId="urn:microsoft.com/office/officeart/2005/8/layout/vList5"/>
    <dgm:cxn modelId="{81945245-066A-42CD-8019-1E982FCDBC19}" type="presParOf" srcId="{85B8F607-FDD8-476A-ADBE-E1250824F294}" destId="{B37A5355-225B-4C6F-AED7-6C620F99EECC}" srcOrd="1" destOrd="0" presId="urn:microsoft.com/office/officeart/2005/8/layout/vList5"/>
    <dgm:cxn modelId="{54AC25F3-42EA-4AAB-82F8-CF6E74E658D7}" type="presParOf" srcId="{AAE7A1E6-6847-453D-B55B-8A82BF138C1D}" destId="{5ACAA866-A8A8-4183-97B5-CEEAB1525C60}" srcOrd="3" destOrd="0" presId="urn:microsoft.com/office/officeart/2005/8/layout/vList5"/>
    <dgm:cxn modelId="{036F86F7-DDAE-4841-82AB-CD55DEA2F609}" type="presParOf" srcId="{AAE7A1E6-6847-453D-B55B-8A82BF138C1D}" destId="{477213BE-9E91-4950-8451-7F60796F47F4}" srcOrd="4" destOrd="0" presId="urn:microsoft.com/office/officeart/2005/8/layout/vList5"/>
    <dgm:cxn modelId="{0D4132CB-A5B5-41E2-AB47-DC3A126A0F65}" type="presParOf" srcId="{477213BE-9E91-4950-8451-7F60796F47F4}" destId="{F5034101-5B7D-4FE7-B47A-5A48CF39606B}" srcOrd="0" destOrd="0" presId="urn:microsoft.com/office/officeart/2005/8/layout/vList5"/>
    <dgm:cxn modelId="{20EA32DF-A364-4436-AF3C-8AEC49A12950}" type="presParOf" srcId="{477213BE-9E91-4950-8451-7F60796F47F4}" destId="{C7C3E6FD-D83F-4BDA-907E-B5EE041DA931}" srcOrd="1" destOrd="0" presId="urn:microsoft.com/office/officeart/2005/8/layout/vList5"/>
    <dgm:cxn modelId="{6C4193DD-E4E3-4AC7-87A0-4A7D9E7B634D}" type="presParOf" srcId="{AAE7A1E6-6847-453D-B55B-8A82BF138C1D}" destId="{9A3D1A47-7C94-4141-A803-772790F213F5}" srcOrd="5" destOrd="0" presId="urn:microsoft.com/office/officeart/2005/8/layout/vList5"/>
    <dgm:cxn modelId="{1A178BC0-8A27-49C2-A826-D821A4A7B276}" type="presParOf" srcId="{AAE7A1E6-6847-453D-B55B-8A82BF138C1D}" destId="{8B716EE5-6B00-49A5-9C68-9236A96F757E}" srcOrd="6" destOrd="0" presId="urn:microsoft.com/office/officeart/2005/8/layout/vList5"/>
    <dgm:cxn modelId="{16DA8B8C-557D-4F13-8B97-62258CFC4E78}" type="presParOf" srcId="{8B716EE5-6B00-49A5-9C68-9236A96F757E}" destId="{AA9E8DB8-4378-4DE0-90FB-AC51BC38606A}" srcOrd="0" destOrd="0" presId="urn:microsoft.com/office/officeart/2005/8/layout/vList5"/>
    <dgm:cxn modelId="{EBC2B09C-700C-4670-A99C-F6AB530902D1}" type="presParOf" srcId="{8B716EE5-6B00-49A5-9C68-9236A96F757E}" destId="{407D673B-FF7A-46E6-A3B0-96E86EB9836E}" srcOrd="1" destOrd="0" presId="urn:microsoft.com/office/officeart/2005/8/layout/vList5"/>
    <dgm:cxn modelId="{9CCEDAA6-F3A1-483A-810F-7BE43BA513CE}" type="presParOf" srcId="{AAE7A1E6-6847-453D-B55B-8A82BF138C1D}" destId="{8E38E736-CDB7-4B7F-9C7E-43DD34CF230E}" srcOrd="7" destOrd="0" presId="urn:microsoft.com/office/officeart/2005/8/layout/vList5"/>
    <dgm:cxn modelId="{174CC2AF-111F-4819-99F8-CAEB4BF34F9F}" type="presParOf" srcId="{AAE7A1E6-6847-453D-B55B-8A82BF138C1D}" destId="{760B03CC-B8A5-46FC-9158-944B611C3A4F}" srcOrd="8" destOrd="0" presId="urn:microsoft.com/office/officeart/2005/8/layout/vList5"/>
    <dgm:cxn modelId="{BACDA21A-8608-48EA-95C1-C7595CF3523A}" type="presParOf" srcId="{760B03CC-B8A5-46FC-9158-944B611C3A4F}" destId="{B3AA8348-65DB-4A04-98CB-F6C2ED5489AF}" srcOrd="0" destOrd="0" presId="urn:microsoft.com/office/officeart/2005/8/layout/vList5"/>
    <dgm:cxn modelId="{4675B5A1-796C-4278-9EE9-A8FF5C39CD10}" type="presParOf" srcId="{760B03CC-B8A5-46FC-9158-944B611C3A4F}" destId="{5CA4453B-DF0B-4B02-B0DD-33479BED4582}" srcOrd="1" destOrd="0" presId="urn:microsoft.com/office/officeart/2005/8/layout/vList5"/>
    <dgm:cxn modelId="{A172BB7F-9674-4068-AF52-D268BD018F35}" type="presParOf" srcId="{AAE7A1E6-6847-453D-B55B-8A82BF138C1D}" destId="{34FA12CE-83FE-455C-AE1F-13937E4D48C1}" srcOrd="9" destOrd="0" presId="urn:microsoft.com/office/officeart/2005/8/layout/vList5"/>
    <dgm:cxn modelId="{5CBF4CB3-D1F0-4101-A82F-5B87E4C29B0A}" type="presParOf" srcId="{AAE7A1E6-6847-453D-B55B-8A82BF138C1D}" destId="{B7D86F78-56DC-4322-B161-99B83BA433BA}" srcOrd="10" destOrd="0" presId="urn:microsoft.com/office/officeart/2005/8/layout/vList5"/>
    <dgm:cxn modelId="{758FD6CE-E052-44BA-AC4A-D4048262278A}" type="presParOf" srcId="{B7D86F78-56DC-4322-B161-99B83BA433BA}" destId="{8D4B24CB-3EA5-4109-8E15-AA8A6DD58A1A}" srcOrd="0" destOrd="0" presId="urn:microsoft.com/office/officeart/2005/8/layout/vList5"/>
    <dgm:cxn modelId="{E9B7AEA0-1F36-45EF-9510-22E05ECEEDE6}" type="presParOf" srcId="{B7D86F78-56DC-4322-B161-99B83BA433BA}" destId="{D8A0BE10-3A80-4CE0-837E-0C2BDBD259D7}" srcOrd="1" destOrd="0" presId="urn:microsoft.com/office/officeart/2005/8/layout/vList5"/>
    <dgm:cxn modelId="{A703301E-647A-4EC7-993C-6C0F6BD408F2}" type="presParOf" srcId="{AAE7A1E6-6847-453D-B55B-8A82BF138C1D}" destId="{1ACF58D9-648B-4320-A65B-A953A9FA90A2}" srcOrd="11" destOrd="0" presId="urn:microsoft.com/office/officeart/2005/8/layout/vList5"/>
    <dgm:cxn modelId="{E905058C-221E-456D-9EC6-904F3955DB38}" type="presParOf" srcId="{AAE7A1E6-6847-453D-B55B-8A82BF138C1D}" destId="{9CECF015-94DD-47AA-AB52-D86CBE0A327C}" srcOrd="12" destOrd="0" presId="urn:microsoft.com/office/officeart/2005/8/layout/vList5"/>
    <dgm:cxn modelId="{647A35C1-769C-4DFE-958F-4BF658B776C2}" type="presParOf" srcId="{9CECF015-94DD-47AA-AB52-D86CBE0A327C}" destId="{B1E6EBC1-4C75-4AE9-A400-19BB380552A4}" srcOrd="0" destOrd="0" presId="urn:microsoft.com/office/officeart/2005/8/layout/vList5"/>
    <dgm:cxn modelId="{9C454254-FC4C-4F43-B766-902C7624A8F1}" type="presParOf" srcId="{9CECF015-94DD-47AA-AB52-D86CBE0A327C}" destId="{C3D9F16F-D857-4163-8D01-62DFCF5B7F83}" srcOrd="1" destOrd="0" presId="urn:microsoft.com/office/officeart/2005/8/layout/vList5"/>
    <dgm:cxn modelId="{0DE855A0-BE96-43E9-A780-AB66C5C1D4A3}" type="presParOf" srcId="{AAE7A1E6-6847-453D-B55B-8A82BF138C1D}" destId="{3A3B65C4-5B99-465C-9CCE-D7F40CF37C6C}" srcOrd="13" destOrd="0" presId="urn:microsoft.com/office/officeart/2005/8/layout/vList5"/>
    <dgm:cxn modelId="{F9F1733C-D5C3-4AD6-B989-CEFA376A391E}" type="presParOf" srcId="{AAE7A1E6-6847-453D-B55B-8A82BF138C1D}" destId="{CCAEAD7E-7E0D-4230-82F2-30290B30E3CE}" srcOrd="14" destOrd="0" presId="urn:microsoft.com/office/officeart/2005/8/layout/vList5"/>
    <dgm:cxn modelId="{BED99919-4D22-4B74-BCAE-5B283F3CD1B3}" type="presParOf" srcId="{CCAEAD7E-7E0D-4230-82F2-30290B30E3CE}" destId="{F10430FD-225A-495C-8EE2-7F8C3F67524F}" srcOrd="0" destOrd="0" presId="urn:microsoft.com/office/officeart/2005/8/layout/vList5"/>
    <dgm:cxn modelId="{6B01FE2A-FE87-4581-91A9-09D550D15B1B}" type="presParOf" srcId="{CCAEAD7E-7E0D-4230-82F2-30290B30E3CE}" destId="{CD953C67-2A93-4734-A906-426729AF6748}" srcOrd="1" destOrd="0" presId="urn:microsoft.com/office/officeart/2005/8/layout/vList5"/>
    <dgm:cxn modelId="{9B63BBA5-3DDB-447A-A454-537AD39217F6}" type="presParOf" srcId="{AAE7A1E6-6847-453D-B55B-8A82BF138C1D}" destId="{FE447BBD-157B-4029-B3F8-1396D96E132F}" srcOrd="15" destOrd="0" presId="urn:microsoft.com/office/officeart/2005/8/layout/vList5"/>
    <dgm:cxn modelId="{2821C084-26CF-4686-B931-C36B7A097D0C}" type="presParOf" srcId="{AAE7A1E6-6847-453D-B55B-8A82BF138C1D}" destId="{1F49FED2-2C00-401D-9D34-497FD6438436}" srcOrd="16" destOrd="0" presId="urn:microsoft.com/office/officeart/2005/8/layout/vList5"/>
    <dgm:cxn modelId="{154775D0-5D43-4A34-8FDD-488A41025B54}" type="presParOf" srcId="{1F49FED2-2C00-401D-9D34-497FD6438436}" destId="{5427F234-2071-40CF-A341-8AC96EF32773}" srcOrd="0" destOrd="0" presId="urn:microsoft.com/office/officeart/2005/8/layout/vList5"/>
    <dgm:cxn modelId="{95234246-256A-4DA6-9ADD-D247A47986EF}" type="presParOf" srcId="{1F49FED2-2C00-401D-9D34-497FD6438436}" destId="{8DBA1F4C-C6F1-49C3-B4C5-26FCB9A27237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 custT="1"/>
      <dgm:spPr/>
      <dgm:t>
        <a:bodyPr/>
        <a:lstStyle/>
        <a:p>
          <a:r>
            <a:rPr lang="zh-CN" altLang="en-US" sz="2800" dirty="0" smtClean="0"/>
            <a:t>（</a:t>
          </a:r>
          <a:r>
            <a:rPr lang="en-US" altLang="zh-CN" sz="2800" dirty="0" smtClean="0"/>
            <a:t>5</a:t>
          </a:r>
          <a:r>
            <a:rPr lang="zh-CN" altLang="en-US" sz="2800" dirty="0" smtClean="0"/>
            <a:t>）插入单元格</a:t>
          </a:r>
          <a:endParaRPr lang="zh-CN" altLang="en-US" sz="2800" dirty="0"/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B3B12190-2AE5-40DA-B7A0-DDEAD4BDAD4F}">
      <dgm:prSet custT="1"/>
      <dgm:spPr/>
      <dgm:t>
        <a:bodyPr/>
        <a:lstStyle/>
        <a:p>
          <a:r>
            <a:rPr lang="zh-CN" sz="2400" dirty="0" smtClean="0"/>
            <a:t>“开始”选项卡→“单元格”组→“插入”下拉按钮→“插入单元格”，弹出“插入”对话框</a:t>
          </a:r>
          <a:endParaRPr lang="zh-CN" altLang="en-US" sz="2400" dirty="0"/>
        </a:p>
      </dgm:t>
    </dgm:pt>
    <dgm:pt modelId="{50A56800-B02A-4CC7-A1B4-A5AE3514986B}" type="parTrans" cxnId="{32E154BE-C227-40EE-9F87-37E9D2B0E5FC}">
      <dgm:prSet/>
      <dgm:spPr/>
      <dgm:t>
        <a:bodyPr/>
        <a:lstStyle/>
        <a:p>
          <a:endParaRPr lang="zh-CN" altLang="en-US"/>
        </a:p>
      </dgm:t>
    </dgm:pt>
    <dgm:pt modelId="{69915D65-D09B-4425-B12A-67044D2A9453}" type="sibTrans" cxnId="{32E154BE-C227-40EE-9F87-37E9D2B0E5FC}">
      <dgm:prSet/>
      <dgm:spPr/>
      <dgm:t>
        <a:bodyPr/>
        <a:lstStyle/>
        <a:p>
          <a:endParaRPr lang="zh-CN" altLang="en-US"/>
        </a:p>
      </dgm:t>
    </dgm:pt>
    <dgm:pt modelId="{8DF49029-5093-41AC-9507-2412864EA50A}">
      <dgm:prSet custT="1"/>
      <dgm:spPr/>
      <dgm:t>
        <a:bodyPr/>
        <a:lstStyle/>
        <a:p>
          <a:r>
            <a:rPr lang="zh-CN" sz="2400" dirty="0" smtClean="0"/>
            <a:t>“开始”选项卡→“单元格”组→“删除”下拉按钮→“删除单元格”，弹出“删除”对话框</a:t>
          </a:r>
          <a:endParaRPr lang="zh-CN" altLang="en-US" sz="2400" baseline="30000" dirty="0"/>
        </a:p>
      </dgm:t>
    </dgm:pt>
    <dgm:pt modelId="{88016149-8FD0-4199-A5D7-99F13A4BFB50}" type="sibTrans" cxnId="{07B87784-86A3-4B71-ABC2-8C953C996ED6}">
      <dgm:prSet/>
      <dgm:spPr/>
      <dgm:t>
        <a:bodyPr/>
        <a:lstStyle/>
        <a:p>
          <a:endParaRPr lang="zh-CN" altLang="en-US"/>
        </a:p>
      </dgm:t>
    </dgm:pt>
    <dgm:pt modelId="{A34E02C3-E35C-402E-A8B1-DFE3B1794D31}" type="parTrans" cxnId="{07B87784-86A3-4B71-ABC2-8C953C996ED6}">
      <dgm:prSet/>
      <dgm:spPr/>
      <dgm:t>
        <a:bodyPr/>
        <a:lstStyle/>
        <a:p>
          <a:endParaRPr lang="zh-CN" altLang="en-US"/>
        </a:p>
      </dgm:t>
    </dgm:pt>
    <dgm:pt modelId="{879C5213-ACE2-42A4-9DB6-48368CEA7852}">
      <dgm:prSet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zh-CN" altLang="en-US" sz="2800" dirty="0" smtClean="0"/>
            <a:t>        删除单元格</a:t>
          </a:r>
          <a:endParaRPr lang="zh-CN" altLang="en-US" sz="2800" dirty="0"/>
        </a:p>
      </dgm:t>
    </dgm:pt>
    <dgm:pt modelId="{AB575BBE-8F7A-4787-A22A-8433D31ED3B7}" type="sibTrans" cxnId="{A9D61E05-69BA-44EF-A241-2DBEEBE8C8D4}">
      <dgm:prSet/>
      <dgm:spPr/>
      <dgm:t>
        <a:bodyPr/>
        <a:lstStyle/>
        <a:p>
          <a:endParaRPr lang="zh-CN" altLang="en-US"/>
        </a:p>
      </dgm:t>
    </dgm:pt>
    <dgm:pt modelId="{E8985668-CBBA-489A-9E05-D70854DF9084}" type="parTrans" cxnId="{A9D61E05-69BA-44EF-A241-2DBEEBE8C8D4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2" custScaleY="63971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87A3382-BBB4-4FA1-A791-8D33965D5B9F}" type="pres">
      <dgm:prSet presAssocID="{CB3D12DF-6F0E-4400-898E-AE2D0CCD71C5}" presName="childText" presStyleLbl="revTx" presStyleIdx="0" presStyleCnt="2" custScaleY="6638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EDEAB0A-BF58-4ECC-B7A6-A72A40FBA9CC}" type="pres">
      <dgm:prSet presAssocID="{879C5213-ACE2-42A4-9DB6-48368CEA7852}" presName="parentText" presStyleLbl="node1" presStyleIdx="1" presStyleCnt="2" custScaleY="58032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E25757E-8139-4827-854D-224EF02C2B7B}" type="pres">
      <dgm:prSet presAssocID="{879C5213-ACE2-42A4-9DB6-48368CEA7852}" presName="childText" presStyleLbl="revTx" presStyleIdx="1" presStyleCnt="2" custScaleY="7972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A9D61E05-69BA-44EF-A241-2DBEEBE8C8D4}" srcId="{ADEF211C-0053-4E91-B26C-BD1D27283A76}" destId="{879C5213-ACE2-42A4-9DB6-48368CEA7852}" srcOrd="1" destOrd="0" parTransId="{E8985668-CBBA-489A-9E05-D70854DF9084}" sibTransId="{AB575BBE-8F7A-4787-A22A-8433D31ED3B7}"/>
    <dgm:cxn modelId="{DE2BF147-E6EB-4119-9A49-09089F7AB35D}" type="presOf" srcId="{8DF49029-5093-41AC-9507-2412864EA50A}" destId="{7E25757E-8139-4827-854D-224EF02C2B7B}" srcOrd="0" destOrd="0" presId="urn:microsoft.com/office/officeart/2005/8/layout/vList2"/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6663FA6D-0C20-4F8D-8F1C-BEF85CA2958E}" type="presOf" srcId="{B3B12190-2AE5-40DA-B7A0-DDEAD4BDAD4F}" destId="{F87A3382-BBB4-4FA1-A791-8D33965D5B9F}" srcOrd="0" destOrd="0" presId="urn:microsoft.com/office/officeart/2005/8/layout/vList2"/>
    <dgm:cxn modelId="{4234A089-FBA4-47CA-B330-BC25832BF34F}" type="presOf" srcId="{CB3D12DF-6F0E-4400-898E-AE2D0CCD71C5}" destId="{6AAA69B9-F587-48F9-8458-90FC0FBBAF2C}" srcOrd="0" destOrd="0" presId="urn:microsoft.com/office/officeart/2005/8/layout/vList2"/>
    <dgm:cxn modelId="{07B87784-86A3-4B71-ABC2-8C953C996ED6}" srcId="{879C5213-ACE2-42A4-9DB6-48368CEA7852}" destId="{8DF49029-5093-41AC-9507-2412864EA50A}" srcOrd="0" destOrd="0" parTransId="{A34E02C3-E35C-402E-A8B1-DFE3B1794D31}" sibTransId="{88016149-8FD0-4199-A5D7-99F13A4BFB50}"/>
    <dgm:cxn modelId="{32E154BE-C227-40EE-9F87-37E9D2B0E5FC}" srcId="{CB3D12DF-6F0E-4400-898E-AE2D0CCD71C5}" destId="{B3B12190-2AE5-40DA-B7A0-DDEAD4BDAD4F}" srcOrd="0" destOrd="0" parTransId="{50A56800-B02A-4CC7-A1B4-A5AE3514986B}" sibTransId="{69915D65-D09B-4425-B12A-67044D2A9453}"/>
    <dgm:cxn modelId="{8952814E-7820-49C0-B1F6-A370FCD89828}" type="presOf" srcId="{879C5213-ACE2-42A4-9DB6-48368CEA7852}" destId="{AEDEAB0A-BF58-4ECC-B7A6-A72A40FBA9CC}" srcOrd="0" destOrd="0" presId="urn:microsoft.com/office/officeart/2005/8/layout/vList2"/>
    <dgm:cxn modelId="{F0A8534D-7B9E-4F25-931F-11CDEDA659DF}" type="presOf" srcId="{ADEF211C-0053-4E91-B26C-BD1D27283A76}" destId="{69DEECA6-FD7F-4BBF-AA8A-D705A4C8288B}" srcOrd="0" destOrd="0" presId="urn:microsoft.com/office/officeart/2005/8/layout/vList2"/>
    <dgm:cxn modelId="{4D8E440E-DF75-495D-813E-2BD7171CEB25}" type="presParOf" srcId="{69DEECA6-FD7F-4BBF-AA8A-D705A4C8288B}" destId="{6AAA69B9-F587-48F9-8458-90FC0FBBAF2C}" srcOrd="0" destOrd="0" presId="urn:microsoft.com/office/officeart/2005/8/layout/vList2"/>
    <dgm:cxn modelId="{5718545C-55AA-4204-9980-651B7CA5DE30}" type="presParOf" srcId="{69DEECA6-FD7F-4BBF-AA8A-D705A4C8288B}" destId="{F87A3382-BBB4-4FA1-A791-8D33965D5B9F}" srcOrd="1" destOrd="0" presId="urn:microsoft.com/office/officeart/2005/8/layout/vList2"/>
    <dgm:cxn modelId="{44FC563F-5397-4932-A642-45EA7B219019}" type="presParOf" srcId="{69DEECA6-FD7F-4BBF-AA8A-D705A4C8288B}" destId="{AEDEAB0A-BF58-4ECC-B7A6-A72A40FBA9CC}" srcOrd="2" destOrd="0" presId="urn:microsoft.com/office/officeart/2005/8/layout/vList2"/>
    <dgm:cxn modelId="{0E5DA9BE-CE5E-49F6-9793-A2C90272FEB8}" type="presParOf" srcId="{69DEECA6-FD7F-4BBF-AA8A-D705A4C8288B}" destId="{7E25757E-8139-4827-854D-224EF02C2B7B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 custT="1"/>
      <dgm:spPr/>
      <dgm:t>
        <a:bodyPr/>
        <a:lstStyle/>
        <a:p>
          <a:r>
            <a:rPr lang="zh-CN" altLang="en-US" sz="2800" dirty="0" smtClean="0"/>
            <a:t>（</a:t>
          </a:r>
          <a:r>
            <a:rPr lang="en-US" altLang="zh-CN" sz="2800" dirty="0" smtClean="0"/>
            <a:t>6</a:t>
          </a:r>
          <a:r>
            <a:rPr lang="zh-CN" altLang="en-US" sz="2800" dirty="0" smtClean="0"/>
            <a:t>）插入行</a:t>
          </a:r>
          <a:endParaRPr lang="zh-CN" altLang="en-US" sz="2800" dirty="0"/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B3B12190-2AE5-40DA-B7A0-DDEAD4BDAD4F}">
      <dgm:prSet custT="1"/>
      <dgm:spPr/>
      <dgm:t>
        <a:bodyPr/>
        <a:lstStyle/>
        <a:p>
          <a:r>
            <a:rPr lang="zh-CN" sz="2400" dirty="0" smtClean="0"/>
            <a:t>“开始”选项卡→“单元格”组→“插入”下拉按钮→“插入工作表行”</a:t>
          </a:r>
          <a:endParaRPr lang="zh-CN" altLang="en-US" sz="2400" dirty="0"/>
        </a:p>
      </dgm:t>
    </dgm:pt>
    <dgm:pt modelId="{50A56800-B02A-4CC7-A1B4-A5AE3514986B}" type="parTrans" cxnId="{32E154BE-C227-40EE-9F87-37E9D2B0E5FC}">
      <dgm:prSet/>
      <dgm:spPr/>
      <dgm:t>
        <a:bodyPr/>
        <a:lstStyle/>
        <a:p>
          <a:endParaRPr lang="zh-CN" altLang="en-US"/>
        </a:p>
      </dgm:t>
    </dgm:pt>
    <dgm:pt modelId="{69915D65-D09B-4425-B12A-67044D2A9453}" type="sibTrans" cxnId="{32E154BE-C227-40EE-9F87-37E9D2B0E5FC}">
      <dgm:prSet/>
      <dgm:spPr/>
      <dgm:t>
        <a:bodyPr/>
        <a:lstStyle/>
        <a:p>
          <a:endParaRPr lang="zh-CN" altLang="en-US"/>
        </a:p>
      </dgm:t>
    </dgm:pt>
    <dgm:pt modelId="{8DF49029-5093-41AC-9507-2412864EA50A}">
      <dgm:prSet custT="1"/>
      <dgm:spPr/>
      <dgm:t>
        <a:bodyPr/>
        <a:lstStyle/>
        <a:p>
          <a:r>
            <a:rPr lang="zh-CN" sz="2400" dirty="0" smtClean="0"/>
            <a:t>“开始”选项卡→“单元格”组→“插入”下拉按钮→“插入工作表列”</a:t>
          </a:r>
          <a:endParaRPr lang="zh-CN" altLang="en-US" sz="2400" baseline="30000" dirty="0"/>
        </a:p>
      </dgm:t>
    </dgm:pt>
    <dgm:pt modelId="{88016149-8FD0-4199-A5D7-99F13A4BFB50}" type="sibTrans" cxnId="{07B87784-86A3-4B71-ABC2-8C953C996ED6}">
      <dgm:prSet/>
      <dgm:spPr/>
      <dgm:t>
        <a:bodyPr/>
        <a:lstStyle/>
        <a:p>
          <a:endParaRPr lang="zh-CN" altLang="en-US"/>
        </a:p>
      </dgm:t>
    </dgm:pt>
    <dgm:pt modelId="{A34E02C3-E35C-402E-A8B1-DFE3B1794D31}" type="parTrans" cxnId="{07B87784-86A3-4B71-ABC2-8C953C996ED6}">
      <dgm:prSet/>
      <dgm:spPr/>
      <dgm:t>
        <a:bodyPr/>
        <a:lstStyle/>
        <a:p>
          <a:endParaRPr lang="zh-CN" altLang="en-US"/>
        </a:p>
      </dgm:t>
    </dgm:pt>
    <dgm:pt modelId="{879C5213-ACE2-42A4-9DB6-48368CEA7852}">
      <dgm:prSet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zh-CN" altLang="en-US" sz="2800" dirty="0" smtClean="0"/>
            <a:t>        插入列</a:t>
          </a:r>
          <a:endParaRPr lang="zh-CN" altLang="en-US" sz="2800" dirty="0"/>
        </a:p>
      </dgm:t>
    </dgm:pt>
    <dgm:pt modelId="{AB575BBE-8F7A-4787-A22A-8433D31ED3B7}" type="sibTrans" cxnId="{A9D61E05-69BA-44EF-A241-2DBEEBE8C8D4}">
      <dgm:prSet/>
      <dgm:spPr/>
      <dgm:t>
        <a:bodyPr/>
        <a:lstStyle/>
        <a:p>
          <a:endParaRPr lang="zh-CN" altLang="en-US"/>
        </a:p>
      </dgm:t>
    </dgm:pt>
    <dgm:pt modelId="{E8985668-CBBA-489A-9E05-D70854DF9084}" type="parTrans" cxnId="{A9D61E05-69BA-44EF-A241-2DBEEBE8C8D4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2" custScaleY="63971" custLinFactNeighborX="943" custLinFactNeighborY="-746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87A3382-BBB4-4FA1-A791-8D33965D5B9F}" type="pres">
      <dgm:prSet presAssocID="{CB3D12DF-6F0E-4400-898E-AE2D0CCD71C5}" presName="childText" presStyleLbl="revTx" presStyleIdx="0" presStyleCnt="2" custScaleY="6638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EDEAB0A-BF58-4ECC-B7A6-A72A40FBA9CC}" type="pres">
      <dgm:prSet presAssocID="{879C5213-ACE2-42A4-9DB6-48368CEA7852}" presName="parentText" presStyleLbl="node1" presStyleIdx="1" presStyleCnt="2" custScaleY="58032" custLinFactNeighborX="866" custLinFactNeighborY="1010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E25757E-8139-4827-854D-224EF02C2B7B}" type="pres">
      <dgm:prSet presAssocID="{879C5213-ACE2-42A4-9DB6-48368CEA7852}" presName="childText" presStyleLbl="revTx" presStyleIdx="1" presStyleCnt="2" custScaleY="79723" custLinFactNeighborX="480" custLinFactNeighborY="1101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A9D61E05-69BA-44EF-A241-2DBEEBE8C8D4}" srcId="{ADEF211C-0053-4E91-B26C-BD1D27283A76}" destId="{879C5213-ACE2-42A4-9DB6-48368CEA7852}" srcOrd="1" destOrd="0" parTransId="{E8985668-CBBA-489A-9E05-D70854DF9084}" sibTransId="{AB575BBE-8F7A-4787-A22A-8433D31ED3B7}"/>
    <dgm:cxn modelId="{662520B9-5A54-43D0-B654-7D05BE0668BD}" type="presOf" srcId="{CB3D12DF-6F0E-4400-898E-AE2D0CCD71C5}" destId="{6AAA69B9-F587-48F9-8458-90FC0FBBAF2C}" srcOrd="0" destOrd="0" presId="urn:microsoft.com/office/officeart/2005/8/layout/vList2"/>
    <dgm:cxn modelId="{2C61DF11-156E-4C70-AC09-57A195F40BCE}" type="presOf" srcId="{ADEF211C-0053-4E91-B26C-BD1D27283A76}" destId="{69DEECA6-FD7F-4BBF-AA8A-D705A4C8288B}" srcOrd="0" destOrd="0" presId="urn:microsoft.com/office/officeart/2005/8/layout/vList2"/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A4022DB3-D154-4DC9-9F56-63E7F7617D2F}" type="presOf" srcId="{B3B12190-2AE5-40DA-B7A0-DDEAD4BDAD4F}" destId="{F87A3382-BBB4-4FA1-A791-8D33965D5B9F}" srcOrd="0" destOrd="0" presId="urn:microsoft.com/office/officeart/2005/8/layout/vList2"/>
    <dgm:cxn modelId="{F3A02401-E76B-416D-A142-0192BFA2FC33}" type="presOf" srcId="{879C5213-ACE2-42A4-9DB6-48368CEA7852}" destId="{AEDEAB0A-BF58-4ECC-B7A6-A72A40FBA9CC}" srcOrd="0" destOrd="0" presId="urn:microsoft.com/office/officeart/2005/8/layout/vList2"/>
    <dgm:cxn modelId="{07B87784-86A3-4B71-ABC2-8C953C996ED6}" srcId="{879C5213-ACE2-42A4-9DB6-48368CEA7852}" destId="{8DF49029-5093-41AC-9507-2412864EA50A}" srcOrd="0" destOrd="0" parTransId="{A34E02C3-E35C-402E-A8B1-DFE3B1794D31}" sibTransId="{88016149-8FD0-4199-A5D7-99F13A4BFB50}"/>
    <dgm:cxn modelId="{32E154BE-C227-40EE-9F87-37E9D2B0E5FC}" srcId="{CB3D12DF-6F0E-4400-898E-AE2D0CCD71C5}" destId="{B3B12190-2AE5-40DA-B7A0-DDEAD4BDAD4F}" srcOrd="0" destOrd="0" parTransId="{50A56800-B02A-4CC7-A1B4-A5AE3514986B}" sibTransId="{69915D65-D09B-4425-B12A-67044D2A9453}"/>
    <dgm:cxn modelId="{3611C46E-7E6F-4ED4-8EB3-E7C0540DC850}" type="presOf" srcId="{8DF49029-5093-41AC-9507-2412864EA50A}" destId="{7E25757E-8139-4827-854D-224EF02C2B7B}" srcOrd="0" destOrd="0" presId="urn:microsoft.com/office/officeart/2005/8/layout/vList2"/>
    <dgm:cxn modelId="{35B87340-2941-4251-B2EE-9FAFB597731F}" type="presParOf" srcId="{69DEECA6-FD7F-4BBF-AA8A-D705A4C8288B}" destId="{6AAA69B9-F587-48F9-8458-90FC0FBBAF2C}" srcOrd="0" destOrd="0" presId="urn:microsoft.com/office/officeart/2005/8/layout/vList2"/>
    <dgm:cxn modelId="{2297E5D3-AAAA-48E1-B8D1-1B867CFFD08E}" type="presParOf" srcId="{69DEECA6-FD7F-4BBF-AA8A-D705A4C8288B}" destId="{F87A3382-BBB4-4FA1-A791-8D33965D5B9F}" srcOrd="1" destOrd="0" presId="urn:microsoft.com/office/officeart/2005/8/layout/vList2"/>
    <dgm:cxn modelId="{DFA563F3-5379-4D3D-96BF-A6E0CF2D7FE4}" type="presParOf" srcId="{69DEECA6-FD7F-4BBF-AA8A-D705A4C8288B}" destId="{AEDEAB0A-BF58-4ECC-B7A6-A72A40FBA9CC}" srcOrd="2" destOrd="0" presId="urn:microsoft.com/office/officeart/2005/8/layout/vList2"/>
    <dgm:cxn modelId="{CE02178D-8DD4-4928-9983-5ECA993AD01F}" type="presParOf" srcId="{69DEECA6-FD7F-4BBF-AA8A-D705A4C8288B}" destId="{7E25757E-8139-4827-854D-224EF02C2B7B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 custT="1"/>
      <dgm:spPr/>
      <dgm:t>
        <a:bodyPr/>
        <a:lstStyle/>
        <a:p>
          <a:r>
            <a:rPr lang="zh-CN" altLang="en-US" sz="2800" dirty="0" smtClean="0"/>
            <a:t>（</a:t>
          </a:r>
          <a:r>
            <a:rPr lang="en-US" altLang="zh-CN" sz="2800" dirty="0" smtClean="0"/>
            <a:t>7</a:t>
          </a:r>
          <a:r>
            <a:rPr lang="zh-CN" altLang="en-US" sz="2800" dirty="0" smtClean="0"/>
            <a:t>）删除行</a:t>
          </a:r>
          <a:endParaRPr lang="zh-CN" altLang="en-US" sz="2800" dirty="0"/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B3B12190-2AE5-40DA-B7A0-DDEAD4BDAD4F}">
      <dgm:prSet custT="1"/>
      <dgm:spPr/>
      <dgm:t>
        <a:bodyPr/>
        <a:lstStyle/>
        <a:p>
          <a:r>
            <a:rPr lang="zh-CN" sz="2400" dirty="0" smtClean="0"/>
            <a:t>“开始”选项卡→“单元格”组→“删除”下拉按钮→“删除工作表行”</a:t>
          </a:r>
          <a:endParaRPr lang="zh-CN" altLang="en-US" sz="2400" dirty="0"/>
        </a:p>
      </dgm:t>
    </dgm:pt>
    <dgm:pt modelId="{50A56800-B02A-4CC7-A1B4-A5AE3514986B}" type="parTrans" cxnId="{32E154BE-C227-40EE-9F87-37E9D2B0E5FC}">
      <dgm:prSet/>
      <dgm:spPr/>
      <dgm:t>
        <a:bodyPr/>
        <a:lstStyle/>
        <a:p>
          <a:endParaRPr lang="zh-CN" altLang="en-US"/>
        </a:p>
      </dgm:t>
    </dgm:pt>
    <dgm:pt modelId="{69915D65-D09B-4425-B12A-67044D2A9453}" type="sibTrans" cxnId="{32E154BE-C227-40EE-9F87-37E9D2B0E5FC}">
      <dgm:prSet/>
      <dgm:spPr/>
      <dgm:t>
        <a:bodyPr/>
        <a:lstStyle/>
        <a:p>
          <a:endParaRPr lang="zh-CN" altLang="en-US"/>
        </a:p>
      </dgm:t>
    </dgm:pt>
    <dgm:pt modelId="{8DF49029-5093-41AC-9507-2412864EA50A}">
      <dgm:prSet custT="1"/>
      <dgm:spPr/>
      <dgm:t>
        <a:bodyPr/>
        <a:lstStyle/>
        <a:p>
          <a:r>
            <a:rPr lang="zh-CN" sz="2400" dirty="0" smtClean="0"/>
            <a:t>“开始”选项卡→“单元格”组→“删除”下拉按钮→“删除工作表列”</a:t>
          </a:r>
          <a:endParaRPr lang="zh-CN" altLang="en-US" sz="2400" baseline="30000" dirty="0"/>
        </a:p>
      </dgm:t>
    </dgm:pt>
    <dgm:pt modelId="{88016149-8FD0-4199-A5D7-99F13A4BFB50}" type="sibTrans" cxnId="{07B87784-86A3-4B71-ABC2-8C953C996ED6}">
      <dgm:prSet/>
      <dgm:spPr/>
      <dgm:t>
        <a:bodyPr/>
        <a:lstStyle/>
        <a:p>
          <a:endParaRPr lang="zh-CN" altLang="en-US"/>
        </a:p>
      </dgm:t>
    </dgm:pt>
    <dgm:pt modelId="{A34E02C3-E35C-402E-A8B1-DFE3B1794D31}" type="parTrans" cxnId="{07B87784-86A3-4B71-ABC2-8C953C996ED6}">
      <dgm:prSet/>
      <dgm:spPr/>
      <dgm:t>
        <a:bodyPr/>
        <a:lstStyle/>
        <a:p>
          <a:endParaRPr lang="zh-CN" altLang="en-US"/>
        </a:p>
      </dgm:t>
    </dgm:pt>
    <dgm:pt modelId="{879C5213-ACE2-42A4-9DB6-48368CEA7852}">
      <dgm:prSet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zh-CN" altLang="en-US" sz="2800" dirty="0" smtClean="0"/>
            <a:t>        删除列</a:t>
          </a:r>
          <a:endParaRPr lang="zh-CN" altLang="en-US" sz="2800" dirty="0"/>
        </a:p>
      </dgm:t>
    </dgm:pt>
    <dgm:pt modelId="{AB575BBE-8F7A-4787-A22A-8433D31ED3B7}" type="sibTrans" cxnId="{A9D61E05-69BA-44EF-A241-2DBEEBE8C8D4}">
      <dgm:prSet/>
      <dgm:spPr/>
      <dgm:t>
        <a:bodyPr/>
        <a:lstStyle/>
        <a:p>
          <a:endParaRPr lang="zh-CN" altLang="en-US"/>
        </a:p>
      </dgm:t>
    </dgm:pt>
    <dgm:pt modelId="{E8985668-CBBA-489A-9E05-D70854DF9084}" type="parTrans" cxnId="{A9D61E05-69BA-44EF-A241-2DBEEBE8C8D4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2" custScaleY="63971" custLinFactNeighborX="943" custLinFactNeighborY="-746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87A3382-BBB4-4FA1-A791-8D33965D5B9F}" type="pres">
      <dgm:prSet presAssocID="{CB3D12DF-6F0E-4400-898E-AE2D0CCD71C5}" presName="childText" presStyleLbl="revTx" presStyleIdx="0" presStyleCnt="2" custScaleY="6638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EDEAB0A-BF58-4ECC-B7A6-A72A40FBA9CC}" type="pres">
      <dgm:prSet presAssocID="{879C5213-ACE2-42A4-9DB6-48368CEA7852}" presName="parentText" presStyleLbl="node1" presStyleIdx="1" presStyleCnt="2" custScaleY="58032" custLinFactNeighborX="866" custLinFactNeighborY="1010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E25757E-8139-4827-854D-224EF02C2B7B}" type="pres">
      <dgm:prSet presAssocID="{879C5213-ACE2-42A4-9DB6-48368CEA7852}" presName="childText" presStyleLbl="revTx" presStyleIdx="1" presStyleCnt="2" custScaleY="79723" custLinFactNeighborX="480" custLinFactNeighborY="1101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A9D61E05-69BA-44EF-A241-2DBEEBE8C8D4}" srcId="{ADEF211C-0053-4E91-B26C-BD1D27283A76}" destId="{879C5213-ACE2-42A4-9DB6-48368CEA7852}" srcOrd="1" destOrd="0" parTransId="{E8985668-CBBA-489A-9E05-D70854DF9084}" sibTransId="{AB575BBE-8F7A-4787-A22A-8433D31ED3B7}"/>
    <dgm:cxn modelId="{B5863D09-EDA2-4005-9200-161B67C434CE}" type="presOf" srcId="{879C5213-ACE2-42A4-9DB6-48368CEA7852}" destId="{AEDEAB0A-BF58-4ECC-B7A6-A72A40FBA9CC}" srcOrd="0" destOrd="0" presId="urn:microsoft.com/office/officeart/2005/8/layout/vList2"/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65C7C694-2D24-4C24-9734-389698238375}" type="presOf" srcId="{CB3D12DF-6F0E-4400-898E-AE2D0CCD71C5}" destId="{6AAA69B9-F587-48F9-8458-90FC0FBBAF2C}" srcOrd="0" destOrd="0" presId="urn:microsoft.com/office/officeart/2005/8/layout/vList2"/>
    <dgm:cxn modelId="{929CC919-24BC-4EF9-A49B-F6A91494407F}" type="presOf" srcId="{8DF49029-5093-41AC-9507-2412864EA50A}" destId="{7E25757E-8139-4827-854D-224EF02C2B7B}" srcOrd="0" destOrd="0" presId="urn:microsoft.com/office/officeart/2005/8/layout/vList2"/>
    <dgm:cxn modelId="{325230A2-FDFF-4F0A-874E-2635F406BB50}" type="presOf" srcId="{B3B12190-2AE5-40DA-B7A0-DDEAD4BDAD4F}" destId="{F87A3382-BBB4-4FA1-A791-8D33965D5B9F}" srcOrd="0" destOrd="0" presId="urn:microsoft.com/office/officeart/2005/8/layout/vList2"/>
    <dgm:cxn modelId="{07B87784-86A3-4B71-ABC2-8C953C996ED6}" srcId="{879C5213-ACE2-42A4-9DB6-48368CEA7852}" destId="{8DF49029-5093-41AC-9507-2412864EA50A}" srcOrd="0" destOrd="0" parTransId="{A34E02C3-E35C-402E-A8B1-DFE3B1794D31}" sibTransId="{88016149-8FD0-4199-A5D7-99F13A4BFB50}"/>
    <dgm:cxn modelId="{32E154BE-C227-40EE-9F87-37E9D2B0E5FC}" srcId="{CB3D12DF-6F0E-4400-898E-AE2D0CCD71C5}" destId="{B3B12190-2AE5-40DA-B7A0-DDEAD4BDAD4F}" srcOrd="0" destOrd="0" parTransId="{50A56800-B02A-4CC7-A1B4-A5AE3514986B}" sibTransId="{69915D65-D09B-4425-B12A-67044D2A9453}"/>
    <dgm:cxn modelId="{6B299889-FD98-495F-9472-ADD6F3A43F7A}" type="presOf" srcId="{ADEF211C-0053-4E91-B26C-BD1D27283A76}" destId="{69DEECA6-FD7F-4BBF-AA8A-D705A4C8288B}" srcOrd="0" destOrd="0" presId="urn:microsoft.com/office/officeart/2005/8/layout/vList2"/>
    <dgm:cxn modelId="{6B85C058-2E63-4AD0-B617-202CCF8370D7}" type="presParOf" srcId="{69DEECA6-FD7F-4BBF-AA8A-D705A4C8288B}" destId="{6AAA69B9-F587-48F9-8458-90FC0FBBAF2C}" srcOrd="0" destOrd="0" presId="urn:microsoft.com/office/officeart/2005/8/layout/vList2"/>
    <dgm:cxn modelId="{B49E264A-3A41-4286-829C-82744664D038}" type="presParOf" srcId="{69DEECA6-FD7F-4BBF-AA8A-D705A4C8288B}" destId="{F87A3382-BBB4-4FA1-A791-8D33965D5B9F}" srcOrd="1" destOrd="0" presId="urn:microsoft.com/office/officeart/2005/8/layout/vList2"/>
    <dgm:cxn modelId="{021BF660-EC69-4A51-B487-7280ED706B13}" type="presParOf" srcId="{69DEECA6-FD7F-4BBF-AA8A-D705A4C8288B}" destId="{AEDEAB0A-BF58-4ECC-B7A6-A72A40FBA9CC}" srcOrd="2" destOrd="0" presId="urn:microsoft.com/office/officeart/2005/8/layout/vList2"/>
    <dgm:cxn modelId="{B0BF3F9F-26AF-4301-9B86-9161DDB22EF1}" type="presParOf" srcId="{69DEECA6-FD7F-4BBF-AA8A-D705A4C8288B}" destId="{7E25757E-8139-4827-854D-224EF02C2B7B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 custT="1"/>
      <dgm:spPr/>
      <dgm:t>
        <a:bodyPr/>
        <a:lstStyle/>
        <a:p>
          <a:r>
            <a:rPr lang="zh-CN" altLang="en-US" sz="2800" dirty="0" smtClean="0"/>
            <a:t>（</a:t>
          </a:r>
          <a:r>
            <a:rPr lang="en-US" altLang="zh-CN" sz="2800" dirty="0" smtClean="0"/>
            <a:t>1</a:t>
          </a:r>
          <a:r>
            <a:rPr lang="zh-CN" altLang="en-US" sz="2800" dirty="0" smtClean="0"/>
            <a:t>）选定工作表</a:t>
          </a:r>
          <a:endParaRPr lang="zh-CN" altLang="en-US" sz="2800" dirty="0"/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6ED93CE8-5D02-452A-B914-A4E5695AC81C}">
      <dgm:prSet custT="1"/>
      <dgm:spPr/>
      <dgm:t>
        <a:bodyPr/>
        <a:lstStyle/>
        <a:p>
          <a:r>
            <a:rPr lang="zh-CN" altLang="en-US" sz="2800" dirty="0" smtClean="0"/>
            <a:t>选定一个：</a:t>
          </a:r>
          <a:r>
            <a:rPr lang="zh-CN" altLang="en-US" sz="2600" dirty="0" smtClean="0"/>
            <a:t>单击工作表标签</a:t>
          </a:r>
          <a:endParaRPr lang="zh-CN" altLang="en-US" sz="2600" dirty="0"/>
        </a:p>
      </dgm:t>
    </dgm:pt>
    <dgm:pt modelId="{62112438-3661-42E7-B900-258D8C527850}" type="parTrans" cxnId="{879F7196-5164-443A-8CBB-9BC9E61CBAA8}">
      <dgm:prSet/>
      <dgm:spPr/>
      <dgm:t>
        <a:bodyPr/>
        <a:lstStyle/>
        <a:p>
          <a:endParaRPr lang="zh-CN" altLang="en-US"/>
        </a:p>
      </dgm:t>
    </dgm:pt>
    <dgm:pt modelId="{358D97C8-3926-4DD8-8D32-969C2F6042F4}" type="sibTrans" cxnId="{879F7196-5164-443A-8CBB-9BC9E61CBAA8}">
      <dgm:prSet/>
      <dgm:spPr/>
      <dgm:t>
        <a:bodyPr/>
        <a:lstStyle/>
        <a:p>
          <a:endParaRPr lang="zh-CN" altLang="en-US"/>
        </a:p>
      </dgm:t>
    </dgm:pt>
    <dgm:pt modelId="{2CD1D9E6-343D-49FE-BC36-048B6E541D47}">
      <dgm:prSet custT="1"/>
      <dgm:spPr/>
      <dgm:t>
        <a:bodyPr/>
        <a:lstStyle/>
        <a:p>
          <a:r>
            <a:rPr lang="zh-CN" altLang="en-US" sz="2800" dirty="0" smtClean="0"/>
            <a:t>选定全部工作表</a:t>
          </a:r>
          <a:endParaRPr lang="zh-CN" altLang="en-US" sz="2800" dirty="0"/>
        </a:p>
      </dgm:t>
    </dgm:pt>
    <dgm:pt modelId="{4A6AF68D-A3A5-4461-8F36-174018E0165F}" type="parTrans" cxnId="{1A7EA1CB-397B-46BB-9617-07145709C465}">
      <dgm:prSet/>
      <dgm:spPr/>
      <dgm:t>
        <a:bodyPr/>
        <a:lstStyle/>
        <a:p>
          <a:endParaRPr lang="zh-CN" altLang="en-US"/>
        </a:p>
      </dgm:t>
    </dgm:pt>
    <dgm:pt modelId="{BC71C696-20EB-4C22-8B54-BFBE5CFC6DE0}" type="sibTrans" cxnId="{1A7EA1CB-397B-46BB-9617-07145709C465}">
      <dgm:prSet/>
      <dgm:spPr/>
      <dgm:t>
        <a:bodyPr/>
        <a:lstStyle/>
        <a:p>
          <a:endParaRPr lang="zh-CN" altLang="en-US"/>
        </a:p>
      </dgm:t>
    </dgm:pt>
    <dgm:pt modelId="{0ECBBC18-2073-4959-AABF-FCB0F2469331}">
      <dgm:prSet custT="1"/>
      <dgm:spPr/>
      <dgm:t>
        <a:bodyPr/>
        <a:lstStyle/>
        <a:p>
          <a:r>
            <a:rPr lang="zh-CN" altLang="en-US" sz="2800" dirty="0" smtClean="0"/>
            <a:t>选定连续多个工作表</a:t>
          </a:r>
          <a:endParaRPr lang="zh-CN" altLang="en-US" sz="2800" dirty="0"/>
        </a:p>
      </dgm:t>
    </dgm:pt>
    <dgm:pt modelId="{35C88E99-DC0C-460E-B9CA-4B8194D4C238}" type="parTrans" cxnId="{9218AB60-893A-4D68-9972-DDE2327AEE46}">
      <dgm:prSet/>
      <dgm:spPr/>
      <dgm:t>
        <a:bodyPr/>
        <a:lstStyle/>
        <a:p>
          <a:endParaRPr lang="zh-CN" altLang="en-US"/>
        </a:p>
      </dgm:t>
    </dgm:pt>
    <dgm:pt modelId="{4E7B8E4C-E744-4295-AC8B-4AF271868E03}" type="sibTrans" cxnId="{9218AB60-893A-4D68-9972-DDE2327AEE46}">
      <dgm:prSet/>
      <dgm:spPr/>
      <dgm:t>
        <a:bodyPr/>
        <a:lstStyle/>
        <a:p>
          <a:endParaRPr lang="zh-CN" altLang="en-US"/>
        </a:p>
      </dgm:t>
    </dgm:pt>
    <dgm:pt modelId="{CDA80702-AE05-47A5-85B4-793227D136C5}">
      <dgm:prSet custT="1"/>
      <dgm:spPr/>
      <dgm:t>
        <a:bodyPr/>
        <a:lstStyle/>
        <a:p>
          <a:r>
            <a:rPr lang="zh-CN" altLang="en-US" sz="2800" dirty="0" smtClean="0"/>
            <a:t>选定不连续多个工作表</a:t>
          </a:r>
          <a:endParaRPr lang="zh-CN" altLang="en-US" sz="2800" dirty="0"/>
        </a:p>
      </dgm:t>
    </dgm:pt>
    <dgm:pt modelId="{70E2D8E6-0D1D-45B3-85EE-C70FDCB9442F}" type="parTrans" cxnId="{88B753D7-68FE-4794-9ED5-F515BF5948F6}">
      <dgm:prSet/>
      <dgm:spPr/>
      <dgm:t>
        <a:bodyPr/>
        <a:lstStyle/>
        <a:p>
          <a:endParaRPr lang="zh-CN" altLang="en-US"/>
        </a:p>
      </dgm:t>
    </dgm:pt>
    <dgm:pt modelId="{51F4F67E-EA71-48FA-99C9-E5BAF51FA727}" type="sibTrans" cxnId="{88B753D7-68FE-4794-9ED5-F515BF5948F6}">
      <dgm:prSet/>
      <dgm:spPr/>
      <dgm:t>
        <a:bodyPr/>
        <a:lstStyle/>
        <a:p>
          <a:endParaRPr lang="zh-CN" altLang="en-US"/>
        </a:p>
      </dgm:t>
    </dgm:pt>
    <dgm:pt modelId="{633B7136-FE3B-478D-9951-FF307F63F12E}">
      <dgm:prSet custT="1"/>
      <dgm:spPr/>
      <dgm:t>
        <a:bodyPr/>
        <a:lstStyle/>
        <a:p>
          <a:r>
            <a:rPr lang="zh-CN" altLang="en-US" sz="2400" dirty="0" smtClean="0"/>
            <a:t>单击第</a:t>
          </a:r>
          <a:r>
            <a:rPr lang="en-US" altLang="zh-CN" sz="2400" dirty="0" smtClean="0"/>
            <a:t>1</a:t>
          </a:r>
          <a:r>
            <a:rPr lang="zh-CN" altLang="en-US" sz="2400" dirty="0" smtClean="0"/>
            <a:t>个工作表标签，</a:t>
          </a:r>
          <a:r>
            <a:rPr lang="en-US" altLang="zh-CN" sz="2400" dirty="0" smtClean="0"/>
            <a:t>Shift+</a:t>
          </a:r>
          <a:r>
            <a:rPr lang="zh-CN" altLang="en-US" sz="2400" dirty="0" smtClean="0"/>
            <a:t>单击最后</a:t>
          </a:r>
          <a:r>
            <a:rPr lang="en-US" altLang="zh-CN" sz="2400" dirty="0" smtClean="0"/>
            <a:t>1</a:t>
          </a:r>
          <a:r>
            <a:rPr lang="zh-CN" altLang="en-US" sz="2400" dirty="0" smtClean="0"/>
            <a:t>个标签</a:t>
          </a:r>
          <a:endParaRPr lang="zh-CN" altLang="en-US" sz="2400" dirty="0"/>
        </a:p>
      </dgm:t>
    </dgm:pt>
    <dgm:pt modelId="{8F248492-36FE-42B5-8E07-D43713891432}" type="parTrans" cxnId="{C4ECCE2A-137C-4212-BBE9-2EC310531CFC}">
      <dgm:prSet/>
      <dgm:spPr/>
      <dgm:t>
        <a:bodyPr/>
        <a:lstStyle/>
        <a:p>
          <a:endParaRPr lang="zh-CN" altLang="en-US"/>
        </a:p>
      </dgm:t>
    </dgm:pt>
    <dgm:pt modelId="{E6082CBA-5A3B-46BB-A234-987EA242692D}" type="sibTrans" cxnId="{C4ECCE2A-137C-4212-BBE9-2EC310531CFC}">
      <dgm:prSet/>
      <dgm:spPr/>
      <dgm:t>
        <a:bodyPr/>
        <a:lstStyle/>
        <a:p>
          <a:endParaRPr lang="zh-CN" altLang="en-US"/>
        </a:p>
      </dgm:t>
    </dgm:pt>
    <dgm:pt modelId="{22D80B84-C31E-4FAC-AEC4-80FFAD4C5D45}">
      <dgm:prSet custT="1"/>
      <dgm:spPr/>
      <dgm:t>
        <a:bodyPr/>
        <a:lstStyle/>
        <a:p>
          <a:r>
            <a:rPr lang="zh-CN" altLang="en-US" sz="2400" dirty="0" smtClean="0"/>
            <a:t>单击第</a:t>
          </a:r>
          <a:r>
            <a:rPr lang="en-US" altLang="zh-CN" sz="2400" dirty="0" smtClean="0"/>
            <a:t>1</a:t>
          </a:r>
          <a:r>
            <a:rPr lang="zh-CN" altLang="en-US" sz="2400" dirty="0" smtClean="0"/>
            <a:t>个工作表标签，</a:t>
          </a:r>
          <a:r>
            <a:rPr lang="en-US" altLang="zh-CN" sz="2400" dirty="0" smtClean="0"/>
            <a:t>Ctrl+</a:t>
          </a:r>
          <a:r>
            <a:rPr lang="zh-CN" altLang="en-US" sz="2400" dirty="0" smtClean="0"/>
            <a:t>依次单击工作标签</a:t>
          </a:r>
          <a:endParaRPr lang="zh-CN" altLang="en-US" sz="2400" dirty="0"/>
        </a:p>
      </dgm:t>
    </dgm:pt>
    <dgm:pt modelId="{5E998C76-1854-439E-80F8-40918A1ADA02}" type="parTrans" cxnId="{3696D486-C172-4D6A-A920-3A049138D73B}">
      <dgm:prSet/>
      <dgm:spPr/>
      <dgm:t>
        <a:bodyPr/>
        <a:lstStyle/>
        <a:p>
          <a:endParaRPr lang="zh-CN" altLang="en-US"/>
        </a:p>
      </dgm:t>
    </dgm:pt>
    <dgm:pt modelId="{13C5DEF6-1D53-48A4-A77A-BF0461116A62}" type="sibTrans" cxnId="{3696D486-C172-4D6A-A920-3A049138D73B}">
      <dgm:prSet/>
      <dgm:spPr/>
      <dgm:t>
        <a:bodyPr/>
        <a:lstStyle/>
        <a:p>
          <a:endParaRPr lang="zh-CN" altLang="en-US"/>
        </a:p>
      </dgm:t>
    </dgm:pt>
    <dgm:pt modelId="{9F205E74-84B7-4C33-9974-39B5D8F5AE66}">
      <dgm:prSet custT="1"/>
      <dgm:spPr/>
      <dgm:t>
        <a:bodyPr/>
        <a:lstStyle/>
        <a:p>
          <a:r>
            <a:rPr lang="zh-CN" sz="2400" dirty="0" smtClean="0"/>
            <a:t>右击任一工作表标签，在快捷菜单中，选择“选定全部工作表”</a:t>
          </a:r>
          <a:endParaRPr lang="zh-CN" altLang="en-US" sz="2400" dirty="0"/>
        </a:p>
      </dgm:t>
    </dgm:pt>
    <dgm:pt modelId="{F2C28AAB-F1BF-453F-935A-5F893CDB49AF}" type="parTrans" cxnId="{3E6A3652-2794-4891-9792-E6A7B3558E56}">
      <dgm:prSet/>
      <dgm:spPr/>
      <dgm:t>
        <a:bodyPr/>
        <a:lstStyle/>
        <a:p>
          <a:endParaRPr lang="zh-CN" altLang="en-US"/>
        </a:p>
      </dgm:t>
    </dgm:pt>
    <dgm:pt modelId="{82FEC4D0-EAD5-426B-B075-7DCF3DA56AB1}" type="sibTrans" cxnId="{3E6A3652-2794-4891-9792-E6A7B3558E56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5" custScaleY="63971" custLinFactNeighborX="943" custLinFactNeighborY="-746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E7A2D73-5D0C-4665-AEDD-7C25790411A1}" type="pres">
      <dgm:prSet presAssocID="{039D27C4-3042-4296-8858-3158ECF201C4}" presName="spacer" presStyleCnt="0"/>
      <dgm:spPr/>
    </dgm:pt>
    <dgm:pt modelId="{CE09A92B-EE06-44C3-B2D2-140EA227574B}" type="pres">
      <dgm:prSet presAssocID="{6ED93CE8-5D02-452A-B914-A4E5695AC81C}" presName="parentText" presStyleLbl="node1" presStyleIdx="1" presStyleCnt="5" custScaleY="5276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1F6A0A5-6C56-470A-84ED-376C143749FA}" type="pres">
      <dgm:prSet presAssocID="{358D97C8-3926-4DD8-8D32-969C2F6042F4}" presName="spacer" presStyleCnt="0"/>
      <dgm:spPr/>
    </dgm:pt>
    <dgm:pt modelId="{60943C17-EC8C-4CB9-8841-D553A0AB509E}" type="pres">
      <dgm:prSet presAssocID="{0ECBBC18-2073-4959-AABF-FCB0F2469331}" presName="parentText" presStyleLbl="node1" presStyleIdx="2" presStyleCnt="5" custScaleY="82037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0AD06E0-AEED-4938-A7C5-36EF134DFBE7}" type="pres">
      <dgm:prSet presAssocID="{0ECBBC18-2073-4959-AABF-FCB0F2469331}" presName="childText" presStyleLbl="revTx" presStyleIdx="0" presStyleCnt="3" custScaleY="5069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BE1CEB4-5317-418A-9539-6E3065A6379C}" type="pres">
      <dgm:prSet presAssocID="{CDA80702-AE05-47A5-85B4-793227D136C5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6149E5A-FB7B-4AD6-B315-34FD9994EBEF}" type="pres">
      <dgm:prSet presAssocID="{CDA80702-AE05-47A5-85B4-793227D136C5}" presName="childText" presStyleLbl="revTx" presStyleIdx="1" presStyleCnt="3" custScaleY="5934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3911D8F-008E-4709-9C56-4277E39DB413}" type="pres">
      <dgm:prSet presAssocID="{2CD1D9E6-343D-49FE-BC36-048B6E541D47}" presName="parentText" presStyleLbl="node1" presStyleIdx="4" presStyleCnt="5" custScaleY="7792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7202C58-5B0B-47E8-92EA-A204C14A31AF}" type="pres">
      <dgm:prSet presAssocID="{2CD1D9E6-343D-49FE-BC36-048B6E541D47}" presName="childText" presStyleLbl="revTx" presStyleIdx="2" presStyleCnt="3" custScaleY="6559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1A7EA1CB-397B-46BB-9617-07145709C465}" srcId="{ADEF211C-0053-4E91-B26C-BD1D27283A76}" destId="{2CD1D9E6-343D-49FE-BC36-048B6E541D47}" srcOrd="4" destOrd="0" parTransId="{4A6AF68D-A3A5-4461-8F36-174018E0165F}" sibTransId="{BC71C696-20EB-4C22-8B54-BFBE5CFC6DE0}"/>
    <dgm:cxn modelId="{EB283398-C60F-4A3C-9F43-9069944B6F83}" type="presOf" srcId="{2CD1D9E6-343D-49FE-BC36-048B6E541D47}" destId="{D3911D8F-008E-4709-9C56-4277E39DB413}" srcOrd="0" destOrd="0" presId="urn:microsoft.com/office/officeart/2005/8/layout/vList2"/>
    <dgm:cxn modelId="{6DAD764F-8590-4FFE-A512-0A640519E0C3}" type="presOf" srcId="{633B7136-FE3B-478D-9951-FF307F63F12E}" destId="{60AD06E0-AEED-4938-A7C5-36EF134DFBE7}" srcOrd="0" destOrd="0" presId="urn:microsoft.com/office/officeart/2005/8/layout/vList2"/>
    <dgm:cxn modelId="{3696D486-C172-4D6A-A920-3A049138D73B}" srcId="{CDA80702-AE05-47A5-85B4-793227D136C5}" destId="{22D80B84-C31E-4FAC-AEC4-80FFAD4C5D45}" srcOrd="0" destOrd="0" parTransId="{5E998C76-1854-439E-80F8-40918A1ADA02}" sibTransId="{13C5DEF6-1D53-48A4-A77A-BF0461116A62}"/>
    <dgm:cxn modelId="{94AD3AE6-7C7A-44DE-8AFD-2936317226E2}" type="presOf" srcId="{22D80B84-C31E-4FAC-AEC4-80FFAD4C5D45}" destId="{06149E5A-FB7B-4AD6-B315-34FD9994EBEF}" srcOrd="0" destOrd="0" presId="urn:microsoft.com/office/officeart/2005/8/layout/vList2"/>
    <dgm:cxn modelId="{9218AB60-893A-4D68-9972-DDE2327AEE46}" srcId="{ADEF211C-0053-4E91-B26C-BD1D27283A76}" destId="{0ECBBC18-2073-4959-AABF-FCB0F2469331}" srcOrd="2" destOrd="0" parTransId="{35C88E99-DC0C-460E-B9CA-4B8194D4C238}" sibTransId="{4E7B8E4C-E744-4295-AC8B-4AF271868E03}"/>
    <dgm:cxn modelId="{FD84A982-5681-4D39-A44C-29D60E53FAD7}" type="presOf" srcId="{0ECBBC18-2073-4959-AABF-FCB0F2469331}" destId="{60943C17-EC8C-4CB9-8841-D553A0AB509E}" srcOrd="0" destOrd="0" presId="urn:microsoft.com/office/officeart/2005/8/layout/vList2"/>
    <dgm:cxn modelId="{182187E4-5520-4E42-A698-FFB79EED05E0}" type="presOf" srcId="{ADEF211C-0053-4E91-B26C-BD1D27283A76}" destId="{69DEECA6-FD7F-4BBF-AA8A-D705A4C8288B}" srcOrd="0" destOrd="0" presId="urn:microsoft.com/office/officeart/2005/8/layout/vList2"/>
    <dgm:cxn modelId="{F94D5A81-F032-4602-AAB1-E39BF031D24E}" type="presOf" srcId="{6ED93CE8-5D02-452A-B914-A4E5695AC81C}" destId="{CE09A92B-EE06-44C3-B2D2-140EA227574B}" srcOrd="0" destOrd="0" presId="urn:microsoft.com/office/officeart/2005/8/layout/vList2"/>
    <dgm:cxn modelId="{3E6A3652-2794-4891-9792-E6A7B3558E56}" srcId="{2CD1D9E6-343D-49FE-BC36-048B6E541D47}" destId="{9F205E74-84B7-4C33-9974-39B5D8F5AE66}" srcOrd="0" destOrd="0" parTransId="{F2C28AAB-F1BF-453F-935A-5F893CDB49AF}" sibTransId="{82FEC4D0-EAD5-426B-B075-7DCF3DA56AB1}"/>
    <dgm:cxn modelId="{9C5C9633-FF3A-45B1-BBA6-811078B9A610}" type="presOf" srcId="{CDA80702-AE05-47A5-85B4-793227D136C5}" destId="{ABE1CEB4-5317-418A-9539-6E3065A6379C}" srcOrd="0" destOrd="0" presId="urn:microsoft.com/office/officeart/2005/8/layout/vList2"/>
    <dgm:cxn modelId="{88B753D7-68FE-4794-9ED5-F515BF5948F6}" srcId="{ADEF211C-0053-4E91-B26C-BD1D27283A76}" destId="{CDA80702-AE05-47A5-85B4-793227D136C5}" srcOrd="3" destOrd="0" parTransId="{70E2D8E6-0D1D-45B3-85EE-C70FDCB9442F}" sibTransId="{51F4F67E-EA71-48FA-99C9-E5BAF51FA727}"/>
    <dgm:cxn modelId="{9DEE81D4-7837-4617-B230-7CA2F11D82C9}" type="presOf" srcId="{CB3D12DF-6F0E-4400-898E-AE2D0CCD71C5}" destId="{6AAA69B9-F587-48F9-8458-90FC0FBBAF2C}" srcOrd="0" destOrd="0" presId="urn:microsoft.com/office/officeart/2005/8/layout/vList2"/>
    <dgm:cxn modelId="{C4ECCE2A-137C-4212-BBE9-2EC310531CFC}" srcId="{0ECBBC18-2073-4959-AABF-FCB0F2469331}" destId="{633B7136-FE3B-478D-9951-FF307F63F12E}" srcOrd="0" destOrd="0" parTransId="{8F248492-36FE-42B5-8E07-D43713891432}" sibTransId="{E6082CBA-5A3B-46BB-A234-987EA242692D}"/>
    <dgm:cxn modelId="{879F7196-5164-443A-8CBB-9BC9E61CBAA8}" srcId="{ADEF211C-0053-4E91-B26C-BD1D27283A76}" destId="{6ED93CE8-5D02-452A-B914-A4E5695AC81C}" srcOrd="1" destOrd="0" parTransId="{62112438-3661-42E7-B900-258D8C527850}" sibTransId="{358D97C8-3926-4DD8-8D32-969C2F6042F4}"/>
    <dgm:cxn modelId="{EC003B9B-F647-47E9-8D60-FD5BB4108B15}" type="presOf" srcId="{9F205E74-84B7-4C33-9974-39B5D8F5AE66}" destId="{27202C58-5B0B-47E8-92EA-A204C14A31AF}" srcOrd="0" destOrd="0" presId="urn:microsoft.com/office/officeart/2005/8/layout/vList2"/>
    <dgm:cxn modelId="{5EE4BEBC-4907-4CA3-8ACF-D2A217CF59A5}" type="presParOf" srcId="{69DEECA6-FD7F-4BBF-AA8A-D705A4C8288B}" destId="{6AAA69B9-F587-48F9-8458-90FC0FBBAF2C}" srcOrd="0" destOrd="0" presId="urn:microsoft.com/office/officeart/2005/8/layout/vList2"/>
    <dgm:cxn modelId="{27FA1FD4-6B41-4040-9675-13D46B260D15}" type="presParOf" srcId="{69DEECA6-FD7F-4BBF-AA8A-D705A4C8288B}" destId="{8E7A2D73-5D0C-4665-AEDD-7C25790411A1}" srcOrd="1" destOrd="0" presId="urn:microsoft.com/office/officeart/2005/8/layout/vList2"/>
    <dgm:cxn modelId="{C6D1784D-9B5F-44E5-9453-44B72406FFBC}" type="presParOf" srcId="{69DEECA6-FD7F-4BBF-AA8A-D705A4C8288B}" destId="{CE09A92B-EE06-44C3-B2D2-140EA227574B}" srcOrd="2" destOrd="0" presId="urn:microsoft.com/office/officeart/2005/8/layout/vList2"/>
    <dgm:cxn modelId="{AF1E8CF1-58B9-4D64-A722-2C12BF019C0C}" type="presParOf" srcId="{69DEECA6-FD7F-4BBF-AA8A-D705A4C8288B}" destId="{C1F6A0A5-6C56-470A-84ED-376C143749FA}" srcOrd="3" destOrd="0" presId="urn:microsoft.com/office/officeart/2005/8/layout/vList2"/>
    <dgm:cxn modelId="{2D7A3F27-73D5-42EA-8B95-825380403DB6}" type="presParOf" srcId="{69DEECA6-FD7F-4BBF-AA8A-D705A4C8288B}" destId="{60943C17-EC8C-4CB9-8841-D553A0AB509E}" srcOrd="4" destOrd="0" presId="urn:microsoft.com/office/officeart/2005/8/layout/vList2"/>
    <dgm:cxn modelId="{BF0CA004-44D1-4B50-9E4D-912C9D627028}" type="presParOf" srcId="{69DEECA6-FD7F-4BBF-AA8A-D705A4C8288B}" destId="{60AD06E0-AEED-4938-A7C5-36EF134DFBE7}" srcOrd="5" destOrd="0" presId="urn:microsoft.com/office/officeart/2005/8/layout/vList2"/>
    <dgm:cxn modelId="{5E9192EC-3070-41DC-B992-8AA3954BCC63}" type="presParOf" srcId="{69DEECA6-FD7F-4BBF-AA8A-D705A4C8288B}" destId="{ABE1CEB4-5317-418A-9539-6E3065A6379C}" srcOrd="6" destOrd="0" presId="urn:microsoft.com/office/officeart/2005/8/layout/vList2"/>
    <dgm:cxn modelId="{DB4BAC00-7690-4391-9DD5-EED7EAFA852A}" type="presParOf" srcId="{69DEECA6-FD7F-4BBF-AA8A-D705A4C8288B}" destId="{06149E5A-FB7B-4AD6-B315-34FD9994EBEF}" srcOrd="7" destOrd="0" presId="urn:microsoft.com/office/officeart/2005/8/layout/vList2"/>
    <dgm:cxn modelId="{BFAC2FE7-F682-4B42-A082-5CD862B1E40B}" type="presParOf" srcId="{69DEECA6-FD7F-4BBF-AA8A-D705A4C8288B}" destId="{D3911D8F-008E-4709-9C56-4277E39DB413}" srcOrd="8" destOrd="0" presId="urn:microsoft.com/office/officeart/2005/8/layout/vList2"/>
    <dgm:cxn modelId="{C4D3F66D-8ABB-4770-A987-CD944CC4099C}" type="presParOf" srcId="{69DEECA6-FD7F-4BBF-AA8A-D705A4C8288B}" destId="{27202C58-5B0B-47E8-92EA-A204C14A31AF}" srcOrd="9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 custT="1"/>
      <dgm:spPr/>
      <dgm:t>
        <a:bodyPr/>
        <a:lstStyle/>
        <a:p>
          <a:r>
            <a:rPr lang="zh-CN" altLang="en-US" sz="2800" dirty="0" smtClean="0"/>
            <a:t>（</a:t>
          </a:r>
          <a:r>
            <a:rPr lang="en-US" altLang="zh-CN" sz="2800" dirty="0" smtClean="0"/>
            <a:t>2</a:t>
          </a:r>
          <a:r>
            <a:rPr lang="zh-CN" altLang="en-US" sz="2800" dirty="0" smtClean="0"/>
            <a:t>）工作表重命名</a:t>
          </a:r>
          <a:endParaRPr lang="zh-CN" altLang="en-US" sz="2800" dirty="0"/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B3B12190-2AE5-40DA-B7A0-DDEAD4BDAD4F}">
      <dgm:prSet custT="1"/>
      <dgm:spPr/>
      <dgm:t>
        <a:bodyPr/>
        <a:lstStyle/>
        <a:p>
          <a:r>
            <a:rPr lang="zh-CN" sz="2400" dirty="0" smtClean="0"/>
            <a:t>双击工作表标签</a:t>
          </a:r>
          <a:endParaRPr lang="zh-CN" altLang="en-US" sz="2400" dirty="0"/>
        </a:p>
      </dgm:t>
    </dgm:pt>
    <dgm:pt modelId="{50A56800-B02A-4CC7-A1B4-A5AE3514986B}" type="parTrans" cxnId="{32E154BE-C227-40EE-9F87-37E9D2B0E5FC}">
      <dgm:prSet/>
      <dgm:spPr/>
      <dgm:t>
        <a:bodyPr/>
        <a:lstStyle/>
        <a:p>
          <a:endParaRPr lang="zh-CN" altLang="en-US"/>
        </a:p>
      </dgm:t>
    </dgm:pt>
    <dgm:pt modelId="{69915D65-D09B-4425-B12A-67044D2A9453}" type="sibTrans" cxnId="{32E154BE-C227-40EE-9F87-37E9D2B0E5FC}">
      <dgm:prSet/>
      <dgm:spPr/>
      <dgm:t>
        <a:bodyPr/>
        <a:lstStyle/>
        <a:p>
          <a:endParaRPr lang="zh-CN" altLang="en-US"/>
        </a:p>
      </dgm:t>
    </dgm:pt>
    <dgm:pt modelId="{8DF49029-5093-41AC-9507-2412864EA50A}">
      <dgm:prSet custT="1"/>
      <dgm:spPr/>
      <dgm:t>
        <a:bodyPr/>
        <a:lstStyle/>
        <a:p>
          <a:r>
            <a:rPr lang="zh-CN" sz="2400" dirty="0" smtClean="0"/>
            <a:t>“开始”选项卡→“单元格”组→“删除”下拉按钮→“删除工作表”</a:t>
          </a:r>
          <a:endParaRPr lang="zh-CN" altLang="en-US" sz="2400" baseline="30000" dirty="0"/>
        </a:p>
      </dgm:t>
    </dgm:pt>
    <dgm:pt modelId="{88016149-8FD0-4199-A5D7-99F13A4BFB50}" type="sibTrans" cxnId="{07B87784-86A3-4B71-ABC2-8C953C996ED6}">
      <dgm:prSet/>
      <dgm:spPr/>
      <dgm:t>
        <a:bodyPr/>
        <a:lstStyle/>
        <a:p>
          <a:endParaRPr lang="zh-CN" altLang="en-US"/>
        </a:p>
      </dgm:t>
    </dgm:pt>
    <dgm:pt modelId="{A34E02C3-E35C-402E-A8B1-DFE3B1794D31}" type="parTrans" cxnId="{07B87784-86A3-4B71-ABC2-8C953C996ED6}">
      <dgm:prSet/>
      <dgm:spPr/>
      <dgm:t>
        <a:bodyPr/>
        <a:lstStyle/>
        <a:p>
          <a:endParaRPr lang="zh-CN" altLang="en-US"/>
        </a:p>
      </dgm:t>
    </dgm:pt>
    <dgm:pt modelId="{879C5213-ACE2-42A4-9DB6-48368CEA7852}">
      <dgm:prSet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zh-CN" altLang="en-US" sz="2800" dirty="0" smtClean="0"/>
            <a:t>（</a:t>
          </a:r>
          <a:r>
            <a:rPr lang="en-US" altLang="zh-CN" sz="2800" dirty="0" smtClean="0"/>
            <a:t>3</a:t>
          </a:r>
          <a:r>
            <a:rPr lang="zh-CN" altLang="en-US" sz="2800" dirty="0" smtClean="0"/>
            <a:t>）删除工作表</a:t>
          </a:r>
          <a:endParaRPr lang="zh-CN" altLang="en-US" sz="2800" dirty="0"/>
        </a:p>
      </dgm:t>
    </dgm:pt>
    <dgm:pt modelId="{AB575BBE-8F7A-4787-A22A-8433D31ED3B7}" type="sibTrans" cxnId="{A9D61E05-69BA-44EF-A241-2DBEEBE8C8D4}">
      <dgm:prSet/>
      <dgm:spPr/>
      <dgm:t>
        <a:bodyPr/>
        <a:lstStyle/>
        <a:p>
          <a:endParaRPr lang="zh-CN" altLang="en-US"/>
        </a:p>
      </dgm:t>
    </dgm:pt>
    <dgm:pt modelId="{E8985668-CBBA-489A-9E05-D70854DF9084}" type="parTrans" cxnId="{A9D61E05-69BA-44EF-A241-2DBEEBE8C8D4}">
      <dgm:prSet/>
      <dgm:spPr/>
      <dgm:t>
        <a:bodyPr/>
        <a:lstStyle/>
        <a:p>
          <a:endParaRPr lang="zh-CN" altLang="en-US"/>
        </a:p>
      </dgm:t>
    </dgm:pt>
    <dgm:pt modelId="{E5FDA01B-5D5E-4391-B998-EAE64BD73757}">
      <dgm:prSet custT="1"/>
      <dgm:spPr/>
      <dgm:t>
        <a:bodyPr/>
        <a:lstStyle/>
        <a:p>
          <a:r>
            <a:rPr lang="zh-CN" sz="2400" dirty="0" smtClean="0"/>
            <a:t>右击工作表标签，在快捷菜单中选择“重命名”</a:t>
          </a:r>
          <a:endParaRPr lang="zh-CN" altLang="en-US" sz="2400" dirty="0"/>
        </a:p>
      </dgm:t>
    </dgm:pt>
    <dgm:pt modelId="{521D09C0-3328-4F3F-A2DA-0E91C62877ED}" type="parTrans" cxnId="{CC704BEF-49CA-413A-B07B-097D8B547050}">
      <dgm:prSet/>
      <dgm:spPr/>
      <dgm:t>
        <a:bodyPr/>
        <a:lstStyle/>
        <a:p>
          <a:endParaRPr lang="zh-CN" altLang="en-US"/>
        </a:p>
      </dgm:t>
    </dgm:pt>
    <dgm:pt modelId="{40DCCF5F-24FD-4652-B55C-1FDD525D5A65}" type="sibTrans" cxnId="{CC704BEF-49CA-413A-B07B-097D8B547050}">
      <dgm:prSet/>
      <dgm:spPr/>
      <dgm:t>
        <a:bodyPr/>
        <a:lstStyle/>
        <a:p>
          <a:endParaRPr lang="zh-CN" altLang="en-US"/>
        </a:p>
      </dgm:t>
    </dgm:pt>
    <dgm:pt modelId="{58FD9130-A60C-4BD1-82A1-BCFF15C5E3DA}">
      <dgm:prSet custT="1"/>
      <dgm:spPr/>
      <dgm:t>
        <a:bodyPr/>
        <a:lstStyle/>
        <a:p>
          <a:r>
            <a:rPr lang="zh-CN" sz="2400" dirty="0" smtClean="0"/>
            <a:t>右击工作表标签，在快捷菜单中选择“删除”</a:t>
          </a:r>
          <a:endParaRPr lang="zh-CN" altLang="en-US" sz="2400" baseline="30000" dirty="0"/>
        </a:p>
      </dgm:t>
    </dgm:pt>
    <dgm:pt modelId="{ECD6E173-9540-4267-9869-971B86138F81}" type="parTrans" cxnId="{4EB722FC-25D0-42FA-B251-76BA9CCF2C2C}">
      <dgm:prSet/>
      <dgm:spPr/>
      <dgm:t>
        <a:bodyPr/>
        <a:lstStyle/>
        <a:p>
          <a:endParaRPr lang="zh-CN" altLang="en-US"/>
        </a:p>
      </dgm:t>
    </dgm:pt>
    <dgm:pt modelId="{5977A498-AED7-4D55-A786-08B3B64AFCB0}" type="sibTrans" cxnId="{4EB722FC-25D0-42FA-B251-76BA9CCF2C2C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2" custScaleY="63971" custLinFactNeighborX="737" custLinFactNeighborY="-1838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87A3382-BBB4-4FA1-A791-8D33965D5B9F}" type="pres">
      <dgm:prSet presAssocID="{CB3D12DF-6F0E-4400-898E-AE2D0CCD71C5}" presName="childText" presStyleLbl="revTx" presStyleIdx="0" presStyleCnt="2" custScaleY="9226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EDEAB0A-BF58-4ECC-B7A6-A72A40FBA9CC}" type="pres">
      <dgm:prSet presAssocID="{879C5213-ACE2-42A4-9DB6-48368CEA7852}" presName="parentText" presStyleLbl="node1" presStyleIdx="1" presStyleCnt="2" custScaleY="65072" custLinFactNeighborX="592" custLinFactNeighborY="-457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E25757E-8139-4827-854D-224EF02C2B7B}" type="pres">
      <dgm:prSet presAssocID="{879C5213-ACE2-42A4-9DB6-48368CEA7852}" presName="childText" presStyleLbl="revTx" presStyleIdx="1" presStyleCnt="2" custScaleY="108495" custLinFactNeighborY="161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32E154BE-C227-40EE-9F87-37E9D2B0E5FC}" srcId="{CB3D12DF-6F0E-4400-898E-AE2D0CCD71C5}" destId="{B3B12190-2AE5-40DA-B7A0-DDEAD4BDAD4F}" srcOrd="0" destOrd="0" parTransId="{50A56800-B02A-4CC7-A1B4-A5AE3514986B}" sibTransId="{69915D65-D09B-4425-B12A-67044D2A9453}"/>
    <dgm:cxn modelId="{A9D61E05-69BA-44EF-A241-2DBEEBE8C8D4}" srcId="{ADEF211C-0053-4E91-B26C-BD1D27283A76}" destId="{879C5213-ACE2-42A4-9DB6-48368CEA7852}" srcOrd="1" destOrd="0" parTransId="{E8985668-CBBA-489A-9E05-D70854DF9084}" sibTransId="{AB575BBE-8F7A-4787-A22A-8433D31ED3B7}"/>
    <dgm:cxn modelId="{D54DF787-6BAD-4948-B31A-1B8844863ADB}" type="presOf" srcId="{8DF49029-5093-41AC-9507-2412864EA50A}" destId="{7E25757E-8139-4827-854D-224EF02C2B7B}" srcOrd="0" destOrd="0" presId="urn:microsoft.com/office/officeart/2005/8/layout/vList2"/>
    <dgm:cxn modelId="{1DBE8156-729F-4BFA-B141-03C1852BFAE0}" type="presOf" srcId="{ADEF211C-0053-4E91-B26C-BD1D27283A76}" destId="{69DEECA6-FD7F-4BBF-AA8A-D705A4C8288B}" srcOrd="0" destOrd="0" presId="urn:microsoft.com/office/officeart/2005/8/layout/vList2"/>
    <dgm:cxn modelId="{07B87784-86A3-4B71-ABC2-8C953C996ED6}" srcId="{879C5213-ACE2-42A4-9DB6-48368CEA7852}" destId="{8DF49029-5093-41AC-9507-2412864EA50A}" srcOrd="0" destOrd="0" parTransId="{A34E02C3-E35C-402E-A8B1-DFE3B1794D31}" sibTransId="{88016149-8FD0-4199-A5D7-99F13A4BFB50}"/>
    <dgm:cxn modelId="{9A29D75F-EB61-48E4-B141-2B9BD4777EE9}" type="presOf" srcId="{E5FDA01B-5D5E-4391-B998-EAE64BD73757}" destId="{F87A3382-BBB4-4FA1-A791-8D33965D5B9F}" srcOrd="0" destOrd="1" presId="urn:microsoft.com/office/officeart/2005/8/layout/vList2"/>
    <dgm:cxn modelId="{B42B231A-2342-434D-B809-328BA1DBC351}" type="presOf" srcId="{B3B12190-2AE5-40DA-B7A0-DDEAD4BDAD4F}" destId="{F87A3382-BBB4-4FA1-A791-8D33965D5B9F}" srcOrd="0" destOrd="0" presId="urn:microsoft.com/office/officeart/2005/8/layout/vList2"/>
    <dgm:cxn modelId="{CC704BEF-49CA-413A-B07B-097D8B547050}" srcId="{CB3D12DF-6F0E-4400-898E-AE2D0CCD71C5}" destId="{E5FDA01B-5D5E-4391-B998-EAE64BD73757}" srcOrd="1" destOrd="0" parTransId="{521D09C0-3328-4F3F-A2DA-0E91C62877ED}" sibTransId="{40DCCF5F-24FD-4652-B55C-1FDD525D5A65}"/>
    <dgm:cxn modelId="{E4C6A795-1CE8-460B-B19F-D8FA8C0CB7F8}" type="presOf" srcId="{879C5213-ACE2-42A4-9DB6-48368CEA7852}" destId="{AEDEAB0A-BF58-4ECC-B7A6-A72A40FBA9CC}" srcOrd="0" destOrd="0" presId="urn:microsoft.com/office/officeart/2005/8/layout/vList2"/>
    <dgm:cxn modelId="{C829CBC4-5A44-4497-8473-C8676763B44B}" type="presOf" srcId="{CB3D12DF-6F0E-4400-898E-AE2D0CCD71C5}" destId="{6AAA69B9-F587-48F9-8458-90FC0FBBAF2C}" srcOrd="0" destOrd="0" presId="urn:microsoft.com/office/officeart/2005/8/layout/vList2"/>
    <dgm:cxn modelId="{4EB722FC-25D0-42FA-B251-76BA9CCF2C2C}" srcId="{879C5213-ACE2-42A4-9DB6-48368CEA7852}" destId="{58FD9130-A60C-4BD1-82A1-BCFF15C5E3DA}" srcOrd="1" destOrd="0" parTransId="{ECD6E173-9540-4267-9869-971B86138F81}" sibTransId="{5977A498-AED7-4D55-A786-08B3B64AFCB0}"/>
    <dgm:cxn modelId="{089A0AC3-1455-4B01-BD1B-410FAD12CE5B}" type="presOf" srcId="{58FD9130-A60C-4BD1-82A1-BCFF15C5E3DA}" destId="{7E25757E-8139-4827-854D-224EF02C2B7B}" srcOrd="0" destOrd="1" presId="urn:microsoft.com/office/officeart/2005/8/layout/vList2"/>
    <dgm:cxn modelId="{F143DBAB-A3AA-4E5C-A280-C79DBD2377F4}" type="presParOf" srcId="{69DEECA6-FD7F-4BBF-AA8A-D705A4C8288B}" destId="{6AAA69B9-F587-48F9-8458-90FC0FBBAF2C}" srcOrd="0" destOrd="0" presId="urn:microsoft.com/office/officeart/2005/8/layout/vList2"/>
    <dgm:cxn modelId="{77048782-8474-4EE4-B0CF-82D8413B425B}" type="presParOf" srcId="{69DEECA6-FD7F-4BBF-AA8A-D705A4C8288B}" destId="{F87A3382-BBB4-4FA1-A791-8D33965D5B9F}" srcOrd="1" destOrd="0" presId="urn:microsoft.com/office/officeart/2005/8/layout/vList2"/>
    <dgm:cxn modelId="{A5FEE3CF-C16A-42BE-9E2B-CBEECA4F947F}" type="presParOf" srcId="{69DEECA6-FD7F-4BBF-AA8A-D705A4C8288B}" destId="{AEDEAB0A-BF58-4ECC-B7A6-A72A40FBA9CC}" srcOrd="2" destOrd="0" presId="urn:microsoft.com/office/officeart/2005/8/layout/vList2"/>
    <dgm:cxn modelId="{8690356F-26DE-428D-B96A-23C2FFE1B6FB}" type="presParOf" srcId="{69DEECA6-FD7F-4BBF-AA8A-D705A4C8288B}" destId="{7E25757E-8139-4827-854D-224EF02C2B7B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 custT="1"/>
      <dgm:spPr/>
      <dgm:t>
        <a:bodyPr/>
        <a:lstStyle/>
        <a:p>
          <a:r>
            <a:rPr lang="zh-CN" altLang="en-US" sz="2800" dirty="0" smtClean="0"/>
            <a:t>（</a:t>
          </a:r>
          <a:r>
            <a:rPr lang="en-US" altLang="zh-CN" sz="2800" dirty="0" smtClean="0"/>
            <a:t>4</a:t>
          </a:r>
          <a:r>
            <a:rPr lang="zh-CN" altLang="en-US" sz="2800" dirty="0" smtClean="0"/>
            <a:t>）插入工作表</a:t>
          </a:r>
          <a:endParaRPr lang="zh-CN" altLang="en-US" sz="2800" dirty="0"/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B3B12190-2AE5-40DA-B7A0-DDEAD4BDAD4F}">
      <dgm:prSet custT="1"/>
      <dgm:spPr/>
      <dgm:t>
        <a:bodyPr/>
        <a:lstStyle/>
        <a:p>
          <a:r>
            <a:rPr lang="zh-CN" sz="2600" dirty="0" smtClean="0"/>
            <a:t>快捷键</a:t>
          </a:r>
          <a:r>
            <a:rPr lang="en-US" sz="2600" dirty="0" smtClean="0"/>
            <a:t>Shift+F11</a:t>
          </a:r>
          <a:endParaRPr lang="zh-CN" altLang="en-US" sz="2600" dirty="0"/>
        </a:p>
      </dgm:t>
    </dgm:pt>
    <dgm:pt modelId="{50A56800-B02A-4CC7-A1B4-A5AE3514986B}" type="parTrans" cxnId="{32E154BE-C227-40EE-9F87-37E9D2B0E5FC}">
      <dgm:prSet/>
      <dgm:spPr/>
      <dgm:t>
        <a:bodyPr/>
        <a:lstStyle/>
        <a:p>
          <a:endParaRPr lang="zh-CN" altLang="en-US"/>
        </a:p>
      </dgm:t>
    </dgm:pt>
    <dgm:pt modelId="{69915D65-D09B-4425-B12A-67044D2A9453}" type="sibTrans" cxnId="{32E154BE-C227-40EE-9F87-37E9D2B0E5FC}">
      <dgm:prSet/>
      <dgm:spPr/>
      <dgm:t>
        <a:bodyPr/>
        <a:lstStyle/>
        <a:p>
          <a:endParaRPr lang="zh-CN" altLang="en-US"/>
        </a:p>
      </dgm:t>
    </dgm:pt>
    <dgm:pt modelId="{FBA493ED-01CA-4053-BEEA-9E76EB248DDC}">
      <dgm:prSet custT="1"/>
      <dgm:spPr/>
      <dgm:t>
        <a:bodyPr/>
        <a:lstStyle/>
        <a:p>
          <a:r>
            <a:rPr lang="zh-CN" altLang="en-US" sz="2600" dirty="0" smtClean="0"/>
            <a:t>选择“开始”选项卡→“单元格”组→“插入”下拉按钮→“插入工作表”</a:t>
          </a:r>
          <a:endParaRPr lang="zh-CN" altLang="en-US" sz="2600" dirty="0"/>
        </a:p>
      </dgm:t>
    </dgm:pt>
    <dgm:pt modelId="{DB4250AE-183F-4FBF-8379-F4E67A1FC648}" type="parTrans" cxnId="{F7F40662-6FAD-4CD7-9AE3-11B400508B09}">
      <dgm:prSet/>
      <dgm:spPr/>
      <dgm:t>
        <a:bodyPr/>
        <a:lstStyle/>
        <a:p>
          <a:endParaRPr lang="zh-CN" altLang="en-US"/>
        </a:p>
      </dgm:t>
    </dgm:pt>
    <dgm:pt modelId="{259BC483-FF45-4227-9148-554BA3E1B12B}" type="sibTrans" cxnId="{F7F40662-6FAD-4CD7-9AE3-11B400508B09}">
      <dgm:prSet/>
      <dgm:spPr/>
      <dgm:t>
        <a:bodyPr/>
        <a:lstStyle/>
        <a:p>
          <a:endParaRPr lang="zh-CN" altLang="en-US"/>
        </a:p>
      </dgm:t>
    </dgm:pt>
    <dgm:pt modelId="{5C985D60-A6B7-4DA4-9BB5-8CF9CA3ABAE7}">
      <dgm:prSet custT="1"/>
      <dgm:spPr/>
      <dgm:t>
        <a:bodyPr/>
        <a:lstStyle/>
        <a:p>
          <a:r>
            <a:rPr lang="zh-CN" sz="2600" dirty="0" smtClean="0"/>
            <a:t>右击工作表标签，在快捷菜单中选择“插入”，弹出“插入”对话框，选择“工作表”，单击“确定”按</a:t>
          </a:r>
          <a:r>
            <a:rPr lang="zh-CN" altLang="en-US" sz="2600" dirty="0" smtClean="0"/>
            <a:t>钮</a:t>
          </a:r>
          <a:endParaRPr lang="zh-CN" altLang="en-US" sz="2600" dirty="0"/>
        </a:p>
      </dgm:t>
    </dgm:pt>
    <dgm:pt modelId="{9B768D2C-459A-47B2-B1E9-01029B0E6B21}" type="parTrans" cxnId="{1DD18882-997B-46C2-8FF7-269CE84FC673}">
      <dgm:prSet/>
      <dgm:spPr/>
      <dgm:t>
        <a:bodyPr/>
        <a:lstStyle/>
        <a:p>
          <a:endParaRPr lang="zh-CN" altLang="en-US"/>
        </a:p>
      </dgm:t>
    </dgm:pt>
    <dgm:pt modelId="{3143407F-66FE-4EA6-AEA8-65049D03A1D3}" type="sibTrans" cxnId="{1DD18882-997B-46C2-8FF7-269CE84FC673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1" custScaleY="62611" custLinFactNeighborX="-943" custLinFactNeighborY="-54347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87A3382-BBB4-4FA1-A791-8D33965D5B9F}" type="pres">
      <dgm:prSet presAssocID="{CB3D12DF-6F0E-4400-898E-AE2D0CCD71C5}" presName="childText" presStyleLbl="revTx" presStyleIdx="0" presStyleCnt="1" custScaleY="93291" custLinFactNeighborY="-228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1DD18882-997B-46C2-8FF7-269CE84FC673}" srcId="{CB3D12DF-6F0E-4400-898E-AE2D0CCD71C5}" destId="{5C985D60-A6B7-4DA4-9BB5-8CF9CA3ABAE7}" srcOrd="2" destOrd="0" parTransId="{9B768D2C-459A-47B2-B1E9-01029B0E6B21}" sibTransId="{3143407F-66FE-4EA6-AEA8-65049D03A1D3}"/>
    <dgm:cxn modelId="{C9A9C6E8-D683-4540-91DE-53B41BEB2A3B}" type="presOf" srcId="{5C985D60-A6B7-4DA4-9BB5-8CF9CA3ABAE7}" destId="{F87A3382-BBB4-4FA1-A791-8D33965D5B9F}" srcOrd="0" destOrd="2" presId="urn:microsoft.com/office/officeart/2005/8/layout/vList2"/>
    <dgm:cxn modelId="{F7F40662-6FAD-4CD7-9AE3-11B400508B09}" srcId="{CB3D12DF-6F0E-4400-898E-AE2D0CCD71C5}" destId="{FBA493ED-01CA-4053-BEEA-9E76EB248DDC}" srcOrd="1" destOrd="0" parTransId="{DB4250AE-183F-4FBF-8379-F4E67A1FC648}" sibTransId="{259BC483-FF45-4227-9148-554BA3E1B12B}"/>
    <dgm:cxn modelId="{33DB03B5-B747-47E6-B390-6934E59478D1}" type="presOf" srcId="{B3B12190-2AE5-40DA-B7A0-DDEAD4BDAD4F}" destId="{F87A3382-BBB4-4FA1-A791-8D33965D5B9F}" srcOrd="0" destOrd="0" presId="urn:microsoft.com/office/officeart/2005/8/layout/vList2"/>
    <dgm:cxn modelId="{C7BC9C86-590F-4C95-9A59-C0A27FD8E6C7}" type="presOf" srcId="{CB3D12DF-6F0E-4400-898E-AE2D0CCD71C5}" destId="{6AAA69B9-F587-48F9-8458-90FC0FBBAF2C}" srcOrd="0" destOrd="0" presId="urn:microsoft.com/office/officeart/2005/8/layout/vList2"/>
    <dgm:cxn modelId="{32E154BE-C227-40EE-9F87-37E9D2B0E5FC}" srcId="{CB3D12DF-6F0E-4400-898E-AE2D0CCD71C5}" destId="{B3B12190-2AE5-40DA-B7A0-DDEAD4BDAD4F}" srcOrd="0" destOrd="0" parTransId="{50A56800-B02A-4CC7-A1B4-A5AE3514986B}" sibTransId="{69915D65-D09B-4425-B12A-67044D2A9453}"/>
    <dgm:cxn modelId="{699CB09E-D14B-4002-A73C-BD8524821121}" type="presOf" srcId="{FBA493ED-01CA-4053-BEEA-9E76EB248DDC}" destId="{F87A3382-BBB4-4FA1-A791-8D33965D5B9F}" srcOrd="0" destOrd="1" presId="urn:microsoft.com/office/officeart/2005/8/layout/vList2"/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25DC8114-D451-44AC-BF67-B89291B63ACF}" type="presOf" srcId="{ADEF211C-0053-4E91-B26C-BD1D27283A76}" destId="{69DEECA6-FD7F-4BBF-AA8A-D705A4C8288B}" srcOrd="0" destOrd="0" presId="urn:microsoft.com/office/officeart/2005/8/layout/vList2"/>
    <dgm:cxn modelId="{457AD15A-8E79-4234-B074-589ABD46756F}" type="presParOf" srcId="{69DEECA6-FD7F-4BBF-AA8A-D705A4C8288B}" destId="{6AAA69B9-F587-48F9-8458-90FC0FBBAF2C}" srcOrd="0" destOrd="0" presId="urn:microsoft.com/office/officeart/2005/8/layout/vList2"/>
    <dgm:cxn modelId="{3DFE7E93-F0DD-4A19-870D-FE1FAADFD9B3}" type="presParOf" srcId="{69DEECA6-FD7F-4BBF-AA8A-D705A4C8288B}" destId="{F87A3382-BBB4-4FA1-A791-8D33965D5B9F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6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 custT="1"/>
      <dgm:spPr/>
      <dgm:t>
        <a:bodyPr/>
        <a:lstStyle/>
        <a:p>
          <a:r>
            <a:rPr lang="zh-CN" altLang="en-US" sz="2800" dirty="0" smtClean="0"/>
            <a:t>（</a:t>
          </a:r>
          <a:r>
            <a:rPr lang="en-US" altLang="zh-CN" sz="2800" dirty="0" smtClean="0"/>
            <a:t>4</a:t>
          </a:r>
          <a:r>
            <a:rPr lang="zh-CN" altLang="en-US" sz="2800" dirty="0" smtClean="0"/>
            <a:t>）移动或复制</a:t>
          </a:r>
          <a:endParaRPr lang="zh-CN" altLang="en-US" sz="2800" dirty="0"/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FD275E50-740D-49CC-9C6B-8FB4B8A20F22}">
      <dgm:prSet custT="1"/>
      <dgm:spPr/>
      <dgm:t>
        <a:bodyPr/>
        <a:lstStyle/>
        <a:p>
          <a:endParaRPr lang="zh-CN" altLang="en-US" sz="2600" dirty="0"/>
        </a:p>
      </dgm:t>
    </dgm:pt>
    <dgm:pt modelId="{513770DC-638E-4D2C-A4BE-29D15488EB9E}" type="parTrans" cxnId="{1ECC958B-96B3-41D4-BCFC-BA56A6A002DC}">
      <dgm:prSet/>
      <dgm:spPr/>
      <dgm:t>
        <a:bodyPr/>
        <a:lstStyle/>
        <a:p>
          <a:endParaRPr lang="zh-CN" altLang="en-US"/>
        </a:p>
      </dgm:t>
    </dgm:pt>
    <dgm:pt modelId="{A360B75D-832C-4B7C-9E26-A9BF0C01B2C2}" type="sibTrans" cxnId="{1ECC958B-96B3-41D4-BCFC-BA56A6A002DC}">
      <dgm:prSet/>
      <dgm:spPr/>
      <dgm:t>
        <a:bodyPr/>
        <a:lstStyle/>
        <a:p>
          <a:endParaRPr lang="zh-CN" altLang="en-US"/>
        </a:p>
      </dgm:t>
    </dgm:pt>
    <dgm:pt modelId="{EC3FCC0F-7DC2-480F-B8CF-E838DB70504C}">
      <dgm:prSet custT="1"/>
      <dgm:spPr/>
      <dgm:t>
        <a:bodyPr/>
        <a:lstStyle/>
        <a:p>
          <a:r>
            <a:rPr lang="zh-CN" altLang="en-US" sz="2600" dirty="0" smtClean="0"/>
            <a:t>选择“建立副本”复选框，为复制工作表</a:t>
          </a:r>
          <a:endParaRPr lang="zh-CN" altLang="en-US" sz="2600" dirty="0"/>
        </a:p>
      </dgm:t>
    </dgm:pt>
    <dgm:pt modelId="{BF79A5D4-9D90-4F41-9339-7B9F63DE81F4}" type="parTrans" cxnId="{2E5B514D-C362-4526-BFFB-B4C246CE2361}">
      <dgm:prSet/>
      <dgm:spPr/>
      <dgm:t>
        <a:bodyPr/>
        <a:lstStyle/>
        <a:p>
          <a:endParaRPr lang="zh-CN" altLang="en-US"/>
        </a:p>
      </dgm:t>
    </dgm:pt>
    <dgm:pt modelId="{D026FD58-85E1-46E1-AD24-6497E5523E8F}" type="sibTrans" cxnId="{2E5B514D-C362-4526-BFFB-B4C246CE2361}">
      <dgm:prSet/>
      <dgm:spPr/>
      <dgm:t>
        <a:bodyPr/>
        <a:lstStyle/>
        <a:p>
          <a:endParaRPr lang="zh-CN" altLang="en-US"/>
        </a:p>
      </dgm:t>
    </dgm:pt>
    <dgm:pt modelId="{42E127A2-6EA6-4183-8909-9D95D01CFFA2}">
      <dgm:prSet custT="1"/>
      <dgm:spPr/>
      <dgm:t>
        <a:bodyPr/>
        <a:lstStyle/>
        <a:p>
          <a:r>
            <a:rPr lang="zh-CN" sz="2600" dirty="0" smtClean="0"/>
            <a:t>右击</a:t>
          </a:r>
          <a:r>
            <a:rPr lang="zh-CN" altLang="en-US" sz="2600" dirty="0" smtClean="0"/>
            <a:t>工作表标签</a:t>
          </a:r>
          <a:r>
            <a:rPr lang="zh-CN" sz="2600" dirty="0" smtClean="0"/>
            <a:t>，在快捷菜单中选择“移动或复制”，弹出“移动或复制工作表”对话框</a:t>
          </a:r>
          <a:endParaRPr lang="zh-CN" altLang="en-US" sz="2600" dirty="0"/>
        </a:p>
      </dgm:t>
    </dgm:pt>
    <dgm:pt modelId="{A1143DA5-06F4-412D-A904-18AB7D66478E}" type="parTrans" cxnId="{B8139CF6-2828-46EE-A563-702A93B35891}">
      <dgm:prSet/>
      <dgm:spPr/>
      <dgm:t>
        <a:bodyPr/>
        <a:lstStyle/>
        <a:p>
          <a:endParaRPr lang="zh-CN" altLang="en-US"/>
        </a:p>
      </dgm:t>
    </dgm:pt>
    <dgm:pt modelId="{7B33E145-7623-418C-94C5-8E69A783262A}" type="sibTrans" cxnId="{B8139CF6-2828-46EE-A563-702A93B35891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1" custScaleY="56973" custLinFactNeighborY="-11747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87A3382-BBB4-4FA1-A791-8D33965D5B9F}" type="pres">
      <dgm:prSet presAssocID="{CB3D12DF-6F0E-4400-898E-AE2D0CCD71C5}" presName="childText" presStyleLbl="revTx" presStyleIdx="0" presStyleCnt="1" custScaleY="87214" custLinFactNeighborX="-943" custLinFactNeighborY="-49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8F0E4EE0-B07D-4F4B-A21E-B7A18457681F}" type="presOf" srcId="{FD275E50-740D-49CC-9C6B-8FB4B8A20F22}" destId="{F87A3382-BBB4-4FA1-A791-8D33965D5B9F}" srcOrd="0" destOrd="2" presId="urn:microsoft.com/office/officeart/2005/8/layout/vList2"/>
    <dgm:cxn modelId="{B8139CF6-2828-46EE-A563-702A93B35891}" srcId="{CB3D12DF-6F0E-4400-898E-AE2D0CCD71C5}" destId="{42E127A2-6EA6-4183-8909-9D95D01CFFA2}" srcOrd="0" destOrd="0" parTransId="{A1143DA5-06F4-412D-A904-18AB7D66478E}" sibTransId="{7B33E145-7623-418C-94C5-8E69A783262A}"/>
    <dgm:cxn modelId="{10C9A49F-CDF1-4B38-A136-2257A57C3149}" type="presOf" srcId="{EC3FCC0F-7DC2-480F-B8CF-E838DB70504C}" destId="{F87A3382-BBB4-4FA1-A791-8D33965D5B9F}" srcOrd="0" destOrd="1" presId="urn:microsoft.com/office/officeart/2005/8/layout/vList2"/>
    <dgm:cxn modelId="{F79F485F-D0DF-43C2-9BAE-10414E8E2556}" type="presOf" srcId="{ADEF211C-0053-4E91-B26C-BD1D27283A76}" destId="{69DEECA6-FD7F-4BBF-AA8A-D705A4C8288B}" srcOrd="0" destOrd="0" presId="urn:microsoft.com/office/officeart/2005/8/layout/vList2"/>
    <dgm:cxn modelId="{D2CFC450-D3F5-4D21-A2AD-E2755921B232}" type="presOf" srcId="{42E127A2-6EA6-4183-8909-9D95D01CFFA2}" destId="{F87A3382-BBB4-4FA1-A791-8D33965D5B9F}" srcOrd="0" destOrd="0" presId="urn:microsoft.com/office/officeart/2005/8/layout/vList2"/>
    <dgm:cxn modelId="{1ECC958B-96B3-41D4-BCFC-BA56A6A002DC}" srcId="{CB3D12DF-6F0E-4400-898E-AE2D0CCD71C5}" destId="{FD275E50-740D-49CC-9C6B-8FB4B8A20F22}" srcOrd="2" destOrd="0" parTransId="{513770DC-638E-4D2C-A4BE-29D15488EB9E}" sibTransId="{A360B75D-832C-4B7C-9E26-A9BF0C01B2C2}"/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AC3C92EB-914F-49A2-8B32-240280C227FF}" type="presOf" srcId="{CB3D12DF-6F0E-4400-898E-AE2D0CCD71C5}" destId="{6AAA69B9-F587-48F9-8458-90FC0FBBAF2C}" srcOrd="0" destOrd="0" presId="urn:microsoft.com/office/officeart/2005/8/layout/vList2"/>
    <dgm:cxn modelId="{2E5B514D-C362-4526-BFFB-B4C246CE2361}" srcId="{CB3D12DF-6F0E-4400-898E-AE2D0CCD71C5}" destId="{EC3FCC0F-7DC2-480F-B8CF-E838DB70504C}" srcOrd="1" destOrd="0" parTransId="{BF79A5D4-9D90-4F41-9339-7B9F63DE81F4}" sibTransId="{D026FD58-85E1-46E1-AD24-6497E5523E8F}"/>
    <dgm:cxn modelId="{54939E73-5746-4B8D-9C64-1923E39A9ADB}" type="presParOf" srcId="{69DEECA6-FD7F-4BBF-AA8A-D705A4C8288B}" destId="{6AAA69B9-F587-48F9-8458-90FC0FBBAF2C}" srcOrd="0" destOrd="0" presId="urn:microsoft.com/office/officeart/2005/8/layout/vList2"/>
    <dgm:cxn modelId="{1E03CF28-CC83-4DAC-B926-BEC1B99C8D5A}" type="presParOf" srcId="{69DEECA6-FD7F-4BBF-AA8A-D705A4C8288B}" destId="{F87A3382-BBB4-4FA1-A791-8D33965D5B9F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7.xml><?xml version="1.0" encoding="utf-8"?>
<dgm:dataModel xmlns:dgm="http://schemas.openxmlformats.org/drawingml/2006/diagram" xmlns:a="http://schemas.openxmlformats.org/drawingml/2006/main">
  <dgm:ptLst>
    <dgm:pt modelId="{F6FEADD9-F67D-41F5-BA4C-3C84956E7F46}" type="doc">
      <dgm:prSet loTypeId="urn:microsoft.com/office/officeart/2005/8/layout/vList5" loCatId="list" qsTypeId="urn:microsoft.com/office/officeart/2005/8/quickstyle/3d1" qsCatId="3D" csTypeId="urn:microsoft.com/office/officeart/2005/8/colors/colorful3" csCatId="colorful" phldr="1"/>
      <dgm:spPr/>
      <dgm:t>
        <a:bodyPr/>
        <a:lstStyle/>
        <a:p>
          <a:endParaRPr lang="zh-CN"/>
        </a:p>
      </dgm:t>
    </dgm:pt>
    <dgm:pt modelId="{74EE5CD8-078F-4590-BF9C-A341A294A016}">
      <dgm:prSet phldrT="[Text]" custT="1"/>
      <dgm:spPr/>
      <dgm:t>
        <a:bodyPr/>
        <a:lstStyle/>
        <a:p>
          <a:r>
            <a:rPr lang="zh-CN" sz="4400" dirty="0" smtClean="0"/>
            <a:t>1</a:t>
          </a:r>
          <a:endParaRPr lang="zh-CN" sz="44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BB568D76-3363-43D3-B00C-3359A643216C}" type="parTrans" cxnId="{F40F9561-0D4C-44CF-91EF-A92B1DBDE44B}">
      <dgm:prSet/>
      <dgm:spPr/>
      <dgm:t>
        <a:bodyPr/>
        <a:lstStyle/>
        <a:p>
          <a:endParaRPr lang="zh-CN" sz="3200"/>
        </a:p>
      </dgm:t>
    </dgm:pt>
    <dgm:pt modelId="{CF9FB981-E6ED-4440-AC98-4E4E2ABA2C55}" type="sibTrans" cxnId="{F40F9561-0D4C-44CF-91EF-A92B1DBDE44B}">
      <dgm:prSet/>
      <dgm:spPr/>
      <dgm:t>
        <a:bodyPr/>
        <a:lstStyle/>
        <a:p>
          <a:endParaRPr lang="zh-CN" sz="3200"/>
        </a:p>
      </dgm:t>
    </dgm:pt>
    <dgm:pt modelId="{AA046201-5C4D-445E-BF0B-5C6D2B0A1945}">
      <dgm:prSet phldrT="[Text]" custT="1"/>
      <dgm:spPr/>
      <dgm:t>
        <a:bodyPr/>
        <a:lstStyle/>
        <a:p>
          <a:r>
            <a:rPr lang="zh-CN" sz="4400" dirty="0" smtClean="0"/>
            <a:t>2</a:t>
          </a:r>
          <a:endParaRPr lang="zh-CN" sz="44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FE92FC33-5E0F-4302-9E80-A69E8ACDDE56}" type="parTrans" cxnId="{B8AF1086-D7BE-446F-9133-738B599E9A7D}">
      <dgm:prSet/>
      <dgm:spPr/>
      <dgm:t>
        <a:bodyPr/>
        <a:lstStyle/>
        <a:p>
          <a:endParaRPr lang="zh-CN" sz="3200"/>
        </a:p>
      </dgm:t>
    </dgm:pt>
    <dgm:pt modelId="{40767EFF-7D52-4469-ACEE-7D28E67337E2}" type="sibTrans" cxnId="{B8AF1086-D7BE-446F-9133-738B599E9A7D}">
      <dgm:prSet/>
      <dgm:spPr/>
      <dgm:t>
        <a:bodyPr/>
        <a:lstStyle/>
        <a:p>
          <a:endParaRPr lang="zh-CN" sz="3200"/>
        </a:p>
      </dgm:t>
    </dgm:pt>
    <dgm:pt modelId="{C59269D0-92A5-481C-BA64-727AFB0DD545}">
      <dgm:prSet phldrT="[Text]" custT="1"/>
      <dgm:spPr/>
      <dgm:t>
        <a:bodyPr/>
        <a:lstStyle/>
        <a:p>
          <a:r>
            <a:rPr lang="zh-CN" altLang="en-US" sz="3200" dirty="0" smtClean="0">
              <a:effectLst/>
            </a:rPr>
            <a:t>套用表格格式</a:t>
          </a:r>
          <a:endParaRPr lang="zh-CN" sz="3200" dirty="0">
            <a:effectLst/>
          </a:endParaRPr>
        </a:p>
      </dgm:t>
    </dgm:pt>
    <dgm:pt modelId="{312CC84D-092F-422A-AA24-A4619DBBB7BE}" type="parTrans" cxnId="{9071FB3B-D26B-4384-BD1A-80C12C62D02C}">
      <dgm:prSet/>
      <dgm:spPr/>
      <dgm:t>
        <a:bodyPr/>
        <a:lstStyle/>
        <a:p>
          <a:endParaRPr lang="zh-CN" sz="3200"/>
        </a:p>
      </dgm:t>
    </dgm:pt>
    <dgm:pt modelId="{266DE8E8-1339-41C4-B9A7-6148496C7FA9}" type="sibTrans" cxnId="{9071FB3B-D26B-4384-BD1A-80C12C62D02C}">
      <dgm:prSet/>
      <dgm:spPr/>
      <dgm:t>
        <a:bodyPr/>
        <a:lstStyle/>
        <a:p>
          <a:endParaRPr lang="zh-CN" sz="3200"/>
        </a:p>
      </dgm:t>
    </dgm:pt>
    <dgm:pt modelId="{D1776C8F-2B10-4075-8DF7-7F65AB725ED5}">
      <dgm:prSet phldrT="[Text]" custT="1"/>
      <dgm:spPr/>
      <dgm:t>
        <a:bodyPr/>
        <a:lstStyle/>
        <a:p>
          <a:r>
            <a:rPr lang="zh-CN" sz="4400" dirty="0" smtClean="0"/>
            <a:t>3</a:t>
          </a:r>
          <a:endParaRPr lang="zh-CN" sz="44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3" action="ppaction://hlinksldjump"/>
          </dgm14:cNvPr>
        </a:ext>
      </dgm:extLst>
    </dgm:pt>
    <dgm:pt modelId="{7291E740-3E17-41B3-99D3-1D67AE37CC3F}" type="parTrans" cxnId="{7077B78D-FCDC-4519-8416-DC357ACD5043}">
      <dgm:prSet/>
      <dgm:spPr/>
      <dgm:t>
        <a:bodyPr/>
        <a:lstStyle/>
        <a:p>
          <a:endParaRPr lang="zh-CN" sz="3200"/>
        </a:p>
      </dgm:t>
    </dgm:pt>
    <dgm:pt modelId="{88B75C29-8054-417D-BCE3-878A55118F6D}" type="sibTrans" cxnId="{7077B78D-FCDC-4519-8416-DC357ACD5043}">
      <dgm:prSet/>
      <dgm:spPr/>
      <dgm:t>
        <a:bodyPr/>
        <a:lstStyle/>
        <a:p>
          <a:endParaRPr lang="zh-CN" sz="3200"/>
        </a:p>
      </dgm:t>
    </dgm:pt>
    <dgm:pt modelId="{6BE4E373-0656-4EDC-821E-BE09C952B1F6}">
      <dgm:prSet phldrT="[Text]" custT="1"/>
      <dgm:spPr/>
      <dgm:t>
        <a:bodyPr/>
        <a:lstStyle/>
        <a:p>
          <a:r>
            <a:rPr lang="zh-CN" altLang="en-US" sz="3200" dirty="0" smtClean="0">
              <a:effectLst/>
            </a:rPr>
            <a:t>设置条件格式</a:t>
          </a:r>
          <a:endParaRPr lang="zh-CN" sz="3200" dirty="0">
            <a:effectLst/>
          </a:endParaRPr>
        </a:p>
      </dgm:t>
    </dgm:pt>
    <dgm:pt modelId="{34218063-BF94-4304-99BD-B3F7BA4D3C8F}" type="parTrans" cxnId="{119690D4-400B-468B-8BA0-5C9C9E2AFEAF}">
      <dgm:prSet/>
      <dgm:spPr/>
      <dgm:t>
        <a:bodyPr/>
        <a:lstStyle/>
        <a:p>
          <a:endParaRPr lang="zh-CN" sz="3200"/>
        </a:p>
      </dgm:t>
    </dgm:pt>
    <dgm:pt modelId="{E17B9BF1-2948-497F-8EC7-3BF734D839DB}" type="sibTrans" cxnId="{119690D4-400B-468B-8BA0-5C9C9E2AFEAF}">
      <dgm:prSet/>
      <dgm:spPr/>
      <dgm:t>
        <a:bodyPr/>
        <a:lstStyle/>
        <a:p>
          <a:endParaRPr lang="zh-CN" sz="3200"/>
        </a:p>
      </dgm:t>
    </dgm:pt>
    <dgm:pt modelId="{1E4D3931-0DBD-4211-A24A-6AF364284B1E}">
      <dgm:prSet phldrT="[Text]" custT="1"/>
      <dgm:spPr/>
      <dgm:t>
        <a:bodyPr/>
        <a:lstStyle/>
        <a:p>
          <a:pPr marL="280988" indent="-280988"/>
          <a:r>
            <a:rPr lang="zh-CN" altLang="en-US" sz="3200" dirty="0" smtClean="0">
              <a:effectLst/>
            </a:rPr>
            <a:t>单元格格式</a:t>
          </a:r>
          <a:endParaRPr lang="zh-CN" sz="3200" dirty="0">
            <a:effectLst/>
          </a:endParaRPr>
        </a:p>
      </dgm:t>
    </dgm:pt>
    <dgm:pt modelId="{CADAA3D9-7C63-4729-85B0-64C8AF644EEF}" type="sibTrans" cxnId="{63E4D827-0083-4625-9FD6-043D8D32091E}">
      <dgm:prSet/>
      <dgm:spPr/>
      <dgm:t>
        <a:bodyPr/>
        <a:lstStyle/>
        <a:p>
          <a:endParaRPr lang="zh-CN" sz="3200"/>
        </a:p>
      </dgm:t>
    </dgm:pt>
    <dgm:pt modelId="{FC93695B-FD0E-4353-B1FD-4328F4386DEC}" type="parTrans" cxnId="{63E4D827-0083-4625-9FD6-043D8D32091E}">
      <dgm:prSet/>
      <dgm:spPr/>
      <dgm:t>
        <a:bodyPr/>
        <a:lstStyle/>
        <a:p>
          <a:endParaRPr lang="zh-CN" sz="3200"/>
        </a:p>
      </dgm:t>
    </dgm:pt>
    <dgm:pt modelId="{04EDA9AC-00A5-408B-9BBF-5A8145EF2935}">
      <dgm:prSet custT="1"/>
      <dgm:spPr/>
      <dgm:t>
        <a:bodyPr/>
        <a:lstStyle/>
        <a:p>
          <a:r>
            <a:rPr lang="en-US" altLang="zh-CN" sz="4400" dirty="0" smtClean="0"/>
            <a:t>4</a:t>
          </a:r>
          <a:endParaRPr lang="zh-CN" altLang="en-US" sz="44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4" action="ppaction://hlinksldjump"/>
          </dgm14:cNvPr>
        </a:ext>
      </dgm:extLst>
    </dgm:pt>
    <dgm:pt modelId="{610892F7-608B-4DE9-9470-1E2A1D3C8D24}" type="parTrans" cxnId="{369E100D-3A1C-48CA-9EC7-2BDA55C007AF}">
      <dgm:prSet/>
      <dgm:spPr/>
      <dgm:t>
        <a:bodyPr/>
        <a:lstStyle/>
        <a:p>
          <a:endParaRPr lang="zh-CN" altLang="en-US"/>
        </a:p>
      </dgm:t>
    </dgm:pt>
    <dgm:pt modelId="{791F1C0E-B7A5-461B-BF41-01A992844AAD}" type="sibTrans" cxnId="{369E100D-3A1C-48CA-9EC7-2BDA55C007AF}">
      <dgm:prSet/>
      <dgm:spPr/>
      <dgm:t>
        <a:bodyPr/>
        <a:lstStyle/>
        <a:p>
          <a:endParaRPr lang="zh-CN" altLang="en-US"/>
        </a:p>
      </dgm:t>
    </dgm:pt>
    <dgm:pt modelId="{C02E247A-8D9D-4D2A-AAC3-942670B2B543}">
      <dgm:prSet custT="1"/>
      <dgm:spPr/>
      <dgm:t>
        <a:bodyPr/>
        <a:lstStyle/>
        <a:p>
          <a:r>
            <a:rPr lang="zh-CN" altLang="en-US" sz="3200" dirty="0" smtClean="0">
              <a:effectLst/>
            </a:rPr>
            <a:t>设置行高和列宽</a:t>
          </a:r>
          <a:endParaRPr lang="zh-CN" altLang="en-US" sz="3200" dirty="0">
            <a:effectLst/>
          </a:endParaRPr>
        </a:p>
      </dgm:t>
    </dgm:pt>
    <dgm:pt modelId="{30CC4D5E-0629-43DA-BD4B-87D881674A04}" type="parTrans" cxnId="{788427ED-36BC-46EF-992F-BCC336087D17}">
      <dgm:prSet/>
      <dgm:spPr/>
      <dgm:t>
        <a:bodyPr/>
        <a:lstStyle/>
        <a:p>
          <a:endParaRPr lang="zh-CN" altLang="en-US"/>
        </a:p>
      </dgm:t>
    </dgm:pt>
    <dgm:pt modelId="{67E61BB9-58D2-4262-8FD7-C64B67165B2D}" type="sibTrans" cxnId="{788427ED-36BC-46EF-992F-BCC336087D17}">
      <dgm:prSet/>
      <dgm:spPr/>
      <dgm:t>
        <a:bodyPr/>
        <a:lstStyle/>
        <a:p>
          <a:endParaRPr lang="zh-CN" altLang="en-US"/>
        </a:p>
      </dgm:t>
    </dgm:pt>
    <dgm:pt modelId="{254A9B11-67CD-461A-BD19-2FA77C7B6F38}">
      <dgm:prSet custT="1"/>
      <dgm:spPr/>
      <dgm:t>
        <a:bodyPr/>
        <a:lstStyle/>
        <a:p>
          <a:r>
            <a:rPr lang="en-US" altLang="zh-CN" sz="4400" dirty="0" smtClean="0"/>
            <a:t>5</a:t>
          </a:r>
          <a:endParaRPr lang="zh-CN" altLang="en-US" sz="44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5" action="ppaction://hlinksldjump"/>
          </dgm14:cNvPr>
        </a:ext>
      </dgm:extLst>
    </dgm:pt>
    <dgm:pt modelId="{E6AC4AE0-E7D1-4D72-8F93-82071BA5AA40}" type="parTrans" cxnId="{D3B77012-6F1B-4C81-94FE-3CE835C68A23}">
      <dgm:prSet/>
      <dgm:spPr/>
      <dgm:t>
        <a:bodyPr/>
        <a:lstStyle/>
        <a:p>
          <a:endParaRPr lang="zh-CN" altLang="en-US"/>
        </a:p>
      </dgm:t>
    </dgm:pt>
    <dgm:pt modelId="{ACFC2FED-E33F-4FE0-835E-2F204C1D04F0}" type="sibTrans" cxnId="{D3B77012-6F1B-4C81-94FE-3CE835C68A23}">
      <dgm:prSet/>
      <dgm:spPr/>
      <dgm:t>
        <a:bodyPr/>
        <a:lstStyle/>
        <a:p>
          <a:endParaRPr lang="zh-CN" altLang="en-US"/>
        </a:p>
      </dgm:t>
    </dgm:pt>
    <dgm:pt modelId="{82BE82CC-932D-4117-9C97-867C919A7D88}">
      <dgm:prSet custT="1"/>
      <dgm:spPr/>
      <dgm:t>
        <a:bodyPr/>
        <a:lstStyle/>
        <a:p>
          <a:r>
            <a:rPr lang="zh-CN" altLang="en-US" sz="3200" dirty="0" smtClean="0">
              <a:effectLst/>
            </a:rPr>
            <a:t>上机操作</a:t>
          </a:r>
          <a:endParaRPr lang="zh-CN" altLang="en-US" sz="3200" dirty="0">
            <a:effectLst/>
          </a:endParaRPr>
        </a:p>
      </dgm:t>
    </dgm:pt>
    <dgm:pt modelId="{C5DFE989-B279-423C-87C8-DB7927325323}" type="parTrans" cxnId="{55AF345D-A693-41B5-A44F-5A74403936AD}">
      <dgm:prSet/>
      <dgm:spPr/>
      <dgm:t>
        <a:bodyPr/>
        <a:lstStyle/>
        <a:p>
          <a:endParaRPr lang="zh-CN" altLang="en-US"/>
        </a:p>
      </dgm:t>
    </dgm:pt>
    <dgm:pt modelId="{CD80A5E8-18DF-494C-93AF-88653844E537}" type="sibTrans" cxnId="{55AF345D-A693-41B5-A44F-5A74403936AD}">
      <dgm:prSet/>
      <dgm:spPr/>
      <dgm:t>
        <a:bodyPr/>
        <a:lstStyle/>
        <a:p>
          <a:endParaRPr lang="zh-CN" altLang="en-US"/>
        </a:p>
      </dgm:t>
    </dgm:pt>
    <dgm:pt modelId="{AAE7A1E6-6847-453D-B55B-8A82BF138C1D}" type="pres">
      <dgm:prSet presAssocID="{F6FEADD9-F67D-41F5-BA4C-3C84956E7F4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/>
        </a:p>
      </dgm:t>
    </dgm:pt>
    <dgm:pt modelId="{C4407577-18A2-46E0-8805-2838042EB67A}" type="pres">
      <dgm:prSet presAssocID="{74EE5CD8-078F-4590-BF9C-A341A294A016}" presName="linNode" presStyleCnt="0"/>
      <dgm:spPr/>
      <dgm:t>
        <a:bodyPr/>
        <a:lstStyle/>
        <a:p>
          <a:endParaRPr lang="zh-CN"/>
        </a:p>
      </dgm:t>
    </dgm:pt>
    <dgm:pt modelId="{7E429971-BC57-430F-BB25-C0574E5E39E3}" type="pres">
      <dgm:prSet presAssocID="{74EE5CD8-078F-4590-BF9C-A341A294A016}" presName="parentText" presStyleLbl="node1" presStyleIdx="0" presStyleCnt="5" custLinFactNeighborY="-15667">
        <dgm:presLayoutVars>
          <dgm:chMax val="1"/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zh-CN"/>
        </a:p>
      </dgm:t>
    </dgm:pt>
    <dgm:pt modelId="{D54B1729-BC98-42C1-9C6C-D65DCBA4358F}" type="pres">
      <dgm:prSet presAssocID="{74EE5CD8-078F-4590-BF9C-A341A294A016}" presName="descendantText" presStyleLbl="alignAccFollowNode1" presStyleIdx="0" presStyleCnt="5" custScaleX="259632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zh-CN"/>
        </a:p>
      </dgm:t>
    </dgm:pt>
    <dgm:pt modelId="{AB8574CC-D4F2-4555-AEE3-F4EE58B11D03}" type="pres">
      <dgm:prSet presAssocID="{CF9FB981-E6ED-4440-AC98-4E4E2ABA2C55}" presName="sp" presStyleCnt="0"/>
      <dgm:spPr/>
      <dgm:t>
        <a:bodyPr/>
        <a:lstStyle/>
        <a:p>
          <a:endParaRPr lang="zh-CN"/>
        </a:p>
      </dgm:t>
    </dgm:pt>
    <dgm:pt modelId="{85B8F607-FDD8-476A-ADBE-E1250824F294}" type="pres">
      <dgm:prSet presAssocID="{AA046201-5C4D-445E-BF0B-5C6D2B0A1945}" presName="linNode" presStyleCnt="0"/>
      <dgm:spPr/>
      <dgm:t>
        <a:bodyPr/>
        <a:lstStyle/>
        <a:p>
          <a:endParaRPr lang="zh-CN"/>
        </a:p>
      </dgm:t>
    </dgm:pt>
    <dgm:pt modelId="{C04276DC-EE64-470A-B8BC-09067B8045FA}" type="pres">
      <dgm:prSet presAssocID="{AA046201-5C4D-445E-BF0B-5C6D2B0A1945}" presName="parentText" presStyleLbl="node1" presStyleIdx="1" presStyleCnt="5">
        <dgm:presLayoutVars>
          <dgm:chMax val="1"/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zh-CN"/>
        </a:p>
      </dgm:t>
    </dgm:pt>
    <dgm:pt modelId="{B37A5355-225B-4C6F-AED7-6C620F99EECC}" type="pres">
      <dgm:prSet presAssocID="{AA046201-5C4D-445E-BF0B-5C6D2B0A1945}" presName="descendantText" presStyleLbl="alignAccFollowNode1" presStyleIdx="1" presStyleCnt="5" custScaleX="259632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zh-CN"/>
        </a:p>
      </dgm:t>
    </dgm:pt>
    <dgm:pt modelId="{5ACAA866-A8A8-4183-97B5-CEEAB1525C60}" type="pres">
      <dgm:prSet presAssocID="{40767EFF-7D52-4469-ACEE-7D28E67337E2}" presName="sp" presStyleCnt="0"/>
      <dgm:spPr/>
      <dgm:t>
        <a:bodyPr/>
        <a:lstStyle/>
        <a:p>
          <a:endParaRPr lang="zh-CN"/>
        </a:p>
      </dgm:t>
    </dgm:pt>
    <dgm:pt modelId="{477213BE-9E91-4950-8451-7F60796F47F4}" type="pres">
      <dgm:prSet presAssocID="{D1776C8F-2B10-4075-8DF7-7F65AB725ED5}" presName="linNode" presStyleCnt="0"/>
      <dgm:spPr/>
      <dgm:t>
        <a:bodyPr/>
        <a:lstStyle/>
        <a:p>
          <a:endParaRPr lang="zh-CN"/>
        </a:p>
      </dgm:t>
    </dgm:pt>
    <dgm:pt modelId="{F5034101-5B7D-4FE7-B47A-5A48CF39606B}" type="pres">
      <dgm:prSet presAssocID="{D1776C8F-2B10-4075-8DF7-7F65AB725ED5}" presName="parentText" presStyleLbl="node1" presStyleIdx="2" presStyleCnt="5">
        <dgm:presLayoutVars>
          <dgm:chMax val="1"/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zh-CN"/>
        </a:p>
      </dgm:t>
    </dgm:pt>
    <dgm:pt modelId="{C7C3E6FD-D83F-4BDA-907E-B5EE041DA931}" type="pres">
      <dgm:prSet presAssocID="{D1776C8F-2B10-4075-8DF7-7F65AB725ED5}" presName="descendantText" presStyleLbl="alignAccFollowNode1" presStyleIdx="2" presStyleCnt="5" custScaleX="259632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zh-CN"/>
        </a:p>
      </dgm:t>
    </dgm:pt>
    <dgm:pt modelId="{9A3D1A47-7C94-4141-A803-772790F213F5}" type="pres">
      <dgm:prSet presAssocID="{88B75C29-8054-417D-BCE3-878A55118F6D}" presName="sp" presStyleCnt="0"/>
      <dgm:spPr/>
      <dgm:t>
        <a:bodyPr/>
        <a:lstStyle/>
        <a:p>
          <a:endParaRPr lang="zh-CN" altLang="en-US"/>
        </a:p>
      </dgm:t>
    </dgm:pt>
    <dgm:pt modelId="{8B716EE5-6B00-49A5-9C68-9236A96F757E}" type="pres">
      <dgm:prSet presAssocID="{04EDA9AC-00A5-408B-9BBF-5A8145EF2935}" presName="linNode" presStyleCnt="0"/>
      <dgm:spPr/>
      <dgm:t>
        <a:bodyPr/>
        <a:lstStyle/>
        <a:p>
          <a:endParaRPr lang="zh-CN" altLang="en-US"/>
        </a:p>
      </dgm:t>
    </dgm:pt>
    <dgm:pt modelId="{AA9E8DB8-4378-4DE0-90FB-AC51BC38606A}" type="pres">
      <dgm:prSet presAssocID="{04EDA9AC-00A5-408B-9BBF-5A8145EF2935}" presName="parentText" presStyleLbl="node1" presStyleIdx="3" presStyleCnt="5" custScaleX="49541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07D673B-FF7A-46E6-A3B0-96E86EB9836E}" type="pres">
      <dgm:prSet presAssocID="{04EDA9AC-00A5-408B-9BBF-5A8145EF2935}" presName="descendantText" presStyleLbl="alignAccFollowNode1" presStyleIdx="3" presStyleCnt="5" custScaleX="127327" custLinFactNeighborX="6234" custLinFactNeighborY="-168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7CBCA69-FD97-4C75-ACCE-497CA940F820}" type="pres">
      <dgm:prSet presAssocID="{791F1C0E-B7A5-461B-BF41-01A992844AAD}" presName="sp" presStyleCnt="0"/>
      <dgm:spPr/>
    </dgm:pt>
    <dgm:pt modelId="{30C53FF8-A5C8-490B-850D-1CFB97FE00FF}" type="pres">
      <dgm:prSet presAssocID="{254A9B11-67CD-461A-BD19-2FA77C7B6F38}" presName="linNode" presStyleCnt="0"/>
      <dgm:spPr/>
    </dgm:pt>
    <dgm:pt modelId="{521F11BB-1AD0-40D7-A232-418A020AEF2D}" type="pres">
      <dgm:prSet presAssocID="{254A9B11-67CD-461A-BD19-2FA77C7B6F38}" presName="parentText" presStyleLbl="node1" presStyleIdx="4" presStyleCnt="5" custScaleX="49541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C0C5B4C-12D6-491D-A61E-A1400ABD32EC}" type="pres">
      <dgm:prSet presAssocID="{254A9B11-67CD-461A-BD19-2FA77C7B6F38}" presName="descendantText" presStyleLbl="alignAccFollowNode1" presStyleIdx="4" presStyleCnt="5" custScaleX="127327" custLinFactNeighborX="6234" custLinFactNeighborY="-168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788427ED-36BC-46EF-992F-BCC336087D17}" srcId="{04EDA9AC-00A5-408B-9BBF-5A8145EF2935}" destId="{C02E247A-8D9D-4D2A-AAC3-942670B2B543}" srcOrd="0" destOrd="0" parTransId="{30CC4D5E-0629-43DA-BD4B-87D881674A04}" sibTransId="{67E61BB9-58D2-4262-8FD7-C64B67165B2D}"/>
    <dgm:cxn modelId="{3FDE3D5C-609B-47FD-A730-232610EEF0D2}" type="presOf" srcId="{82BE82CC-932D-4117-9C97-867C919A7D88}" destId="{9C0C5B4C-12D6-491D-A61E-A1400ABD32EC}" srcOrd="0" destOrd="0" presId="urn:microsoft.com/office/officeart/2005/8/layout/vList5"/>
    <dgm:cxn modelId="{F2F6CBB0-1477-4140-A4E3-78037F1A02C4}" type="presOf" srcId="{254A9B11-67CD-461A-BD19-2FA77C7B6F38}" destId="{521F11BB-1AD0-40D7-A232-418A020AEF2D}" srcOrd="0" destOrd="0" presId="urn:microsoft.com/office/officeart/2005/8/layout/vList5"/>
    <dgm:cxn modelId="{55AF345D-A693-41B5-A44F-5A74403936AD}" srcId="{254A9B11-67CD-461A-BD19-2FA77C7B6F38}" destId="{82BE82CC-932D-4117-9C97-867C919A7D88}" srcOrd="0" destOrd="0" parTransId="{C5DFE989-B279-423C-87C8-DB7927325323}" sibTransId="{CD80A5E8-18DF-494C-93AF-88653844E537}"/>
    <dgm:cxn modelId="{369E100D-3A1C-48CA-9EC7-2BDA55C007AF}" srcId="{F6FEADD9-F67D-41F5-BA4C-3C84956E7F46}" destId="{04EDA9AC-00A5-408B-9BBF-5A8145EF2935}" srcOrd="3" destOrd="0" parTransId="{610892F7-608B-4DE9-9470-1E2A1D3C8D24}" sibTransId="{791F1C0E-B7A5-461B-BF41-01A992844AAD}"/>
    <dgm:cxn modelId="{E4195BF3-9AF7-4D6C-B9ED-90BBED5749F0}" type="presOf" srcId="{F6FEADD9-F67D-41F5-BA4C-3C84956E7F46}" destId="{AAE7A1E6-6847-453D-B55B-8A82BF138C1D}" srcOrd="0" destOrd="0" presId="urn:microsoft.com/office/officeart/2005/8/layout/vList5"/>
    <dgm:cxn modelId="{F40F9561-0D4C-44CF-91EF-A92B1DBDE44B}" srcId="{F6FEADD9-F67D-41F5-BA4C-3C84956E7F46}" destId="{74EE5CD8-078F-4590-BF9C-A341A294A016}" srcOrd="0" destOrd="0" parTransId="{BB568D76-3363-43D3-B00C-3359A643216C}" sibTransId="{CF9FB981-E6ED-4440-AC98-4E4E2ABA2C55}"/>
    <dgm:cxn modelId="{33427319-6B31-4EB7-AC22-9E448BA3EE56}" type="presOf" srcId="{AA046201-5C4D-445E-BF0B-5C6D2B0A1945}" destId="{C04276DC-EE64-470A-B8BC-09067B8045FA}" srcOrd="0" destOrd="0" presId="urn:microsoft.com/office/officeart/2005/8/layout/vList5"/>
    <dgm:cxn modelId="{8D18D153-36C4-4414-9D4C-C1231C6CF5FB}" type="presOf" srcId="{04EDA9AC-00A5-408B-9BBF-5A8145EF2935}" destId="{AA9E8DB8-4378-4DE0-90FB-AC51BC38606A}" srcOrd="0" destOrd="0" presId="urn:microsoft.com/office/officeart/2005/8/layout/vList5"/>
    <dgm:cxn modelId="{B8AF1086-D7BE-446F-9133-738B599E9A7D}" srcId="{F6FEADD9-F67D-41F5-BA4C-3C84956E7F46}" destId="{AA046201-5C4D-445E-BF0B-5C6D2B0A1945}" srcOrd="1" destOrd="0" parTransId="{FE92FC33-5E0F-4302-9E80-A69E8ACDDE56}" sibTransId="{40767EFF-7D52-4469-ACEE-7D28E67337E2}"/>
    <dgm:cxn modelId="{37451BD8-8F5E-4A43-8934-60F0461ED3C0}" type="presOf" srcId="{1E4D3931-0DBD-4211-A24A-6AF364284B1E}" destId="{D54B1729-BC98-42C1-9C6C-D65DCBA4358F}" srcOrd="0" destOrd="0" presId="urn:microsoft.com/office/officeart/2005/8/layout/vList5"/>
    <dgm:cxn modelId="{9071FB3B-D26B-4384-BD1A-80C12C62D02C}" srcId="{AA046201-5C4D-445E-BF0B-5C6D2B0A1945}" destId="{C59269D0-92A5-481C-BA64-727AFB0DD545}" srcOrd="0" destOrd="0" parTransId="{312CC84D-092F-422A-AA24-A4619DBBB7BE}" sibTransId="{266DE8E8-1339-41C4-B9A7-6148496C7FA9}"/>
    <dgm:cxn modelId="{B5326955-2557-4DE6-A1DF-EF0371B15E66}" type="presOf" srcId="{C59269D0-92A5-481C-BA64-727AFB0DD545}" destId="{B37A5355-225B-4C6F-AED7-6C620F99EECC}" srcOrd="0" destOrd="0" presId="urn:microsoft.com/office/officeart/2005/8/layout/vList5"/>
    <dgm:cxn modelId="{B856940A-4E5D-4E2C-AAF8-6B83DF7BCC1F}" type="presOf" srcId="{74EE5CD8-078F-4590-BF9C-A341A294A016}" destId="{7E429971-BC57-430F-BB25-C0574E5E39E3}" srcOrd="0" destOrd="0" presId="urn:microsoft.com/office/officeart/2005/8/layout/vList5"/>
    <dgm:cxn modelId="{9A33E459-CEA4-420F-9CFD-2B390E0DE196}" type="presOf" srcId="{D1776C8F-2B10-4075-8DF7-7F65AB725ED5}" destId="{F5034101-5B7D-4FE7-B47A-5A48CF39606B}" srcOrd="0" destOrd="0" presId="urn:microsoft.com/office/officeart/2005/8/layout/vList5"/>
    <dgm:cxn modelId="{6B49CECD-1B83-4AA5-B0F1-0DC6D2F8AFD1}" type="presOf" srcId="{C02E247A-8D9D-4D2A-AAC3-942670B2B543}" destId="{407D673B-FF7A-46E6-A3B0-96E86EB9836E}" srcOrd="0" destOrd="0" presId="urn:microsoft.com/office/officeart/2005/8/layout/vList5"/>
    <dgm:cxn modelId="{BA7787A7-B2FB-48F2-8190-4632FA9E57A2}" type="presOf" srcId="{6BE4E373-0656-4EDC-821E-BE09C952B1F6}" destId="{C7C3E6FD-D83F-4BDA-907E-B5EE041DA931}" srcOrd="0" destOrd="0" presId="urn:microsoft.com/office/officeart/2005/8/layout/vList5"/>
    <dgm:cxn modelId="{D3B77012-6F1B-4C81-94FE-3CE835C68A23}" srcId="{F6FEADD9-F67D-41F5-BA4C-3C84956E7F46}" destId="{254A9B11-67CD-461A-BD19-2FA77C7B6F38}" srcOrd="4" destOrd="0" parTransId="{E6AC4AE0-E7D1-4D72-8F93-82071BA5AA40}" sibTransId="{ACFC2FED-E33F-4FE0-835E-2F204C1D04F0}"/>
    <dgm:cxn modelId="{63E4D827-0083-4625-9FD6-043D8D32091E}" srcId="{74EE5CD8-078F-4590-BF9C-A341A294A016}" destId="{1E4D3931-0DBD-4211-A24A-6AF364284B1E}" srcOrd="0" destOrd="0" parTransId="{FC93695B-FD0E-4353-B1FD-4328F4386DEC}" sibTransId="{CADAA3D9-7C63-4729-85B0-64C8AF644EEF}"/>
    <dgm:cxn modelId="{7077B78D-FCDC-4519-8416-DC357ACD5043}" srcId="{F6FEADD9-F67D-41F5-BA4C-3C84956E7F46}" destId="{D1776C8F-2B10-4075-8DF7-7F65AB725ED5}" srcOrd="2" destOrd="0" parTransId="{7291E740-3E17-41B3-99D3-1D67AE37CC3F}" sibTransId="{88B75C29-8054-417D-BCE3-878A55118F6D}"/>
    <dgm:cxn modelId="{119690D4-400B-468B-8BA0-5C9C9E2AFEAF}" srcId="{D1776C8F-2B10-4075-8DF7-7F65AB725ED5}" destId="{6BE4E373-0656-4EDC-821E-BE09C952B1F6}" srcOrd="0" destOrd="0" parTransId="{34218063-BF94-4304-99BD-B3F7BA4D3C8F}" sibTransId="{E17B9BF1-2948-497F-8EC7-3BF734D839DB}"/>
    <dgm:cxn modelId="{D91C44B6-BB7D-4E5E-8930-B97BD39FEACC}" type="presParOf" srcId="{AAE7A1E6-6847-453D-B55B-8A82BF138C1D}" destId="{C4407577-18A2-46E0-8805-2838042EB67A}" srcOrd="0" destOrd="0" presId="urn:microsoft.com/office/officeart/2005/8/layout/vList5"/>
    <dgm:cxn modelId="{7D396995-C37E-486A-809F-B1AAF9E2317F}" type="presParOf" srcId="{C4407577-18A2-46E0-8805-2838042EB67A}" destId="{7E429971-BC57-430F-BB25-C0574E5E39E3}" srcOrd="0" destOrd="0" presId="urn:microsoft.com/office/officeart/2005/8/layout/vList5"/>
    <dgm:cxn modelId="{68A969FF-EDB4-496C-80CB-CF0891E2C4D6}" type="presParOf" srcId="{C4407577-18A2-46E0-8805-2838042EB67A}" destId="{D54B1729-BC98-42C1-9C6C-D65DCBA4358F}" srcOrd="1" destOrd="0" presId="urn:microsoft.com/office/officeart/2005/8/layout/vList5"/>
    <dgm:cxn modelId="{C42D199F-E209-44AD-9E4D-D2455A08F226}" type="presParOf" srcId="{AAE7A1E6-6847-453D-B55B-8A82BF138C1D}" destId="{AB8574CC-D4F2-4555-AEE3-F4EE58B11D03}" srcOrd="1" destOrd="0" presId="urn:microsoft.com/office/officeart/2005/8/layout/vList5"/>
    <dgm:cxn modelId="{5BB55A01-3F20-46D1-ACF6-1F9764D383EE}" type="presParOf" srcId="{AAE7A1E6-6847-453D-B55B-8A82BF138C1D}" destId="{85B8F607-FDD8-476A-ADBE-E1250824F294}" srcOrd="2" destOrd="0" presId="urn:microsoft.com/office/officeart/2005/8/layout/vList5"/>
    <dgm:cxn modelId="{8141EEAE-C94F-4F02-9054-B6654788B32D}" type="presParOf" srcId="{85B8F607-FDD8-476A-ADBE-E1250824F294}" destId="{C04276DC-EE64-470A-B8BC-09067B8045FA}" srcOrd="0" destOrd="0" presId="urn:microsoft.com/office/officeart/2005/8/layout/vList5"/>
    <dgm:cxn modelId="{03F20606-0A64-49A6-BED8-E07969C8EAB7}" type="presParOf" srcId="{85B8F607-FDD8-476A-ADBE-E1250824F294}" destId="{B37A5355-225B-4C6F-AED7-6C620F99EECC}" srcOrd="1" destOrd="0" presId="urn:microsoft.com/office/officeart/2005/8/layout/vList5"/>
    <dgm:cxn modelId="{62C96DAA-E55D-4539-8A14-296015D5A3E7}" type="presParOf" srcId="{AAE7A1E6-6847-453D-B55B-8A82BF138C1D}" destId="{5ACAA866-A8A8-4183-97B5-CEEAB1525C60}" srcOrd="3" destOrd="0" presId="urn:microsoft.com/office/officeart/2005/8/layout/vList5"/>
    <dgm:cxn modelId="{7F8ED2A6-69A9-4051-8C07-7D7098314750}" type="presParOf" srcId="{AAE7A1E6-6847-453D-B55B-8A82BF138C1D}" destId="{477213BE-9E91-4950-8451-7F60796F47F4}" srcOrd="4" destOrd="0" presId="urn:microsoft.com/office/officeart/2005/8/layout/vList5"/>
    <dgm:cxn modelId="{6504CF25-99C1-4BC2-BBDB-7D96CB9C0697}" type="presParOf" srcId="{477213BE-9E91-4950-8451-7F60796F47F4}" destId="{F5034101-5B7D-4FE7-B47A-5A48CF39606B}" srcOrd="0" destOrd="0" presId="urn:microsoft.com/office/officeart/2005/8/layout/vList5"/>
    <dgm:cxn modelId="{14FCB820-5D40-4528-B2E1-B52C85A93FFA}" type="presParOf" srcId="{477213BE-9E91-4950-8451-7F60796F47F4}" destId="{C7C3E6FD-D83F-4BDA-907E-B5EE041DA931}" srcOrd="1" destOrd="0" presId="urn:microsoft.com/office/officeart/2005/8/layout/vList5"/>
    <dgm:cxn modelId="{B97B5BD5-3710-4687-B7DB-625A0B54202B}" type="presParOf" srcId="{AAE7A1E6-6847-453D-B55B-8A82BF138C1D}" destId="{9A3D1A47-7C94-4141-A803-772790F213F5}" srcOrd="5" destOrd="0" presId="urn:microsoft.com/office/officeart/2005/8/layout/vList5"/>
    <dgm:cxn modelId="{72580AC6-A27D-46ED-B839-ADB06F4AAD65}" type="presParOf" srcId="{AAE7A1E6-6847-453D-B55B-8A82BF138C1D}" destId="{8B716EE5-6B00-49A5-9C68-9236A96F757E}" srcOrd="6" destOrd="0" presId="urn:microsoft.com/office/officeart/2005/8/layout/vList5"/>
    <dgm:cxn modelId="{BB4B448C-6AA9-4939-9D4F-450361E9DDBE}" type="presParOf" srcId="{8B716EE5-6B00-49A5-9C68-9236A96F757E}" destId="{AA9E8DB8-4378-4DE0-90FB-AC51BC38606A}" srcOrd="0" destOrd="0" presId="urn:microsoft.com/office/officeart/2005/8/layout/vList5"/>
    <dgm:cxn modelId="{2CFAA765-A271-4F57-A6BA-E5BF8171F51E}" type="presParOf" srcId="{8B716EE5-6B00-49A5-9C68-9236A96F757E}" destId="{407D673B-FF7A-46E6-A3B0-96E86EB9836E}" srcOrd="1" destOrd="0" presId="urn:microsoft.com/office/officeart/2005/8/layout/vList5"/>
    <dgm:cxn modelId="{E1688D85-F348-4842-9C7B-75BC254E2665}" type="presParOf" srcId="{AAE7A1E6-6847-453D-B55B-8A82BF138C1D}" destId="{77CBCA69-FD97-4C75-ACCE-497CA940F820}" srcOrd="7" destOrd="0" presId="urn:microsoft.com/office/officeart/2005/8/layout/vList5"/>
    <dgm:cxn modelId="{D0847987-6F7D-4AF1-838C-E22285C101E6}" type="presParOf" srcId="{AAE7A1E6-6847-453D-B55B-8A82BF138C1D}" destId="{30C53FF8-A5C8-490B-850D-1CFB97FE00FF}" srcOrd="8" destOrd="0" presId="urn:microsoft.com/office/officeart/2005/8/layout/vList5"/>
    <dgm:cxn modelId="{09397643-0A23-45E6-86FC-AA7D2FE2FB23}" type="presParOf" srcId="{30C53FF8-A5C8-490B-850D-1CFB97FE00FF}" destId="{521F11BB-1AD0-40D7-A232-418A020AEF2D}" srcOrd="0" destOrd="0" presId="urn:microsoft.com/office/officeart/2005/8/layout/vList5"/>
    <dgm:cxn modelId="{110E6FC9-ED2B-4E5B-A255-CE55E6E11A42}" type="presParOf" srcId="{30C53FF8-A5C8-490B-850D-1CFB97FE00FF}" destId="{9C0C5B4C-12D6-491D-A61E-A1400ABD32EC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8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/>
      <dgm:spPr/>
      <dgm:t>
        <a:bodyPr/>
        <a:lstStyle/>
        <a:p>
          <a:r>
            <a:rPr lang="zh-CN" altLang="en-US" dirty="0" smtClean="0"/>
            <a:t>单元格格式</a:t>
          </a:r>
          <a:endParaRPr lang="zh-CN" altLang="en-US" dirty="0"/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B3B12190-2AE5-40DA-B7A0-DDEAD4BDAD4F}">
      <dgm:prSet/>
      <dgm:spPr/>
      <dgm:t>
        <a:bodyPr/>
        <a:lstStyle/>
        <a:p>
          <a:r>
            <a:rPr lang="zh-CN" dirty="0" smtClean="0"/>
            <a:t>数字格式、对齐方式、字符格式、边框和底纹格式</a:t>
          </a:r>
          <a:r>
            <a:rPr lang="zh-CN" altLang="en-US" dirty="0" smtClean="0"/>
            <a:t>等</a:t>
          </a:r>
          <a:endParaRPr lang="zh-CN" altLang="en-US" dirty="0"/>
        </a:p>
      </dgm:t>
    </dgm:pt>
    <dgm:pt modelId="{50A56800-B02A-4CC7-A1B4-A5AE3514986B}" type="parTrans" cxnId="{32E154BE-C227-40EE-9F87-37E9D2B0E5FC}">
      <dgm:prSet/>
      <dgm:spPr/>
      <dgm:t>
        <a:bodyPr/>
        <a:lstStyle/>
        <a:p>
          <a:endParaRPr lang="zh-CN" altLang="en-US"/>
        </a:p>
      </dgm:t>
    </dgm:pt>
    <dgm:pt modelId="{69915D65-D09B-4425-B12A-67044D2A9453}" type="sibTrans" cxnId="{32E154BE-C227-40EE-9F87-37E9D2B0E5FC}">
      <dgm:prSet/>
      <dgm:spPr/>
      <dgm:t>
        <a:bodyPr/>
        <a:lstStyle/>
        <a:p>
          <a:endParaRPr lang="zh-CN" altLang="en-US"/>
        </a:p>
      </dgm:t>
    </dgm:pt>
    <dgm:pt modelId="{969BFFF6-7B40-4642-B30E-7820838FA7F0}">
      <dgm:prSet/>
      <dgm:spPr/>
      <dgm:t>
        <a:bodyPr/>
        <a:lstStyle/>
        <a:p>
          <a:r>
            <a:rPr lang="zh-CN" altLang="en-US" dirty="0" smtClean="0"/>
            <a:t>设置单元格格式</a:t>
          </a:r>
          <a:endParaRPr lang="zh-CN" altLang="en-US" dirty="0"/>
        </a:p>
      </dgm:t>
    </dgm:pt>
    <dgm:pt modelId="{A805A711-F677-4F81-835A-1F1560C886E5}" type="parTrans" cxnId="{3B7D66A5-D9B1-412D-9C2D-9734E8E446D2}">
      <dgm:prSet/>
      <dgm:spPr/>
      <dgm:t>
        <a:bodyPr/>
        <a:lstStyle/>
        <a:p>
          <a:endParaRPr lang="zh-CN" altLang="en-US"/>
        </a:p>
      </dgm:t>
    </dgm:pt>
    <dgm:pt modelId="{65CECD77-548D-49D2-8299-B88A352620AA}" type="sibTrans" cxnId="{3B7D66A5-D9B1-412D-9C2D-9734E8E446D2}">
      <dgm:prSet/>
      <dgm:spPr/>
      <dgm:t>
        <a:bodyPr/>
        <a:lstStyle/>
        <a:p>
          <a:endParaRPr lang="zh-CN" altLang="en-US"/>
        </a:p>
      </dgm:t>
    </dgm:pt>
    <dgm:pt modelId="{FB84CA19-7FEF-4E7D-A4B9-B2C13987478A}">
      <dgm:prSet/>
      <dgm:spPr/>
      <dgm:t>
        <a:bodyPr/>
        <a:lstStyle/>
        <a:p>
          <a:r>
            <a:rPr lang="zh-CN" dirty="0" smtClean="0"/>
            <a:t>（</a:t>
          </a:r>
          <a:r>
            <a:rPr lang="en-US" dirty="0" smtClean="0"/>
            <a:t>1</a:t>
          </a:r>
          <a:r>
            <a:rPr lang="zh-CN" dirty="0" smtClean="0"/>
            <a:t>）选择“开始”选项卡→“单元格”组→“格式”下拉按钮→“设置单元格格式”</a:t>
          </a:r>
          <a:endParaRPr lang="zh-CN" altLang="en-US" dirty="0"/>
        </a:p>
      </dgm:t>
    </dgm:pt>
    <dgm:pt modelId="{916A99CA-6EE5-4DBF-AF63-3DF4FBBA3BAD}" type="parTrans" cxnId="{1B710DC7-A533-422F-83D4-F4AE73C73314}">
      <dgm:prSet/>
      <dgm:spPr/>
      <dgm:t>
        <a:bodyPr/>
        <a:lstStyle/>
        <a:p>
          <a:endParaRPr lang="zh-CN" altLang="en-US"/>
        </a:p>
      </dgm:t>
    </dgm:pt>
    <dgm:pt modelId="{46520F95-1721-44FA-B00E-BBFCF25765AE}" type="sibTrans" cxnId="{1B710DC7-A533-422F-83D4-F4AE73C73314}">
      <dgm:prSet/>
      <dgm:spPr/>
      <dgm:t>
        <a:bodyPr/>
        <a:lstStyle/>
        <a:p>
          <a:endParaRPr lang="zh-CN" altLang="en-US"/>
        </a:p>
      </dgm:t>
    </dgm:pt>
    <dgm:pt modelId="{6538849D-477A-4B54-AF58-C4FB8C7D5DFA}">
      <dgm:prSet/>
      <dgm:spPr/>
      <dgm:t>
        <a:bodyPr/>
        <a:lstStyle/>
        <a:p>
          <a:r>
            <a:rPr lang="zh-CN" dirty="0" smtClean="0"/>
            <a:t>（</a:t>
          </a:r>
          <a:r>
            <a:rPr lang="en-US" dirty="0" smtClean="0"/>
            <a:t>3</a:t>
          </a:r>
          <a:r>
            <a:rPr lang="zh-CN" dirty="0" smtClean="0"/>
            <a:t>）选择“开始”选项卡→“字体”组（或“对齐方式”组、“数字”组）→对话框启动器</a:t>
          </a:r>
          <a:r>
            <a:rPr lang="en-US" dirty="0" smtClean="0"/>
            <a:t> </a:t>
          </a:r>
          <a:endParaRPr lang="zh-CN" dirty="0"/>
        </a:p>
      </dgm:t>
    </dgm:pt>
    <dgm:pt modelId="{2A0A00B4-34AF-4619-A1F2-C7F9EFE9A7C9}" type="parTrans" cxnId="{1C3A9B4F-F8F9-45CB-9B8F-26574D29AC5B}">
      <dgm:prSet/>
      <dgm:spPr/>
      <dgm:t>
        <a:bodyPr/>
        <a:lstStyle/>
        <a:p>
          <a:endParaRPr lang="zh-CN" altLang="en-US"/>
        </a:p>
      </dgm:t>
    </dgm:pt>
    <dgm:pt modelId="{C338EF14-1D1A-4DE5-B0A3-934E55148C74}" type="sibTrans" cxnId="{1C3A9B4F-F8F9-45CB-9B8F-26574D29AC5B}">
      <dgm:prSet/>
      <dgm:spPr/>
      <dgm:t>
        <a:bodyPr/>
        <a:lstStyle/>
        <a:p>
          <a:endParaRPr lang="zh-CN" altLang="en-US"/>
        </a:p>
      </dgm:t>
    </dgm:pt>
    <dgm:pt modelId="{61F6511A-807B-45BD-BE29-43971FFFD80D}">
      <dgm:prSet/>
      <dgm:spPr/>
      <dgm:t>
        <a:bodyPr/>
        <a:lstStyle/>
        <a:p>
          <a:r>
            <a:rPr lang="zh-CN" dirty="0" smtClean="0"/>
            <a:t>（</a:t>
          </a:r>
          <a:r>
            <a:rPr lang="en-US" dirty="0" smtClean="0"/>
            <a:t>4</a:t>
          </a:r>
          <a:r>
            <a:rPr lang="zh-CN" dirty="0" smtClean="0"/>
            <a:t>）选择“开始”选项卡→“字体”组→“边框”下拉按钮→“其他边框”</a:t>
          </a:r>
          <a:endParaRPr lang="zh-CN" altLang="en-US" dirty="0"/>
        </a:p>
      </dgm:t>
    </dgm:pt>
    <dgm:pt modelId="{E99D74E2-8F56-400E-9E31-F85C74CE6BC9}" type="parTrans" cxnId="{727C069A-D7EB-486E-951B-AA483578BF2A}">
      <dgm:prSet/>
      <dgm:spPr/>
      <dgm:t>
        <a:bodyPr/>
        <a:lstStyle/>
        <a:p>
          <a:endParaRPr lang="zh-CN" altLang="en-US"/>
        </a:p>
      </dgm:t>
    </dgm:pt>
    <dgm:pt modelId="{FFA9F20A-5D1E-4A1A-B714-C9680B7B3473}" type="sibTrans" cxnId="{727C069A-D7EB-486E-951B-AA483578BF2A}">
      <dgm:prSet/>
      <dgm:spPr/>
      <dgm:t>
        <a:bodyPr/>
        <a:lstStyle/>
        <a:p>
          <a:endParaRPr lang="zh-CN" altLang="en-US"/>
        </a:p>
      </dgm:t>
    </dgm:pt>
    <dgm:pt modelId="{8D450CB4-5FDA-4FC2-89EB-34A6E27DE858}">
      <dgm:prSet/>
      <dgm:spPr/>
      <dgm:t>
        <a:bodyPr/>
        <a:lstStyle/>
        <a:p>
          <a:r>
            <a:rPr lang="zh-CN" dirty="0" smtClean="0"/>
            <a:t>（</a:t>
          </a:r>
          <a:r>
            <a:rPr lang="en-US" dirty="0" smtClean="0"/>
            <a:t>2</a:t>
          </a:r>
          <a:r>
            <a:rPr lang="zh-CN" dirty="0" smtClean="0"/>
            <a:t>）右击单元格区域，在快捷菜单中选择“设置单元格格式”</a:t>
          </a:r>
          <a:endParaRPr lang="zh-CN" altLang="en-US" dirty="0"/>
        </a:p>
      </dgm:t>
    </dgm:pt>
    <dgm:pt modelId="{CED463A0-0696-4CC8-9A80-7558A44CB770}" type="parTrans" cxnId="{5EAC869C-1097-48DF-8B84-DF7C0DA1D40C}">
      <dgm:prSet/>
      <dgm:spPr/>
      <dgm:t>
        <a:bodyPr/>
        <a:lstStyle/>
        <a:p>
          <a:endParaRPr lang="zh-CN" altLang="en-US"/>
        </a:p>
      </dgm:t>
    </dgm:pt>
    <dgm:pt modelId="{EE2BE0A5-B50F-4D91-A5DD-5AF7227E46E7}" type="sibTrans" cxnId="{5EAC869C-1097-48DF-8B84-DF7C0DA1D40C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2" custLinFactNeighborY="-1683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87A3382-BBB4-4FA1-A791-8D33965D5B9F}" type="pres">
      <dgm:prSet presAssocID="{CB3D12DF-6F0E-4400-898E-AE2D0CCD71C5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26EE8A7-8531-48EF-B8D8-8A62760ABFC1}" type="pres">
      <dgm:prSet presAssocID="{969BFFF6-7B40-4642-B30E-7820838FA7F0}" presName="parentText" presStyleLbl="node1" presStyleIdx="1" presStyleCnt="2" custLinFactNeighborX="-94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9AC3DB0-28A2-4A54-84AB-B0F632CF89D2}" type="pres">
      <dgm:prSet presAssocID="{969BFFF6-7B40-4642-B30E-7820838FA7F0}" presName="childText" presStyleLbl="revTx" presStyleIdx="1" presStyleCnt="2" custLinFactNeighborX="-94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446604BB-34D6-4125-A681-56F32222373F}" type="presOf" srcId="{ADEF211C-0053-4E91-B26C-BD1D27283A76}" destId="{69DEECA6-FD7F-4BBF-AA8A-D705A4C8288B}" srcOrd="0" destOrd="0" presId="urn:microsoft.com/office/officeart/2005/8/layout/vList2"/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32E154BE-C227-40EE-9F87-37E9D2B0E5FC}" srcId="{CB3D12DF-6F0E-4400-898E-AE2D0CCD71C5}" destId="{B3B12190-2AE5-40DA-B7A0-DDEAD4BDAD4F}" srcOrd="0" destOrd="0" parTransId="{50A56800-B02A-4CC7-A1B4-A5AE3514986B}" sibTransId="{69915D65-D09B-4425-B12A-67044D2A9453}"/>
    <dgm:cxn modelId="{3F02FC6B-0525-41D6-8F40-426E035A01DB}" type="presOf" srcId="{FB84CA19-7FEF-4E7D-A4B9-B2C13987478A}" destId="{C9AC3DB0-28A2-4A54-84AB-B0F632CF89D2}" srcOrd="0" destOrd="0" presId="urn:microsoft.com/office/officeart/2005/8/layout/vList2"/>
    <dgm:cxn modelId="{13856560-8179-4C24-9562-AEFDD1A91B95}" type="presOf" srcId="{8D450CB4-5FDA-4FC2-89EB-34A6E27DE858}" destId="{C9AC3DB0-28A2-4A54-84AB-B0F632CF89D2}" srcOrd="0" destOrd="1" presId="urn:microsoft.com/office/officeart/2005/8/layout/vList2"/>
    <dgm:cxn modelId="{B685F942-5438-4034-948D-FD37D85FF14E}" type="presOf" srcId="{CB3D12DF-6F0E-4400-898E-AE2D0CCD71C5}" destId="{6AAA69B9-F587-48F9-8458-90FC0FBBAF2C}" srcOrd="0" destOrd="0" presId="urn:microsoft.com/office/officeart/2005/8/layout/vList2"/>
    <dgm:cxn modelId="{EE960832-28A1-471F-939C-12CCCB5060AC}" type="presOf" srcId="{61F6511A-807B-45BD-BE29-43971FFFD80D}" destId="{C9AC3DB0-28A2-4A54-84AB-B0F632CF89D2}" srcOrd="0" destOrd="3" presId="urn:microsoft.com/office/officeart/2005/8/layout/vList2"/>
    <dgm:cxn modelId="{1B710DC7-A533-422F-83D4-F4AE73C73314}" srcId="{969BFFF6-7B40-4642-B30E-7820838FA7F0}" destId="{FB84CA19-7FEF-4E7D-A4B9-B2C13987478A}" srcOrd="0" destOrd="0" parTransId="{916A99CA-6EE5-4DBF-AF63-3DF4FBBA3BAD}" sibTransId="{46520F95-1721-44FA-B00E-BBFCF25765AE}"/>
    <dgm:cxn modelId="{D707C6B4-34D0-4611-A585-654A442606A2}" type="presOf" srcId="{B3B12190-2AE5-40DA-B7A0-DDEAD4BDAD4F}" destId="{F87A3382-BBB4-4FA1-A791-8D33965D5B9F}" srcOrd="0" destOrd="0" presId="urn:microsoft.com/office/officeart/2005/8/layout/vList2"/>
    <dgm:cxn modelId="{727C069A-D7EB-486E-951B-AA483578BF2A}" srcId="{969BFFF6-7B40-4642-B30E-7820838FA7F0}" destId="{61F6511A-807B-45BD-BE29-43971FFFD80D}" srcOrd="3" destOrd="0" parTransId="{E99D74E2-8F56-400E-9E31-F85C74CE6BC9}" sibTransId="{FFA9F20A-5D1E-4A1A-B714-C9680B7B3473}"/>
    <dgm:cxn modelId="{3B7D66A5-D9B1-412D-9C2D-9734E8E446D2}" srcId="{ADEF211C-0053-4E91-B26C-BD1D27283A76}" destId="{969BFFF6-7B40-4642-B30E-7820838FA7F0}" srcOrd="1" destOrd="0" parTransId="{A805A711-F677-4F81-835A-1F1560C886E5}" sibTransId="{65CECD77-548D-49D2-8299-B88A352620AA}"/>
    <dgm:cxn modelId="{1C3A9B4F-F8F9-45CB-9B8F-26574D29AC5B}" srcId="{969BFFF6-7B40-4642-B30E-7820838FA7F0}" destId="{6538849D-477A-4B54-AF58-C4FB8C7D5DFA}" srcOrd="2" destOrd="0" parTransId="{2A0A00B4-34AF-4619-A1F2-C7F9EFE9A7C9}" sibTransId="{C338EF14-1D1A-4DE5-B0A3-934E55148C74}"/>
    <dgm:cxn modelId="{A16D46A7-B51E-4560-A284-01E87D49F53D}" type="presOf" srcId="{6538849D-477A-4B54-AF58-C4FB8C7D5DFA}" destId="{C9AC3DB0-28A2-4A54-84AB-B0F632CF89D2}" srcOrd="0" destOrd="2" presId="urn:microsoft.com/office/officeart/2005/8/layout/vList2"/>
    <dgm:cxn modelId="{5EAC869C-1097-48DF-8B84-DF7C0DA1D40C}" srcId="{969BFFF6-7B40-4642-B30E-7820838FA7F0}" destId="{8D450CB4-5FDA-4FC2-89EB-34A6E27DE858}" srcOrd="1" destOrd="0" parTransId="{CED463A0-0696-4CC8-9A80-7558A44CB770}" sibTransId="{EE2BE0A5-B50F-4D91-A5DD-5AF7227E46E7}"/>
    <dgm:cxn modelId="{C2478E83-0148-4E8A-93A7-2CAAE324156D}" type="presOf" srcId="{969BFFF6-7B40-4642-B30E-7820838FA7F0}" destId="{F26EE8A7-8531-48EF-B8D8-8A62760ABFC1}" srcOrd="0" destOrd="0" presId="urn:microsoft.com/office/officeart/2005/8/layout/vList2"/>
    <dgm:cxn modelId="{2A1EDC52-DF16-4600-AA93-5492E6FC36D7}" type="presParOf" srcId="{69DEECA6-FD7F-4BBF-AA8A-D705A4C8288B}" destId="{6AAA69B9-F587-48F9-8458-90FC0FBBAF2C}" srcOrd="0" destOrd="0" presId="urn:microsoft.com/office/officeart/2005/8/layout/vList2"/>
    <dgm:cxn modelId="{C02012D4-5791-4E29-9D6B-C72D378552DA}" type="presParOf" srcId="{69DEECA6-FD7F-4BBF-AA8A-D705A4C8288B}" destId="{F87A3382-BBB4-4FA1-A791-8D33965D5B9F}" srcOrd="1" destOrd="0" presId="urn:microsoft.com/office/officeart/2005/8/layout/vList2"/>
    <dgm:cxn modelId="{BDE8AD0C-5C16-4A62-BE64-CE3943DB0410}" type="presParOf" srcId="{69DEECA6-FD7F-4BBF-AA8A-D705A4C8288B}" destId="{F26EE8A7-8531-48EF-B8D8-8A62760ABFC1}" srcOrd="2" destOrd="0" presId="urn:microsoft.com/office/officeart/2005/8/layout/vList2"/>
    <dgm:cxn modelId="{8220B6E9-360B-4135-98B4-E2270C8C75E2}" type="presParOf" srcId="{69DEECA6-FD7F-4BBF-AA8A-D705A4C8288B}" destId="{C9AC3DB0-28A2-4A54-84AB-B0F632CF89D2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9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B3B12190-2AE5-40DA-B7A0-DDEAD4BDAD4F}">
      <dgm:prSet/>
      <dgm:spPr/>
      <dgm:t>
        <a:bodyPr/>
        <a:lstStyle/>
        <a:p>
          <a:r>
            <a:rPr lang="zh-CN" dirty="0" smtClean="0"/>
            <a:t>数据在单元格中的显示形式。数字格式有数值、货币、百分比、日期、时间等</a:t>
          </a:r>
          <a:r>
            <a:rPr lang="zh-CN" altLang="en-US" dirty="0" smtClean="0"/>
            <a:t>格式</a:t>
          </a:r>
          <a:endParaRPr lang="zh-CN" altLang="en-US" dirty="0"/>
        </a:p>
      </dgm:t>
    </dgm:pt>
    <dgm:pt modelId="{50A56800-B02A-4CC7-A1B4-A5AE3514986B}" type="parTrans" cxnId="{32E154BE-C227-40EE-9F87-37E9D2B0E5FC}">
      <dgm:prSet/>
      <dgm:spPr/>
      <dgm:t>
        <a:bodyPr/>
        <a:lstStyle/>
        <a:p>
          <a:endParaRPr lang="zh-CN" altLang="en-US"/>
        </a:p>
      </dgm:t>
    </dgm:pt>
    <dgm:pt modelId="{69915D65-D09B-4425-B12A-67044D2A9453}" type="sibTrans" cxnId="{32E154BE-C227-40EE-9F87-37E9D2B0E5FC}">
      <dgm:prSet/>
      <dgm:spPr/>
      <dgm:t>
        <a:bodyPr/>
        <a:lstStyle/>
        <a:p>
          <a:endParaRPr lang="zh-CN" altLang="en-US"/>
        </a:p>
      </dgm:t>
    </dgm:pt>
    <dgm:pt modelId="{969BFFF6-7B40-4642-B30E-7820838FA7F0}">
      <dgm:prSet custT="1"/>
      <dgm:spPr/>
      <dgm:t>
        <a:bodyPr/>
        <a:lstStyle/>
        <a:p>
          <a:r>
            <a:rPr lang="zh-CN" altLang="en-US" sz="2800" dirty="0" smtClean="0"/>
            <a:t>设置数字格式</a:t>
          </a:r>
          <a:endParaRPr lang="zh-CN" altLang="en-US" sz="2800" dirty="0"/>
        </a:p>
      </dgm:t>
    </dgm:pt>
    <dgm:pt modelId="{A805A711-F677-4F81-835A-1F1560C886E5}" type="parTrans" cxnId="{3B7D66A5-D9B1-412D-9C2D-9734E8E446D2}">
      <dgm:prSet/>
      <dgm:spPr/>
      <dgm:t>
        <a:bodyPr/>
        <a:lstStyle/>
        <a:p>
          <a:endParaRPr lang="zh-CN" altLang="en-US"/>
        </a:p>
      </dgm:t>
    </dgm:pt>
    <dgm:pt modelId="{65CECD77-548D-49D2-8299-B88A352620AA}" type="sibTrans" cxnId="{3B7D66A5-D9B1-412D-9C2D-9734E8E446D2}">
      <dgm:prSet/>
      <dgm:spPr/>
      <dgm:t>
        <a:bodyPr/>
        <a:lstStyle/>
        <a:p>
          <a:endParaRPr lang="zh-CN" altLang="en-US"/>
        </a:p>
      </dgm:t>
    </dgm:pt>
    <dgm:pt modelId="{FB84CA19-7FEF-4E7D-A4B9-B2C13987478A}">
      <dgm:prSet/>
      <dgm:spPr/>
      <dgm:t>
        <a:bodyPr/>
        <a:lstStyle/>
        <a:p>
          <a:r>
            <a:rPr lang="zh-CN" dirty="0" smtClean="0"/>
            <a:t>（</a:t>
          </a:r>
          <a:r>
            <a:rPr lang="en-US" dirty="0" smtClean="0"/>
            <a:t>1</a:t>
          </a:r>
          <a:r>
            <a:rPr lang="zh-CN" dirty="0" smtClean="0"/>
            <a:t>）</a:t>
          </a:r>
          <a:r>
            <a:rPr lang="zh-CN" altLang="en-US" dirty="0" smtClean="0"/>
            <a:t>对话框</a:t>
          </a:r>
          <a:endParaRPr lang="zh-CN" altLang="en-US" dirty="0"/>
        </a:p>
      </dgm:t>
    </dgm:pt>
    <dgm:pt modelId="{916A99CA-6EE5-4DBF-AF63-3DF4FBBA3BAD}" type="parTrans" cxnId="{1B710DC7-A533-422F-83D4-F4AE73C73314}">
      <dgm:prSet/>
      <dgm:spPr/>
      <dgm:t>
        <a:bodyPr/>
        <a:lstStyle/>
        <a:p>
          <a:endParaRPr lang="zh-CN" altLang="en-US"/>
        </a:p>
      </dgm:t>
    </dgm:pt>
    <dgm:pt modelId="{46520F95-1721-44FA-B00E-BBFCF25765AE}" type="sibTrans" cxnId="{1B710DC7-A533-422F-83D4-F4AE73C73314}">
      <dgm:prSet/>
      <dgm:spPr/>
      <dgm:t>
        <a:bodyPr/>
        <a:lstStyle/>
        <a:p>
          <a:endParaRPr lang="zh-CN" altLang="en-US"/>
        </a:p>
      </dgm:t>
    </dgm:pt>
    <dgm:pt modelId="{25D59B3C-515D-449D-AE6A-5FCC0A1A2CC4}">
      <dgm:prSet/>
      <dgm:spPr/>
      <dgm:t>
        <a:bodyPr/>
        <a:lstStyle/>
        <a:p>
          <a:r>
            <a:rPr lang="zh-CN" altLang="en-US" dirty="0" smtClean="0"/>
            <a:t>（</a:t>
          </a:r>
          <a:r>
            <a:rPr lang="en-US" altLang="zh-CN" dirty="0" smtClean="0"/>
            <a:t>2</a:t>
          </a:r>
          <a:r>
            <a:rPr lang="zh-CN" altLang="en-US" smtClean="0"/>
            <a:t>）“数字”组</a:t>
          </a:r>
          <a:endParaRPr lang="zh-CN" altLang="en-US" dirty="0"/>
        </a:p>
      </dgm:t>
    </dgm:pt>
    <dgm:pt modelId="{F56E97B4-9419-489D-B038-7A90F368AC66}" type="parTrans" cxnId="{0CCF817B-5574-4C0B-80E5-04BE5C287181}">
      <dgm:prSet/>
      <dgm:spPr/>
      <dgm:t>
        <a:bodyPr/>
        <a:lstStyle/>
        <a:p>
          <a:endParaRPr lang="zh-CN" altLang="en-US"/>
        </a:p>
      </dgm:t>
    </dgm:pt>
    <dgm:pt modelId="{0AC077EE-70F5-4BAF-AF65-0CE4ECC68408}" type="sibTrans" cxnId="{0CCF817B-5574-4C0B-80E5-04BE5C287181}">
      <dgm:prSet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 custT="1"/>
      <dgm:spPr/>
      <dgm:t>
        <a:bodyPr/>
        <a:lstStyle/>
        <a:p>
          <a:r>
            <a:rPr lang="en-US" altLang="zh-CN" sz="2800" dirty="0" smtClean="0"/>
            <a:t>1. </a:t>
          </a:r>
          <a:r>
            <a:rPr lang="zh-CN" altLang="en-US" sz="2800" dirty="0" smtClean="0"/>
            <a:t>数字格式</a:t>
          </a:r>
          <a:endParaRPr lang="zh-CN" altLang="en-US" sz="2800" dirty="0"/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2" custLinFactNeighborY="-1683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87A3382-BBB4-4FA1-A791-8D33965D5B9F}" type="pres">
      <dgm:prSet presAssocID="{CB3D12DF-6F0E-4400-898E-AE2D0CCD71C5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26EE8A7-8531-48EF-B8D8-8A62760ABFC1}" type="pres">
      <dgm:prSet presAssocID="{969BFFF6-7B40-4642-B30E-7820838FA7F0}" presName="parentText" presStyleLbl="node1" presStyleIdx="1" presStyleCnt="2" custLinFactNeighborX="-94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9AC3DB0-28A2-4A54-84AB-B0F632CF89D2}" type="pres">
      <dgm:prSet presAssocID="{969BFFF6-7B40-4642-B30E-7820838FA7F0}" presName="childText" presStyleLbl="revTx" presStyleIdx="1" presStyleCnt="2" custLinFactNeighborX="-94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CB94F20A-C611-4A56-85E3-B14473F26DB9}" type="presOf" srcId="{25D59B3C-515D-449D-AE6A-5FCC0A1A2CC4}" destId="{C9AC3DB0-28A2-4A54-84AB-B0F632CF89D2}" srcOrd="0" destOrd="1" presId="urn:microsoft.com/office/officeart/2005/8/layout/vList2"/>
    <dgm:cxn modelId="{590A1C1E-ED13-465E-A10A-591DF3F84701}" type="presOf" srcId="{ADEF211C-0053-4E91-B26C-BD1D27283A76}" destId="{69DEECA6-FD7F-4BBF-AA8A-D705A4C8288B}" srcOrd="0" destOrd="0" presId="urn:microsoft.com/office/officeart/2005/8/layout/vList2"/>
    <dgm:cxn modelId="{EF82D9AC-D47A-40A7-9ACF-26B09D886A25}" type="presOf" srcId="{FB84CA19-7FEF-4E7D-A4B9-B2C13987478A}" destId="{C9AC3DB0-28A2-4A54-84AB-B0F632CF89D2}" srcOrd="0" destOrd="0" presId="urn:microsoft.com/office/officeart/2005/8/layout/vList2"/>
    <dgm:cxn modelId="{8595B9ED-9B3B-4008-9CE3-A85941813923}" type="presOf" srcId="{969BFFF6-7B40-4642-B30E-7820838FA7F0}" destId="{F26EE8A7-8531-48EF-B8D8-8A62760ABFC1}" srcOrd="0" destOrd="0" presId="urn:microsoft.com/office/officeart/2005/8/layout/vList2"/>
    <dgm:cxn modelId="{32E154BE-C227-40EE-9F87-37E9D2B0E5FC}" srcId="{CB3D12DF-6F0E-4400-898E-AE2D0CCD71C5}" destId="{B3B12190-2AE5-40DA-B7A0-DDEAD4BDAD4F}" srcOrd="0" destOrd="0" parTransId="{50A56800-B02A-4CC7-A1B4-A5AE3514986B}" sibTransId="{69915D65-D09B-4425-B12A-67044D2A9453}"/>
    <dgm:cxn modelId="{3B7D66A5-D9B1-412D-9C2D-9734E8E446D2}" srcId="{ADEF211C-0053-4E91-B26C-BD1D27283A76}" destId="{969BFFF6-7B40-4642-B30E-7820838FA7F0}" srcOrd="1" destOrd="0" parTransId="{A805A711-F677-4F81-835A-1F1560C886E5}" sibTransId="{65CECD77-548D-49D2-8299-B88A352620AA}"/>
    <dgm:cxn modelId="{07697DFF-E69D-4FA6-894A-0A46B197360F}" type="presOf" srcId="{B3B12190-2AE5-40DA-B7A0-DDEAD4BDAD4F}" destId="{F87A3382-BBB4-4FA1-A791-8D33965D5B9F}" srcOrd="0" destOrd="0" presId="urn:microsoft.com/office/officeart/2005/8/layout/vList2"/>
    <dgm:cxn modelId="{1B710DC7-A533-422F-83D4-F4AE73C73314}" srcId="{969BFFF6-7B40-4642-B30E-7820838FA7F0}" destId="{FB84CA19-7FEF-4E7D-A4B9-B2C13987478A}" srcOrd="0" destOrd="0" parTransId="{916A99CA-6EE5-4DBF-AF63-3DF4FBBA3BAD}" sibTransId="{46520F95-1721-44FA-B00E-BBFCF25765AE}"/>
    <dgm:cxn modelId="{0CCF817B-5574-4C0B-80E5-04BE5C287181}" srcId="{969BFFF6-7B40-4642-B30E-7820838FA7F0}" destId="{25D59B3C-515D-449D-AE6A-5FCC0A1A2CC4}" srcOrd="1" destOrd="0" parTransId="{F56E97B4-9419-489D-B038-7A90F368AC66}" sibTransId="{0AC077EE-70F5-4BAF-AF65-0CE4ECC68408}"/>
    <dgm:cxn modelId="{B55B05F5-7EF2-4107-B14E-AFE252B302DE}" type="presOf" srcId="{CB3D12DF-6F0E-4400-898E-AE2D0CCD71C5}" destId="{6AAA69B9-F587-48F9-8458-90FC0FBBAF2C}" srcOrd="0" destOrd="0" presId="urn:microsoft.com/office/officeart/2005/8/layout/vList2"/>
    <dgm:cxn modelId="{858B503C-96EC-4087-86C7-B00DE890A367}" type="presParOf" srcId="{69DEECA6-FD7F-4BBF-AA8A-D705A4C8288B}" destId="{6AAA69B9-F587-48F9-8458-90FC0FBBAF2C}" srcOrd="0" destOrd="0" presId="urn:microsoft.com/office/officeart/2005/8/layout/vList2"/>
    <dgm:cxn modelId="{F6F3DC50-A45D-4A12-B6D8-C45250568C37}" type="presParOf" srcId="{69DEECA6-FD7F-4BBF-AA8A-D705A4C8288B}" destId="{F87A3382-BBB4-4FA1-A791-8D33965D5B9F}" srcOrd="1" destOrd="0" presId="urn:microsoft.com/office/officeart/2005/8/layout/vList2"/>
    <dgm:cxn modelId="{21C5C163-95ED-48C6-82AA-70247E3B9906}" type="presParOf" srcId="{69DEECA6-FD7F-4BBF-AA8A-D705A4C8288B}" destId="{F26EE8A7-8531-48EF-B8D8-8A62760ABFC1}" srcOrd="2" destOrd="0" presId="urn:microsoft.com/office/officeart/2005/8/layout/vList2"/>
    <dgm:cxn modelId="{76A58DDE-52FF-42A7-8477-D03FD6B8E727}" type="presParOf" srcId="{69DEECA6-FD7F-4BBF-AA8A-D705A4C8288B}" destId="{C9AC3DB0-28A2-4A54-84AB-B0F632CF89D2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/>
      <dgm:spPr/>
      <dgm:t>
        <a:bodyPr/>
        <a:lstStyle/>
        <a:p>
          <a:r>
            <a:rPr lang="zh-CN" altLang="en-US" dirty="0" smtClean="0"/>
            <a:t>（</a:t>
          </a:r>
          <a:r>
            <a:rPr lang="en-US" altLang="zh-CN" dirty="0" smtClean="0"/>
            <a:t>1</a:t>
          </a:r>
          <a:r>
            <a:rPr lang="zh-CN" altLang="en-US" dirty="0" smtClean="0"/>
            <a:t>）</a:t>
          </a:r>
          <a:r>
            <a:rPr lang="zh-CN" altLang="zh-CN" dirty="0" smtClean="0"/>
            <a:t>“开始”→“所有程序”→“</a:t>
          </a:r>
          <a:r>
            <a:rPr lang="en-US" altLang="zh-CN" dirty="0" smtClean="0"/>
            <a:t>Microsoft Office</a:t>
          </a:r>
          <a:r>
            <a:rPr lang="zh-CN" altLang="zh-CN" dirty="0" smtClean="0"/>
            <a:t>”→“</a:t>
          </a:r>
          <a:r>
            <a:rPr lang="en-US" altLang="zh-CN" dirty="0" smtClean="0"/>
            <a:t>Microsoft Excel 2010</a:t>
          </a:r>
          <a:endParaRPr lang="zh-CN" altLang="en-US" dirty="0"/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879C5213-ACE2-42A4-9DB6-48368CEA7852}">
      <dgm:prSet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zh-CN" altLang="en-US" dirty="0" smtClean="0"/>
            <a:t>（</a:t>
          </a:r>
          <a:r>
            <a:rPr lang="en-US" altLang="zh-CN" dirty="0" smtClean="0"/>
            <a:t>2</a:t>
          </a:r>
          <a:r>
            <a:rPr lang="zh-CN" altLang="en-US" dirty="0" smtClean="0"/>
            <a:t>）</a:t>
          </a:r>
          <a:r>
            <a:rPr lang="zh-CN" altLang="zh-CN" dirty="0" smtClean="0"/>
            <a:t>双击桌面上</a:t>
          </a:r>
          <a:r>
            <a:rPr lang="en-US" altLang="zh-CN" dirty="0" smtClean="0"/>
            <a:t>Excel</a:t>
          </a:r>
          <a:r>
            <a:rPr lang="zh-CN" altLang="zh-CN" dirty="0" smtClean="0"/>
            <a:t>快捷方式图标</a:t>
          </a:r>
          <a:endParaRPr lang="zh-CN" altLang="en-US" dirty="0"/>
        </a:p>
      </dgm:t>
    </dgm:pt>
    <dgm:pt modelId="{E8985668-CBBA-489A-9E05-D70854DF9084}" type="parTrans" cxnId="{A9D61E05-69BA-44EF-A241-2DBEEBE8C8D4}">
      <dgm:prSet/>
      <dgm:spPr/>
      <dgm:t>
        <a:bodyPr/>
        <a:lstStyle/>
        <a:p>
          <a:endParaRPr lang="zh-CN" altLang="en-US"/>
        </a:p>
      </dgm:t>
    </dgm:pt>
    <dgm:pt modelId="{AB575BBE-8F7A-4787-A22A-8433D31ED3B7}" type="sibTrans" cxnId="{A9D61E05-69BA-44EF-A241-2DBEEBE8C8D4}">
      <dgm:prSet/>
      <dgm:spPr/>
      <dgm:t>
        <a:bodyPr/>
        <a:lstStyle/>
        <a:p>
          <a:endParaRPr lang="zh-CN" altLang="en-US"/>
        </a:p>
      </dgm:t>
    </dgm:pt>
    <dgm:pt modelId="{10314894-91C5-4DE3-9FFE-8220E6766389}">
      <dgm:prSet/>
      <dgm:spPr/>
      <dgm:t>
        <a:bodyPr/>
        <a:lstStyle/>
        <a:p>
          <a:r>
            <a:rPr lang="zh-CN" altLang="en-US" dirty="0" smtClean="0"/>
            <a:t>（</a:t>
          </a:r>
          <a:r>
            <a:rPr lang="en-US" altLang="zh-CN" dirty="0" smtClean="0"/>
            <a:t>3</a:t>
          </a:r>
          <a:r>
            <a:rPr lang="zh-CN" altLang="en-US" dirty="0" smtClean="0"/>
            <a:t>）</a:t>
          </a:r>
          <a:r>
            <a:rPr lang="zh-CN" dirty="0" smtClean="0"/>
            <a:t>双击任意一个</a:t>
          </a:r>
          <a:r>
            <a:rPr lang="en-US" dirty="0" smtClean="0"/>
            <a:t>Excel</a:t>
          </a:r>
          <a:r>
            <a:rPr lang="zh-CN" dirty="0" smtClean="0"/>
            <a:t>文件图标</a:t>
          </a:r>
          <a:r>
            <a:rPr lang="en-US" dirty="0" smtClean="0"/>
            <a:t> </a:t>
          </a:r>
          <a:endParaRPr lang="zh-CN" altLang="en-US" dirty="0"/>
        </a:p>
      </dgm:t>
    </dgm:pt>
    <dgm:pt modelId="{32CF702E-1169-446E-B03B-0FFE9C3C30C2}" type="parTrans" cxnId="{3C65248D-7C94-40DA-BE96-E9D9AB9ACF6D}">
      <dgm:prSet/>
      <dgm:spPr/>
      <dgm:t>
        <a:bodyPr/>
        <a:lstStyle/>
        <a:p>
          <a:endParaRPr lang="zh-CN" altLang="en-US"/>
        </a:p>
      </dgm:t>
    </dgm:pt>
    <dgm:pt modelId="{54E9913D-C988-4A19-9C7D-68D6F17B9644}" type="sibTrans" cxnId="{3C65248D-7C94-40DA-BE96-E9D9AB9ACF6D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3" custLinFactY="-50024" custLinFactNeighborX="-244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AECD92C-7A83-4F64-B546-0D2C0722C54F}" type="pres">
      <dgm:prSet presAssocID="{039D27C4-3042-4296-8858-3158ECF201C4}" presName="spacer" presStyleCnt="0"/>
      <dgm:spPr/>
    </dgm:pt>
    <dgm:pt modelId="{AEDEAB0A-BF58-4ECC-B7A6-A72A40FBA9CC}" type="pres">
      <dgm:prSet presAssocID="{879C5213-ACE2-42A4-9DB6-48368CEA7852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BE24E04-1D70-4D3A-9835-95485E0C9786}" type="pres">
      <dgm:prSet presAssocID="{AB575BBE-8F7A-4787-A22A-8433D31ED3B7}" presName="spacer" presStyleCnt="0"/>
      <dgm:spPr/>
    </dgm:pt>
    <dgm:pt modelId="{AD230AD6-C6D9-4E5D-842C-D281F729DBA8}" type="pres">
      <dgm:prSet presAssocID="{10314894-91C5-4DE3-9FFE-8220E6766389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EFF6527C-FA3F-4072-8257-AE690B198AAD}" type="presOf" srcId="{CB3D12DF-6F0E-4400-898E-AE2D0CCD71C5}" destId="{6AAA69B9-F587-48F9-8458-90FC0FBBAF2C}" srcOrd="0" destOrd="0" presId="urn:microsoft.com/office/officeart/2005/8/layout/vList2"/>
    <dgm:cxn modelId="{A9D61E05-69BA-44EF-A241-2DBEEBE8C8D4}" srcId="{ADEF211C-0053-4E91-B26C-BD1D27283A76}" destId="{879C5213-ACE2-42A4-9DB6-48368CEA7852}" srcOrd="1" destOrd="0" parTransId="{E8985668-CBBA-489A-9E05-D70854DF9084}" sibTransId="{AB575BBE-8F7A-4787-A22A-8433D31ED3B7}"/>
    <dgm:cxn modelId="{3BAF7204-D350-4003-8F26-79DB252D5531}" type="presOf" srcId="{10314894-91C5-4DE3-9FFE-8220E6766389}" destId="{AD230AD6-C6D9-4E5D-842C-D281F729DBA8}" srcOrd="0" destOrd="0" presId="urn:microsoft.com/office/officeart/2005/8/layout/vList2"/>
    <dgm:cxn modelId="{3C65248D-7C94-40DA-BE96-E9D9AB9ACF6D}" srcId="{ADEF211C-0053-4E91-B26C-BD1D27283A76}" destId="{10314894-91C5-4DE3-9FFE-8220E6766389}" srcOrd="2" destOrd="0" parTransId="{32CF702E-1169-446E-B03B-0FFE9C3C30C2}" sibTransId="{54E9913D-C988-4A19-9C7D-68D6F17B9644}"/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03A7E5FF-DF60-4211-A204-6D74136EFF73}" type="presOf" srcId="{879C5213-ACE2-42A4-9DB6-48368CEA7852}" destId="{AEDEAB0A-BF58-4ECC-B7A6-A72A40FBA9CC}" srcOrd="0" destOrd="0" presId="urn:microsoft.com/office/officeart/2005/8/layout/vList2"/>
    <dgm:cxn modelId="{90C9FB7B-107C-4667-B185-0540B9AC1956}" type="presOf" srcId="{ADEF211C-0053-4E91-B26C-BD1D27283A76}" destId="{69DEECA6-FD7F-4BBF-AA8A-D705A4C8288B}" srcOrd="0" destOrd="0" presId="urn:microsoft.com/office/officeart/2005/8/layout/vList2"/>
    <dgm:cxn modelId="{ADAB72EE-1958-4203-BFCD-BCA80B8650A1}" type="presParOf" srcId="{69DEECA6-FD7F-4BBF-AA8A-D705A4C8288B}" destId="{6AAA69B9-F587-48F9-8458-90FC0FBBAF2C}" srcOrd="0" destOrd="0" presId="urn:microsoft.com/office/officeart/2005/8/layout/vList2"/>
    <dgm:cxn modelId="{A875F5A1-8EBD-4830-AAE1-710B05FB05DA}" type="presParOf" srcId="{69DEECA6-FD7F-4BBF-AA8A-D705A4C8288B}" destId="{5AECD92C-7A83-4F64-B546-0D2C0722C54F}" srcOrd="1" destOrd="0" presId="urn:microsoft.com/office/officeart/2005/8/layout/vList2"/>
    <dgm:cxn modelId="{B7222AC5-07DD-4AFF-9E2C-37611320C92F}" type="presParOf" srcId="{69DEECA6-FD7F-4BBF-AA8A-D705A4C8288B}" destId="{AEDEAB0A-BF58-4ECC-B7A6-A72A40FBA9CC}" srcOrd="2" destOrd="0" presId="urn:microsoft.com/office/officeart/2005/8/layout/vList2"/>
    <dgm:cxn modelId="{6414D2A7-03EB-4998-B13C-E6A389A3DDB3}" type="presParOf" srcId="{69DEECA6-FD7F-4BBF-AA8A-D705A4C8288B}" destId="{4BE24E04-1D70-4D3A-9835-95485E0C9786}" srcOrd="3" destOrd="0" presId="urn:microsoft.com/office/officeart/2005/8/layout/vList2"/>
    <dgm:cxn modelId="{4AA1BA82-3DA1-4202-89B2-B9B0A20E47A9}" type="presParOf" srcId="{69DEECA6-FD7F-4BBF-AA8A-D705A4C8288B}" destId="{AD230AD6-C6D9-4E5D-842C-D281F729DBA8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0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B3B12190-2AE5-40DA-B7A0-DDEAD4BDAD4F}">
      <dgm:prSet/>
      <dgm:spPr/>
      <dgm:t>
        <a:bodyPr/>
        <a:lstStyle/>
        <a:p>
          <a:r>
            <a:rPr lang="zh-CN" dirty="0" smtClean="0"/>
            <a:t>数据在单元格中水平对齐方式、垂直对齐方式、合并单元格、文本方向等格式</a:t>
          </a:r>
          <a:endParaRPr lang="zh-CN" altLang="en-US" dirty="0"/>
        </a:p>
      </dgm:t>
    </dgm:pt>
    <dgm:pt modelId="{50A56800-B02A-4CC7-A1B4-A5AE3514986B}" type="parTrans" cxnId="{32E154BE-C227-40EE-9F87-37E9D2B0E5FC}">
      <dgm:prSet/>
      <dgm:spPr/>
      <dgm:t>
        <a:bodyPr/>
        <a:lstStyle/>
        <a:p>
          <a:endParaRPr lang="zh-CN" altLang="en-US"/>
        </a:p>
      </dgm:t>
    </dgm:pt>
    <dgm:pt modelId="{69915D65-D09B-4425-B12A-67044D2A9453}" type="sibTrans" cxnId="{32E154BE-C227-40EE-9F87-37E9D2B0E5FC}">
      <dgm:prSet/>
      <dgm:spPr/>
      <dgm:t>
        <a:bodyPr/>
        <a:lstStyle/>
        <a:p>
          <a:endParaRPr lang="zh-CN" altLang="en-US"/>
        </a:p>
      </dgm:t>
    </dgm:pt>
    <dgm:pt modelId="{969BFFF6-7B40-4642-B30E-7820838FA7F0}">
      <dgm:prSet custT="1"/>
      <dgm:spPr/>
      <dgm:t>
        <a:bodyPr/>
        <a:lstStyle/>
        <a:p>
          <a:r>
            <a:rPr lang="zh-CN" altLang="en-US" sz="2800" dirty="0" smtClean="0"/>
            <a:t>设置方法</a:t>
          </a:r>
          <a:endParaRPr lang="zh-CN" altLang="en-US" sz="2800" dirty="0"/>
        </a:p>
      </dgm:t>
    </dgm:pt>
    <dgm:pt modelId="{A805A711-F677-4F81-835A-1F1560C886E5}" type="parTrans" cxnId="{3B7D66A5-D9B1-412D-9C2D-9734E8E446D2}">
      <dgm:prSet/>
      <dgm:spPr/>
      <dgm:t>
        <a:bodyPr/>
        <a:lstStyle/>
        <a:p>
          <a:endParaRPr lang="zh-CN" altLang="en-US"/>
        </a:p>
      </dgm:t>
    </dgm:pt>
    <dgm:pt modelId="{65CECD77-548D-49D2-8299-B88A352620AA}" type="sibTrans" cxnId="{3B7D66A5-D9B1-412D-9C2D-9734E8E446D2}">
      <dgm:prSet/>
      <dgm:spPr/>
      <dgm:t>
        <a:bodyPr/>
        <a:lstStyle/>
        <a:p>
          <a:endParaRPr lang="zh-CN" altLang="en-US"/>
        </a:p>
      </dgm:t>
    </dgm:pt>
    <dgm:pt modelId="{FB84CA19-7FEF-4E7D-A4B9-B2C13987478A}">
      <dgm:prSet/>
      <dgm:spPr/>
      <dgm:t>
        <a:bodyPr/>
        <a:lstStyle/>
        <a:p>
          <a:r>
            <a:rPr lang="zh-CN" dirty="0" smtClean="0"/>
            <a:t>（</a:t>
          </a:r>
          <a:r>
            <a:rPr lang="en-US" dirty="0" smtClean="0"/>
            <a:t>1</a:t>
          </a:r>
          <a:r>
            <a:rPr lang="zh-CN" dirty="0" smtClean="0"/>
            <a:t>）</a:t>
          </a:r>
          <a:r>
            <a:rPr lang="zh-CN" altLang="en-US" dirty="0" smtClean="0"/>
            <a:t>对话框</a:t>
          </a:r>
          <a:endParaRPr lang="zh-CN" altLang="en-US" dirty="0"/>
        </a:p>
      </dgm:t>
    </dgm:pt>
    <dgm:pt modelId="{916A99CA-6EE5-4DBF-AF63-3DF4FBBA3BAD}" type="parTrans" cxnId="{1B710DC7-A533-422F-83D4-F4AE73C73314}">
      <dgm:prSet/>
      <dgm:spPr/>
      <dgm:t>
        <a:bodyPr/>
        <a:lstStyle/>
        <a:p>
          <a:endParaRPr lang="zh-CN" altLang="en-US"/>
        </a:p>
      </dgm:t>
    </dgm:pt>
    <dgm:pt modelId="{46520F95-1721-44FA-B00E-BBFCF25765AE}" type="sibTrans" cxnId="{1B710DC7-A533-422F-83D4-F4AE73C73314}">
      <dgm:prSet/>
      <dgm:spPr/>
      <dgm:t>
        <a:bodyPr/>
        <a:lstStyle/>
        <a:p>
          <a:endParaRPr lang="zh-CN" altLang="en-US"/>
        </a:p>
      </dgm:t>
    </dgm:pt>
    <dgm:pt modelId="{25D59B3C-515D-449D-AE6A-5FCC0A1A2CC4}">
      <dgm:prSet/>
      <dgm:spPr/>
      <dgm:t>
        <a:bodyPr/>
        <a:lstStyle/>
        <a:p>
          <a:r>
            <a:rPr lang="zh-CN" altLang="en-US" dirty="0" smtClean="0"/>
            <a:t>（</a:t>
          </a:r>
          <a:r>
            <a:rPr lang="en-US" altLang="zh-CN" dirty="0" smtClean="0"/>
            <a:t>2</a:t>
          </a:r>
          <a:r>
            <a:rPr lang="zh-CN" altLang="en-US" dirty="0" smtClean="0"/>
            <a:t>）“对齐方式”组</a:t>
          </a:r>
          <a:endParaRPr lang="zh-CN" altLang="en-US" dirty="0"/>
        </a:p>
      </dgm:t>
    </dgm:pt>
    <dgm:pt modelId="{F56E97B4-9419-489D-B038-7A90F368AC66}" type="parTrans" cxnId="{0CCF817B-5574-4C0B-80E5-04BE5C287181}">
      <dgm:prSet/>
      <dgm:spPr/>
      <dgm:t>
        <a:bodyPr/>
        <a:lstStyle/>
        <a:p>
          <a:endParaRPr lang="zh-CN" altLang="en-US"/>
        </a:p>
      </dgm:t>
    </dgm:pt>
    <dgm:pt modelId="{0AC077EE-70F5-4BAF-AF65-0CE4ECC68408}" type="sibTrans" cxnId="{0CCF817B-5574-4C0B-80E5-04BE5C287181}">
      <dgm:prSet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 custT="1"/>
      <dgm:spPr/>
      <dgm:t>
        <a:bodyPr/>
        <a:lstStyle/>
        <a:p>
          <a:r>
            <a:rPr lang="en-US" altLang="zh-CN" sz="2800" dirty="0" smtClean="0"/>
            <a:t>2. </a:t>
          </a:r>
          <a:r>
            <a:rPr lang="zh-CN" altLang="en-US" sz="2800" dirty="0" smtClean="0"/>
            <a:t>对齐方式</a:t>
          </a:r>
          <a:endParaRPr lang="zh-CN" altLang="en-US" sz="2800" dirty="0"/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2" custLinFactNeighborY="-1683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87A3382-BBB4-4FA1-A791-8D33965D5B9F}" type="pres">
      <dgm:prSet presAssocID="{CB3D12DF-6F0E-4400-898E-AE2D0CCD71C5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26EE8A7-8531-48EF-B8D8-8A62760ABFC1}" type="pres">
      <dgm:prSet presAssocID="{969BFFF6-7B40-4642-B30E-7820838FA7F0}" presName="parentText" presStyleLbl="node1" presStyleIdx="1" presStyleCnt="2" custLinFactNeighborX="-94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9AC3DB0-28A2-4A54-84AB-B0F632CF89D2}" type="pres">
      <dgm:prSet presAssocID="{969BFFF6-7B40-4642-B30E-7820838FA7F0}" presName="childText" presStyleLbl="revTx" presStyleIdx="1" presStyleCnt="2" custLinFactNeighborX="-94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31AFCC68-4B0E-44D9-9B25-AB6359FE6C94}" type="presOf" srcId="{25D59B3C-515D-449D-AE6A-5FCC0A1A2CC4}" destId="{C9AC3DB0-28A2-4A54-84AB-B0F632CF89D2}" srcOrd="0" destOrd="1" presId="urn:microsoft.com/office/officeart/2005/8/layout/vList2"/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7E570ACF-0F2D-4470-BC03-88D5D61545EC}" type="presOf" srcId="{B3B12190-2AE5-40DA-B7A0-DDEAD4BDAD4F}" destId="{F87A3382-BBB4-4FA1-A791-8D33965D5B9F}" srcOrd="0" destOrd="0" presId="urn:microsoft.com/office/officeart/2005/8/layout/vList2"/>
    <dgm:cxn modelId="{32E154BE-C227-40EE-9F87-37E9D2B0E5FC}" srcId="{CB3D12DF-6F0E-4400-898E-AE2D0CCD71C5}" destId="{B3B12190-2AE5-40DA-B7A0-DDEAD4BDAD4F}" srcOrd="0" destOrd="0" parTransId="{50A56800-B02A-4CC7-A1B4-A5AE3514986B}" sibTransId="{69915D65-D09B-4425-B12A-67044D2A9453}"/>
    <dgm:cxn modelId="{3B7D66A5-D9B1-412D-9C2D-9734E8E446D2}" srcId="{ADEF211C-0053-4E91-B26C-BD1D27283A76}" destId="{969BFFF6-7B40-4642-B30E-7820838FA7F0}" srcOrd="1" destOrd="0" parTransId="{A805A711-F677-4F81-835A-1F1560C886E5}" sibTransId="{65CECD77-548D-49D2-8299-B88A352620AA}"/>
    <dgm:cxn modelId="{DB808B05-CF97-4DEE-9823-A043F2C9887C}" type="presOf" srcId="{969BFFF6-7B40-4642-B30E-7820838FA7F0}" destId="{F26EE8A7-8531-48EF-B8D8-8A62760ABFC1}" srcOrd="0" destOrd="0" presId="urn:microsoft.com/office/officeart/2005/8/layout/vList2"/>
    <dgm:cxn modelId="{1B710DC7-A533-422F-83D4-F4AE73C73314}" srcId="{969BFFF6-7B40-4642-B30E-7820838FA7F0}" destId="{FB84CA19-7FEF-4E7D-A4B9-B2C13987478A}" srcOrd="0" destOrd="0" parTransId="{916A99CA-6EE5-4DBF-AF63-3DF4FBBA3BAD}" sibTransId="{46520F95-1721-44FA-B00E-BBFCF25765AE}"/>
    <dgm:cxn modelId="{DB4E8991-8FD1-4A7B-BFFC-2C6DF4212122}" type="presOf" srcId="{FB84CA19-7FEF-4E7D-A4B9-B2C13987478A}" destId="{C9AC3DB0-28A2-4A54-84AB-B0F632CF89D2}" srcOrd="0" destOrd="0" presId="urn:microsoft.com/office/officeart/2005/8/layout/vList2"/>
    <dgm:cxn modelId="{0CCF817B-5574-4C0B-80E5-04BE5C287181}" srcId="{969BFFF6-7B40-4642-B30E-7820838FA7F0}" destId="{25D59B3C-515D-449D-AE6A-5FCC0A1A2CC4}" srcOrd="1" destOrd="0" parTransId="{F56E97B4-9419-489D-B038-7A90F368AC66}" sibTransId="{0AC077EE-70F5-4BAF-AF65-0CE4ECC68408}"/>
    <dgm:cxn modelId="{C64F3C81-D994-4CE2-9916-876A578EDB1A}" type="presOf" srcId="{ADEF211C-0053-4E91-B26C-BD1D27283A76}" destId="{69DEECA6-FD7F-4BBF-AA8A-D705A4C8288B}" srcOrd="0" destOrd="0" presId="urn:microsoft.com/office/officeart/2005/8/layout/vList2"/>
    <dgm:cxn modelId="{4FBCF0FA-16BF-45AA-8E12-6F0728CE575C}" type="presOf" srcId="{CB3D12DF-6F0E-4400-898E-AE2D0CCD71C5}" destId="{6AAA69B9-F587-48F9-8458-90FC0FBBAF2C}" srcOrd="0" destOrd="0" presId="urn:microsoft.com/office/officeart/2005/8/layout/vList2"/>
    <dgm:cxn modelId="{692A9BD6-870D-4E6B-891C-A78B190B6480}" type="presParOf" srcId="{69DEECA6-FD7F-4BBF-AA8A-D705A4C8288B}" destId="{6AAA69B9-F587-48F9-8458-90FC0FBBAF2C}" srcOrd="0" destOrd="0" presId="urn:microsoft.com/office/officeart/2005/8/layout/vList2"/>
    <dgm:cxn modelId="{569DDDB3-306F-4595-BA72-1D2B2CE06B13}" type="presParOf" srcId="{69DEECA6-FD7F-4BBF-AA8A-D705A4C8288B}" destId="{F87A3382-BBB4-4FA1-A791-8D33965D5B9F}" srcOrd="1" destOrd="0" presId="urn:microsoft.com/office/officeart/2005/8/layout/vList2"/>
    <dgm:cxn modelId="{D561EF62-1D68-4B75-A9AA-C368EF19F9C6}" type="presParOf" srcId="{69DEECA6-FD7F-4BBF-AA8A-D705A4C8288B}" destId="{F26EE8A7-8531-48EF-B8D8-8A62760ABFC1}" srcOrd="2" destOrd="0" presId="urn:microsoft.com/office/officeart/2005/8/layout/vList2"/>
    <dgm:cxn modelId="{4598791B-62F6-4D70-BBBD-93E83A495CE3}" type="presParOf" srcId="{69DEECA6-FD7F-4BBF-AA8A-D705A4C8288B}" destId="{C9AC3DB0-28A2-4A54-84AB-B0F632CF89D2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1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B3B12190-2AE5-40DA-B7A0-DDEAD4BDAD4F}">
      <dgm:prSet/>
      <dgm:spPr/>
      <dgm:t>
        <a:bodyPr/>
        <a:lstStyle/>
        <a:p>
          <a:r>
            <a:rPr lang="zh-CN" dirty="0" smtClean="0"/>
            <a:t>单元格</a:t>
          </a:r>
          <a:r>
            <a:rPr lang="zh-CN" altLang="en-US" dirty="0" smtClean="0"/>
            <a:t>数据的字体、字形、字号</a:t>
          </a:r>
          <a:r>
            <a:rPr lang="zh-CN" dirty="0" smtClean="0"/>
            <a:t>、</a:t>
          </a:r>
          <a:r>
            <a:rPr lang="zh-CN" altLang="en-US" dirty="0" smtClean="0"/>
            <a:t>颜色</a:t>
          </a:r>
          <a:r>
            <a:rPr lang="zh-CN" dirty="0" smtClean="0"/>
            <a:t>、</a:t>
          </a:r>
          <a:r>
            <a:rPr lang="zh-CN" altLang="en-US" dirty="0" smtClean="0"/>
            <a:t>下划线</a:t>
          </a:r>
          <a:r>
            <a:rPr lang="zh-CN" dirty="0" smtClean="0"/>
            <a:t>、</a:t>
          </a:r>
          <a:r>
            <a:rPr lang="zh-CN" altLang="en-US" dirty="0" smtClean="0"/>
            <a:t>上下标</a:t>
          </a:r>
          <a:r>
            <a:rPr lang="zh-CN" dirty="0" smtClean="0"/>
            <a:t>等格式</a:t>
          </a:r>
          <a:endParaRPr lang="zh-CN" altLang="en-US" dirty="0"/>
        </a:p>
      </dgm:t>
    </dgm:pt>
    <dgm:pt modelId="{50A56800-B02A-4CC7-A1B4-A5AE3514986B}" type="parTrans" cxnId="{32E154BE-C227-40EE-9F87-37E9D2B0E5FC}">
      <dgm:prSet/>
      <dgm:spPr/>
      <dgm:t>
        <a:bodyPr/>
        <a:lstStyle/>
        <a:p>
          <a:endParaRPr lang="zh-CN" altLang="en-US"/>
        </a:p>
      </dgm:t>
    </dgm:pt>
    <dgm:pt modelId="{69915D65-D09B-4425-B12A-67044D2A9453}" type="sibTrans" cxnId="{32E154BE-C227-40EE-9F87-37E9D2B0E5FC}">
      <dgm:prSet/>
      <dgm:spPr/>
      <dgm:t>
        <a:bodyPr/>
        <a:lstStyle/>
        <a:p>
          <a:endParaRPr lang="zh-CN" altLang="en-US"/>
        </a:p>
      </dgm:t>
    </dgm:pt>
    <dgm:pt modelId="{969BFFF6-7B40-4642-B30E-7820838FA7F0}">
      <dgm:prSet custT="1"/>
      <dgm:spPr/>
      <dgm:t>
        <a:bodyPr/>
        <a:lstStyle/>
        <a:p>
          <a:r>
            <a:rPr lang="zh-CN" altLang="en-US" sz="2800" dirty="0" smtClean="0"/>
            <a:t>设置方法</a:t>
          </a:r>
          <a:endParaRPr lang="zh-CN" altLang="en-US" sz="2800" dirty="0"/>
        </a:p>
      </dgm:t>
    </dgm:pt>
    <dgm:pt modelId="{A805A711-F677-4F81-835A-1F1560C886E5}" type="parTrans" cxnId="{3B7D66A5-D9B1-412D-9C2D-9734E8E446D2}">
      <dgm:prSet/>
      <dgm:spPr/>
      <dgm:t>
        <a:bodyPr/>
        <a:lstStyle/>
        <a:p>
          <a:endParaRPr lang="zh-CN" altLang="en-US"/>
        </a:p>
      </dgm:t>
    </dgm:pt>
    <dgm:pt modelId="{65CECD77-548D-49D2-8299-B88A352620AA}" type="sibTrans" cxnId="{3B7D66A5-D9B1-412D-9C2D-9734E8E446D2}">
      <dgm:prSet/>
      <dgm:spPr/>
      <dgm:t>
        <a:bodyPr/>
        <a:lstStyle/>
        <a:p>
          <a:endParaRPr lang="zh-CN" altLang="en-US"/>
        </a:p>
      </dgm:t>
    </dgm:pt>
    <dgm:pt modelId="{FB84CA19-7FEF-4E7D-A4B9-B2C13987478A}">
      <dgm:prSet/>
      <dgm:spPr/>
      <dgm:t>
        <a:bodyPr/>
        <a:lstStyle/>
        <a:p>
          <a:r>
            <a:rPr lang="zh-CN" dirty="0" smtClean="0"/>
            <a:t>（</a:t>
          </a:r>
          <a:r>
            <a:rPr lang="en-US" dirty="0" smtClean="0"/>
            <a:t>1</a:t>
          </a:r>
          <a:r>
            <a:rPr lang="zh-CN" dirty="0" smtClean="0"/>
            <a:t>）</a:t>
          </a:r>
          <a:r>
            <a:rPr lang="zh-CN" altLang="en-US" dirty="0" smtClean="0"/>
            <a:t>对话框</a:t>
          </a:r>
          <a:endParaRPr lang="zh-CN" altLang="en-US" dirty="0"/>
        </a:p>
      </dgm:t>
    </dgm:pt>
    <dgm:pt modelId="{916A99CA-6EE5-4DBF-AF63-3DF4FBBA3BAD}" type="parTrans" cxnId="{1B710DC7-A533-422F-83D4-F4AE73C73314}">
      <dgm:prSet/>
      <dgm:spPr/>
      <dgm:t>
        <a:bodyPr/>
        <a:lstStyle/>
        <a:p>
          <a:endParaRPr lang="zh-CN" altLang="en-US"/>
        </a:p>
      </dgm:t>
    </dgm:pt>
    <dgm:pt modelId="{46520F95-1721-44FA-B00E-BBFCF25765AE}" type="sibTrans" cxnId="{1B710DC7-A533-422F-83D4-F4AE73C73314}">
      <dgm:prSet/>
      <dgm:spPr/>
      <dgm:t>
        <a:bodyPr/>
        <a:lstStyle/>
        <a:p>
          <a:endParaRPr lang="zh-CN" altLang="en-US"/>
        </a:p>
      </dgm:t>
    </dgm:pt>
    <dgm:pt modelId="{25D59B3C-515D-449D-AE6A-5FCC0A1A2CC4}">
      <dgm:prSet/>
      <dgm:spPr/>
      <dgm:t>
        <a:bodyPr/>
        <a:lstStyle/>
        <a:p>
          <a:r>
            <a:rPr lang="zh-CN" altLang="en-US" dirty="0" smtClean="0"/>
            <a:t>（</a:t>
          </a:r>
          <a:r>
            <a:rPr lang="en-US" altLang="zh-CN" dirty="0" smtClean="0"/>
            <a:t>2</a:t>
          </a:r>
          <a:r>
            <a:rPr lang="zh-CN" altLang="en-US" dirty="0" smtClean="0"/>
            <a:t>）“字体”组</a:t>
          </a:r>
          <a:endParaRPr lang="zh-CN" altLang="en-US" dirty="0"/>
        </a:p>
      </dgm:t>
    </dgm:pt>
    <dgm:pt modelId="{F56E97B4-9419-489D-B038-7A90F368AC66}" type="parTrans" cxnId="{0CCF817B-5574-4C0B-80E5-04BE5C287181}">
      <dgm:prSet/>
      <dgm:spPr/>
      <dgm:t>
        <a:bodyPr/>
        <a:lstStyle/>
        <a:p>
          <a:endParaRPr lang="zh-CN" altLang="en-US"/>
        </a:p>
      </dgm:t>
    </dgm:pt>
    <dgm:pt modelId="{0AC077EE-70F5-4BAF-AF65-0CE4ECC68408}" type="sibTrans" cxnId="{0CCF817B-5574-4C0B-80E5-04BE5C287181}">
      <dgm:prSet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 custT="1"/>
      <dgm:spPr/>
      <dgm:t>
        <a:bodyPr/>
        <a:lstStyle/>
        <a:p>
          <a:r>
            <a:rPr lang="en-US" altLang="zh-CN" sz="2800" dirty="0" smtClean="0"/>
            <a:t>3. </a:t>
          </a:r>
          <a:r>
            <a:rPr lang="zh-CN" altLang="en-US" sz="2800" dirty="0" smtClean="0"/>
            <a:t>字符格式</a:t>
          </a:r>
          <a:endParaRPr lang="zh-CN" altLang="en-US" sz="2800" dirty="0"/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2" custLinFactNeighborY="-1683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87A3382-BBB4-4FA1-A791-8D33965D5B9F}" type="pres">
      <dgm:prSet presAssocID="{CB3D12DF-6F0E-4400-898E-AE2D0CCD71C5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26EE8A7-8531-48EF-B8D8-8A62760ABFC1}" type="pres">
      <dgm:prSet presAssocID="{969BFFF6-7B40-4642-B30E-7820838FA7F0}" presName="parentText" presStyleLbl="node1" presStyleIdx="1" presStyleCnt="2" custLinFactNeighborX="-524" custLinFactNeighborY="-1012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9AC3DB0-28A2-4A54-84AB-B0F632CF89D2}" type="pres">
      <dgm:prSet presAssocID="{969BFFF6-7B40-4642-B30E-7820838FA7F0}" presName="childText" presStyleLbl="revTx" presStyleIdx="1" presStyleCnt="2" custLinFactNeighborX="-94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B765B07B-8887-475E-8928-907A891053AB}" type="presOf" srcId="{969BFFF6-7B40-4642-B30E-7820838FA7F0}" destId="{F26EE8A7-8531-48EF-B8D8-8A62760ABFC1}" srcOrd="0" destOrd="0" presId="urn:microsoft.com/office/officeart/2005/8/layout/vList2"/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32E154BE-C227-40EE-9F87-37E9D2B0E5FC}" srcId="{CB3D12DF-6F0E-4400-898E-AE2D0CCD71C5}" destId="{B3B12190-2AE5-40DA-B7A0-DDEAD4BDAD4F}" srcOrd="0" destOrd="0" parTransId="{50A56800-B02A-4CC7-A1B4-A5AE3514986B}" sibTransId="{69915D65-D09B-4425-B12A-67044D2A9453}"/>
    <dgm:cxn modelId="{B7FD3F44-970C-4B0A-BEB8-B9FB8702144B}" type="presOf" srcId="{ADEF211C-0053-4E91-B26C-BD1D27283A76}" destId="{69DEECA6-FD7F-4BBF-AA8A-D705A4C8288B}" srcOrd="0" destOrd="0" presId="urn:microsoft.com/office/officeart/2005/8/layout/vList2"/>
    <dgm:cxn modelId="{A2412F42-F450-4A82-814E-1C79A46A16F1}" type="presOf" srcId="{B3B12190-2AE5-40DA-B7A0-DDEAD4BDAD4F}" destId="{F87A3382-BBB4-4FA1-A791-8D33965D5B9F}" srcOrd="0" destOrd="0" presId="urn:microsoft.com/office/officeart/2005/8/layout/vList2"/>
    <dgm:cxn modelId="{1B710DC7-A533-422F-83D4-F4AE73C73314}" srcId="{969BFFF6-7B40-4642-B30E-7820838FA7F0}" destId="{FB84CA19-7FEF-4E7D-A4B9-B2C13987478A}" srcOrd="0" destOrd="0" parTransId="{916A99CA-6EE5-4DBF-AF63-3DF4FBBA3BAD}" sibTransId="{46520F95-1721-44FA-B00E-BBFCF25765AE}"/>
    <dgm:cxn modelId="{24874B07-895A-4BBA-877B-2A1E1F1BDF70}" type="presOf" srcId="{CB3D12DF-6F0E-4400-898E-AE2D0CCD71C5}" destId="{6AAA69B9-F587-48F9-8458-90FC0FBBAF2C}" srcOrd="0" destOrd="0" presId="urn:microsoft.com/office/officeart/2005/8/layout/vList2"/>
    <dgm:cxn modelId="{6756587A-CEC6-4BFC-93E4-6B351D022DF6}" type="presOf" srcId="{FB84CA19-7FEF-4E7D-A4B9-B2C13987478A}" destId="{C9AC3DB0-28A2-4A54-84AB-B0F632CF89D2}" srcOrd="0" destOrd="0" presId="urn:microsoft.com/office/officeart/2005/8/layout/vList2"/>
    <dgm:cxn modelId="{3B7D66A5-D9B1-412D-9C2D-9734E8E446D2}" srcId="{ADEF211C-0053-4E91-B26C-BD1D27283A76}" destId="{969BFFF6-7B40-4642-B30E-7820838FA7F0}" srcOrd="1" destOrd="0" parTransId="{A805A711-F677-4F81-835A-1F1560C886E5}" sibTransId="{65CECD77-548D-49D2-8299-B88A352620AA}"/>
    <dgm:cxn modelId="{0CCF817B-5574-4C0B-80E5-04BE5C287181}" srcId="{969BFFF6-7B40-4642-B30E-7820838FA7F0}" destId="{25D59B3C-515D-449D-AE6A-5FCC0A1A2CC4}" srcOrd="1" destOrd="0" parTransId="{F56E97B4-9419-489D-B038-7A90F368AC66}" sibTransId="{0AC077EE-70F5-4BAF-AF65-0CE4ECC68408}"/>
    <dgm:cxn modelId="{20EAA7D1-311F-4EE9-99A8-315114B6675F}" type="presOf" srcId="{25D59B3C-515D-449D-AE6A-5FCC0A1A2CC4}" destId="{C9AC3DB0-28A2-4A54-84AB-B0F632CF89D2}" srcOrd="0" destOrd="1" presId="urn:microsoft.com/office/officeart/2005/8/layout/vList2"/>
    <dgm:cxn modelId="{24312764-5E9D-44AD-A24F-EB96073C63E8}" type="presParOf" srcId="{69DEECA6-FD7F-4BBF-AA8A-D705A4C8288B}" destId="{6AAA69B9-F587-48F9-8458-90FC0FBBAF2C}" srcOrd="0" destOrd="0" presId="urn:microsoft.com/office/officeart/2005/8/layout/vList2"/>
    <dgm:cxn modelId="{48BA1E15-1D68-4E90-834F-C439248636E1}" type="presParOf" srcId="{69DEECA6-FD7F-4BBF-AA8A-D705A4C8288B}" destId="{F87A3382-BBB4-4FA1-A791-8D33965D5B9F}" srcOrd="1" destOrd="0" presId="urn:microsoft.com/office/officeart/2005/8/layout/vList2"/>
    <dgm:cxn modelId="{70C98CFC-721D-492F-8850-BE6EA2D094D6}" type="presParOf" srcId="{69DEECA6-FD7F-4BBF-AA8A-D705A4C8288B}" destId="{F26EE8A7-8531-48EF-B8D8-8A62760ABFC1}" srcOrd="2" destOrd="0" presId="urn:microsoft.com/office/officeart/2005/8/layout/vList2"/>
    <dgm:cxn modelId="{85E0D495-B99E-4436-B334-F8FC998D5830}" type="presParOf" srcId="{69DEECA6-FD7F-4BBF-AA8A-D705A4C8288B}" destId="{C9AC3DB0-28A2-4A54-84AB-B0F632CF89D2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2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B3B12190-2AE5-40DA-B7A0-DDEAD4BDAD4F}">
      <dgm:prSet/>
      <dgm:spPr/>
      <dgm:t>
        <a:bodyPr/>
        <a:lstStyle/>
        <a:p>
          <a:r>
            <a:rPr lang="zh-CN" altLang="en-US" dirty="0" smtClean="0"/>
            <a:t>设置</a:t>
          </a:r>
          <a:r>
            <a:rPr lang="zh-CN" dirty="0" smtClean="0"/>
            <a:t>单元格区域的内、外边框</a:t>
          </a:r>
          <a:endParaRPr lang="zh-CN" altLang="en-US" dirty="0"/>
        </a:p>
      </dgm:t>
    </dgm:pt>
    <dgm:pt modelId="{50A56800-B02A-4CC7-A1B4-A5AE3514986B}" type="parTrans" cxnId="{32E154BE-C227-40EE-9F87-37E9D2B0E5FC}">
      <dgm:prSet/>
      <dgm:spPr/>
      <dgm:t>
        <a:bodyPr/>
        <a:lstStyle/>
        <a:p>
          <a:endParaRPr lang="zh-CN" altLang="en-US"/>
        </a:p>
      </dgm:t>
    </dgm:pt>
    <dgm:pt modelId="{69915D65-D09B-4425-B12A-67044D2A9453}" type="sibTrans" cxnId="{32E154BE-C227-40EE-9F87-37E9D2B0E5FC}">
      <dgm:prSet/>
      <dgm:spPr/>
      <dgm:t>
        <a:bodyPr/>
        <a:lstStyle/>
        <a:p>
          <a:endParaRPr lang="zh-CN" altLang="en-US"/>
        </a:p>
      </dgm:t>
    </dgm:pt>
    <dgm:pt modelId="{969BFFF6-7B40-4642-B30E-7820838FA7F0}">
      <dgm:prSet custT="1"/>
      <dgm:spPr/>
      <dgm:t>
        <a:bodyPr/>
        <a:lstStyle/>
        <a:p>
          <a:r>
            <a:rPr lang="zh-CN" altLang="en-US" sz="2800" dirty="0" smtClean="0"/>
            <a:t>设置方法</a:t>
          </a:r>
          <a:endParaRPr lang="zh-CN" altLang="en-US" sz="2800" dirty="0"/>
        </a:p>
      </dgm:t>
    </dgm:pt>
    <dgm:pt modelId="{A805A711-F677-4F81-835A-1F1560C886E5}" type="parTrans" cxnId="{3B7D66A5-D9B1-412D-9C2D-9734E8E446D2}">
      <dgm:prSet/>
      <dgm:spPr/>
      <dgm:t>
        <a:bodyPr/>
        <a:lstStyle/>
        <a:p>
          <a:endParaRPr lang="zh-CN" altLang="en-US"/>
        </a:p>
      </dgm:t>
    </dgm:pt>
    <dgm:pt modelId="{65CECD77-548D-49D2-8299-B88A352620AA}" type="sibTrans" cxnId="{3B7D66A5-D9B1-412D-9C2D-9734E8E446D2}">
      <dgm:prSet/>
      <dgm:spPr/>
      <dgm:t>
        <a:bodyPr/>
        <a:lstStyle/>
        <a:p>
          <a:endParaRPr lang="zh-CN" altLang="en-US"/>
        </a:p>
      </dgm:t>
    </dgm:pt>
    <dgm:pt modelId="{FB84CA19-7FEF-4E7D-A4B9-B2C13987478A}">
      <dgm:prSet/>
      <dgm:spPr/>
      <dgm:t>
        <a:bodyPr/>
        <a:lstStyle/>
        <a:p>
          <a:r>
            <a:rPr lang="zh-CN" dirty="0" smtClean="0"/>
            <a:t>（</a:t>
          </a:r>
          <a:r>
            <a:rPr lang="en-US" dirty="0" smtClean="0"/>
            <a:t>1</a:t>
          </a:r>
          <a:r>
            <a:rPr lang="zh-CN" dirty="0" smtClean="0"/>
            <a:t>）</a:t>
          </a:r>
          <a:r>
            <a:rPr lang="zh-CN" altLang="en-US" dirty="0" smtClean="0"/>
            <a:t>对话框</a:t>
          </a:r>
          <a:endParaRPr lang="zh-CN" altLang="en-US" dirty="0"/>
        </a:p>
      </dgm:t>
    </dgm:pt>
    <dgm:pt modelId="{916A99CA-6EE5-4DBF-AF63-3DF4FBBA3BAD}" type="parTrans" cxnId="{1B710DC7-A533-422F-83D4-F4AE73C73314}">
      <dgm:prSet/>
      <dgm:spPr/>
      <dgm:t>
        <a:bodyPr/>
        <a:lstStyle/>
        <a:p>
          <a:endParaRPr lang="zh-CN" altLang="en-US"/>
        </a:p>
      </dgm:t>
    </dgm:pt>
    <dgm:pt modelId="{46520F95-1721-44FA-B00E-BBFCF25765AE}" type="sibTrans" cxnId="{1B710DC7-A533-422F-83D4-F4AE73C73314}">
      <dgm:prSet/>
      <dgm:spPr/>
      <dgm:t>
        <a:bodyPr/>
        <a:lstStyle/>
        <a:p>
          <a:endParaRPr lang="zh-CN" altLang="en-US"/>
        </a:p>
      </dgm:t>
    </dgm:pt>
    <dgm:pt modelId="{25D59B3C-515D-449D-AE6A-5FCC0A1A2CC4}">
      <dgm:prSet/>
      <dgm:spPr/>
      <dgm:t>
        <a:bodyPr/>
        <a:lstStyle/>
        <a:p>
          <a:r>
            <a:rPr lang="zh-CN" altLang="en-US" dirty="0" smtClean="0"/>
            <a:t>（</a:t>
          </a:r>
          <a:r>
            <a:rPr lang="en-US" altLang="zh-CN" dirty="0" smtClean="0"/>
            <a:t>2</a:t>
          </a:r>
          <a:r>
            <a:rPr lang="zh-CN" altLang="en-US" dirty="0" smtClean="0"/>
            <a:t>）“开始”选项卡</a:t>
          </a:r>
          <a:r>
            <a:rPr lang="en-US" altLang="zh-CN" dirty="0" smtClean="0"/>
            <a:t>→</a:t>
          </a:r>
          <a:r>
            <a:rPr lang="zh-CN" altLang="en-US" dirty="0" smtClean="0"/>
            <a:t>“字体”组</a:t>
          </a:r>
          <a:r>
            <a:rPr lang="en-US" altLang="zh-CN" dirty="0" smtClean="0"/>
            <a:t>→</a:t>
          </a:r>
          <a:r>
            <a:rPr lang="zh-CN" altLang="en-US" dirty="0" smtClean="0"/>
            <a:t>“边框”下拉列表</a:t>
          </a:r>
          <a:endParaRPr lang="zh-CN" altLang="en-US" dirty="0"/>
        </a:p>
      </dgm:t>
    </dgm:pt>
    <dgm:pt modelId="{F56E97B4-9419-489D-B038-7A90F368AC66}" type="parTrans" cxnId="{0CCF817B-5574-4C0B-80E5-04BE5C287181}">
      <dgm:prSet/>
      <dgm:spPr/>
      <dgm:t>
        <a:bodyPr/>
        <a:lstStyle/>
        <a:p>
          <a:endParaRPr lang="zh-CN" altLang="en-US"/>
        </a:p>
      </dgm:t>
    </dgm:pt>
    <dgm:pt modelId="{0AC077EE-70F5-4BAF-AF65-0CE4ECC68408}" type="sibTrans" cxnId="{0CCF817B-5574-4C0B-80E5-04BE5C287181}">
      <dgm:prSet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 custT="1"/>
      <dgm:spPr/>
      <dgm:t>
        <a:bodyPr/>
        <a:lstStyle/>
        <a:p>
          <a:r>
            <a:rPr lang="en-US" altLang="zh-CN" sz="2800" dirty="0" smtClean="0"/>
            <a:t>4. </a:t>
          </a:r>
          <a:r>
            <a:rPr lang="zh-CN" altLang="en-US" sz="2800" dirty="0" smtClean="0"/>
            <a:t>添加边框</a:t>
          </a:r>
          <a:endParaRPr lang="zh-CN" altLang="en-US" sz="2800" dirty="0"/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2" custLinFactNeighborY="-1683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87A3382-BBB4-4FA1-A791-8D33965D5B9F}" type="pres">
      <dgm:prSet presAssocID="{CB3D12DF-6F0E-4400-898E-AE2D0CCD71C5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26EE8A7-8531-48EF-B8D8-8A62760ABFC1}" type="pres">
      <dgm:prSet presAssocID="{969BFFF6-7B40-4642-B30E-7820838FA7F0}" presName="parentText" presStyleLbl="node1" presStyleIdx="1" presStyleCnt="2" custLinFactNeighborY="-639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9AC3DB0-28A2-4A54-84AB-B0F632CF89D2}" type="pres">
      <dgm:prSet presAssocID="{969BFFF6-7B40-4642-B30E-7820838FA7F0}" presName="childText" presStyleLbl="revTx" presStyleIdx="1" presStyleCnt="2" custScaleY="82412" custLinFactNeighborX="-94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DC5138CF-1041-422F-9644-809A59FE8096}" type="presOf" srcId="{969BFFF6-7B40-4642-B30E-7820838FA7F0}" destId="{F26EE8A7-8531-48EF-B8D8-8A62760ABFC1}" srcOrd="0" destOrd="0" presId="urn:microsoft.com/office/officeart/2005/8/layout/vList2"/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494EE334-C532-4480-857A-0999ACE7095F}" type="presOf" srcId="{25D59B3C-515D-449D-AE6A-5FCC0A1A2CC4}" destId="{C9AC3DB0-28A2-4A54-84AB-B0F632CF89D2}" srcOrd="0" destOrd="1" presId="urn:microsoft.com/office/officeart/2005/8/layout/vList2"/>
    <dgm:cxn modelId="{9929F5A6-5483-4760-BA14-8C22E3BE1132}" type="presOf" srcId="{FB84CA19-7FEF-4E7D-A4B9-B2C13987478A}" destId="{C9AC3DB0-28A2-4A54-84AB-B0F632CF89D2}" srcOrd="0" destOrd="0" presId="urn:microsoft.com/office/officeart/2005/8/layout/vList2"/>
    <dgm:cxn modelId="{A60F7E14-1044-491A-A5F5-134774148571}" type="presOf" srcId="{ADEF211C-0053-4E91-B26C-BD1D27283A76}" destId="{69DEECA6-FD7F-4BBF-AA8A-D705A4C8288B}" srcOrd="0" destOrd="0" presId="urn:microsoft.com/office/officeart/2005/8/layout/vList2"/>
    <dgm:cxn modelId="{51DF9BCE-191D-4BA3-B355-5036E0C03217}" type="presOf" srcId="{B3B12190-2AE5-40DA-B7A0-DDEAD4BDAD4F}" destId="{F87A3382-BBB4-4FA1-A791-8D33965D5B9F}" srcOrd="0" destOrd="0" presId="urn:microsoft.com/office/officeart/2005/8/layout/vList2"/>
    <dgm:cxn modelId="{32E154BE-C227-40EE-9F87-37E9D2B0E5FC}" srcId="{CB3D12DF-6F0E-4400-898E-AE2D0CCD71C5}" destId="{B3B12190-2AE5-40DA-B7A0-DDEAD4BDAD4F}" srcOrd="0" destOrd="0" parTransId="{50A56800-B02A-4CC7-A1B4-A5AE3514986B}" sibTransId="{69915D65-D09B-4425-B12A-67044D2A9453}"/>
    <dgm:cxn modelId="{3B7D66A5-D9B1-412D-9C2D-9734E8E446D2}" srcId="{ADEF211C-0053-4E91-B26C-BD1D27283A76}" destId="{969BFFF6-7B40-4642-B30E-7820838FA7F0}" srcOrd="1" destOrd="0" parTransId="{A805A711-F677-4F81-835A-1F1560C886E5}" sibTransId="{65CECD77-548D-49D2-8299-B88A352620AA}"/>
    <dgm:cxn modelId="{1B710DC7-A533-422F-83D4-F4AE73C73314}" srcId="{969BFFF6-7B40-4642-B30E-7820838FA7F0}" destId="{FB84CA19-7FEF-4E7D-A4B9-B2C13987478A}" srcOrd="0" destOrd="0" parTransId="{916A99CA-6EE5-4DBF-AF63-3DF4FBBA3BAD}" sibTransId="{46520F95-1721-44FA-B00E-BBFCF25765AE}"/>
    <dgm:cxn modelId="{0CCF817B-5574-4C0B-80E5-04BE5C287181}" srcId="{969BFFF6-7B40-4642-B30E-7820838FA7F0}" destId="{25D59B3C-515D-449D-AE6A-5FCC0A1A2CC4}" srcOrd="1" destOrd="0" parTransId="{F56E97B4-9419-489D-B038-7A90F368AC66}" sibTransId="{0AC077EE-70F5-4BAF-AF65-0CE4ECC68408}"/>
    <dgm:cxn modelId="{375E32F5-3E86-4628-8FCB-2CD64022B607}" type="presOf" srcId="{CB3D12DF-6F0E-4400-898E-AE2D0CCD71C5}" destId="{6AAA69B9-F587-48F9-8458-90FC0FBBAF2C}" srcOrd="0" destOrd="0" presId="urn:microsoft.com/office/officeart/2005/8/layout/vList2"/>
    <dgm:cxn modelId="{B9DE10E8-2737-4B18-AC3B-5AC0BE211887}" type="presParOf" srcId="{69DEECA6-FD7F-4BBF-AA8A-D705A4C8288B}" destId="{6AAA69B9-F587-48F9-8458-90FC0FBBAF2C}" srcOrd="0" destOrd="0" presId="urn:microsoft.com/office/officeart/2005/8/layout/vList2"/>
    <dgm:cxn modelId="{9A2EB81E-9493-43BE-A756-744835E59613}" type="presParOf" srcId="{69DEECA6-FD7F-4BBF-AA8A-D705A4C8288B}" destId="{F87A3382-BBB4-4FA1-A791-8D33965D5B9F}" srcOrd="1" destOrd="0" presId="urn:microsoft.com/office/officeart/2005/8/layout/vList2"/>
    <dgm:cxn modelId="{5FE7C9F6-7EE5-4D80-B4F9-6659CEC5F25D}" type="presParOf" srcId="{69DEECA6-FD7F-4BBF-AA8A-D705A4C8288B}" destId="{F26EE8A7-8531-48EF-B8D8-8A62760ABFC1}" srcOrd="2" destOrd="0" presId="urn:microsoft.com/office/officeart/2005/8/layout/vList2"/>
    <dgm:cxn modelId="{F8B75BA5-17FE-44F6-A996-1179EAAD5568}" type="presParOf" srcId="{69DEECA6-FD7F-4BBF-AA8A-D705A4C8288B}" destId="{C9AC3DB0-28A2-4A54-84AB-B0F632CF89D2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3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B3B12190-2AE5-40DA-B7A0-DDEAD4BDAD4F}">
      <dgm:prSet/>
      <dgm:spPr/>
      <dgm:t>
        <a:bodyPr/>
        <a:lstStyle/>
        <a:p>
          <a:r>
            <a:rPr lang="zh-CN" altLang="en-US" dirty="0" smtClean="0"/>
            <a:t>设置</a:t>
          </a:r>
          <a:r>
            <a:rPr lang="zh-CN" dirty="0" smtClean="0"/>
            <a:t>单元格区域</a:t>
          </a:r>
          <a:r>
            <a:rPr lang="zh-CN" altLang="en-US" dirty="0" smtClean="0"/>
            <a:t>填充色、图案等</a:t>
          </a:r>
          <a:endParaRPr lang="zh-CN" altLang="en-US" dirty="0"/>
        </a:p>
      </dgm:t>
    </dgm:pt>
    <dgm:pt modelId="{50A56800-B02A-4CC7-A1B4-A5AE3514986B}" type="parTrans" cxnId="{32E154BE-C227-40EE-9F87-37E9D2B0E5FC}">
      <dgm:prSet/>
      <dgm:spPr/>
      <dgm:t>
        <a:bodyPr/>
        <a:lstStyle/>
        <a:p>
          <a:endParaRPr lang="zh-CN" altLang="en-US"/>
        </a:p>
      </dgm:t>
    </dgm:pt>
    <dgm:pt modelId="{69915D65-D09B-4425-B12A-67044D2A9453}" type="sibTrans" cxnId="{32E154BE-C227-40EE-9F87-37E9D2B0E5FC}">
      <dgm:prSet/>
      <dgm:spPr/>
      <dgm:t>
        <a:bodyPr/>
        <a:lstStyle/>
        <a:p>
          <a:endParaRPr lang="zh-CN" altLang="en-US"/>
        </a:p>
      </dgm:t>
    </dgm:pt>
    <dgm:pt modelId="{969BFFF6-7B40-4642-B30E-7820838FA7F0}">
      <dgm:prSet custT="1"/>
      <dgm:spPr/>
      <dgm:t>
        <a:bodyPr/>
        <a:lstStyle/>
        <a:p>
          <a:r>
            <a:rPr lang="zh-CN" altLang="en-US" sz="2800" dirty="0" smtClean="0"/>
            <a:t>设置方法</a:t>
          </a:r>
          <a:endParaRPr lang="zh-CN" altLang="en-US" sz="2800" dirty="0"/>
        </a:p>
      </dgm:t>
    </dgm:pt>
    <dgm:pt modelId="{A805A711-F677-4F81-835A-1F1560C886E5}" type="parTrans" cxnId="{3B7D66A5-D9B1-412D-9C2D-9734E8E446D2}">
      <dgm:prSet/>
      <dgm:spPr/>
      <dgm:t>
        <a:bodyPr/>
        <a:lstStyle/>
        <a:p>
          <a:endParaRPr lang="zh-CN" altLang="en-US"/>
        </a:p>
      </dgm:t>
    </dgm:pt>
    <dgm:pt modelId="{65CECD77-548D-49D2-8299-B88A352620AA}" type="sibTrans" cxnId="{3B7D66A5-D9B1-412D-9C2D-9734E8E446D2}">
      <dgm:prSet/>
      <dgm:spPr/>
      <dgm:t>
        <a:bodyPr/>
        <a:lstStyle/>
        <a:p>
          <a:endParaRPr lang="zh-CN" altLang="en-US"/>
        </a:p>
      </dgm:t>
    </dgm:pt>
    <dgm:pt modelId="{FB84CA19-7FEF-4E7D-A4B9-B2C13987478A}">
      <dgm:prSet/>
      <dgm:spPr/>
      <dgm:t>
        <a:bodyPr/>
        <a:lstStyle/>
        <a:p>
          <a:r>
            <a:rPr lang="zh-CN" dirty="0" smtClean="0"/>
            <a:t>（</a:t>
          </a:r>
          <a:r>
            <a:rPr lang="en-US" dirty="0" smtClean="0"/>
            <a:t>1</a:t>
          </a:r>
          <a:r>
            <a:rPr lang="zh-CN" dirty="0" smtClean="0"/>
            <a:t>）</a:t>
          </a:r>
          <a:r>
            <a:rPr lang="zh-CN" altLang="en-US" dirty="0" smtClean="0"/>
            <a:t>对话框</a:t>
          </a:r>
          <a:endParaRPr lang="zh-CN" altLang="en-US" dirty="0"/>
        </a:p>
      </dgm:t>
    </dgm:pt>
    <dgm:pt modelId="{916A99CA-6EE5-4DBF-AF63-3DF4FBBA3BAD}" type="parTrans" cxnId="{1B710DC7-A533-422F-83D4-F4AE73C73314}">
      <dgm:prSet/>
      <dgm:spPr/>
      <dgm:t>
        <a:bodyPr/>
        <a:lstStyle/>
        <a:p>
          <a:endParaRPr lang="zh-CN" altLang="en-US"/>
        </a:p>
      </dgm:t>
    </dgm:pt>
    <dgm:pt modelId="{46520F95-1721-44FA-B00E-BBFCF25765AE}" type="sibTrans" cxnId="{1B710DC7-A533-422F-83D4-F4AE73C73314}">
      <dgm:prSet/>
      <dgm:spPr/>
      <dgm:t>
        <a:bodyPr/>
        <a:lstStyle/>
        <a:p>
          <a:endParaRPr lang="zh-CN" altLang="en-US"/>
        </a:p>
      </dgm:t>
    </dgm:pt>
    <dgm:pt modelId="{25D59B3C-515D-449D-AE6A-5FCC0A1A2CC4}">
      <dgm:prSet/>
      <dgm:spPr/>
      <dgm:t>
        <a:bodyPr/>
        <a:lstStyle/>
        <a:p>
          <a:r>
            <a:rPr lang="zh-CN" altLang="en-US" dirty="0" smtClean="0"/>
            <a:t>（</a:t>
          </a:r>
          <a:r>
            <a:rPr lang="en-US" altLang="zh-CN" dirty="0" smtClean="0"/>
            <a:t>2</a:t>
          </a:r>
          <a:r>
            <a:rPr lang="zh-CN" altLang="en-US" dirty="0" smtClean="0"/>
            <a:t>）“开始”选项卡</a:t>
          </a:r>
          <a:r>
            <a:rPr lang="en-US" altLang="zh-CN" dirty="0" smtClean="0"/>
            <a:t>→</a:t>
          </a:r>
          <a:r>
            <a:rPr lang="zh-CN" altLang="en-US" dirty="0" smtClean="0"/>
            <a:t>“字体”组</a:t>
          </a:r>
          <a:r>
            <a:rPr lang="en-US" altLang="zh-CN" dirty="0" smtClean="0"/>
            <a:t>→</a:t>
          </a:r>
          <a:r>
            <a:rPr lang="zh-CN" altLang="en-US" dirty="0" smtClean="0"/>
            <a:t>“填充颜色”下拉列表</a:t>
          </a:r>
          <a:endParaRPr lang="zh-CN" altLang="en-US" dirty="0"/>
        </a:p>
      </dgm:t>
    </dgm:pt>
    <dgm:pt modelId="{F56E97B4-9419-489D-B038-7A90F368AC66}" type="parTrans" cxnId="{0CCF817B-5574-4C0B-80E5-04BE5C287181}">
      <dgm:prSet/>
      <dgm:spPr/>
      <dgm:t>
        <a:bodyPr/>
        <a:lstStyle/>
        <a:p>
          <a:endParaRPr lang="zh-CN" altLang="en-US"/>
        </a:p>
      </dgm:t>
    </dgm:pt>
    <dgm:pt modelId="{0AC077EE-70F5-4BAF-AF65-0CE4ECC68408}" type="sibTrans" cxnId="{0CCF817B-5574-4C0B-80E5-04BE5C287181}">
      <dgm:prSet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 custT="1"/>
      <dgm:spPr/>
      <dgm:t>
        <a:bodyPr/>
        <a:lstStyle/>
        <a:p>
          <a:r>
            <a:rPr lang="en-US" altLang="zh-CN" sz="2800" dirty="0" smtClean="0"/>
            <a:t>5. </a:t>
          </a:r>
          <a:r>
            <a:rPr lang="zh-CN" altLang="en-US" sz="2800" dirty="0" smtClean="0"/>
            <a:t>添加底纹</a:t>
          </a:r>
          <a:endParaRPr lang="zh-CN" altLang="en-US" sz="2800" dirty="0"/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2" custLinFactNeighborY="-1683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87A3382-BBB4-4FA1-A791-8D33965D5B9F}" type="pres">
      <dgm:prSet presAssocID="{CB3D12DF-6F0E-4400-898E-AE2D0CCD71C5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26EE8A7-8531-48EF-B8D8-8A62760ABFC1}" type="pres">
      <dgm:prSet presAssocID="{969BFFF6-7B40-4642-B30E-7820838FA7F0}" presName="parentText" presStyleLbl="node1" presStyleIdx="1" presStyleCnt="2" custLinFactNeighborX="-94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9AC3DB0-28A2-4A54-84AB-B0F632CF89D2}" type="pres">
      <dgm:prSet presAssocID="{969BFFF6-7B40-4642-B30E-7820838FA7F0}" presName="childText" presStyleLbl="revTx" presStyleIdx="1" presStyleCnt="2" custLinFactNeighborX="-94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E2D71860-FCB9-451B-BB02-20AB7EF5EA7E}" type="presOf" srcId="{969BFFF6-7B40-4642-B30E-7820838FA7F0}" destId="{F26EE8A7-8531-48EF-B8D8-8A62760ABFC1}" srcOrd="0" destOrd="0" presId="urn:microsoft.com/office/officeart/2005/8/layout/vList2"/>
    <dgm:cxn modelId="{D913D2DB-C5FA-433D-B09A-4CCC7DF40F4F}" type="presOf" srcId="{FB84CA19-7FEF-4E7D-A4B9-B2C13987478A}" destId="{C9AC3DB0-28A2-4A54-84AB-B0F632CF89D2}" srcOrd="0" destOrd="0" presId="urn:microsoft.com/office/officeart/2005/8/layout/vList2"/>
    <dgm:cxn modelId="{6B09E45D-A889-4A93-8F33-2B1567490CEC}" type="presOf" srcId="{CB3D12DF-6F0E-4400-898E-AE2D0CCD71C5}" destId="{6AAA69B9-F587-48F9-8458-90FC0FBBAF2C}" srcOrd="0" destOrd="0" presId="urn:microsoft.com/office/officeart/2005/8/layout/vList2"/>
    <dgm:cxn modelId="{32E154BE-C227-40EE-9F87-37E9D2B0E5FC}" srcId="{CB3D12DF-6F0E-4400-898E-AE2D0CCD71C5}" destId="{B3B12190-2AE5-40DA-B7A0-DDEAD4BDAD4F}" srcOrd="0" destOrd="0" parTransId="{50A56800-B02A-4CC7-A1B4-A5AE3514986B}" sibTransId="{69915D65-D09B-4425-B12A-67044D2A9453}"/>
    <dgm:cxn modelId="{3B7D66A5-D9B1-412D-9C2D-9734E8E446D2}" srcId="{ADEF211C-0053-4E91-B26C-BD1D27283A76}" destId="{969BFFF6-7B40-4642-B30E-7820838FA7F0}" srcOrd="1" destOrd="0" parTransId="{A805A711-F677-4F81-835A-1F1560C886E5}" sibTransId="{65CECD77-548D-49D2-8299-B88A352620AA}"/>
    <dgm:cxn modelId="{B7BEBC00-F0C4-4DED-8336-CA472ECB92B8}" type="presOf" srcId="{B3B12190-2AE5-40DA-B7A0-DDEAD4BDAD4F}" destId="{F87A3382-BBB4-4FA1-A791-8D33965D5B9F}" srcOrd="0" destOrd="0" presId="urn:microsoft.com/office/officeart/2005/8/layout/vList2"/>
    <dgm:cxn modelId="{1B710DC7-A533-422F-83D4-F4AE73C73314}" srcId="{969BFFF6-7B40-4642-B30E-7820838FA7F0}" destId="{FB84CA19-7FEF-4E7D-A4B9-B2C13987478A}" srcOrd="0" destOrd="0" parTransId="{916A99CA-6EE5-4DBF-AF63-3DF4FBBA3BAD}" sibTransId="{46520F95-1721-44FA-B00E-BBFCF25765AE}"/>
    <dgm:cxn modelId="{0CCF817B-5574-4C0B-80E5-04BE5C287181}" srcId="{969BFFF6-7B40-4642-B30E-7820838FA7F0}" destId="{25D59B3C-515D-449D-AE6A-5FCC0A1A2CC4}" srcOrd="1" destOrd="0" parTransId="{F56E97B4-9419-489D-B038-7A90F368AC66}" sibTransId="{0AC077EE-70F5-4BAF-AF65-0CE4ECC68408}"/>
    <dgm:cxn modelId="{527E7DCE-09A6-4F6E-B159-A3659CD76DE5}" type="presOf" srcId="{ADEF211C-0053-4E91-B26C-BD1D27283A76}" destId="{69DEECA6-FD7F-4BBF-AA8A-D705A4C8288B}" srcOrd="0" destOrd="0" presId="urn:microsoft.com/office/officeart/2005/8/layout/vList2"/>
    <dgm:cxn modelId="{6BFD9207-0CBF-44C1-A706-EEAAB39C2E1B}" type="presOf" srcId="{25D59B3C-515D-449D-AE6A-5FCC0A1A2CC4}" destId="{C9AC3DB0-28A2-4A54-84AB-B0F632CF89D2}" srcOrd="0" destOrd="1" presId="urn:microsoft.com/office/officeart/2005/8/layout/vList2"/>
    <dgm:cxn modelId="{EC4D4B5B-6BF8-42B7-8A6F-D8C09095D583}" type="presParOf" srcId="{69DEECA6-FD7F-4BBF-AA8A-D705A4C8288B}" destId="{6AAA69B9-F587-48F9-8458-90FC0FBBAF2C}" srcOrd="0" destOrd="0" presId="urn:microsoft.com/office/officeart/2005/8/layout/vList2"/>
    <dgm:cxn modelId="{E510FCCC-48CC-4924-80A4-86A64D2058C3}" type="presParOf" srcId="{69DEECA6-FD7F-4BBF-AA8A-D705A4C8288B}" destId="{F87A3382-BBB4-4FA1-A791-8D33965D5B9F}" srcOrd="1" destOrd="0" presId="urn:microsoft.com/office/officeart/2005/8/layout/vList2"/>
    <dgm:cxn modelId="{F0EEF314-0385-4CBB-AF4C-C08BA7746D1E}" type="presParOf" srcId="{69DEECA6-FD7F-4BBF-AA8A-D705A4C8288B}" destId="{F26EE8A7-8531-48EF-B8D8-8A62760ABFC1}" srcOrd="2" destOrd="0" presId="urn:microsoft.com/office/officeart/2005/8/layout/vList2"/>
    <dgm:cxn modelId="{92471850-03DD-425C-B3FB-BA6D744B3C11}" type="presParOf" srcId="{69DEECA6-FD7F-4BBF-AA8A-D705A4C8288B}" destId="{C9AC3DB0-28A2-4A54-84AB-B0F632CF89D2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4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 custT="1"/>
      <dgm:spPr/>
      <dgm:t>
        <a:bodyPr/>
        <a:lstStyle/>
        <a:p>
          <a:r>
            <a:rPr lang="zh-CN" altLang="en-US" sz="2800" dirty="0" smtClean="0"/>
            <a:t>套用表格格式</a:t>
          </a:r>
          <a:endParaRPr lang="zh-CN" altLang="en-US" sz="2800" dirty="0"/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B3B12190-2AE5-40DA-B7A0-DDEAD4BDAD4F}">
      <dgm:prSet custT="1"/>
      <dgm:spPr/>
      <dgm:t>
        <a:bodyPr/>
        <a:lstStyle/>
        <a:p>
          <a:r>
            <a:rPr lang="zh-CN" sz="2600" dirty="0" smtClean="0"/>
            <a:t>选择“开始”选项卡→“样式”组→“套用表格格式”下拉按钮，弹出“套用表格格式”下拉列表，选择</a:t>
          </a:r>
          <a:r>
            <a:rPr lang="zh-CN" altLang="en-US" sz="2600" dirty="0" smtClean="0"/>
            <a:t>具体样式，如</a:t>
          </a:r>
          <a:r>
            <a:rPr lang="zh-CN" sz="2600" dirty="0" smtClean="0"/>
            <a:t>“表样式浅色</a:t>
          </a:r>
          <a:r>
            <a:rPr lang="en-US" sz="2600" dirty="0" smtClean="0"/>
            <a:t>16</a:t>
          </a:r>
          <a:r>
            <a:rPr lang="zh-CN" sz="2600" dirty="0" smtClean="0"/>
            <a:t>”</a:t>
          </a:r>
          <a:endParaRPr lang="zh-CN" altLang="en-US" sz="2600" dirty="0"/>
        </a:p>
      </dgm:t>
    </dgm:pt>
    <dgm:pt modelId="{50A56800-B02A-4CC7-A1B4-A5AE3514986B}" type="parTrans" cxnId="{32E154BE-C227-40EE-9F87-37E9D2B0E5FC}">
      <dgm:prSet/>
      <dgm:spPr/>
      <dgm:t>
        <a:bodyPr/>
        <a:lstStyle/>
        <a:p>
          <a:endParaRPr lang="zh-CN" altLang="en-US"/>
        </a:p>
      </dgm:t>
    </dgm:pt>
    <dgm:pt modelId="{69915D65-D09B-4425-B12A-67044D2A9453}" type="sibTrans" cxnId="{32E154BE-C227-40EE-9F87-37E9D2B0E5FC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1" custScaleY="66916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87A3382-BBB4-4FA1-A791-8D33965D5B9F}" type="pres">
      <dgm:prSet presAssocID="{CB3D12DF-6F0E-4400-898E-AE2D0CCD71C5}" presName="childText" presStyleLbl="revTx" presStyleIdx="0" presStyleCnt="1" custScaleY="104362" custLinFactNeighborX="-666" custLinFactNeighborY="2276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FD5EA03F-5C1C-423C-9A2E-0E4A3995B6D0}" type="presOf" srcId="{B3B12190-2AE5-40DA-B7A0-DDEAD4BDAD4F}" destId="{F87A3382-BBB4-4FA1-A791-8D33965D5B9F}" srcOrd="0" destOrd="0" presId="urn:microsoft.com/office/officeart/2005/8/layout/vList2"/>
    <dgm:cxn modelId="{32E154BE-C227-40EE-9F87-37E9D2B0E5FC}" srcId="{CB3D12DF-6F0E-4400-898E-AE2D0CCD71C5}" destId="{B3B12190-2AE5-40DA-B7A0-DDEAD4BDAD4F}" srcOrd="0" destOrd="0" parTransId="{50A56800-B02A-4CC7-A1B4-A5AE3514986B}" sibTransId="{69915D65-D09B-4425-B12A-67044D2A9453}"/>
    <dgm:cxn modelId="{EBA568EA-D756-4C9A-B43E-6D356BE0E8DD}" type="presOf" srcId="{CB3D12DF-6F0E-4400-898E-AE2D0CCD71C5}" destId="{6AAA69B9-F587-48F9-8458-90FC0FBBAF2C}" srcOrd="0" destOrd="0" presId="urn:microsoft.com/office/officeart/2005/8/layout/vList2"/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DD872C27-2BA7-452F-AC85-2EFFFB73FE81}" type="presOf" srcId="{ADEF211C-0053-4E91-B26C-BD1D27283A76}" destId="{69DEECA6-FD7F-4BBF-AA8A-D705A4C8288B}" srcOrd="0" destOrd="0" presId="urn:microsoft.com/office/officeart/2005/8/layout/vList2"/>
    <dgm:cxn modelId="{D9980875-F559-45DB-BD4D-11FB1E79D215}" type="presParOf" srcId="{69DEECA6-FD7F-4BBF-AA8A-D705A4C8288B}" destId="{6AAA69B9-F587-48F9-8458-90FC0FBBAF2C}" srcOrd="0" destOrd="0" presId="urn:microsoft.com/office/officeart/2005/8/layout/vList2"/>
    <dgm:cxn modelId="{937B6A74-093C-42C1-9043-275804EC8144}" type="presParOf" srcId="{69DEECA6-FD7F-4BBF-AA8A-D705A4C8288B}" destId="{F87A3382-BBB4-4FA1-A791-8D33965D5B9F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5.xml><?xml version="1.0" encoding="utf-8"?>
<dgm:dataModel xmlns:dgm="http://schemas.openxmlformats.org/drawingml/2006/diagram" xmlns:a="http://schemas.openxmlformats.org/drawingml/2006/main">
  <dgm:ptLst>
    <dgm:pt modelId="{87029105-16F9-4B02-85C4-FDC6F853F7A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A6205355-54C7-4985-B495-464A9D6B3131}">
      <dgm:prSet phldrT="[文本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zh-CN" altLang="en-US" sz="28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　</a:t>
          </a:r>
          <a:r>
            <a:rPr lang="zh-CN" altLang="en-US" sz="24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条件格式</a:t>
          </a:r>
          <a:r>
            <a:rPr lang="zh-CN" altLang="en-US" sz="2400" dirty="0" smtClean="0"/>
            <a:t>是对含有数值或公式的单元格进行有条件的格式设定，当符合条件时，将以数据条、色阶、图标集等形式突出显示单元格，达到强调异常值、实现数据的可视化效果</a:t>
          </a:r>
          <a:endParaRPr lang="zh-CN" altLang="en-US" sz="2400" dirty="0"/>
        </a:p>
      </dgm:t>
    </dgm:pt>
    <dgm:pt modelId="{AF6638E9-B03E-4250-BD96-51419334F91E}" type="parTrans" cxnId="{C5022133-DA69-41E8-8123-38ED19988767}">
      <dgm:prSet/>
      <dgm:spPr/>
      <dgm:t>
        <a:bodyPr/>
        <a:lstStyle/>
        <a:p>
          <a:endParaRPr lang="zh-CN" altLang="en-US"/>
        </a:p>
      </dgm:t>
    </dgm:pt>
    <dgm:pt modelId="{B43A6AB6-E996-4277-9990-678013712316}" type="sibTrans" cxnId="{C5022133-DA69-41E8-8123-38ED19988767}">
      <dgm:prSet/>
      <dgm:spPr/>
      <dgm:t>
        <a:bodyPr/>
        <a:lstStyle/>
        <a:p>
          <a:endParaRPr lang="zh-CN" altLang="en-US"/>
        </a:p>
      </dgm:t>
    </dgm:pt>
    <dgm:pt modelId="{28FBF124-CED1-45F0-B20A-560172B8DF62}">
      <dgm:prSet phldrT="[文本]" custT="1"/>
      <dgm:spPr/>
      <dgm:t>
        <a:bodyPr/>
        <a:lstStyle/>
        <a:p>
          <a:r>
            <a:rPr lang="zh-CN" altLang="en-US" sz="2600" dirty="0" smtClean="0"/>
            <a:t>“开始”选项卡→“样式”组→“条件格式”→“突出显示单元格规则”→“大于”，弹出“大于”对话框</a:t>
          </a:r>
          <a:endParaRPr lang="zh-CN" altLang="en-US" sz="2600" dirty="0"/>
        </a:p>
      </dgm:t>
    </dgm:pt>
    <dgm:pt modelId="{D4065AA0-37EE-4F2E-82C3-3268D7C62CC5}" type="parTrans" cxnId="{C55C818F-CCD1-415A-A89B-EDE72D136DA1}">
      <dgm:prSet/>
      <dgm:spPr/>
      <dgm:t>
        <a:bodyPr/>
        <a:lstStyle/>
        <a:p>
          <a:endParaRPr lang="zh-CN" altLang="en-US"/>
        </a:p>
      </dgm:t>
    </dgm:pt>
    <dgm:pt modelId="{25A696F5-F904-48A7-8FFA-EA067BD6C7BA}" type="sibTrans" cxnId="{C55C818F-CCD1-415A-A89B-EDE72D136DA1}">
      <dgm:prSet/>
      <dgm:spPr/>
      <dgm:t>
        <a:bodyPr/>
        <a:lstStyle/>
        <a:p>
          <a:endParaRPr lang="zh-CN" altLang="en-US"/>
        </a:p>
      </dgm:t>
    </dgm:pt>
    <dgm:pt modelId="{016C9BC7-5A4A-4FAA-AAA2-87DF3E1C9D7B}" type="pres">
      <dgm:prSet presAssocID="{87029105-16F9-4B02-85C4-FDC6F853F7A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C2AE68DF-F11C-42D6-9714-7FA7178372B7}" type="pres">
      <dgm:prSet presAssocID="{A6205355-54C7-4985-B495-464A9D6B3131}" presName="parentText" presStyleLbl="node1" presStyleIdx="0" presStyleCnt="1" custLinFactNeighborX="446" custLinFactNeighborY="-1065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A593E42-2B2D-4BA4-B6E3-911BF21A5F74}" type="pres">
      <dgm:prSet presAssocID="{A6205355-54C7-4985-B495-464A9D6B3131}" presName="childText" presStyleLbl="revTx" presStyleIdx="0" presStyleCnt="1" custLinFactNeighborX="-893" custLinFactNeighborY="310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55733567-8341-455B-8E7F-D6FB46BB0979}" type="presOf" srcId="{28FBF124-CED1-45F0-B20A-560172B8DF62}" destId="{FA593E42-2B2D-4BA4-B6E3-911BF21A5F74}" srcOrd="0" destOrd="0" presId="urn:microsoft.com/office/officeart/2005/8/layout/vList2"/>
    <dgm:cxn modelId="{7A11B191-1205-4648-9DCA-CD07BD767E63}" type="presOf" srcId="{87029105-16F9-4B02-85C4-FDC6F853F7A5}" destId="{016C9BC7-5A4A-4FAA-AAA2-87DF3E1C9D7B}" srcOrd="0" destOrd="0" presId="urn:microsoft.com/office/officeart/2005/8/layout/vList2"/>
    <dgm:cxn modelId="{C55C818F-CCD1-415A-A89B-EDE72D136DA1}" srcId="{A6205355-54C7-4985-B495-464A9D6B3131}" destId="{28FBF124-CED1-45F0-B20A-560172B8DF62}" srcOrd="0" destOrd="0" parTransId="{D4065AA0-37EE-4F2E-82C3-3268D7C62CC5}" sibTransId="{25A696F5-F904-48A7-8FFA-EA067BD6C7BA}"/>
    <dgm:cxn modelId="{95224793-107F-4ECB-97E7-080E3421D911}" type="presOf" srcId="{A6205355-54C7-4985-B495-464A9D6B3131}" destId="{C2AE68DF-F11C-42D6-9714-7FA7178372B7}" srcOrd="0" destOrd="0" presId="urn:microsoft.com/office/officeart/2005/8/layout/vList2"/>
    <dgm:cxn modelId="{C5022133-DA69-41E8-8123-38ED19988767}" srcId="{87029105-16F9-4B02-85C4-FDC6F853F7A5}" destId="{A6205355-54C7-4985-B495-464A9D6B3131}" srcOrd="0" destOrd="0" parTransId="{AF6638E9-B03E-4250-BD96-51419334F91E}" sibTransId="{B43A6AB6-E996-4277-9990-678013712316}"/>
    <dgm:cxn modelId="{63DD3FD9-8371-4F7B-8CD2-958A159864CF}" type="presParOf" srcId="{016C9BC7-5A4A-4FAA-AAA2-87DF3E1C9D7B}" destId="{C2AE68DF-F11C-42D6-9714-7FA7178372B7}" srcOrd="0" destOrd="0" presId="urn:microsoft.com/office/officeart/2005/8/layout/vList2"/>
    <dgm:cxn modelId="{A103A99A-3FD2-4C83-ABD6-B42C2203745E}" type="presParOf" srcId="{016C9BC7-5A4A-4FAA-AAA2-87DF3E1C9D7B}" destId="{FA593E42-2B2D-4BA4-B6E3-911BF21A5F74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6.xml><?xml version="1.0" encoding="utf-8"?>
<dgm:dataModel xmlns:dgm="http://schemas.openxmlformats.org/drawingml/2006/diagram" xmlns:a="http://schemas.openxmlformats.org/drawingml/2006/main">
  <dgm:ptLst>
    <dgm:pt modelId="{87029105-16F9-4B02-85C4-FDC6F853F7A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A6205355-54C7-4985-B495-464A9D6B3131}">
      <dgm:prSet phldrT="[文本]" custT="1"/>
      <dgm:spPr/>
      <dgm:t>
        <a:bodyPr/>
        <a:lstStyle/>
        <a:p>
          <a:r>
            <a:rPr lang="zh-CN" altLang="en-US" sz="2800" dirty="0" smtClean="0"/>
            <a:t>（</a:t>
          </a:r>
          <a:r>
            <a:rPr lang="en-US" altLang="zh-CN" sz="2800" dirty="0" smtClean="0"/>
            <a:t>1</a:t>
          </a:r>
          <a:r>
            <a:rPr lang="zh-CN" altLang="en-US" sz="2800" dirty="0" smtClean="0"/>
            <a:t>）设置行高</a:t>
          </a:r>
          <a:endParaRPr lang="zh-CN" altLang="en-US" sz="2800" dirty="0"/>
        </a:p>
      </dgm:t>
    </dgm:pt>
    <dgm:pt modelId="{AF6638E9-B03E-4250-BD96-51419334F91E}" type="parTrans" cxnId="{C5022133-DA69-41E8-8123-38ED19988767}">
      <dgm:prSet/>
      <dgm:spPr/>
      <dgm:t>
        <a:bodyPr/>
        <a:lstStyle/>
        <a:p>
          <a:endParaRPr lang="zh-CN" altLang="en-US"/>
        </a:p>
      </dgm:t>
    </dgm:pt>
    <dgm:pt modelId="{B43A6AB6-E996-4277-9990-678013712316}" type="sibTrans" cxnId="{C5022133-DA69-41E8-8123-38ED19988767}">
      <dgm:prSet/>
      <dgm:spPr/>
      <dgm:t>
        <a:bodyPr/>
        <a:lstStyle/>
        <a:p>
          <a:endParaRPr lang="zh-CN" altLang="en-US"/>
        </a:p>
      </dgm:t>
    </dgm:pt>
    <dgm:pt modelId="{28FBF124-CED1-45F0-B20A-560172B8DF62}">
      <dgm:prSet phldrT="[文本]" custT="1"/>
      <dgm:spPr/>
      <dgm:t>
        <a:bodyPr/>
        <a:lstStyle/>
        <a:p>
          <a:r>
            <a:rPr lang="zh-CN" sz="2600" dirty="0" smtClean="0"/>
            <a:t>鼠标移动至行与行分隔线，鼠标指针呈</a:t>
          </a:r>
          <a:r>
            <a:rPr lang="en-US" altLang="zh-CN" sz="2600" dirty="0" smtClean="0"/>
            <a:t> </a:t>
          </a:r>
          <a:r>
            <a:rPr lang="en-US" sz="2600" dirty="0" smtClean="0"/>
            <a:t>    </a:t>
          </a:r>
          <a:r>
            <a:rPr lang="zh-CN" sz="2600" dirty="0" smtClean="0"/>
            <a:t>状，拖动</a:t>
          </a:r>
          <a:endParaRPr lang="zh-CN" altLang="en-US" sz="2600" dirty="0"/>
        </a:p>
      </dgm:t>
    </dgm:pt>
    <dgm:pt modelId="{D4065AA0-37EE-4F2E-82C3-3268D7C62CC5}" type="parTrans" cxnId="{C55C818F-CCD1-415A-A89B-EDE72D136DA1}">
      <dgm:prSet/>
      <dgm:spPr/>
      <dgm:t>
        <a:bodyPr/>
        <a:lstStyle/>
        <a:p>
          <a:endParaRPr lang="zh-CN" altLang="en-US"/>
        </a:p>
      </dgm:t>
    </dgm:pt>
    <dgm:pt modelId="{25A696F5-F904-48A7-8FFA-EA067BD6C7BA}" type="sibTrans" cxnId="{C55C818F-CCD1-415A-A89B-EDE72D136DA1}">
      <dgm:prSet/>
      <dgm:spPr/>
      <dgm:t>
        <a:bodyPr/>
        <a:lstStyle/>
        <a:p>
          <a:endParaRPr lang="zh-CN" altLang="en-US"/>
        </a:p>
      </dgm:t>
    </dgm:pt>
    <dgm:pt modelId="{609AD08F-EB6C-410F-8143-024A9DED285D}">
      <dgm:prSet phldrT="[文本]" custT="1"/>
      <dgm:spPr/>
      <dgm:t>
        <a:bodyPr/>
        <a:lstStyle/>
        <a:p>
          <a:r>
            <a:rPr lang="zh-CN" sz="2600" dirty="0" smtClean="0"/>
            <a:t>“开始”选项卡→“单元格”组→“格式”下拉按钮→“行高”，弹出“行高”对话框</a:t>
          </a:r>
          <a:endParaRPr lang="zh-CN" altLang="en-US" sz="2600" dirty="0"/>
        </a:p>
      </dgm:t>
    </dgm:pt>
    <dgm:pt modelId="{DAF3F626-8DB8-4ECC-914F-BF8E148C9A5E}" type="parTrans" cxnId="{1E41FAC8-0CAF-4C19-941C-13B923A768AB}">
      <dgm:prSet/>
      <dgm:spPr/>
      <dgm:t>
        <a:bodyPr/>
        <a:lstStyle/>
        <a:p>
          <a:endParaRPr lang="zh-CN" altLang="en-US"/>
        </a:p>
      </dgm:t>
    </dgm:pt>
    <dgm:pt modelId="{C24A587E-5D0E-48BB-8D7A-CF9014A38732}" type="sibTrans" cxnId="{1E41FAC8-0CAF-4C19-941C-13B923A768AB}">
      <dgm:prSet/>
      <dgm:spPr/>
      <dgm:t>
        <a:bodyPr/>
        <a:lstStyle/>
        <a:p>
          <a:endParaRPr lang="zh-CN" altLang="en-US"/>
        </a:p>
      </dgm:t>
    </dgm:pt>
    <dgm:pt modelId="{F978D70F-8120-4A51-9E5F-43A9618FFC86}">
      <dgm:prSet phldrT="[文本]" custT="1"/>
      <dgm:spPr/>
      <dgm:t>
        <a:bodyPr/>
        <a:lstStyle/>
        <a:p>
          <a:endParaRPr lang="zh-CN" altLang="en-US" sz="2600" dirty="0"/>
        </a:p>
      </dgm:t>
    </dgm:pt>
    <dgm:pt modelId="{B67DD59C-4DED-443C-A57C-6329F5A32D94}" type="parTrans" cxnId="{15F5653A-C505-43FE-9DD3-A939E1C1E79C}">
      <dgm:prSet/>
      <dgm:spPr/>
      <dgm:t>
        <a:bodyPr/>
        <a:lstStyle/>
        <a:p>
          <a:endParaRPr lang="zh-CN" altLang="en-US"/>
        </a:p>
      </dgm:t>
    </dgm:pt>
    <dgm:pt modelId="{3A276E61-4863-45F4-9D88-E8B608B5B927}" type="sibTrans" cxnId="{15F5653A-C505-43FE-9DD3-A939E1C1E79C}">
      <dgm:prSet/>
      <dgm:spPr/>
      <dgm:t>
        <a:bodyPr/>
        <a:lstStyle/>
        <a:p>
          <a:endParaRPr lang="zh-CN" altLang="en-US"/>
        </a:p>
      </dgm:t>
    </dgm:pt>
    <dgm:pt modelId="{DE6252E1-9723-48D4-8715-ABEC18CFD604}">
      <dgm:prSet phldrT="[文本]" custT="1"/>
      <dgm:spPr/>
      <dgm:t>
        <a:bodyPr/>
        <a:lstStyle/>
        <a:p>
          <a:r>
            <a:rPr lang="zh-CN" sz="2600" dirty="0" smtClean="0"/>
            <a:t>“开始”选项卡→“单元格”组→“格式”下拉按钮→“自动调整行高”</a:t>
          </a:r>
          <a:endParaRPr lang="zh-CN" altLang="en-US" sz="2600" dirty="0"/>
        </a:p>
      </dgm:t>
    </dgm:pt>
    <dgm:pt modelId="{9450A8F3-9C79-4201-B6D0-4B65C07B310D}" type="parTrans" cxnId="{CC9D813A-C6FE-4DCD-A1A1-18FC8A28FA6D}">
      <dgm:prSet/>
      <dgm:spPr/>
      <dgm:t>
        <a:bodyPr/>
        <a:lstStyle/>
        <a:p>
          <a:endParaRPr lang="zh-CN" altLang="en-US"/>
        </a:p>
      </dgm:t>
    </dgm:pt>
    <dgm:pt modelId="{0CFD6473-0B3F-426B-9623-E751A888AD8D}" type="sibTrans" cxnId="{CC9D813A-C6FE-4DCD-A1A1-18FC8A28FA6D}">
      <dgm:prSet/>
      <dgm:spPr/>
      <dgm:t>
        <a:bodyPr/>
        <a:lstStyle/>
        <a:p>
          <a:endParaRPr lang="zh-CN" altLang="en-US"/>
        </a:p>
      </dgm:t>
    </dgm:pt>
    <dgm:pt modelId="{016C9BC7-5A4A-4FAA-AAA2-87DF3E1C9D7B}" type="pres">
      <dgm:prSet presAssocID="{87029105-16F9-4B02-85C4-FDC6F853F7A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C2AE68DF-F11C-42D6-9714-7FA7178372B7}" type="pres">
      <dgm:prSet presAssocID="{A6205355-54C7-4985-B495-464A9D6B3131}" presName="parentText" presStyleLbl="node1" presStyleIdx="0" presStyleCnt="1" custScaleY="77730" custLinFactNeighborY="-1312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A593E42-2B2D-4BA4-B6E3-911BF21A5F74}" type="pres">
      <dgm:prSet presAssocID="{A6205355-54C7-4985-B495-464A9D6B3131}" presName="childText" presStyleLbl="revTx" presStyleIdx="0" presStyleCnt="1" custScaleY="83116" custLinFactNeighborX="893" custLinFactNeighborY="347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278B80F4-462B-4BB8-BC20-18E1B35926F2}" type="presOf" srcId="{DE6252E1-9723-48D4-8715-ABEC18CFD604}" destId="{FA593E42-2B2D-4BA4-B6E3-911BF21A5F74}" srcOrd="0" destOrd="2" presId="urn:microsoft.com/office/officeart/2005/8/layout/vList2"/>
    <dgm:cxn modelId="{7F2C67F3-72A2-4752-9BEE-F4D59343D5EE}" type="presOf" srcId="{87029105-16F9-4B02-85C4-FDC6F853F7A5}" destId="{016C9BC7-5A4A-4FAA-AAA2-87DF3E1C9D7B}" srcOrd="0" destOrd="0" presId="urn:microsoft.com/office/officeart/2005/8/layout/vList2"/>
    <dgm:cxn modelId="{E20235E2-32C7-4460-843D-D635FC910D0A}" type="presOf" srcId="{609AD08F-EB6C-410F-8143-024A9DED285D}" destId="{FA593E42-2B2D-4BA4-B6E3-911BF21A5F74}" srcOrd="0" destOrd="1" presId="urn:microsoft.com/office/officeart/2005/8/layout/vList2"/>
    <dgm:cxn modelId="{15F5653A-C505-43FE-9DD3-A939E1C1E79C}" srcId="{A6205355-54C7-4985-B495-464A9D6B3131}" destId="{F978D70F-8120-4A51-9E5F-43A9618FFC86}" srcOrd="3" destOrd="0" parTransId="{B67DD59C-4DED-443C-A57C-6329F5A32D94}" sibTransId="{3A276E61-4863-45F4-9D88-E8B608B5B927}"/>
    <dgm:cxn modelId="{E04BCE8C-7B50-483E-B68F-AE3A2D893BBF}" type="presOf" srcId="{A6205355-54C7-4985-B495-464A9D6B3131}" destId="{C2AE68DF-F11C-42D6-9714-7FA7178372B7}" srcOrd="0" destOrd="0" presId="urn:microsoft.com/office/officeart/2005/8/layout/vList2"/>
    <dgm:cxn modelId="{1E41FAC8-0CAF-4C19-941C-13B923A768AB}" srcId="{A6205355-54C7-4985-B495-464A9D6B3131}" destId="{609AD08F-EB6C-410F-8143-024A9DED285D}" srcOrd="1" destOrd="0" parTransId="{DAF3F626-8DB8-4ECC-914F-BF8E148C9A5E}" sibTransId="{C24A587E-5D0E-48BB-8D7A-CF9014A38732}"/>
    <dgm:cxn modelId="{D67D1C03-CADD-487B-816B-7EFDDA80F363}" type="presOf" srcId="{F978D70F-8120-4A51-9E5F-43A9618FFC86}" destId="{FA593E42-2B2D-4BA4-B6E3-911BF21A5F74}" srcOrd="0" destOrd="3" presId="urn:microsoft.com/office/officeart/2005/8/layout/vList2"/>
    <dgm:cxn modelId="{C5022133-DA69-41E8-8123-38ED19988767}" srcId="{87029105-16F9-4B02-85C4-FDC6F853F7A5}" destId="{A6205355-54C7-4985-B495-464A9D6B3131}" srcOrd="0" destOrd="0" parTransId="{AF6638E9-B03E-4250-BD96-51419334F91E}" sibTransId="{B43A6AB6-E996-4277-9990-678013712316}"/>
    <dgm:cxn modelId="{CC9D813A-C6FE-4DCD-A1A1-18FC8A28FA6D}" srcId="{A6205355-54C7-4985-B495-464A9D6B3131}" destId="{DE6252E1-9723-48D4-8715-ABEC18CFD604}" srcOrd="2" destOrd="0" parTransId="{9450A8F3-9C79-4201-B6D0-4B65C07B310D}" sibTransId="{0CFD6473-0B3F-426B-9623-E751A888AD8D}"/>
    <dgm:cxn modelId="{81F474F6-FCDC-4436-A109-C9BEE0A4954F}" type="presOf" srcId="{28FBF124-CED1-45F0-B20A-560172B8DF62}" destId="{FA593E42-2B2D-4BA4-B6E3-911BF21A5F74}" srcOrd="0" destOrd="0" presId="urn:microsoft.com/office/officeart/2005/8/layout/vList2"/>
    <dgm:cxn modelId="{C55C818F-CCD1-415A-A89B-EDE72D136DA1}" srcId="{A6205355-54C7-4985-B495-464A9D6B3131}" destId="{28FBF124-CED1-45F0-B20A-560172B8DF62}" srcOrd="0" destOrd="0" parTransId="{D4065AA0-37EE-4F2E-82C3-3268D7C62CC5}" sibTransId="{25A696F5-F904-48A7-8FFA-EA067BD6C7BA}"/>
    <dgm:cxn modelId="{0E37175D-C2B4-4BB6-8499-E386BD68AEB3}" type="presParOf" srcId="{016C9BC7-5A4A-4FAA-AAA2-87DF3E1C9D7B}" destId="{C2AE68DF-F11C-42D6-9714-7FA7178372B7}" srcOrd="0" destOrd="0" presId="urn:microsoft.com/office/officeart/2005/8/layout/vList2"/>
    <dgm:cxn modelId="{19099341-34BB-4C7B-B866-E43A533FECE1}" type="presParOf" srcId="{016C9BC7-5A4A-4FAA-AAA2-87DF3E1C9D7B}" destId="{FA593E42-2B2D-4BA4-B6E3-911BF21A5F74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7.xml><?xml version="1.0" encoding="utf-8"?>
<dgm:dataModel xmlns:dgm="http://schemas.openxmlformats.org/drawingml/2006/diagram" xmlns:a="http://schemas.openxmlformats.org/drawingml/2006/main">
  <dgm:ptLst>
    <dgm:pt modelId="{87029105-16F9-4B02-85C4-FDC6F853F7A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A6205355-54C7-4985-B495-464A9D6B3131}">
      <dgm:prSet phldrT="[文本]" custT="1"/>
      <dgm:spPr/>
      <dgm:t>
        <a:bodyPr/>
        <a:lstStyle/>
        <a:p>
          <a:r>
            <a:rPr lang="zh-CN" altLang="en-US" sz="2800" dirty="0" smtClean="0"/>
            <a:t>（</a:t>
          </a:r>
          <a:r>
            <a:rPr lang="en-US" altLang="zh-CN" sz="2800" dirty="0" smtClean="0"/>
            <a:t>2</a:t>
          </a:r>
          <a:r>
            <a:rPr lang="zh-CN" altLang="en-US" sz="2800" dirty="0" smtClean="0"/>
            <a:t>）设置列宽</a:t>
          </a:r>
          <a:endParaRPr lang="zh-CN" altLang="en-US" sz="2800" dirty="0"/>
        </a:p>
      </dgm:t>
    </dgm:pt>
    <dgm:pt modelId="{AF6638E9-B03E-4250-BD96-51419334F91E}" type="parTrans" cxnId="{C5022133-DA69-41E8-8123-38ED19988767}">
      <dgm:prSet/>
      <dgm:spPr/>
      <dgm:t>
        <a:bodyPr/>
        <a:lstStyle/>
        <a:p>
          <a:endParaRPr lang="zh-CN" altLang="en-US"/>
        </a:p>
      </dgm:t>
    </dgm:pt>
    <dgm:pt modelId="{B43A6AB6-E996-4277-9990-678013712316}" type="sibTrans" cxnId="{C5022133-DA69-41E8-8123-38ED19988767}">
      <dgm:prSet/>
      <dgm:spPr/>
      <dgm:t>
        <a:bodyPr/>
        <a:lstStyle/>
        <a:p>
          <a:endParaRPr lang="zh-CN" altLang="en-US"/>
        </a:p>
      </dgm:t>
    </dgm:pt>
    <dgm:pt modelId="{28FBF124-CED1-45F0-B20A-560172B8DF62}">
      <dgm:prSet phldrT="[文本]" custT="1"/>
      <dgm:spPr/>
      <dgm:t>
        <a:bodyPr/>
        <a:lstStyle/>
        <a:p>
          <a:r>
            <a:rPr lang="zh-CN" sz="2600" dirty="0" smtClean="0"/>
            <a:t>鼠标移动至</a:t>
          </a:r>
          <a:r>
            <a:rPr lang="zh-CN" altLang="en-US" sz="2600" dirty="0" smtClean="0"/>
            <a:t>列</a:t>
          </a:r>
          <a:r>
            <a:rPr lang="zh-CN" sz="2600" dirty="0" smtClean="0"/>
            <a:t>与</a:t>
          </a:r>
          <a:r>
            <a:rPr lang="zh-CN" altLang="en-US" sz="2600" dirty="0" smtClean="0"/>
            <a:t>列</a:t>
          </a:r>
          <a:r>
            <a:rPr lang="zh-CN" sz="2600" dirty="0" smtClean="0"/>
            <a:t>分隔线，鼠标指针呈</a:t>
          </a:r>
          <a:r>
            <a:rPr lang="en-US" altLang="zh-CN" sz="2600" dirty="0" smtClean="0"/>
            <a:t> </a:t>
          </a:r>
          <a:r>
            <a:rPr lang="en-US" sz="2600" dirty="0" smtClean="0"/>
            <a:t>    </a:t>
          </a:r>
          <a:r>
            <a:rPr lang="zh-CN" sz="2600" dirty="0" smtClean="0"/>
            <a:t>状，拖动</a:t>
          </a:r>
          <a:endParaRPr lang="zh-CN" altLang="en-US" sz="2600" dirty="0"/>
        </a:p>
      </dgm:t>
    </dgm:pt>
    <dgm:pt modelId="{D4065AA0-37EE-4F2E-82C3-3268D7C62CC5}" type="parTrans" cxnId="{C55C818F-CCD1-415A-A89B-EDE72D136DA1}">
      <dgm:prSet/>
      <dgm:spPr/>
      <dgm:t>
        <a:bodyPr/>
        <a:lstStyle/>
        <a:p>
          <a:endParaRPr lang="zh-CN" altLang="en-US"/>
        </a:p>
      </dgm:t>
    </dgm:pt>
    <dgm:pt modelId="{25A696F5-F904-48A7-8FFA-EA067BD6C7BA}" type="sibTrans" cxnId="{C55C818F-CCD1-415A-A89B-EDE72D136DA1}">
      <dgm:prSet/>
      <dgm:spPr/>
      <dgm:t>
        <a:bodyPr/>
        <a:lstStyle/>
        <a:p>
          <a:endParaRPr lang="zh-CN" altLang="en-US"/>
        </a:p>
      </dgm:t>
    </dgm:pt>
    <dgm:pt modelId="{609AD08F-EB6C-410F-8143-024A9DED285D}">
      <dgm:prSet phldrT="[文本]" custT="1"/>
      <dgm:spPr/>
      <dgm:t>
        <a:bodyPr/>
        <a:lstStyle/>
        <a:p>
          <a:r>
            <a:rPr lang="zh-CN" sz="2600" dirty="0" smtClean="0"/>
            <a:t>“开始”选项卡→“单元格”组→“格式”下拉按钮→“</a:t>
          </a:r>
          <a:r>
            <a:rPr lang="zh-CN" altLang="en-US" sz="2600" dirty="0" smtClean="0"/>
            <a:t>列宽</a:t>
          </a:r>
          <a:r>
            <a:rPr lang="zh-CN" sz="2600" dirty="0" smtClean="0"/>
            <a:t>”，弹出“</a:t>
          </a:r>
          <a:r>
            <a:rPr lang="zh-CN" altLang="en-US" sz="2600" dirty="0" smtClean="0"/>
            <a:t>列宽</a:t>
          </a:r>
          <a:r>
            <a:rPr lang="zh-CN" sz="2600" dirty="0" smtClean="0"/>
            <a:t>”对话框</a:t>
          </a:r>
          <a:endParaRPr lang="zh-CN" altLang="en-US" sz="2600" dirty="0"/>
        </a:p>
      </dgm:t>
    </dgm:pt>
    <dgm:pt modelId="{DAF3F626-8DB8-4ECC-914F-BF8E148C9A5E}" type="parTrans" cxnId="{1E41FAC8-0CAF-4C19-941C-13B923A768AB}">
      <dgm:prSet/>
      <dgm:spPr/>
      <dgm:t>
        <a:bodyPr/>
        <a:lstStyle/>
        <a:p>
          <a:endParaRPr lang="zh-CN" altLang="en-US"/>
        </a:p>
      </dgm:t>
    </dgm:pt>
    <dgm:pt modelId="{C24A587E-5D0E-48BB-8D7A-CF9014A38732}" type="sibTrans" cxnId="{1E41FAC8-0CAF-4C19-941C-13B923A768AB}">
      <dgm:prSet/>
      <dgm:spPr/>
      <dgm:t>
        <a:bodyPr/>
        <a:lstStyle/>
        <a:p>
          <a:endParaRPr lang="zh-CN" altLang="en-US"/>
        </a:p>
      </dgm:t>
    </dgm:pt>
    <dgm:pt modelId="{F978D70F-8120-4A51-9E5F-43A9618FFC86}">
      <dgm:prSet phldrT="[文本]" custT="1"/>
      <dgm:spPr/>
      <dgm:t>
        <a:bodyPr/>
        <a:lstStyle/>
        <a:p>
          <a:endParaRPr lang="zh-CN" altLang="en-US" sz="2600" dirty="0"/>
        </a:p>
      </dgm:t>
    </dgm:pt>
    <dgm:pt modelId="{B67DD59C-4DED-443C-A57C-6329F5A32D94}" type="parTrans" cxnId="{15F5653A-C505-43FE-9DD3-A939E1C1E79C}">
      <dgm:prSet/>
      <dgm:spPr/>
      <dgm:t>
        <a:bodyPr/>
        <a:lstStyle/>
        <a:p>
          <a:endParaRPr lang="zh-CN" altLang="en-US"/>
        </a:p>
      </dgm:t>
    </dgm:pt>
    <dgm:pt modelId="{3A276E61-4863-45F4-9D88-E8B608B5B927}" type="sibTrans" cxnId="{15F5653A-C505-43FE-9DD3-A939E1C1E79C}">
      <dgm:prSet/>
      <dgm:spPr/>
      <dgm:t>
        <a:bodyPr/>
        <a:lstStyle/>
        <a:p>
          <a:endParaRPr lang="zh-CN" altLang="en-US"/>
        </a:p>
      </dgm:t>
    </dgm:pt>
    <dgm:pt modelId="{DE6252E1-9723-48D4-8715-ABEC18CFD604}">
      <dgm:prSet phldrT="[文本]" custT="1"/>
      <dgm:spPr/>
      <dgm:t>
        <a:bodyPr/>
        <a:lstStyle/>
        <a:p>
          <a:r>
            <a:rPr lang="zh-CN" sz="2600" dirty="0" smtClean="0"/>
            <a:t>“开始”选项卡→“单元格”组→“格式”下拉按钮→“自动调整</a:t>
          </a:r>
          <a:r>
            <a:rPr lang="zh-CN" altLang="en-US" sz="2600" dirty="0" smtClean="0"/>
            <a:t>列宽</a:t>
          </a:r>
          <a:r>
            <a:rPr lang="zh-CN" sz="2600" dirty="0" smtClean="0"/>
            <a:t>”</a:t>
          </a:r>
          <a:endParaRPr lang="zh-CN" altLang="en-US" sz="2600" dirty="0"/>
        </a:p>
      </dgm:t>
    </dgm:pt>
    <dgm:pt modelId="{9450A8F3-9C79-4201-B6D0-4B65C07B310D}" type="parTrans" cxnId="{CC9D813A-C6FE-4DCD-A1A1-18FC8A28FA6D}">
      <dgm:prSet/>
      <dgm:spPr/>
      <dgm:t>
        <a:bodyPr/>
        <a:lstStyle/>
        <a:p>
          <a:endParaRPr lang="zh-CN" altLang="en-US"/>
        </a:p>
      </dgm:t>
    </dgm:pt>
    <dgm:pt modelId="{0CFD6473-0B3F-426B-9623-E751A888AD8D}" type="sibTrans" cxnId="{CC9D813A-C6FE-4DCD-A1A1-18FC8A28FA6D}">
      <dgm:prSet/>
      <dgm:spPr/>
      <dgm:t>
        <a:bodyPr/>
        <a:lstStyle/>
        <a:p>
          <a:endParaRPr lang="zh-CN" altLang="en-US"/>
        </a:p>
      </dgm:t>
    </dgm:pt>
    <dgm:pt modelId="{016C9BC7-5A4A-4FAA-AAA2-87DF3E1C9D7B}" type="pres">
      <dgm:prSet presAssocID="{87029105-16F9-4B02-85C4-FDC6F853F7A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C2AE68DF-F11C-42D6-9714-7FA7178372B7}" type="pres">
      <dgm:prSet presAssocID="{A6205355-54C7-4985-B495-464A9D6B3131}" presName="parentText" presStyleLbl="node1" presStyleIdx="0" presStyleCnt="1" custScaleY="77730" custLinFactNeighborY="-1312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A593E42-2B2D-4BA4-B6E3-911BF21A5F74}" type="pres">
      <dgm:prSet presAssocID="{A6205355-54C7-4985-B495-464A9D6B3131}" presName="childText" presStyleLbl="revTx" presStyleIdx="0" presStyleCnt="1" custScaleY="83116" custLinFactNeighborX="893" custLinFactNeighborY="347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EDDE5B1C-3BF8-4CD7-9AD7-8612BDA5E6B9}" type="presOf" srcId="{A6205355-54C7-4985-B495-464A9D6B3131}" destId="{C2AE68DF-F11C-42D6-9714-7FA7178372B7}" srcOrd="0" destOrd="0" presId="urn:microsoft.com/office/officeart/2005/8/layout/vList2"/>
    <dgm:cxn modelId="{89C8E2B6-6317-4DC7-BD8C-00A59C0F2E1B}" type="presOf" srcId="{DE6252E1-9723-48D4-8715-ABEC18CFD604}" destId="{FA593E42-2B2D-4BA4-B6E3-911BF21A5F74}" srcOrd="0" destOrd="2" presId="urn:microsoft.com/office/officeart/2005/8/layout/vList2"/>
    <dgm:cxn modelId="{15F5653A-C505-43FE-9DD3-A939E1C1E79C}" srcId="{A6205355-54C7-4985-B495-464A9D6B3131}" destId="{F978D70F-8120-4A51-9E5F-43A9618FFC86}" srcOrd="3" destOrd="0" parTransId="{B67DD59C-4DED-443C-A57C-6329F5A32D94}" sibTransId="{3A276E61-4863-45F4-9D88-E8B608B5B927}"/>
    <dgm:cxn modelId="{29593A26-87CD-41EB-BF7E-ADABF9BF2846}" type="presOf" srcId="{87029105-16F9-4B02-85C4-FDC6F853F7A5}" destId="{016C9BC7-5A4A-4FAA-AAA2-87DF3E1C9D7B}" srcOrd="0" destOrd="0" presId="urn:microsoft.com/office/officeart/2005/8/layout/vList2"/>
    <dgm:cxn modelId="{4D740B25-64A1-4470-AE8A-CA5D2A16275D}" type="presOf" srcId="{609AD08F-EB6C-410F-8143-024A9DED285D}" destId="{FA593E42-2B2D-4BA4-B6E3-911BF21A5F74}" srcOrd="0" destOrd="1" presId="urn:microsoft.com/office/officeart/2005/8/layout/vList2"/>
    <dgm:cxn modelId="{1E41FAC8-0CAF-4C19-941C-13B923A768AB}" srcId="{A6205355-54C7-4985-B495-464A9D6B3131}" destId="{609AD08F-EB6C-410F-8143-024A9DED285D}" srcOrd="1" destOrd="0" parTransId="{DAF3F626-8DB8-4ECC-914F-BF8E148C9A5E}" sibTransId="{C24A587E-5D0E-48BB-8D7A-CF9014A38732}"/>
    <dgm:cxn modelId="{F449F7E9-5F50-471D-891D-68C8ED1B89E2}" type="presOf" srcId="{F978D70F-8120-4A51-9E5F-43A9618FFC86}" destId="{FA593E42-2B2D-4BA4-B6E3-911BF21A5F74}" srcOrd="0" destOrd="3" presId="urn:microsoft.com/office/officeart/2005/8/layout/vList2"/>
    <dgm:cxn modelId="{C5022133-DA69-41E8-8123-38ED19988767}" srcId="{87029105-16F9-4B02-85C4-FDC6F853F7A5}" destId="{A6205355-54C7-4985-B495-464A9D6B3131}" srcOrd="0" destOrd="0" parTransId="{AF6638E9-B03E-4250-BD96-51419334F91E}" sibTransId="{B43A6AB6-E996-4277-9990-678013712316}"/>
    <dgm:cxn modelId="{CC9D813A-C6FE-4DCD-A1A1-18FC8A28FA6D}" srcId="{A6205355-54C7-4985-B495-464A9D6B3131}" destId="{DE6252E1-9723-48D4-8715-ABEC18CFD604}" srcOrd="2" destOrd="0" parTransId="{9450A8F3-9C79-4201-B6D0-4B65C07B310D}" sibTransId="{0CFD6473-0B3F-426B-9623-E751A888AD8D}"/>
    <dgm:cxn modelId="{C55C818F-CCD1-415A-A89B-EDE72D136DA1}" srcId="{A6205355-54C7-4985-B495-464A9D6B3131}" destId="{28FBF124-CED1-45F0-B20A-560172B8DF62}" srcOrd="0" destOrd="0" parTransId="{D4065AA0-37EE-4F2E-82C3-3268D7C62CC5}" sibTransId="{25A696F5-F904-48A7-8FFA-EA067BD6C7BA}"/>
    <dgm:cxn modelId="{7A7BBAC7-F786-4232-AD6E-AB1D095ECE0B}" type="presOf" srcId="{28FBF124-CED1-45F0-B20A-560172B8DF62}" destId="{FA593E42-2B2D-4BA4-B6E3-911BF21A5F74}" srcOrd="0" destOrd="0" presId="urn:microsoft.com/office/officeart/2005/8/layout/vList2"/>
    <dgm:cxn modelId="{B61C6557-6C80-4F70-938E-38AC224077E8}" type="presParOf" srcId="{016C9BC7-5A4A-4FAA-AAA2-87DF3E1C9D7B}" destId="{C2AE68DF-F11C-42D6-9714-7FA7178372B7}" srcOrd="0" destOrd="0" presId="urn:microsoft.com/office/officeart/2005/8/layout/vList2"/>
    <dgm:cxn modelId="{37155204-2668-4775-874D-DE72590F3288}" type="presParOf" srcId="{016C9BC7-5A4A-4FAA-AAA2-87DF3E1C9D7B}" destId="{FA593E42-2B2D-4BA4-B6E3-911BF21A5F74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8.xml><?xml version="1.0" encoding="utf-8"?>
<dgm:dataModel xmlns:dgm="http://schemas.openxmlformats.org/drawingml/2006/diagram" xmlns:a="http://schemas.openxmlformats.org/drawingml/2006/main">
  <dgm:ptLst>
    <dgm:pt modelId="{F6FEADD9-F67D-41F5-BA4C-3C84956E7F46}" type="doc">
      <dgm:prSet loTypeId="urn:microsoft.com/office/officeart/2005/8/layout/vList5" loCatId="list" qsTypeId="urn:microsoft.com/office/officeart/2005/8/quickstyle/3d1" qsCatId="3D" csTypeId="urn:microsoft.com/office/officeart/2005/8/colors/colorful3" csCatId="colorful" phldr="1"/>
      <dgm:spPr/>
      <dgm:t>
        <a:bodyPr/>
        <a:lstStyle/>
        <a:p>
          <a:endParaRPr lang="zh-CN"/>
        </a:p>
      </dgm:t>
    </dgm:pt>
    <dgm:pt modelId="{74EE5CD8-078F-4590-BF9C-A341A294A016}">
      <dgm:prSet phldrT="[Text]" custT="1"/>
      <dgm:spPr/>
      <dgm:t>
        <a:bodyPr/>
        <a:lstStyle/>
        <a:p>
          <a:r>
            <a:rPr lang="zh-CN" sz="4400" dirty="0" smtClean="0"/>
            <a:t>1</a:t>
          </a:r>
          <a:endParaRPr lang="zh-CN" sz="44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BB568D76-3363-43D3-B00C-3359A643216C}" type="parTrans" cxnId="{F40F9561-0D4C-44CF-91EF-A92B1DBDE44B}">
      <dgm:prSet/>
      <dgm:spPr/>
      <dgm:t>
        <a:bodyPr/>
        <a:lstStyle/>
        <a:p>
          <a:endParaRPr lang="zh-CN" sz="3200"/>
        </a:p>
      </dgm:t>
    </dgm:pt>
    <dgm:pt modelId="{CF9FB981-E6ED-4440-AC98-4E4E2ABA2C55}" type="sibTrans" cxnId="{F40F9561-0D4C-44CF-91EF-A92B1DBDE44B}">
      <dgm:prSet/>
      <dgm:spPr/>
      <dgm:t>
        <a:bodyPr/>
        <a:lstStyle/>
        <a:p>
          <a:endParaRPr lang="zh-CN" sz="3200"/>
        </a:p>
      </dgm:t>
    </dgm:pt>
    <dgm:pt modelId="{AA046201-5C4D-445E-BF0B-5C6D2B0A1945}">
      <dgm:prSet phldrT="[Text]" custT="1"/>
      <dgm:spPr/>
      <dgm:t>
        <a:bodyPr/>
        <a:lstStyle/>
        <a:p>
          <a:r>
            <a:rPr lang="zh-CN" sz="4400" dirty="0" smtClean="0"/>
            <a:t>2</a:t>
          </a:r>
          <a:endParaRPr lang="zh-CN" sz="44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FE92FC33-5E0F-4302-9E80-A69E8ACDDE56}" type="parTrans" cxnId="{B8AF1086-D7BE-446F-9133-738B599E9A7D}">
      <dgm:prSet/>
      <dgm:spPr/>
      <dgm:t>
        <a:bodyPr/>
        <a:lstStyle/>
        <a:p>
          <a:endParaRPr lang="zh-CN" sz="3200"/>
        </a:p>
      </dgm:t>
    </dgm:pt>
    <dgm:pt modelId="{40767EFF-7D52-4469-ACEE-7D28E67337E2}" type="sibTrans" cxnId="{B8AF1086-D7BE-446F-9133-738B599E9A7D}">
      <dgm:prSet/>
      <dgm:spPr/>
      <dgm:t>
        <a:bodyPr/>
        <a:lstStyle/>
        <a:p>
          <a:endParaRPr lang="zh-CN" sz="3200"/>
        </a:p>
      </dgm:t>
    </dgm:pt>
    <dgm:pt modelId="{C59269D0-92A5-481C-BA64-727AFB0DD545}">
      <dgm:prSet phldrT="[Text]" custT="1"/>
      <dgm:spPr/>
      <dgm:t>
        <a:bodyPr/>
        <a:lstStyle/>
        <a:p>
          <a:r>
            <a:rPr lang="en-US" altLang="zh-CN" sz="3200" dirty="0" smtClean="0">
              <a:effectLst/>
            </a:rPr>
            <a:t>Excel</a:t>
          </a:r>
          <a:r>
            <a:rPr lang="zh-CN" altLang="en-US" sz="3200" dirty="0" smtClean="0">
              <a:effectLst/>
            </a:rPr>
            <a:t>函数</a:t>
          </a:r>
          <a:endParaRPr lang="zh-CN" sz="3200" dirty="0">
            <a:effectLst/>
          </a:endParaRPr>
        </a:p>
      </dgm:t>
    </dgm:pt>
    <dgm:pt modelId="{312CC84D-092F-422A-AA24-A4619DBBB7BE}" type="parTrans" cxnId="{9071FB3B-D26B-4384-BD1A-80C12C62D02C}">
      <dgm:prSet/>
      <dgm:spPr/>
      <dgm:t>
        <a:bodyPr/>
        <a:lstStyle/>
        <a:p>
          <a:endParaRPr lang="zh-CN" sz="3200"/>
        </a:p>
      </dgm:t>
    </dgm:pt>
    <dgm:pt modelId="{266DE8E8-1339-41C4-B9A7-6148496C7FA9}" type="sibTrans" cxnId="{9071FB3B-D26B-4384-BD1A-80C12C62D02C}">
      <dgm:prSet/>
      <dgm:spPr/>
      <dgm:t>
        <a:bodyPr/>
        <a:lstStyle/>
        <a:p>
          <a:endParaRPr lang="zh-CN" sz="3200"/>
        </a:p>
      </dgm:t>
    </dgm:pt>
    <dgm:pt modelId="{D1776C8F-2B10-4075-8DF7-7F65AB725ED5}">
      <dgm:prSet phldrT="[Text]" custT="1"/>
      <dgm:spPr/>
      <dgm:t>
        <a:bodyPr/>
        <a:lstStyle/>
        <a:p>
          <a:r>
            <a:rPr lang="zh-CN" sz="4400" dirty="0" smtClean="0"/>
            <a:t>3</a:t>
          </a:r>
          <a:endParaRPr lang="zh-CN" sz="44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3" action="ppaction://hlinksldjump"/>
          </dgm14:cNvPr>
        </a:ext>
      </dgm:extLst>
    </dgm:pt>
    <dgm:pt modelId="{7291E740-3E17-41B3-99D3-1D67AE37CC3F}" type="parTrans" cxnId="{7077B78D-FCDC-4519-8416-DC357ACD5043}">
      <dgm:prSet/>
      <dgm:spPr/>
      <dgm:t>
        <a:bodyPr/>
        <a:lstStyle/>
        <a:p>
          <a:endParaRPr lang="zh-CN" sz="3200"/>
        </a:p>
      </dgm:t>
    </dgm:pt>
    <dgm:pt modelId="{88B75C29-8054-417D-BCE3-878A55118F6D}" type="sibTrans" cxnId="{7077B78D-FCDC-4519-8416-DC357ACD5043}">
      <dgm:prSet/>
      <dgm:spPr/>
      <dgm:t>
        <a:bodyPr/>
        <a:lstStyle/>
        <a:p>
          <a:endParaRPr lang="zh-CN" sz="3200"/>
        </a:p>
      </dgm:t>
    </dgm:pt>
    <dgm:pt modelId="{6BE4E373-0656-4EDC-821E-BE09C952B1F6}">
      <dgm:prSet phldrT="[Text]" custT="1"/>
      <dgm:spPr/>
      <dgm:t>
        <a:bodyPr/>
        <a:lstStyle/>
        <a:p>
          <a:r>
            <a:rPr lang="zh-CN" altLang="en-US" sz="3200" dirty="0" smtClean="0">
              <a:effectLst/>
            </a:rPr>
            <a:t>上机操作</a:t>
          </a:r>
          <a:endParaRPr lang="zh-CN" sz="3200" dirty="0">
            <a:effectLst/>
          </a:endParaRPr>
        </a:p>
      </dgm:t>
    </dgm:pt>
    <dgm:pt modelId="{34218063-BF94-4304-99BD-B3F7BA4D3C8F}" type="parTrans" cxnId="{119690D4-400B-468B-8BA0-5C9C9E2AFEAF}">
      <dgm:prSet/>
      <dgm:spPr/>
      <dgm:t>
        <a:bodyPr/>
        <a:lstStyle/>
        <a:p>
          <a:endParaRPr lang="zh-CN" sz="3200"/>
        </a:p>
      </dgm:t>
    </dgm:pt>
    <dgm:pt modelId="{E17B9BF1-2948-497F-8EC7-3BF734D839DB}" type="sibTrans" cxnId="{119690D4-400B-468B-8BA0-5C9C9E2AFEAF}">
      <dgm:prSet/>
      <dgm:spPr/>
      <dgm:t>
        <a:bodyPr/>
        <a:lstStyle/>
        <a:p>
          <a:endParaRPr lang="zh-CN" sz="3200"/>
        </a:p>
      </dgm:t>
    </dgm:pt>
    <dgm:pt modelId="{1E4D3931-0DBD-4211-A24A-6AF364284B1E}">
      <dgm:prSet phldrT="[Text]" custT="1"/>
      <dgm:spPr/>
      <dgm:t>
        <a:bodyPr/>
        <a:lstStyle/>
        <a:p>
          <a:pPr marL="280988" indent="-280988"/>
          <a:r>
            <a:rPr lang="en-US" altLang="zh-CN" sz="3200" dirty="0" smtClean="0">
              <a:effectLst/>
            </a:rPr>
            <a:t>Excel</a:t>
          </a:r>
          <a:r>
            <a:rPr lang="zh-CN" altLang="en-US" sz="3200" dirty="0" smtClean="0">
              <a:effectLst/>
            </a:rPr>
            <a:t>公式</a:t>
          </a:r>
          <a:endParaRPr lang="zh-CN" sz="3200" dirty="0">
            <a:effectLst/>
          </a:endParaRPr>
        </a:p>
      </dgm:t>
    </dgm:pt>
    <dgm:pt modelId="{CADAA3D9-7C63-4729-85B0-64C8AF644EEF}" type="sibTrans" cxnId="{63E4D827-0083-4625-9FD6-043D8D32091E}">
      <dgm:prSet/>
      <dgm:spPr/>
      <dgm:t>
        <a:bodyPr/>
        <a:lstStyle/>
        <a:p>
          <a:endParaRPr lang="zh-CN" sz="3200"/>
        </a:p>
      </dgm:t>
    </dgm:pt>
    <dgm:pt modelId="{FC93695B-FD0E-4353-B1FD-4328F4386DEC}" type="parTrans" cxnId="{63E4D827-0083-4625-9FD6-043D8D32091E}">
      <dgm:prSet/>
      <dgm:spPr/>
      <dgm:t>
        <a:bodyPr/>
        <a:lstStyle/>
        <a:p>
          <a:endParaRPr lang="zh-CN" sz="3200"/>
        </a:p>
      </dgm:t>
    </dgm:pt>
    <dgm:pt modelId="{AAE7A1E6-6847-453D-B55B-8A82BF138C1D}" type="pres">
      <dgm:prSet presAssocID="{F6FEADD9-F67D-41F5-BA4C-3C84956E7F4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/>
        </a:p>
      </dgm:t>
    </dgm:pt>
    <dgm:pt modelId="{C4407577-18A2-46E0-8805-2838042EB67A}" type="pres">
      <dgm:prSet presAssocID="{74EE5CD8-078F-4590-BF9C-A341A294A016}" presName="linNode" presStyleCnt="0"/>
      <dgm:spPr/>
      <dgm:t>
        <a:bodyPr/>
        <a:lstStyle/>
        <a:p>
          <a:endParaRPr lang="zh-CN"/>
        </a:p>
      </dgm:t>
    </dgm:pt>
    <dgm:pt modelId="{7E429971-BC57-430F-BB25-C0574E5E39E3}" type="pres">
      <dgm:prSet presAssocID="{74EE5CD8-078F-4590-BF9C-A341A294A016}" presName="parentText" presStyleLbl="node1" presStyleIdx="0" presStyleCnt="3" custLinFactNeighborY="-15667">
        <dgm:presLayoutVars>
          <dgm:chMax val="1"/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zh-CN"/>
        </a:p>
      </dgm:t>
    </dgm:pt>
    <dgm:pt modelId="{D54B1729-BC98-42C1-9C6C-D65DCBA4358F}" type="pres">
      <dgm:prSet presAssocID="{74EE5CD8-078F-4590-BF9C-A341A294A016}" presName="descendantText" presStyleLbl="alignAccFollowNode1" presStyleIdx="0" presStyleCnt="3" custScaleX="259632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zh-CN"/>
        </a:p>
      </dgm:t>
    </dgm:pt>
    <dgm:pt modelId="{AB8574CC-D4F2-4555-AEE3-F4EE58B11D03}" type="pres">
      <dgm:prSet presAssocID="{CF9FB981-E6ED-4440-AC98-4E4E2ABA2C55}" presName="sp" presStyleCnt="0"/>
      <dgm:spPr/>
      <dgm:t>
        <a:bodyPr/>
        <a:lstStyle/>
        <a:p>
          <a:endParaRPr lang="zh-CN"/>
        </a:p>
      </dgm:t>
    </dgm:pt>
    <dgm:pt modelId="{85B8F607-FDD8-476A-ADBE-E1250824F294}" type="pres">
      <dgm:prSet presAssocID="{AA046201-5C4D-445E-BF0B-5C6D2B0A1945}" presName="linNode" presStyleCnt="0"/>
      <dgm:spPr/>
      <dgm:t>
        <a:bodyPr/>
        <a:lstStyle/>
        <a:p>
          <a:endParaRPr lang="zh-CN"/>
        </a:p>
      </dgm:t>
    </dgm:pt>
    <dgm:pt modelId="{C04276DC-EE64-470A-B8BC-09067B8045FA}" type="pres">
      <dgm:prSet presAssocID="{AA046201-5C4D-445E-BF0B-5C6D2B0A1945}" presName="parentText" presStyleLbl="node1" presStyleIdx="1" presStyleCnt="3">
        <dgm:presLayoutVars>
          <dgm:chMax val="1"/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zh-CN"/>
        </a:p>
      </dgm:t>
    </dgm:pt>
    <dgm:pt modelId="{B37A5355-225B-4C6F-AED7-6C620F99EECC}" type="pres">
      <dgm:prSet presAssocID="{AA046201-5C4D-445E-BF0B-5C6D2B0A1945}" presName="descendantText" presStyleLbl="alignAccFollowNode1" presStyleIdx="1" presStyleCnt="3" custScaleX="259632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zh-CN"/>
        </a:p>
      </dgm:t>
    </dgm:pt>
    <dgm:pt modelId="{5ACAA866-A8A8-4183-97B5-CEEAB1525C60}" type="pres">
      <dgm:prSet presAssocID="{40767EFF-7D52-4469-ACEE-7D28E67337E2}" presName="sp" presStyleCnt="0"/>
      <dgm:spPr/>
      <dgm:t>
        <a:bodyPr/>
        <a:lstStyle/>
        <a:p>
          <a:endParaRPr lang="zh-CN"/>
        </a:p>
      </dgm:t>
    </dgm:pt>
    <dgm:pt modelId="{477213BE-9E91-4950-8451-7F60796F47F4}" type="pres">
      <dgm:prSet presAssocID="{D1776C8F-2B10-4075-8DF7-7F65AB725ED5}" presName="linNode" presStyleCnt="0"/>
      <dgm:spPr/>
      <dgm:t>
        <a:bodyPr/>
        <a:lstStyle/>
        <a:p>
          <a:endParaRPr lang="zh-CN"/>
        </a:p>
      </dgm:t>
    </dgm:pt>
    <dgm:pt modelId="{F5034101-5B7D-4FE7-B47A-5A48CF39606B}" type="pres">
      <dgm:prSet presAssocID="{D1776C8F-2B10-4075-8DF7-7F65AB725ED5}" presName="parentText" presStyleLbl="node1" presStyleIdx="2" presStyleCnt="3">
        <dgm:presLayoutVars>
          <dgm:chMax val="1"/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zh-CN"/>
        </a:p>
      </dgm:t>
    </dgm:pt>
    <dgm:pt modelId="{C7C3E6FD-D83F-4BDA-907E-B5EE041DA931}" type="pres">
      <dgm:prSet presAssocID="{D1776C8F-2B10-4075-8DF7-7F65AB725ED5}" presName="descendantText" presStyleLbl="alignAccFollowNode1" presStyleIdx="2" presStyleCnt="3" custScaleX="259632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zh-CN"/>
        </a:p>
      </dgm:t>
    </dgm:pt>
  </dgm:ptLst>
  <dgm:cxnLst>
    <dgm:cxn modelId="{7077B78D-FCDC-4519-8416-DC357ACD5043}" srcId="{F6FEADD9-F67D-41F5-BA4C-3C84956E7F46}" destId="{D1776C8F-2B10-4075-8DF7-7F65AB725ED5}" srcOrd="2" destOrd="0" parTransId="{7291E740-3E17-41B3-99D3-1D67AE37CC3F}" sibTransId="{88B75C29-8054-417D-BCE3-878A55118F6D}"/>
    <dgm:cxn modelId="{119690D4-400B-468B-8BA0-5C9C9E2AFEAF}" srcId="{D1776C8F-2B10-4075-8DF7-7F65AB725ED5}" destId="{6BE4E373-0656-4EDC-821E-BE09C952B1F6}" srcOrd="0" destOrd="0" parTransId="{34218063-BF94-4304-99BD-B3F7BA4D3C8F}" sibTransId="{E17B9BF1-2948-497F-8EC7-3BF734D839DB}"/>
    <dgm:cxn modelId="{187817C4-7C27-4B32-B8ED-2BFE7A69EE69}" type="presOf" srcId="{D1776C8F-2B10-4075-8DF7-7F65AB725ED5}" destId="{F5034101-5B7D-4FE7-B47A-5A48CF39606B}" srcOrd="0" destOrd="0" presId="urn:microsoft.com/office/officeart/2005/8/layout/vList5"/>
    <dgm:cxn modelId="{741E206D-4272-4A7A-BC50-B128ACE464E1}" type="presOf" srcId="{6BE4E373-0656-4EDC-821E-BE09C952B1F6}" destId="{C7C3E6FD-D83F-4BDA-907E-B5EE041DA931}" srcOrd="0" destOrd="0" presId="urn:microsoft.com/office/officeart/2005/8/layout/vList5"/>
    <dgm:cxn modelId="{D6C55D86-DFD5-4B25-B08D-3CD777725453}" type="presOf" srcId="{C59269D0-92A5-481C-BA64-727AFB0DD545}" destId="{B37A5355-225B-4C6F-AED7-6C620F99EECC}" srcOrd="0" destOrd="0" presId="urn:microsoft.com/office/officeart/2005/8/layout/vList5"/>
    <dgm:cxn modelId="{CCB490B6-A7B9-430E-A8FF-511DA9212A14}" type="presOf" srcId="{74EE5CD8-078F-4590-BF9C-A341A294A016}" destId="{7E429971-BC57-430F-BB25-C0574E5E39E3}" srcOrd="0" destOrd="0" presId="urn:microsoft.com/office/officeart/2005/8/layout/vList5"/>
    <dgm:cxn modelId="{F40F9561-0D4C-44CF-91EF-A92B1DBDE44B}" srcId="{F6FEADD9-F67D-41F5-BA4C-3C84956E7F46}" destId="{74EE5CD8-078F-4590-BF9C-A341A294A016}" srcOrd="0" destOrd="0" parTransId="{BB568D76-3363-43D3-B00C-3359A643216C}" sibTransId="{CF9FB981-E6ED-4440-AC98-4E4E2ABA2C55}"/>
    <dgm:cxn modelId="{4AC3CCC2-169D-4F17-A223-C4B979ECC746}" type="presOf" srcId="{F6FEADD9-F67D-41F5-BA4C-3C84956E7F46}" destId="{AAE7A1E6-6847-453D-B55B-8A82BF138C1D}" srcOrd="0" destOrd="0" presId="urn:microsoft.com/office/officeart/2005/8/layout/vList5"/>
    <dgm:cxn modelId="{9071FB3B-D26B-4384-BD1A-80C12C62D02C}" srcId="{AA046201-5C4D-445E-BF0B-5C6D2B0A1945}" destId="{C59269D0-92A5-481C-BA64-727AFB0DD545}" srcOrd="0" destOrd="0" parTransId="{312CC84D-092F-422A-AA24-A4619DBBB7BE}" sibTransId="{266DE8E8-1339-41C4-B9A7-6148496C7FA9}"/>
    <dgm:cxn modelId="{B8AF1086-D7BE-446F-9133-738B599E9A7D}" srcId="{F6FEADD9-F67D-41F5-BA4C-3C84956E7F46}" destId="{AA046201-5C4D-445E-BF0B-5C6D2B0A1945}" srcOrd="1" destOrd="0" parTransId="{FE92FC33-5E0F-4302-9E80-A69E8ACDDE56}" sibTransId="{40767EFF-7D52-4469-ACEE-7D28E67337E2}"/>
    <dgm:cxn modelId="{31FF1959-A766-478C-A3F6-38D4C97F7559}" type="presOf" srcId="{1E4D3931-0DBD-4211-A24A-6AF364284B1E}" destId="{D54B1729-BC98-42C1-9C6C-D65DCBA4358F}" srcOrd="0" destOrd="0" presId="urn:microsoft.com/office/officeart/2005/8/layout/vList5"/>
    <dgm:cxn modelId="{63E4D827-0083-4625-9FD6-043D8D32091E}" srcId="{74EE5CD8-078F-4590-BF9C-A341A294A016}" destId="{1E4D3931-0DBD-4211-A24A-6AF364284B1E}" srcOrd="0" destOrd="0" parTransId="{FC93695B-FD0E-4353-B1FD-4328F4386DEC}" sibTransId="{CADAA3D9-7C63-4729-85B0-64C8AF644EEF}"/>
    <dgm:cxn modelId="{AC9F9484-0D4B-4B0A-9D48-B90E3001AD5C}" type="presOf" srcId="{AA046201-5C4D-445E-BF0B-5C6D2B0A1945}" destId="{C04276DC-EE64-470A-B8BC-09067B8045FA}" srcOrd="0" destOrd="0" presId="urn:microsoft.com/office/officeart/2005/8/layout/vList5"/>
    <dgm:cxn modelId="{5B1E2229-4A1A-45AD-AD94-F13B7D6C76D3}" type="presParOf" srcId="{AAE7A1E6-6847-453D-B55B-8A82BF138C1D}" destId="{C4407577-18A2-46E0-8805-2838042EB67A}" srcOrd="0" destOrd="0" presId="urn:microsoft.com/office/officeart/2005/8/layout/vList5"/>
    <dgm:cxn modelId="{CB5006B6-42B2-47E4-8AA8-667850149398}" type="presParOf" srcId="{C4407577-18A2-46E0-8805-2838042EB67A}" destId="{7E429971-BC57-430F-BB25-C0574E5E39E3}" srcOrd="0" destOrd="0" presId="urn:microsoft.com/office/officeart/2005/8/layout/vList5"/>
    <dgm:cxn modelId="{2FE28F22-71FB-44FB-B779-098DA1BA9AFC}" type="presParOf" srcId="{C4407577-18A2-46E0-8805-2838042EB67A}" destId="{D54B1729-BC98-42C1-9C6C-D65DCBA4358F}" srcOrd="1" destOrd="0" presId="urn:microsoft.com/office/officeart/2005/8/layout/vList5"/>
    <dgm:cxn modelId="{8D29DDC0-1E5A-47A8-BC94-7C45A857FA9A}" type="presParOf" srcId="{AAE7A1E6-6847-453D-B55B-8A82BF138C1D}" destId="{AB8574CC-D4F2-4555-AEE3-F4EE58B11D03}" srcOrd="1" destOrd="0" presId="urn:microsoft.com/office/officeart/2005/8/layout/vList5"/>
    <dgm:cxn modelId="{3EEE43F6-9C6C-4E08-9347-E7D8E3259F87}" type="presParOf" srcId="{AAE7A1E6-6847-453D-B55B-8A82BF138C1D}" destId="{85B8F607-FDD8-476A-ADBE-E1250824F294}" srcOrd="2" destOrd="0" presId="urn:microsoft.com/office/officeart/2005/8/layout/vList5"/>
    <dgm:cxn modelId="{BBEF9DF5-784E-4C55-9A67-9C1D1F885FE4}" type="presParOf" srcId="{85B8F607-FDD8-476A-ADBE-E1250824F294}" destId="{C04276DC-EE64-470A-B8BC-09067B8045FA}" srcOrd="0" destOrd="0" presId="urn:microsoft.com/office/officeart/2005/8/layout/vList5"/>
    <dgm:cxn modelId="{A856BC03-86A6-4F03-B99B-7BB4D8D2FCB1}" type="presParOf" srcId="{85B8F607-FDD8-476A-ADBE-E1250824F294}" destId="{B37A5355-225B-4C6F-AED7-6C620F99EECC}" srcOrd="1" destOrd="0" presId="urn:microsoft.com/office/officeart/2005/8/layout/vList5"/>
    <dgm:cxn modelId="{D4BD44A2-720C-46DA-9B3B-972CFEA053BA}" type="presParOf" srcId="{AAE7A1E6-6847-453D-B55B-8A82BF138C1D}" destId="{5ACAA866-A8A8-4183-97B5-CEEAB1525C60}" srcOrd="3" destOrd="0" presId="urn:microsoft.com/office/officeart/2005/8/layout/vList5"/>
    <dgm:cxn modelId="{59A040B9-7F0C-4656-8AA6-B3609DE23A3C}" type="presParOf" srcId="{AAE7A1E6-6847-453D-B55B-8A82BF138C1D}" destId="{477213BE-9E91-4950-8451-7F60796F47F4}" srcOrd="4" destOrd="0" presId="urn:microsoft.com/office/officeart/2005/8/layout/vList5"/>
    <dgm:cxn modelId="{556FCEEE-40EC-4950-B169-FCF07586FEDB}" type="presParOf" srcId="{477213BE-9E91-4950-8451-7F60796F47F4}" destId="{F5034101-5B7D-4FE7-B47A-5A48CF39606B}" srcOrd="0" destOrd="0" presId="urn:microsoft.com/office/officeart/2005/8/layout/vList5"/>
    <dgm:cxn modelId="{17578B14-E07C-4291-9DF1-EE5C72AABDF4}" type="presParOf" srcId="{477213BE-9E91-4950-8451-7F60796F47F4}" destId="{C7C3E6FD-D83F-4BDA-907E-B5EE041DA931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9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8DF49029-5093-41AC-9507-2412864EA50A}">
      <dgm:prSet custT="1"/>
      <dgm:spPr/>
      <dgm:t>
        <a:bodyPr/>
        <a:lstStyle/>
        <a:p>
          <a:r>
            <a:rPr lang="zh-CN" altLang="en-US" sz="2800" dirty="0" smtClean="0"/>
            <a:t>（</a:t>
          </a:r>
          <a:r>
            <a:rPr lang="en-US" altLang="zh-CN" sz="2800" dirty="0" smtClean="0"/>
            <a:t>2</a:t>
          </a:r>
          <a:r>
            <a:rPr lang="zh-CN" altLang="en-US" sz="2800" dirty="0" smtClean="0"/>
            <a:t>）操作数</a:t>
          </a:r>
          <a:endParaRPr lang="zh-CN" altLang="en-US" sz="2800" dirty="0"/>
        </a:p>
      </dgm:t>
    </dgm:pt>
    <dgm:pt modelId="{A34E02C3-E35C-402E-A8B1-DFE3B1794D31}" type="parTrans" cxnId="{07B87784-86A3-4B71-ABC2-8C953C996ED6}">
      <dgm:prSet/>
      <dgm:spPr/>
      <dgm:t>
        <a:bodyPr/>
        <a:lstStyle/>
        <a:p>
          <a:endParaRPr lang="zh-CN" altLang="en-US"/>
        </a:p>
      </dgm:t>
    </dgm:pt>
    <dgm:pt modelId="{88016149-8FD0-4199-A5D7-99F13A4BFB50}" type="sibTrans" cxnId="{07B87784-86A3-4B71-ABC2-8C953C996ED6}">
      <dgm:prSet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 custT="1"/>
      <dgm:spPr/>
      <dgm:t>
        <a:bodyPr/>
        <a:lstStyle/>
        <a:p>
          <a:r>
            <a:rPr lang="zh-CN" altLang="en-US" sz="2800" dirty="0" smtClean="0"/>
            <a:t>（</a:t>
          </a:r>
          <a:r>
            <a:rPr lang="en-US" altLang="zh-CN" sz="2800" dirty="0" smtClean="0"/>
            <a:t>1</a:t>
          </a:r>
          <a:r>
            <a:rPr lang="zh-CN" altLang="en-US" sz="2800" dirty="0" smtClean="0"/>
            <a:t>）公式的一般形式</a:t>
          </a:r>
          <a:endParaRPr lang="zh-CN" sz="2800" dirty="0" smtClean="0"/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865373BE-F156-4C3A-8151-031CFA5CC969}">
      <dgm:prSet/>
      <dgm:spPr/>
      <dgm:t>
        <a:bodyPr/>
        <a:lstStyle/>
        <a:p>
          <a:r>
            <a:rPr lang="en-US" dirty="0" smtClean="0"/>
            <a:t>=&lt;</a:t>
          </a:r>
          <a:r>
            <a:rPr lang="zh-CN" dirty="0" smtClean="0"/>
            <a:t>表达式</a:t>
          </a:r>
          <a:r>
            <a:rPr lang="en-US" dirty="0" smtClean="0"/>
            <a:t>&gt;   </a:t>
          </a:r>
          <a:r>
            <a:rPr lang="zh-CN" altLang="en-US" dirty="0" smtClean="0"/>
            <a:t>如 </a:t>
          </a:r>
          <a:r>
            <a:rPr lang="en-US" altLang="zh-CN" dirty="0" smtClean="0"/>
            <a:t>=sum(A1:A3)       =A1+A2+A3</a:t>
          </a:r>
          <a:endParaRPr lang="zh-CN" altLang="en-US" dirty="0"/>
        </a:p>
      </dgm:t>
    </dgm:pt>
    <dgm:pt modelId="{1DA97C31-41A0-40F9-AD90-2602FAFEC6FC}" type="parTrans" cxnId="{EF40F1EC-08D2-4D26-8087-7BE586746F09}">
      <dgm:prSet/>
      <dgm:spPr/>
      <dgm:t>
        <a:bodyPr/>
        <a:lstStyle/>
        <a:p>
          <a:endParaRPr lang="zh-CN" altLang="en-US"/>
        </a:p>
      </dgm:t>
    </dgm:pt>
    <dgm:pt modelId="{9618758A-EBEE-4977-BC20-F3A126063718}" type="sibTrans" cxnId="{EF40F1EC-08D2-4D26-8087-7BE586746F09}">
      <dgm:prSet/>
      <dgm:spPr/>
      <dgm:t>
        <a:bodyPr/>
        <a:lstStyle/>
        <a:p>
          <a:endParaRPr lang="zh-CN" altLang="en-US"/>
        </a:p>
      </dgm:t>
    </dgm:pt>
    <dgm:pt modelId="{0F36ABB2-EEC2-4115-A7AE-57D31FC81F05}">
      <dgm:prSet/>
      <dgm:spPr/>
      <dgm:t>
        <a:bodyPr/>
        <a:lstStyle/>
        <a:p>
          <a:r>
            <a:rPr lang="zh-CN" altLang="en-US" dirty="0" smtClean="0"/>
            <a:t>常量、单元格、单元格区域、函数值</a:t>
          </a:r>
          <a:endParaRPr lang="zh-CN" altLang="en-US" dirty="0"/>
        </a:p>
      </dgm:t>
    </dgm:pt>
    <dgm:pt modelId="{058FA1DC-3A2B-4171-A08E-73496A4E5FA6}" type="parTrans" cxnId="{D5647A4C-7053-47B2-A330-705A5668F513}">
      <dgm:prSet/>
      <dgm:spPr/>
      <dgm:t>
        <a:bodyPr/>
        <a:lstStyle/>
        <a:p>
          <a:endParaRPr lang="zh-CN" altLang="en-US"/>
        </a:p>
      </dgm:t>
    </dgm:pt>
    <dgm:pt modelId="{3827ECCC-CA36-41F6-A57E-03D9116E5157}" type="sibTrans" cxnId="{D5647A4C-7053-47B2-A330-705A5668F513}">
      <dgm:prSet/>
      <dgm:spPr/>
      <dgm:t>
        <a:bodyPr/>
        <a:lstStyle/>
        <a:p>
          <a:endParaRPr lang="zh-CN" altLang="en-US"/>
        </a:p>
      </dgm:t>
    </dgm:pt>
    <dgm:pt modelId="{10314894-91C5-4DE3-9FFE-8220E6766389}">
      <dgm:prSet custT="1"/>
      <dgm:spPr/>
      <dgm:t>
        <a:bodyPr/>
        <a:lstStyle/>
        <a:p>
          <a:r>
            <a:rPr lang="zh-CN" altLang="en-US" sz="2800" dirty="0" smtClean="0"/>
            <a:t>（</a:t>
          </a:r>
          <a:r>
            <a:rPr lang="en-US" altLang="zh-CN" sz="2800" dirty="0" smtClean="0"/>
            <a:t>3</a:t>
          </a:r>
          <a:r>
            <a:rPr lang="zh-CN" altLang="en-US" sz="2800" dirty="0" smtClean="0"/>
            <a:t>）运算符</a:t>
          </a:r>
          <a:endParaRPr lang="zh-CN" altLang="en-US" sz="2800" dirty="0"/>
        </a:p>
      </dgm:t>
    </dgm:pt>
    <dgm:pt modelId="{54E9913D-C988-4A19-9C7D-68D6F17B9644}" type="sibTrans" cxnId="{3C65248D-7C94-40DA-BE96-E9D9AB9ACF6D}">
      <dgm:prSet/>
      <dgm:spPr/>
      <dgm:t>
        <a:bodyPr/>
        <a:lstStyle/>
        <a:p>
          <a:endParaRPr lang="zh-CN" altLang="en-US"/>
        </a:p>
      </dgm:t>
    </dgm:pt>
    <dgm:pt modelId="{32CF702E-1169-446E-B03B-0FFE9C3C30C2}" type="parTrans" cxnId="{3C65248D-7C94-40DA-BE96-E9D9AB9ACF6D}">
      <dgm:prSet/>
      <dgm:spPr/>
      <dgm:t>
        <a:bodyPr/>
        <a:lstStyle/>
        <a:p>
          <a:endParaRPr lang="zh-CN" altLang="en-US"/>
        </a:p>
      </dgm:t>
    </dgm:pt>
    <dgm:pt modelId="{F18B20DE-7DDF-4E51-A50F-7F40C53A45EC}">
      <dgm:prSet custT="1"/>
      <dgm:spPr/>
      <dgm:t>
        <a:bodyPr/>
        <a:lstStyle/>
        <a:p>
          <a:r>
            <a:rPr lang="zh-CN" altLang="en-US" sz="3100" dirty="0" smtClean="0"/>
            <a:t>算术、</a:t>
          </a:r>
          <a:r>
            <a:rPr lang="zh-CN" altLang="en-US" sz="2800" dirty="0" smtClean="0"/>
            <a:t>字符串</a:t>
          </a:r>
          <a:r>
            <a:rPr lang="zh-CN" altLang="en-US" sz="3100" dirty="0" smtClean="0"/>
            <a:t>、关系、引用运算符</a:t>
          </a:r>
          <a:endParaRPr lang="zh-CN" altLang="en-US" sz="3100" dirty="0"/>
        </a:p>
      </dgm:t>
    </dgm:pt>
    <dgm:pt modelId="{D5B27E67-E41A-4DA1-BE75-7E51DCC34C1A}" type="parTrans" cxnId="{767AC251-ED23-4057-BD8D-9FA587D5A592}">
      <dgm:prSet/>
      <dgm:spPr/>
      <dgm:t>
        <a:bodyPr/>
        <a:lstStyle/>
        <a:p>
          <a:endParaRPr lang="zh-CN" altLang="en-US"/>
        </a:p>
      </dgm:t>
    </dgm:pt>
    <dgm:pt modelId="{62A55BBD-0657-49D6-B068-F4A92D3875BF}" type="sibTrans" cxnId="{767AC251-ED23-4057-BD8D-9FA587D5A592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9228DEF-69FC-43B8-8431-ACE252774F81}" type="pres">
      <dgm:prSet presAssocID="{CB3D12DF-6F0E-4400-898E-AE2D0CCD71C5}" presName="childText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6B4432C-387C-4EC1-A0F6-DE8C8623D364}" type="pres">
      <dgm:prSet presAssocID="{8DF49029-5093-41AC-9507-2412864EA50A}" presName="parentText" presStyleLbl="node1" presStyleIdx="1" presStyleCnt="3" custLinFactNeighborX="-231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ADAA8E8-1A48-4BBE-9EF6-854B86434678}" type="pres">
      <dgm:prSet presAssocID="{8DF49029-5093-41AC-9507-2412864EA50A}" presName="childText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D230AD6-C6D9-4E5D-842C-D281F729DBA8}" type="pres">
      <dgm:prSet presAssocID="{10314894-91C5-4DE3-9FFE-8220E6766389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3C36935-3358-4F3F-87EE-498EC06CF85C}" type="pres">
      <dgm:prSet presAssocID="{10314894-91C5-4DE3-9FFE-8220E6766389}" presName="childText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54578DDB-B8DD-4EAD-A54E-F40E5C7FC71C}" type="presOf" srcId="{ADEF211C-0053-4E91-B26C-BD1D27283A76}" destId="{69DEECA6-FD7F-4BBF-AA8A-D705A4C8288B}" srcOrd="0" destOrd="0" presId="urn:microsoft.com/office/officeart/2005/8/layout/vList2"/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662EFB42-76E3-4832-BD5A-CC42DE9F0940}" type="presOf" srcId="{10314894-91C5-4DE3-9FFE-8220E6766389}" destId="{AD230AD6-C6D9-4E5D-842C-D281F729DBA8}" srcOrd="0" destOrd="0" presId="urn:microsoft.com/office/officeart/2005/8/layout/vList2"/>
    <dgm:cxn modelId="{767AC251-ED23-4057-BD8D-9FA587D5A592}" srcId="{10314894-91C5-4DE3-9FFE-8220E6766389}" destId="{F18B20DE-7DDF-4E51-A50F-7F40C53A45EC}" srcOrd="0" destOrd="0" parTransId="{D5B27E67-E41A-4DA1-BE75-7E51DCC34C1A}" sibTransId="{62A55BBD-0657-49D6-B068-F4A92D3875BF}"/>
    <dgm:cxn modelId="{07B87784-86A3-4B71-ABC2-8C953C996ED6}" srcId="{ADEF211C-0053-4E91-B26C-BD1D27283A76}" destId="{8DF49029-5093-41AC-9507-2412864EA50A}" srcOrd="1" destOrd="0" parTransId="{A34E02C3-E35C-402E-A8B1-DFE3B1794D31}" sibTransId="{88016149-8FD0-4199-A5D7-99F13A4BFB50}"/>
    <dgm:cxn modelId="{A30F9CC7-FE16-4483-980A-C250261E94CC}" type="presOf" srcId="{CB3D12DF-6F0E-4400-898E-AE2D0CCD71C5}" destId="{6AAA69B9-F587-48F9-8458-90FC0FBBAF2C}" srcOrd="0" destOrd="0" presId="urn:microsoft.com/office/officeart/2005/8/layout/vList2"/>
    <dgm:cxn modelId="{26888DEB-DE7F-4890-AF64-7CBD5902240C}" type="presOf" srcId="{865373BE-F156-4C3A-8151-031CFA5CC969}" destId="{49228DEF-69FC-43B8-8431-ACE252774F81}" srcOrd="0" destOrd="0" presId="urn:microsoft.com/office/officeart/2005/8/layout/vList2"/>
    <dgm:cxn modelId="{EF40F1EC-08D2-4D26-8087-7BE586746F09}" srcId="{CB3D12DF-6F0E-4400-898E-AE2D0CCD71C5}" destId="{865373BE-F156-4C3A-8151-031CFA5CC969}" srcOrd="0" destOrd="0" parTransId="{1DA97C31-41A0-40F9-AD90-2602FAFEC6FC}" sibTransId="{9618758A-EBEE-4977-BC20-F3A126063718}"/>
    <dgm:cxn modelId="{D5647A4C-7053-47B2-A330-705A5668F513}" srcId="{8DF49029-5093-41AC-9507-2412864EA50A}" destId="{0F36ABB2-EEC2-4115-A7AE-57D31FC81F05}" srcOrd="0" destOrd="0" parTransId="{058FA1DC-3A2B-4171-A08E-73496A4E5FA6}" sibTransId="{3827ECCC-CA36-41F6-A57E-03D9116E5157}"/>
    <dgm:cxn modelId="{3C65248D-7C94-40DA-BE96-E9D9AB9ACF6D}" srcId="{ADEF211C-0053-4E91-B26C-BD1D27283A76}" destId="{10314894-91C5-4DE3-9FFE-8220E6766389}" srcOrd="2" destOrd="0" parTransId="{32CF702E-1169-446E-B03B-0FFE9C3C30C2}" sibTransId="{54E9913D-C988-4A19-9C7D-68D6F17B9644}"/>
    <dgm:cxn modelId="{7BE75B18-E2BA-4B17-87B6-0FA955E194AE}" type="presOf" srcId="{F18B20DE-7DDF-4E51-A50F-7F40C53A45EC}" destId="{D3C36935-3358-4F3F-87EE-498EC06CF85C}" srcOrd="0" destOrd="0" presId="urn:microsoft.com/office/officeart/2005/8/layout/vList2"/>
    <dgm:cxn modelId="{787618E8-4569-46BC-9B7F-ABFEB6FA361F}" type="presOf" srcId="{8DF49029-5093-41AC-9507-2412864EA50A}" destId="{86B4432C-387C-4EC1-A0F6-DE8C8623D364}" srcOrd="0" destOrd="0" presId="urn:microsoft.com/office/officeart/2005/8/layout/vList2"/>
    <dgm:cxn modelId="{83445DE6-78EC-4214-94DE-C3E6DA129BA2}" type="presOf" srcId="{0F36ABB2-EEC2-4115-A7AE-57D31FC81F05}" destId="{EADAA8E8-1A48-4BBE-9EF6-854B86434678}" srcOrd="0" destOrd="0" presId="urn:microsoft.com/office/officeart/2005/8/layout/vList2"/>
    <dgm:cxn modelId="{6247549D-76FF-46CD-BAD5-7B1173EBD256}" type="presParOf" srcId="{69DEECA6-FD7F-4BBF-AA8A-D705A4C8288B}" destId="{6AAA69B9-F587-48F9-8458-90FC0FBBAF2C}" srcOrd="0" destOrd="0" presId="urn:microsoft.com/office/officeart/2005/8/layout/vList2"/>
    <dgm:cxn modelId="{A92BD2BA-5A34-49C1-92FA-662601BDA83F}" type="presParOf" srcId="{69DEECA6-FD7F-4BBF-AA8A-D705A4C8288B}" destId="{49228DEF-69FC-43B8-8431-ACE252774F81}" srcOrd="1" destOrd="0" presId="urn:microsoft.com/office/officeart/2005/8/layout/vList2"/>
    <dgm:cxn modelId="{948AFF08-A396-4E80-8736-FDCA47756A52}" type="presParOf" srcId="{69DEECA6-FD7F-4BBF-AA8A-D705A4C8288B}" destId="{86B4432C-387C-4EC1-A0F6-DE8C8623D364}" srcOrd="2" destOrd="0" presId="urn:microsoft.com/office/officeart/2005/8/layout/vList2"/>
    <dgm:cxn modelId="{AC2FCEF0-97EA-4C99-8262-DB45B3BA5F10}" type="presParOf" srcId="{69DEECA6-FD7F-4BBF-AA8A-D705A4C8288B}" destId="{EADAA8E8-1A48-4BBE-9EF6-854B86434678}" srcOrd="3" destOrd="0" presId="urn:microsoft.com/office/officeart/2005/8/layout/vList2"/>
    <dgm:cxn modelId="{2C4B44DF-80AE-410A-9CC0-EB18B93B1607}" type="presParOf" srcId="{69DEECA6-FD7F-4BBF-AA8A-D705A4C8288B}" destId="{AD230AD6-C6D9-4E5D-842C-D281F729DBA8}" srcOrd="4" destOrd="0" presId="urn:microsoft.com/office/officeart/2005/8/layout/vList2"/>
    <dgm:cxn modelId="{8B9EB172-7D39-4E3D-93F3-7E8B97BB22BD}" type="presParOf" srcId="{69DEECA6-FD7F-4BBF-AA8A-D705A4C8288B}" destId="{D3C36935-3358-4F3F-87EE-498EC06CF85C}" srcOrd="5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/>
      <dgm:spPr/>
      <dgm:t>
        <a:bodyPr/>
        <a:lstStyle/>
        <a:p>
          <a:r>
            <a:rPr lang="zh-CN" altLang="en-US" dirty="0" smtClean="0"/>
            <a:t>（</a:t>
          </a:r>
          <a:r>
            <a:rPr lang="en-US" altLang="zh-CN" dirty="0" smtClean="0"/>
            <a:t>1</a:t>
          </a:r>
          <a:r>
            <a:rPr lang="zh-CN" altLang="en-US" dirty="0" smtClean="0"/>
            <a:t>）工作簿：所创建的文件，扩展名</a:t>
          </a:r>
          <a:r>
            <a:rPr lang="en-US" altLang="zh-CN" dirty="0" err="1" smtClean="0"/>
            <a:t>xlsx</a:t>
          </a:r>
          <a:endParaRPr lang="zh-CN" altLang="en-US" dirty="0"/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879C5213-ACE2-42A4-9DB6-48368CEA7852}">
      <dgm:prSet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zh-CN" altLang="en-US" dirty="0" smtClean="0"/>
            <a:t>（</a:t>
          </a:r>
          <a:r>
            <a:rPr lang="en-US" altLang="zh-CN" dirty="0" smtClean="0"/>
            <a:t>2</a:t>
          </a:r>
          <a:r>
            <a:rPr lang="zh-CN" altLang="en-US" dirty="0" smtClean="0"/>
            <a:t>）工作表：工作簿中的一个表格</a:t>
          </a:r>
          <a:endParaRPr lang="zh-CN" altLang="en-US" dirty="0"/>
        </a:p>
      </dgm:t>
    </dgm:pt>
    <dgm:pt modelId="{E8985668-CBBA-489A-9E05-D70854DF9084}" type="parTrans" cxnId="{A9D61E05-69BA-44EF-A241-2DBEEBE8C8D4}">
      <dgm:prSet/>
      <dgm:spPr/>
      <dgm:t>
        <a:bodyPr/>
        <a:lstStyle/>
        <a:p>
          <a:endParaRPr lang="zh-CN" altLang="en-US"/>
        </a:p>
      </dgm:t>
    </dgm:pt>
    <dgm:pt modelId="{AB575BBE-8F7A-4787-A22A-8433D31ED3B7}" type="sibTrans" cxnId="{A9D61E05-69BA-44EF-A241-2DBEEBE8C8D4}">
      <dgm:prSet/>
      <dgm:spPr/>
      <dgm:t>
        <a:bodyPr/>
        <a:lstStyle/>
        <a:p>
          <a:endParaRPr lang="zh-CN" altLang="en-US"/>
        </a:p>
      </dgm:t>
    </dgm:pt>
    <dgm:pt modelId="{10314894-91C5-4DE3-9FFE-8220E6766389}">
      <dgm:prSet/>
      <dgm:spPr/>
      <dgm:t>
        <a:bodyPr/>
        <a:lstStyle/>
        <a:p>
          <a:r>
            <a:rPr lang="zh-CN" altLang="en-US" dirty="0" smtClean="0"/>
            <a:t>（</a:t>
          </a:r>
          <a:r>
            <a:rPr lang="en-US" altLang="zh-CN" dirty="0" smtClean="0"/>
            <a:t>3</a:t>
          </a:r>
          <a:r>
            <a:rPr lang="zh-CN" altLang="en-US" dirty="0" smtClean="0"/>
            <a:t>）单元格：工作表的基本单位</a:t>
          </a:r>
          <a:endParaRPr lang="zh-CN" altLang="en-US" dirty="0"/>
        </a:p>
      </dgm:t>
    </dgm:pt>
    <dgm:pt modelId="{32CF702E-1169-446E-B03B-0FFE9C3C30C2}" type="parTrans" cxnId="{3C65248D-7C94-40DA-BE96-E9D9AB9ACF6D}">
      <dgm:prSet/>
      <dgm:spPr/>
      <dgm:t>
        <a:bodyPr/>
        <a:lstStyle/>
        <a:p>
          <a:endParaRPr lang="zh-CN" altLang="en-US"/>
        </a:p>
      </dgm:t>
    </dgm:pt>
    <dgm:pt modelId="{54E9913D-C988-4A19-9C7D-68D6F17B9644}" type="sibTrans" cxnId="{3C65248D-7C94-40DA-BE96-E9D9AB9ACF6D}">
      <dgm:prSet/>
      <dgm:spPr/>
      <dgm:t>
        <a:bodyPr/>
        <a:lstStyle/>
        <a:p>
          <a:endParaRPr lang="zh-CN" altLang="en-US"/>
        </a:p>
      </dgm:t>
    </dgm:pt>
    <dgm:pt modelId="{4F5E1CF8-09AE-4995-86A9-CC474503B861}">
      <dgm:prSet/>
      <dgm:spPr/>
      <dgm:t>
        <a:bodyPr/>
        <a:lstStyle/>
        <a:p>
          <a:r>
            <a:rPr lang="zh-CN" altLang="en-US" dirty="0" smtClean="0"/>
            <a:t>一个工作簿最多包含</a:t>
          </a:r>
          <a:r>
            <a:rPr lang="en-US" altLang="zh-CN" dirty="0" smtClean="0"/>
            <a:t>255</a:t>
          </a:r>
          <a:r>
            <a:rPr lang="zh-CN" altLang="en-US" dirty="0" smtClean="0"/>
            <a:t>个工作表，默认</a:t>
          </a:r>
          <a:r>
            <a:rPr lang="en-US" altLang="zh-CN" dirty="0" smtClean="0"/>
            <a:t>3</a:t>
          </a:r>
          <a:r>
            <a:rPr lang="zh-CN" altLang="en-US" dirty="0" smtClean="0"/>
            <a:t>个工作表</a:t>
          </a:r>
          <a:endParaRPr lang="zh-CN" altLang="en-US" dirty="0"/>
        </a:p>
      </dgm:t>
    </dgm:pt>
    <dgm:pt modelId="{ED4FBF79-D990-4F07-9573-DB4BB93818D8}" type="parTrans" cxnId="{1F54B770-D94D-4F52-A2C8-772ABBDF2163}">
      <dgm:prSet/>
      <dgm:spPr/>
      <dgm:t>
        <a:bodyPr/>
        <a:lstStyle/>
        <a:p>
          <a:endParaRPr lang="zh-CN" altLang="en-US"/>
        </a:p>
      </dgm:t>
    </dgm:pt>
    <dgm:pt modelId="{5C8F6866-2640-4EE8-92CE-6B76BD45B69D}" type="sibTrans" cxnId="{1F54B770-D94D-4F52-A2C8-772ABBDF2163}">
      <dgm:prSet/>
      <dgm:spPr/>
      <dgm:t>
        <a:bodyPr/>
        <a:lstStyle/>
        <a:p>
          <a:endParaRPr lang="zh-CN" altLang="en-US"/>
        </a:p>
      </dgm:t>
    </dgm:pt>
    <dgm:pt modelId="{64E24CA4-C986-408C-B7FF-EEED6929AAFC}">
      <dgm:prSet/>
      <dgm:spPr/>
      <dgm:t>
        <a:bodyPr/>
        <a:lstStyle/>
        <a:p>
          <a:r>
            <a:rPr lang="zh-CN" altLang="en-US" dirty="0" smtClean="0"/>
            <a:t>一个工作表中包括</a:t>
          </a:r>
          <a:r>
            <a:rPr lang="en-US" dirty="0" smtClean="0"/>
            <a:t>1048576</a:t>
          </a:r>
          <a:r>
            <a:rPr lang="zh-CN" dirty="0" smtClean="0"/>
            <a:t>×</a:t>
          </a:r>
          <a:r>
            <a:rPr lang="en-US" dirty="0" smtClean="0"/>
            <a:t>16384</a:t>
          </a:r>
          <a:r>
            <a:rPr lang="zh-CN" altLang="en-US" dirty="0" smtClean="0"/>
            <a:t>个单元格</a:t>
          </a:r>
          <a:endParaRPr lang="zh-CN" altLang="en-US" dirty="0"/>
        </a:p>
      </dgm:t>
    </dgm:pt>
    <dgm:pt modelId="{24C90DC8-196D-4501-8329-1F8E7A7BDEF2}" type="parTrans" cxnId="{7BB11855-ED81-47F5-9109-8D1950111913}">
      <dgm:prSet/>
      <dgm:spPr/>
      <dgm:t>
        <a:bodyPr/>
        <a:lstStyle/>
        <a:p>
          <a:endParaRPr lang="zh-CN" altLang="en-US"/>
        </a:p>
      </dgm:t>
    </dgm:pt>
    <dgm:pt modelId="{0648ABF2-CF32-42CD-9164-018776E68E2A}" type="sibTrans" cxnId="{7BB11855-ED81-47F5-9109-8D1950111913}">
      <dgm:prSet/>
      <dgm:spPr/>
      <dgm:t>
        <a:bodyPr/>
        <a:lstStyle/>
        <a:p>
          <a:endParaRPr lang="zh-CN" altLang="en-US"/>
        </a:p>
      </dgm:t>
    </dgm:pt>
    <dgm:pt modelId="{1552DFB2-3921-463E-9920-2CAEE447AA04}">
      <dgm:prSet/>
      <dgm:spPr/>
      <dgm:t>
        <a:bodyPr/>
        <a:lstStyle/>
        <a:p>
          <a:r>
            <a:rPr lang="zh-CN" altLang="en-US" dirty="0" smtClean="0"/>
            <a:t>单元格名称＝列标</a:t>
          </a:r>
          <a:r>
            <a:rPr lang="en-US" altLang="zh-CN" dirty="0" smtClean="0"/>
            <a:t>+</a:t>
          </a:r>
          <a:r>
            <a:rPr lang="zh-CN" altLang="en-US" dirty="0" smtClean="0"/>
            <a:t>行号，如</a:t>
          </a:r>
          <a:r>
            <a:rPr lang="en-US" altLang="zh-CN" dirty="0" smtClean="0"/>
            <a:t>B4</a:t>
          </a:r>
          <a:endParaRPr lang="zh-CN" altLang="en-US" dirty="0"/>
        </a:p>
      </dgm:t>
    </dgm:pt>
    <dgm:pt modelId="{FB526FA2-8332-468C-B642-6F7CDF01339A}" type="parTrans" cxnId="{E98AF11F-1D9C-48AE-AFF6-DF15410043EE}">
      <dgm:prSet/>
      <dgm:spPr/>
      <dgm:t>
        <a:bodyPr/>
        <a:lstStyle/>
        <a:p>
          <a:endParaRPr lang="zh-CN" altLang="en-US"/>
        </a:p>
      </dgm:t>
    </dgm:pt>
    <dgm:pt modelId="{3C461CA5-6A64-458C-B2EC-B70D38E37667}" type="sibTrans" cxnId="{E98AF11F-1D9C-48AE-AFF6-DF15410043EE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AECD92C-7A83-4F64-B546-0D2C0722C54F}" type="pres">
      <dgm:prSet presAssocID="{039D27C4-3042-4296-8858-3158ECF201C4}" presName="spacer" presStyleCnt="0"/>
      <dgm:spPr/>
    </dgm:pt>
    <dgm:pt modelId="{AEDEAB0A-BF58-4ECC-B7A6-A72A40FBA9CC}" type="pres">
      <dgm:prSet presAssocID="{879C5213-ACE2-42A4-9DB6-48368CEA7852}" presName="parentText" presStyleLbl="node1" presStyleIdx="1" presStyleCnt="3" custLinFactNeighborX="0" custLinFactNeighborY="-1152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F4E8A9C-DC53-4F1E-9D27-800077E07C4E}" type="pres">
      <dgm:prSet presAssocID="{879C5213-ACE2-42A4-9DB6-48368CEA7852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D230AD6-C6D9-4E5D-842C-D281F729DBA8}" type="pres">
      <dgm:prSet presAssocID="{10314894-91C5-4DE3-9FFE-8220E6766389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333BE15-96D8-401B-BFFB-9E4F25628765}" type="pres">
      <dgm:prSet presAssocID="{10314894-91C5-4DE3-9FFE-8220E6766389}" presName="childText" presStyleLbl="revTx" presStyleIdx="1" presStyleCnt="2" custScaleY="9096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E98AF11F-1D9C-48AE-AFF6-DF15410043EE}" srcId="{10314894-91C5-4DE3-9FFE-8220E6766389}" destId="{1552DFB2-3921-463E-9920-2CAEE447AA04}" srcOrd="1" destOrd="0" parTransId="{FB526FA2-8332-468C-B642-6F7CDF01339A}" sibTransId="{3C461CA5-6A64-458C-B2EC-B70D38E37667}"/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1F54B770-D94D-4F52-A2C8-772ABBDF2163}" srcId="{879C5213-ACE2-42A4-9DB6-48368CEA7852}" destId="{4F5E1CF8-09AE-4995-86A9-CC474503B861}" srcOrd="0" destOrd="0" parTransId="{ED4FBF79-D990-4F07-9573-DB4BB93818D8}" sibTransId="{5C8F6866-2640-4EE8-92CE-6B76BD45B69D}"/>
    <dgm:cxn modelId="{A9D61E05-69BA-44EF-A241-2DBEEBE8C8D4}" srcId="{ADEF211C-0053-4E91-B26C-BD1D27283A76}" destId="{879C5213-ACE2-42A4-9DB6-48368CEA7852}" srcOrd="1" destOrd="0" parTransId="{E8985668-CBBA-489A-9E05-D70854DF9084}" sibTransId="{AB575BBE-8F7A-4787-A22A-8433D31ED3B7}"/>
    <dgm:cxn modelId="{68315A5D-2AF1-4558-A0BA-1091D9CBE2A3}" type="presOf" srcId="{ADEF211C-0053-4E91-B26C-BD1D27283A76}" destId="{69DEECA6-FD7F-4BBF-AA8A-D705A4C8288B}" srcOrd="0" destOrd="0" presId="urn:microsoft.com/office/officeart/2005/8/layout/vList2"/>
    <dgm:cxn modelId="{54B398E3-305D-4677-AB22-742B31CD087E}" type="presOf" srcId="{4F5E1CF8-09AE-4995-86A9-CC474503B861}" destId="{5F4E8A9C-DC53-4F1E-9D27-800077E07C4E}" srcOrd="0" destOrd="0" presId="urn:microsoft.com/office/officeart/2005/8/layout/vList2"/>
    <dgm:cxn modelId="{BAA3770F-642D-4A11-8675-5ECF4843D1AC}" type="presOf" srcId="{1552DFB2-3921-463E-9920-2CAEE447AA04}" destId="{8333BE15-96D8-401B-BFFB-9E4F25628765}" srcOrd="0" destOrd="1" presId="urn:microsoft.com/office/officeart/2005/8/layout/vList2"/>
    <dgm:cxn modelId="{7BB11855-ED81-47F5-9109-8D1950111913}" srcId="{10314894-91C5-4DE3-9FFE-8220E6766389}" destId="{64E24CA4-C986-408C-B7FF-EEED6929AAFC}" srcOrd="0" destOrd="0" parTransId="{24C90DC8-196D-4501-8329-1F8E7A7BDEF2}" sibTransId="{0648ABF2-CF32-42CD-9164-018776E68E2A}"/>
    <dgm:cxn modelId="{A05DE336-D1DD-4D25-8AED-84524B38A1C2}" type="presOf" srcId="{64E24CA4-C986-408C-B7FF-EEED6929AAFC}" destId="{8333BE15-96D8-401B-BFFB-9E4F25628765}" srcOrd="0" destOrd="0" presId="urn:microsoft.com/office/officeart/2005/8/layout/vList2"/>
    <dgm:cxn modelId="{388DCFF0-FA2D-4744-B91F-1524D11F0EBB}" type="presOf" srcId="{CB3D12DF-6F0E-4400-898E-AE2D0CCD71C5}" destId="{6AAA69B9-F587-48F9-8458-90FC0FBBAF2C}" srcOrd="0" destOrd="0" presId="urn:microsoft.com/office/officeart/2005/8/layout/vList2"/>
    <dgm:cxn modelId="{33C77484-D917-446C-AF61-FED1D571967B}" type="presOf" srcId="{879C5213-ACE2-42A4-9DB6-48368CEA7852}" destId="{AEDEAB0A-BF58-4ECC-B7A6-A72A40FBA9CC}" srcOrd="0" destOrd="0" presId="urn:microsoft.com/office/officeart/2005/8/layout/vList2"/>
    <dgm:cxn modelId="{3C65248D-7C94-40DA-BE96-E9D9AB9ACF6D}" srcId="{ADEF211C-0053-4E91-B26C-BD1D27283A76}" destId="{10314894-91C5-4DE3-9FFE-8220E6766389}" srcOrd="2" destOrd="0" parTransId="{32CF702E-1169-446E-B03B-0FFE9C3C30C2}" sibTransId="{54E9913D-C988-4A19-9C7D-68D6F17B9644}"/>
    <dgm:cxn modelId="{8337FD2A-2022-467B-A280-0F53248C1720}" type="presOf" srcId="{10314894-91C5-4DE3-9FFE-8220E6766389}" destId="{AD230AD6-C6D9-4E5D-842C-D281F729DBA8}" srcOrd="0" destOrd="0" presId="urn:microsoft.com/office/officeart/2005/8/layout/vList2"/>
    <dgm:cxn modelId="{084327A4-392F-416A-AAD1-AC74A8F3D7E6}" type="presParOf" srcId="{69DEECA6-FD7F-4BBF-AA8A-D705A4C8288B}" destId="{6AAA69B9-F587-48F9-8458-90FC0FBBAF2C}" srcOrd="0" destOrd="0" presId="urn:microsoft.com/office/officeart/2005/8/layout/vList2"/>
    <dgm:cxn modelId="{DD79FDBD-6502-441C-BFAA-15B07077EAA0}" type="presParOf" srcId="{69DEECA6-FD7F-4BBF-AA8A-D705A4C8288B}" destId="{5AECD92C-7A83-4F64-B546-0D2C0722C54F}" srcOrd="1" destOrd="0" presId="urn:microsoft.com/office/officeart/2005/8/layout/vList2"/>
    <dgm:cxn modelId="{E3DA9569-DF66-4D4D-AECB-41FC431DC4F2}" type="presParOf" srcId="{69DEECA6-FD7F-4BBF-AA8A-D705A4C8288B}" destId="{AEDEAB0A-BF58-4ECC-B7A6-A72A40FBA9CC}" srcOrd="2" destOrd="0" presId="urn:microsoft.com/office/officeart/2005/8/layout/vList2"/>
    <dgm:cxn modelId="{3E58312A-A653-431D-9D07-CC3FA30744F0}" type="presParOf" srcId="{69DEECA6-FD7F-4BBF-AA8A-D705A4C8288B}" destId="{5F4E8A9C-DC53-4F1E-9D27-800077E07C4E}" srcOrd="3" destOrd="0" presId="urn:microsoft.com/office/officeart/2005/8/layout/vList2"/>
    <dgm:cxn modelId="{DB10CB28-C1A9-46F4-9736-3EEEC24D238A}" type="presParOf" srcId="{69DEECA6-FD7F-4BBF-AA8A-D705A4C8288B}" destId="{AD230AD6-C6D9-4E5D-842C-D281F729DBA8}" srcOrd="4" destOrd="0" presId="urn:microsoft.com/office/officeart/2005/8/layout/vList2"/>
    <dgm:cxn modelId="{864FEF80-13C1-4022-8BDA-785BE3ECFBB1}" type="presParOf" srcId="{69DEECA6-FD7F-4BBF-AA8A-D705A4C8288B}" destId="{8333BE15-96D8-401B-BFFB-9E4F25628765}" srcOrd="5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0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8DF49029-5093-41AC-9507-2412864EA50A}">
      <dgm:prSet/>
      <dgm:spPr/>
      <dgm:t>
        <a:bodyPr/>
        <a:lstStyle/>
        <a:p>
          <a:r>
            <a:rPr lang="en-US" altLang="zh-CN" dirty="0" smtClean="0"/>
            <a:t>② </a:t>
          </a:r>
          <a:r>
            <a:rPr lang="zh-CN" altLang="en-US" dirty="0" smtClean="0"/>
            <a:t>关系运算符</a:t>
          </a:r>
          <a:endParaRPr lang="zh-CN" altLang="en-US" dirty="0"/>
        </a:p>
      </dgm:t>
    </dgm:pt>
    <dgm:pt modelId="{A34E02C3-E35C-402E-A8B1-DFE3B1794D31}" type="parTrans" cxnId="{07B87784-86A3-4B71-ABC2-8C953C996ED6}">
      <dgm:prSet/>
      <dgm:spPr/>
      <dgm:t>
        <a:bodyPr/>
        <a:lstStyle/>
        <a:p>
          <a:endParaRPr lang="zh-CN" altLang="en-US"/>
        </a:p>
      </dgm:t>
    </dgm:pt>
    <dgm:pt modelId="{88016149-8FD0-4199-A5D7-99F13A4BFB50}" type="sibTrans" cxnId="{07B87784-86A3-4B71-ABC2-8C953C996ED6}">
      <dgm:prSet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/>
      <dgm:spPr/>
      <dgm:t>
        <a:bodyPr/>
        <a:lstStyle/>
        <a:p>
          <a:r>
            <a:rPr lang="en-US" altLang="zh-CN" dirty="0" smtClean="0"/>
            <a:t>① </a:t>
          </a:r>
          <a:r>
            <a:rPr lang="zh-CN" altLang="en-US" dirty="0" smtClean="0"/>
            <a:t>算术运算符</a:t>
          </a:r>
          <a:endParaRPr lang="zh-CN" dirty="0" smtClean="0"/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865373BE-F156-4C3A-8151-031CFA5CC969}">
      <dgm:prSet/>
      <dgm:spPr/>
      <dgm:t>
        <a:bodyPr/>
        <a:lstStyle/>
        <a:p>
          <a:r>
            <a:rPr lang="zh-CN" dirty="0" smtClean="0"/>
            <a:t>负号（</a:t>
          </a:r>
          <a:r>
            <a:rPr lang="en-US" dirty="0" smtClean="0"/>
            <a:t>-</a:t>
          </a:r>
          <a:r>
            <a:rPr lang="zh-CN" dirty="0" smtClean="0"/>
            <a:t>）、百分号（</a:t>
          </a:r>
          <a:r>
            <a:rPr lang="en-US" dirty="0" smtClean="0"/>
            <a:t>%</a:t>
          </a:r>
          <a:r>
            <a:rPr lang="zh-CN" dirty="0" smtClean="0"/>
            <a:t>）、加（</a:t>
          </a:r>
          <a:r>
            <a:rPr lang="en-US" dirty="0" smtClean="0"/>
            <a:t>+</a:t>
          </a:r>
          <a:r>
            <a:rPr lang="zh-CN" dirty="0" smtClean="0"/>
            <a:t>）、减（</a:t>
          </a:r>
          <a:r>
            <a:rPr lang="en-US" dirty="0" smtClean="0"/>
            <a:t>-</a:t>
          </a:r>
          <a:r>
            <a:rPr lang="zh-CN" dirty="0" smtClean="0"/>
            <a:t>）、乘（</a:t>
          </a:r>
          <a:r>
            <a:rPr lang="en-US" dirty="0" smtClean="0"/>
            <a:t>*</a:t>
          </a:r>
          <a:r>
            <a:rPr lang="zh-CN" dirty="0" smtClean="0"/>
            <a:t>）、除（</a:t>
          </a:r>
          <a:r>
            <a:rPr lang="en-US" dirty="0" smtClean="0"/>
            <a:t>/</a:t>
          </a:r>
          <a:r>
            <a:rPr lang="zh-CN" dirty="0" smtClean="0"/>
            <a:t>）和乘方（</a:t>
          </a:r>
          <a:r>
            <a:rPr lang="en-US" b="1" dirty="0" smtClean="0"/>
            <a:t>^</a:t>
          </a:r>
          <a:r>
            <a:rPr lang="zh-CN" dirty="0" smtClean="0"/>
            <a:t>）</a:t>
          </a:r>
          <a:r>
            <a:rPr lang="zh-CN" altLang="en-US" dirty="0" smtClean="0"/>
            <a:t>，</a:t>
          </a:r>
          <a:r>
            <a:rPr lang="en-US" altLang="zh-CN" dirty="0" smtClean="0"/>
            <a:t> </a:t>
          </a:r>
          <a:r>
            <a:rPr lang="zh-CN" altLang="en-US" dirty="0" smtClean="0"/>
            <a:t>如 </a:t>
          </a:r>
          <a:r>
            <a:rPr lang="en-US" altLang="zh-CN" dirty="0" smtClean="0"/>
            <a:t>=3^2+5-6</a:t>
          </a:r>
          <a:endParaRPr lang="zh-CN" altLang="en-US" dirty="0"/>
        </a:p>
      </dgm:t>
    </dgm:pt>
    <dgm:pt modelId="{1DA97C31-41A0-40F9-AD90-2602FAFEC6FC}" type="parTrans" cxnId="{EF40F1EC-08D2-4D26-8087-7BE586746F09}">
      <dgm:prSet/>
      <dgm:spPr/>
      <dgm:t>
        <a:bodyPr/>
        <a:lstStyle/>
        <a:p>
          <a:endParaRPr lang="zh-CN" altLang="en-US"/>
        </a:p>
      </dgm:t>
    </dgm:pt>
    <dgm:pt modelId="{9618758A-EBEE-4977-BC20-F3A126063718}" type="sibTrans" cxnId="{EF40F1EC-08D2-4D26-8087-7BE586746F09}">
      <dgm:prSet/>
      <dgm:spPr/>
      <dgm:t>
        <a:bodyPr/>
        <a:lstStyle/>
        <a:p>
          <a:endParaRPr lang="zh-CN" altLang="en-US"/>
        </a:p>
      </dgm:t>
    </dgm:pt>
    <dgm:pt modelId="{0F36ABB2-EEC2-4115-A7AE-57D31FC81F05}">
      <dgm:prSet/>
      <dgm:spPr/>
      <dgm:t>
        <a:bodyPr/>
        <a:lstStyle/>
        <a:p>
          <a:r>
            <a:rPr lang="zh-CN" dirty="0" smtClean="0"/>
            <a:t>大于（</a:t>
          </a:r>
          <a:r>
            <a:rPr lang="en-US" dirty="0" smtClean="0"/>
            <a:t>&gt;</a:t>
          </a:r>
          <a:r>
            <a:rPr lang="zh-CN" dirty="0" smtClean="0"/>
            <a:t>）、大于或等于（</a:t>
          </a:r>
          <a:r>
            <a:rPr lang="en-US" dirty="0" smtClean="0"/>
            <a:t>&gt;=</a:t>
          </a:r>
          <a:r>
            <a:rPr lang="zh-CN" dirty="0" smtClean="0"/>
            <a:t>）、小于（</a:t>
          </a:r>
          <a:r>
            <a:rPr lang="en-US" dirty="0" smtClean="0"/>
            <a:t>&lt;</a:t>
          </a:r>
          <a:r>
            <a:rPr lang="zh-CN" dirty="0" smtClean="0"/>
            <a:t>）、小于或等于（</a:t>
          </a:r>
          <a:r>
            <a:rPr lang="en-US" dirty="0" smtClean="0"/>
            <a:t>&lt;=</a:t>
          </a:r>
          <a:r>
            <a:rPr lang="zh-CN" dirty="0" smtClean="0"/>
            <a:t>）、等于（</a:t>
          </a:r>
          <a:r>
            <a:rPr lang="en-US" dirty="0" smtClean="0"/>
            <a:t>=</a:t>
          </a:r>
          <a:r>
            <a:rPr lang="zh-CN" dirty="0" smtClean="0"/>
            <a:t>）、不等于（</a:t>
          </a:r>
          <a:r>
            <a:rPr lang="en-US" dirty="0" smtClean="0"/>
            <a:t>&lt; &gt;</a:t>
          </a:r>
          <a:r>
            <a:rPr lang="zh-CN" dirty="0" smtClean="0"/>
            <a:t>）</a:t>
          </a:r>
          <a:r>
            <a:rPr lang="zh-CN" altLang="en-US" dirty="0" smtClean="0"/>
            <a:t>，如</a:t>
          </a:r>
          <a:r>
            <a:rPr lang="en-US" altLang="zh-CN" dirty="0" smtClean="0"/>
            <a:t>=5&lt;&gt;3</a:t>
          </a:r>
          <a:endParaRPr lang="zh-CN" altLang="en-US" dirty="0"/>
        </a:p>
      </dgm:t>
    </dgm:pt>
    <dgm:pt modelId="{058FA1DC-3A2B-4171-A08E-73496A4E5FA6}" type="parTrans" cxnId="{D5647A4C-7053-47B2-A330-705A5668F513}">
      <dgm:prSet/>
      <dgm:spPr/>
      <dgm:t>
        <a:bodyPr/>
        <a:lstStyle/>
        <a:p>
          <a:endParaRPr lang="zh-CN" altLang="en-US"/>
        </a:p>
      </dgm:t>
    </dgm:pt>
    <dgm:pt modelId="{3827ECCC-CA36-41F6-A57E-03D9116E5157}" type="sibTrans" cxnId="{D5647A4C-7053-47B2-A330-705A5668F513}">
      <dgm:prSet/>
      <dgm:spPr/>
      <dgm:t>
        <a:bodyPr/>
        <a:lstStyle/>
        <a:p>
          <a:endParaRPr lang="zh-CN" altLang="en-US"/>
        </a:p>
      </dgm:t>
    </dgm:pt>
    <dgm:pt modelId="{10314894-91C5-4DE3-9FFE-8220E6766389}">
      <dgm:prSet/>
      <dgm:spPr/>
      <dgm:t>
        <a:bodyPr/>
        <a:lstStyle/>
        <a:p>
          <a:r>
            <a:rPr lang="en-US" altLang="zh-CN" dirty="0" smtClean="0"/>
            <a:t>③</a:t>
          </a:r>
          <a:r>
            <a:rPr lang="zh-CN" altLang="en-US" dirty="0" smtClean="0"/>
            <a:t>字符串连接运算符</a:t>
          </a:r>
          <a:endParaRPr lang="zh-CN" altLang="en-US" dirty="0"/>
        </a:p>
      </dgm:t>
    </dgm:pt>
    <dgm:pt modelId="{54E9913D-C988-4A19-9C7D-68D6F17B9644}" type="sibTrans" cxnId="{3C65248D-7C94-40DA-BE96-E9D9AB9ACF6D}">
      <dgm:prSet/>
      <dgm:spPr/>
      <dgm:t>
        <a:bodyPr/>
        <a:lstStyle/>
        <a:p>
          <a:endParaRPr lang="zh-CN" altLang="en-US"/>
        </a:p>
      </dgm:t>
    </dgm:pt>
    <dgm:pt modelId="{32CF702E-1169-446E-B03B-0FFE9C3C30C2}" type="parTrans" cxnId="{3C65248D-7C94-40DA-BE96-E9D9AB9ACF6D}">
      <dgm:prSet/>
      <dgm:spPr/>
      <dgm:t>
        <a:bodyPr/>
        <a:lstStyle/>
        <a:p>
          <a:endParaRPr lang="zh-CN" altLang="en-US"/>
        </a:p>
      </dgm:t>
    </dgm:pt>
    <dgm:pt modelId="{F18B20DE-7DDF-4E51-A50F-7F40C53A45EC}">
      <dgm:prSet/>
      <dgm:spPr/>
      <dgm:t>
        <a:bodyPr/>
        <a:lstStyle/>
        <a:p>
          <a:r>
            <a:rPr lang="en-US" dirty="0" smtClean="0"/>
            <a:t>&amp;   </a:t>
          </a:r>
          <a:r>
            <a:rPr lang="zh-CN" altLang="en-US" dirty="0" smtClean="0"/>
            <a:t>如</a:t>
          </a:r>
          <a:r>
            <a:rPr lang="en-US" altLang="zh-CN" dirty="0" smtClean="0"/>
            <a:t>=“AA”&amp;”BB”</a:t>
          </a:r>
          <a:endParaRPr lang="zh-CN" altLang="en-US" dirty="0"/>
        </a:p>
      </dgm:t>
    </dgm:pt>
    <dgm:pt modelId="{D5B27E67-E41A-4DA1-BE75-7E51DCC34C1A}" type="parTrans" cxnId="{767AC251-ED23-4057-BD8D-9FA587D5A592}">
      <dgm:prSet/>
      <dgm:spPr/>
      <dgm:t>
        <a:bodyPr/>
        <a:lstStyle/>
        <a:p>
          <a:endParaRPr lang="zh-CN" altLang="en-US"/>
        </a:p>
      </dgm:t>
    </dgm:pt>
    <dgm:pt modelId="{62A55BBD-0657-49D6-B068-F4A92D3875BF}" type="sibTrans" cxnId="{767AC251-ED23-4057-BD8D-9FA587D5A592}">
      <dgm:prSet/>
      <dgm:spPr/>
      <dgm:t>
        <a:bodyPr/>
        <a:lstStyle/>
        <a:p>
          <a:endParaRPr lang="zh-CN" altLang="en-US"/>
        </a:p>
      </dgm:t>
    </dgm:pt>
    <dgm:pt modelId="{D0BE1C49-AE42-4C41-A22A-E95B3017F3F4}">
      <dgm:prSet/>
      <dgm:spPr/>
      <dgm:t>
        <a:bodyPr/>
        <a:lstStyle/>
        <a:p>
          <a:r>
            <a:rPr lang="en-US" altLang="zh-CN" dirty="0" smtClean="0"/>
            <a:t>④</a:t>
          </a:r>
          <a:r>
            <a:rPr lang="zh-CN" altLang="en-US" dirty="0" smtClean="0"/>
            <a:t>引用运算符</a:t>
          </a:r>
          <a:endParaRPr lang="zh-CN" altLang="en-US" dirty="0"/>
        </a:p>
      </dgm:t>
    </dgm:pt>
    <dgm:pt modelId="{ED3D7A23-340C-44CD-9919-7CDD467DF908}" type="parTrans" cxnId="{4F9345CA-5AC7-42B1-8B7F-3AED081A240A}">
      <dgm:prSet/>
      <dgm:spPr/>
      <dgm:t>
        <a:bodyPr/>
        <a:lstStyle/>
        <a:p>
          <a:endParaRPr lang="zh-CN" altLang="en-US"/>
        </a:p>
      </dgm:t>
    </dgm:pt>
    <dgm:pt modelId="{829DE506-E0D5-4FCA-A766-1485ED903A55}" type="sibTrans" cxnId="{4F9345CA-5AC7-42B1-8B7F-3AED081A240A}">
      <dgm:prSet/>
      <dgm:spPr/>
      <dgm:t>
        <a:bodyPr/>
        <a:lstStyle/>
        <a:p>
          <a:endParaRPr lang="zh-CN" altLang="en-US"/>
        </a:p>
      </dgm:t>
    </dgm:pt>
    <dgm:pt modelId="{646AFDD3-BE9A-4B64-82F0-9207DDC25BE7}">
      <dgm:prSet/>
      <dgm:spPr/>
      <dgm:t>
        <a:bodyPr/>
        <a:lstStyle/>
        <a:p>
          <a:r>
            <a:rPr lang="zh-CN" dirty="0" smtClean="0"/>
            <a:t>区域引用（</a:t>
          </a:r>
          <a:r>
            <a:rPr lang="en-US" dirty="0" smtClean="0"/>
            <a:t>:</a:t>
          </a:r>
          <a:r>
            <a:rPr lang="zh-CN" dirty="0" smtClean="0"/>
            <a:t>）、联合引用（</a:t>
          </a:r>
          <a:r>
            <a:rPr lang="en-US" dirty="0" smtClean="0"/>
            <a:t>,</a:t>
          </a:r>
          <a:r>
            <a:rPr lang="zh-CN" dirty="0" smtClean="0"/>
            <a:t>）和交叉引用（空格）</a:t>
          </a:r>
          <a:endParaRPr lang="zh-CN" altLang="en-US" dirty="0"/>
        </a:p>
      </dgm:t>
    </dgm:pt>
    <dgm:pt modelId="{6EA9A92F-DFFF-4500-8827-38DC87B8BF78}" type="parTrans" cxnId="{6DDCFBE8-7687-48DD-851B-5503370791B2}">
      <dgm:prSet/>
      <dgm:spPr/>
      <dgm:t>
        <a:bodyPr/>
        <a:lstStyle/>
        <a:p>
          <a:endParaRPr lang="zh-CN" altLang="en-US"/>
        </a:p>
      </dgm:t>
    </dgm:pt>
    <dgm:pt modelId="{2FA8A11B-D38C-45FD-AB30-31015A850532}" type="sibTrans" cxnId="{6DDCFBE8-7687-48DD-851B-5503370791B2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9228DEF-69FC-43B8-8431-ACE252774F81}" type="pres">
      <dgm:prSet presAssocID="{CB3D12DF-6F0E-4400-898E-AE2D0CCD71C5}" presName="childText" presStyleLbl="revTx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6B4432C-387C-4EC1-A0F6-DE8C8623D364}" type="pres">
      <dgm:prSet presAssocID="{8DF49029-5093-41AC-9507-2412864EA50A}" presName="parentText" presStyleLbl="node1" presStyleIdx="1" presStyleCnt="4" custLinFactNeighborX="-231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ADAA8E8-1A48-4BBE-9EF6-854B86434678}" type="pres">
      <dgm:prSet presAssocID="{8DF49029-5093-41AC-9507-2412864EA50A}" presName="childText" presStyleLbl="revTx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D230AD6-C6D9-4E5D-842C-D281F729DBA8}" type="pres">
      <dgm:prSet presAssocID="{10314894-91C5-4DE3-9FFE-8220E6766389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3C36935-3358-4F3F-87EE-498EC06CF85C}" type="pres">
      <dgm:prSet presAssocID="{10314894-91C5-4DE3-9FFE-8220E6766389}" presName="childText" presStyleLbl="revTx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1274C58-3318-4C4C-A34B-7C80C56CAEAF}" type="pres">
      <dgm:prSet presAssocID="{D0BE1C49-AE42-4C41-A22A-E95B3017F3F4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13791DE-570F-40DA-81ED-123CDE0A38C7}" type="pres">
      <dgm:prSet presAssocID="{D0BE1C49-AE42-4C41-A22A-E95B3017F3F4}" presName="childText" presStyleLbl="revTx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6A01CB59-C03B-4128-A0F9-2BA431585545}" type="presOf" srcId="{10314894-91C5-4DE3-9FFE-8220E6766389}" destId="{AD230AD6-C6D9-4E5D-842C-D281F729DBA8}" srcOrd="0" destOrd="0" presId="urn:microsoft.com/office/officeart/2005/8/layout/vList2"/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6563FDE8-0665-4017-9910-DBC036F84527}" type="presOf" srcId="{0F36ABB2-EEC2-4115-A7AE-57D31FC81F05}" destId="{EADAA8E8-1A48-4BBE-9EF6-854B86434678}" srcOrd="0" destOrd="0" presId="urn:microsoft.com/office/officeart/2005/8/layout/vList2"/>
    <dgm:cxn modelId="{4EEF130A-BC2E-46C8-9759-403348BC268C}" type="presOf" srcId="{646AFDD3-BE9A-4B64-82F0-9207DDC25BE7}" destId="{413791DE-570F-40DA-81ED-123CDE0A38C7}" srcOrd="0" destOrd="0" presId="urn:microsoft.com/office/officeart/2005/8/layout/vList2"/>
    <dgm:cxn modelId="{2DE9DA54-3FA5-4E81-9AD0-E84B006BB58B}" type="presOf" srcId="{D0BE1C49-AE42-4C41-A22A-E95B3017F3F4}" destId="{31274C58-3318-4C4C-A34B-7C80C56CAEAF}" srcOrd="0" destOrd="0" presId="urn:microsoft.com/office/officeart/2005/8/layout/vList2"/>
    <dgm:cxn modelId="{767AC251-ED23-4057-BD8D-9FA587D5A592}" srcId="{10314894-91C5-4DE3-9FFE-8220E6766389}" destId="{F18B20DE-7DDF-4E51-A50F-7F40C53A45EC}" srcOrd="0" destOrd="0" parTransId="{D5B27E67-E41A-4DA1-BE75-7E51DCC34C1A}" sibTransId="{62A55BBD-0657-49D6-B068-F4A92D3875BF}"/>
    <dgm:cxn modelId="{09FC4371-0116-4424-83D1-643B8E737F99}" type="presOf" srcId="{ADEF211C-0053-4E91-B26C-BD1D27283A76}" destId="{69DEECA6-FD7F-4BBF-AA8A-D705A4C8288B}" srcOrd="0" destOrd="0" presId="urn:microsoft.com/office/officeart/2005/8/layout/vList2"/>
    <dgm:cxn modelId="{07B87784-86A3-4B71-ABC2-8C953C996ED6}" srcId="{ADEF211C-0053-4E91-B26C-BD1D27283A76}" destId="{8DF49029-5093-41AC-9507-2412864EA50A}" srcOrd="1" destOrd="0" parTransId="{A34E02C3-E35C-402E-A8B1-DFE3B1794D31}" sibTransId="{88016149-8FD0-4199-A5D7-99F13A4BFB50}"/>
    <dgm:cxn modelId="{6840A412-1BA3-4DA0-B2F3-7DEA92FF688A}" type="presOf" srcId="{865373BE-F156-4C3A-8151-031CFA5CC969}" destId="{49228DEF-69FC-43B8-8431-ACE252774F81}" srcOrd="0" destOrd="0" presId="urn:microsoft.com/office/officeart/2005/8/layout/vList2"/>
    <dgm:cxn modelId="{37E35698-6A08-4D05-9D78-979B33948306}" type="presOf" srcId="{CB3D12DF-6F0E-4400-898E-AE2D0CCD71C5}" destId="{6AAA69B9-F587-48F9-8458-90FC0FBBAF2C}" srcOrd="0" destOrd="0" presId="urn:microsoft.com/office/officeart/2005/8/layout/vList2"/>
    <dgm:cxn modelId="{4F9345CA-5AC7-42B1-8B7F-3AED081A240A}" srcId="{ADEF211C-0053-4E91-B26C-BD1D27283A76}" destId="{D0BE1C49-AE42-4C41-A22A-E95B3017F3F4}" srcOrd="3" destOrd="0" parTransId="{ED3D7A23-340C-44CD-9919-7CDD467DF908}" sibTransId="{829DE506-E0D5-4FCA-A766-1485ED903A55}"/>
    <dgm:cxn modelId="{EF40F1EC-08D2-4D26-8087-7BE586746F09}" srcId="{CB3D12DF-6F0E-4400-898E-AE2D0CCD71C5}" destId="{865373BE-F156-4C3A-8151-031CFA5CC969}" srcOrd="0" destOrd="0" parTransId="{1DA97C31-41A0-40F9-AD90-2602FAFEC6FC}" sibTransId="{9618758A-EBEE-4977-BC20-F3A126063718}"/>
    <dgm:cxn modelId="{D5647A4C-7053-47B2-A330-705A5668F513}" srcId="{8DF49029-5093-41AC-9507-2412864EA50A}" destId="{0F36ABB2-EEC2-4115-A7AE-57D31FC81F05}" srcOrd="0" destOrd="0" parTransId="{058FA1DC-3A2B-4171-A08E-73496A4E5FA6}" sibTransId="{3827ECCC-CA36-41F6-A57E-03D9116E5157}"/>
    <dgm:cxn modelId="{F146DF6C-9590-4634-9E91-60F7FA002EA2}" type="presOf" srcId="{8DF49029-5093-41AC-9507-2412864EA50A}" destId="{86B4432C-387C-4EC1-A0F6-DE8C8623D364}" srcOrd="0" destOrd="0" presId="urn:microsoft.com/office/officeart/2005/8/layout/vList2"/>
    <dgm:cxn modelId="{0B3BB06E-A511-428B-980F-BFE9D6CA67E2}" type="presOf" srcId="{F18B20DE-7DDF-4E51-A50F-7F40C53A45EC}" destId="{D3C36935-3358-4F3F-87EE-498EC06CF85C}" srcOrd="0" destOrd="0" presId="urn:microsoft.com/office/officeart/2005/8/layout/vList2"/>
    <dgm:cxn modelId="{3C65248D-7C94-40DA-BE96-E9D9AB9ACF6D}" srcId="{ADEF211C-0053-4E91-B26C-BD1D27283A76}" destId="{10314894-91C5-4DE3-9FFE-8220E6766389}" srcOrd="2" destOrd="0" parTransId="{32CF702E-1169-446E-B03B-0FFE9C3C30C2}" sibTransId="{54E9913D-C988-4A19-9C7D-68D6F17B9644}"/>
    <dgm:cxn modelId="{6DDCFBE8-7687-48DD-851B-5503370791B2}" srcId="{D0BE1C49-AE42-4C41-A22A-E95B3017F3F4}" destId="{646AFDD3-BE9A-4B64-82F0-9207DDC25BE7}" srcOrd="0" destOrd="0" parTransId="{6EA9A92F-DFFF-4500-8827-38DC87B8BF78}" sibTransId="{2FA8A11B-D38C-45FD-AB30-31015A850532}"/>
    <dgm:cxn modelId="{54C6602F-0C65-454D-94E0-40AB4ED64007}" type="presParOf" srcId="{69DEECA6-FD7F-4BBF-AA8A-D705A4C8288B}" destId="{6AAA69B9-F587-48F9-8458-90FC0FBBAF2C}" srcOrd="0" destOrd="0" presId="urn:microsoft.com/office/officeart/2005/8/layout/vList2"/>
    <dgm:cxn modelId="{4830A033-5502-4DFE-B1E3-656975C5B1FF}" type="presParOf" srcId="{69DEECA6-FD7F-4BBF-AA8A-D705A4C8288B}" destId="{49228DEF-69FC-43B8-8431-ACE252774F81}" srcOrd="1" destOrd="0" presId="urn:microsoft.com/office/officeart/2005/8/layout/vList2"/>
    <dgm:cxn modelId="{C9B27780-B457-4D59-AEEB-0A12F6E22F17}" type="presParOf" srcId="{69DEECA6-FD7F-4BBF-AA8A-D705A4C8288B}" destId="{86B4432C-387C-4EC1-A0F6-DE8C8623D364}" srcOrd="2" destOrd="0" presId="urn:microsoft.com/office/officeart/2005/8/layout/vList2"/>
    <dgm:cxn modelId="{A6667D18-27B0-4DCC-81B7-CCF069625C54}" type="presParOf" srcId="{69DEECA6-FD7F-4BBF-AA8A-D705A4C8288B}" destId="{EADAA8E8-1A48-4BBE-9EF6-854B86434678}" srcOrd="3" destOrd="0" presId="urn:microsoft.com/office/officeart/2005/8/layout/vList2"/>
    <dgm:cxn modelId="{6C7E16F2-F164-41CC-B383-DA424A6DB67A}" type="presParOf" srcId="{69DEECA6-FD7F-4BBF-AA8A-D705A4C8288B}" destId="{AD230AD6-C6D9-4E5D-842C-D281F729DBA8}" srcOrd="4" destOrd="0" presId="urn:microsoft.com/office/officeart/2005/8/layout/vList2"/>
    <dgm:cxn modelId="{E485C72C-0695-4AD2-A524-E728C765611B}" type="presParOf" srcId="{69DEECA6-FD7F-4BBF-AA8A-D705A4C8288B}" destId="{D3C36935-3358-4F3F-87EE-498EC06CF85C}" srcOrd="5" destOrd="0" presId="urn:microsoft.com/office/officeart/2005/8/layout/vList2"/>
    <dgm:cxn modelId="{A46FB3E8-39E5-49AB-95B1-B55C57A75EBB}" type="presParOf" srcId="{69DEECA6-FD7F-4BBF-AA8A-D705A4C8288B}" destId="{31274C58-3318-4C4C-A34B-7C80C56CAEAF}" srcOrd="6" destOrd="0" presId="urn:microsoft.com/office/officeart/2005/8/layout/vList2"/>
    <dgm:cxn modelId="{2840C0F8-9ADD-4F53-AF5E-5533A5DB5992}" type="presParOf" srcId="{69DEECA6-FD7F-4BBF-AA8A-D705A4C8288B}" destId="{413791DE-570F-40DA-81ED-123CDE0A38C7}" srcOrd="7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1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8DF49029-5093-41AC-9507-2412864EA50A}">
      <dgm:prSet custT="1"/>
      <dgm:spPr/>
      <dgm:t>
        <a:bodyPr/>
        <a:lstStyle/>
        <a:p>
          <a:r>
            <a:rPr lang="zh-CN" altLang="en-US" sz="2800" dirty="0" smtClean="0"/>
            <a:t>（</a:t>
          </a:r>
          <a:r>
            <a:rPr lang="en-US" altLang="zh-CN" sz="2800" dirty="0" smtClean="0"/>
            <a:t>5</a:t>
          </a:r>
          <a:r>
            <a:rPr lang="zh-CN" altLang="en-US" sz="2800" dirty="0" smtClean="0"/>
            <a:t>）单元格表示形式</a:t>
          </a:r>
          <a:endParaRPr lang="zh-CN" altLang="en-US" sz="2800" dirty="0"/>
        </a:p>
      </dgm:t>
    </dgm:pt>
    <dgm:pt modelId="{A34E02C3-E35C-402E-A8B1-DFE3B1794D31}" type="parTrans" cxnId="{07B87784-86A3-4B71-ABC2-8C953C996ED6}">
      <dgm:prSet/>
      <dgm:spPr/>
      <dgm:t>
        <a:bodyPr/>
        <a:lstStyle/>
        <a:p>
          <a:endParaRPr lang="zh-CN" altLang="en-US"/>
        </a:p>
      </dgm:t>
    </dgm:pt>
    <dgm:pt modelId="{88016149-8FD0-4199-A5D7-99F13A4BFB50}" type="sibTrans" cxnId="{07B87784-86A3-4B71-ABC2-8C953C996ED6}">
      <dgm:prSet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 custT="1"/>
      <dgm:spPr/>
      <dgm:t>
        <a:bodyPr/>
        <a:lstStyle/>
        <a:p>
          <a:r>
            <a:rPr lang="zh-CN" altLang="en-US" sz="2800" dirty="0" smtClean="0"/>
            <a:t>（</a:t>
          </a:r>
          <a:r>
            <a:rPr lang="en-US" altLang="zh-CN" sz="2800" dirty="0" smtClean="0"/>
            <a:t>4</a:t>
          </a:r>
          <a:r>
            <a:rPr lang="zh-CN" altLang="en-US" sz="2800" dirty="0" smtClean="0"/>
            <a:t>）优先级</a:t>
          </a:r>
          <a:endParaRPr lang="zh-CN" sz="2800" dirty="0" smtClean="0"/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865373BE-F156-4C3A-8151-031CFA5CC969}">
      <dgm:prSet/>
      <dgm:spPr/>
      <dgm:t>
        <a:bodyPr/>
        <a:lstStyle/>
        <a:p>
          <a:r>
            <a:rPr lang="zh-CN" altLang="en-US" dirty="0" smtClean="0"/>
            <a:t>引用</a:t>
          </a:r>
          <a:r>
            <a:rPr lang="en-US" altLang="zh-CN" dirty="0" smtClean="0"/>
            <a:t>〉</a:t>
          </a:r>
          <a:r>
            <a:rPr lang="zh-CN" altLang="en-US" dirty="0" smtClean="0"/>
            <a:t>算术</a:t>
          </a:r>
          <a:r>
            <a:rPr lang="en-US" altLang="zh-CN" dirty="0" smtClean="0"/>
            <a:t>〉</a:t>
          </a:r>
          <a:r>
            <a:rPr lang="zh-CN" altLang="en-US" dirty="0" smtClean="0"/>
            <a:t>串连接</a:t>
          </a:r>
          <a:r>
            <a:rPr lang="en-US" altLang="zh-CN" dirty="0" smtClean="0"/>
            <a:t>〉</a:t>
          </a:r>
          <a:r>
            <a:rPr lang="zh-CN" altLang="en-US" dirty="0" smtClean="0"/>
            <a:t>关系</a:t>
          </a:r>
          <a:endParaRPr lang="zh-CN" altLang="en-US" dirty="0"/>
        </a:p>
      </dgm:t>
    </dgm:pt>
    <dgm:pt modelId="{1DA97C31-41A0-40F9-AD90-2602FAFEC6FC}" type="parTrans" cxnId="{EF40F1EC-08D2-4D26-8087-7BE586746F09}">
      <dgm:prSet/>
      <dgm:spPr/>
      <dgm:t>
        <a:bodyPr/>
        <a:lstStyle/>
        <a:p>
          <a:endParaRPr lang="zh-CN" altLang="en-US"/>
        </a:p>
      </dgm:t>
    </dgm:pt>
    <dgm:pt modelId="{9618758A-EBEE-4977-BC20-F3A126063718}" type="sibTrans" cxnId="{EF40F1EC-08D2-4D26-8087-7BE586746F09}">
      <dgm:prSet/>
      <dgm:spPr/>
      <dgm:t>
        <a:bodyPr/>
        <a:lstStyle/>
        <a:p>
          <a:endParaRPr lang="zh-CN" altLang="en-US"/>
        </a:p>
      </dgm:t>
    </dgm:pt>
    <dgm:pt modelId="{0F36ABB2-EEC2-4115-A7AE-57D31FC81F05}">
      <dgm:prSet/>
      <dgm:spPr/>
      <dgm:t>
        <a:bodyPr/>
        <a:lstStyle/>
        <a:p>
          <a:r>
            <a:rPr lang="en-US" dirty="0" smtClean="0"/>
            <a:t>&lt;</a:t>
          </a:r>
          <a:r>
            <a:rPr lang="zh-CN" dirty="0" smtClean="0"/>
            <a:t>单元格</a:t>
          </a:r>
          <a:r>
            <a:rPr lang="en-US" dirty="0" smtClean="0"/>
            <a:t>&gt;</a:t>
          </a:r>
          <a:endParaRPr lang="zh-CN" altLang="en-US" dirty="0"/>
        </a:p>
      </dgm:t>
    </dgm:pt>
    <dgm:pt modelId="{058FA1DC-3A2B-4171-A08E-73496A4E5FA6}" type="parTrans" cxnId="{D5647A4C-7053-47B2-A330-705A5668F513}">
      <dgm:prSet/>
      <dgm:spPr/>
      <dgm:t>
        <a:bodyPr/>
        <a:lstStyle/>
        <a:p>
          <a:endParaRPr lang="zh-CN" altLang="en-US"/>
        </a:p>
      </dgm:t>
    </dgm:pt>
    <dgm:pt modelId="{3827ECCC-CA36-41F6-A57E-03D9116E5157}" type="sibTrans" cxnId="{D5647A4C-7053-47B2-A330-705A5668F513}">
      <dgm:prSet/>
      <dgm:spPr/>
      <dgm:t>
        <a:bodyPr/>
        <a:lstStyle/>
        <a:p>
          <a:endParaRPr lang="zh-CN" altLang="en-US"/>
        </a:p>
      </dgm:t>
    </dgm:pt>
    <dgm:pt modelId="{D9C95081-CD80-43CB-B00E-29A24530F020}">
      <dgm:prSet/>
      <dgm:spPr/>
      <dgm:t>
        <a:bodyPr/>
        <a:lstStyle/>
        <a:p>
          <a:r>
            <a:rPr lang="zh-CN" altLang="en-US" dirty="0" smtClean="0"/>
            <a:t>举例，见表</a:t>
          </a:r>
          <a:r>
            <a:rPr lang="en-US" altLang="zh-CN" dirty="0" smtClean="0"/>
            <a:t>4-6</a:t>
          </a:r>
          <a:endParaRPr lang="zh-CN" altLang="en-US" dirty="0"/>
        </a:p>
      </dgm:t>
    </dgm:pt>
    <dgm:pt modelId="{3221CA2A-4757-4D9B-8A17-D9A293B03EA1}" type="parTrans" cxnId="{6B231BE7-8F97-4A7C-B89A-B9C839D045BA}">
      <dgm:prSet/>
      <dgm:spPr/>
      <dgm:t>
        <a:bodyPr/>
        <a:lstStyle/>
        <a:p>
          <a:endParaRPr lang="zh-CN" altLang="en-US"/>
        </a:p>
      </dgm:t>
    </dgm:pt>
    <dgm:pt modelId="{99C4D7C2-1C92-4393-AC8A-DC336658C74F}" type="sibTrans" cxnId="{6B231BE7-8F97-4A7C-B89A-B9C839D045BA}">
      <dgm:prSet/>
      <dgm:spPr/>
      <dgm:t>
        <a:bodyPr/>
        <a:lstStyle/>
        <a:p>
          <a:endParaRPr lang="zh-CN" altLang="en-US"/>
        </a:p>
      </dgm:t>
    </dgm:pt>
    <dgm:pt modelId="{706981D3-A942-4D69-A418-D6A4AF6C94CF}">
      <dgm:prSet/>
      <dgm:spPr/>
      <dgm:t>
        <a:bodyPr/>
        <a:lstStyle/>
        <a:p>
          <a:r>
            <a:rPr lang="en-US" dirty="0" smtClean="0"/>
            <a:t>&lt;</a:t>
          </a:r>
          <a:r>
            <a:rPr lang="zh-CN" dirty="0" smtClean="0"/>
            <a:t>工作表名</a:t>
          </a:r>
          <a:r>
            <a:rPr lang="en-US" dirty="0" smtClean="0"/>
            <a:t>&gt;</a:t>
          </a:r>
          <a:r>
            <a:rPr lang="en-US" b="1" dirty="0" smtClean="0"/>
            <a:t> !</a:t>
          </a:r>
          <a:r>
            <a:rPr lang="en-US" dirty="0" smtClean="0"/>
            <a:t> &lt;</a:t>
          </a:r>
          <a:r>
            <a:rPr lang="zh-CN" dirty="0" smtClean="0"/>
            <a:t>单元格</a:t>
          </a:r>
          <a:r>
            <a:rPr lang="en-US" dirty="0" smtClean="0"/>
            <a:t>&gt;</a:t>
          </a:r>
          <a:endParaRPr lang="zh-CN" altLang="en-US" dirty="0"/>
        </a:p>
      </dgm:t>
    </dgm:pt>
    <dgm:pt modelId="{BC9EE7DB-D3C7-4A29-A9A3-4F65FAE578D7}" type="parTrans" cxnId="{10E0C896-2AB7-4E52-AF48-302F4F54417D}">
      <dgm:prSet/>
      <dgm:spPr/>
      <dgm:t>
        <a:bodyPr/>
        <a:lstStyle/>
        <a:p>
          <a:endParaRPr lang="zh-CN" altLang="en-US"/>
        </a:p>
      </dgm:t>
    </dgm:pt>
    <dgm:pt modelId="{EF88AE48-7C0F-4A58-96DC-D44C0ADE972D}" type="sibTrans" cxnId="{10E0C896-2AB7-4E52-AF48-302F4F54417D}">
      <dgm:prSet/>
      <dgm:spPr/>
      <dgm:t>
        <a:bodyPr/>
        <a:lstStyle/>
        <a:p>
          <a:endParaRPr lang="zh-CN" altLang="en-US"/>
        </a:p>
      </dgm:t>
    </dgm:pt>
    <dgm:pt modelId="{80C17A06-9B94-46A4-A5F7-C6E75CA7891E}">
      <dgm:prSet/>
      <dgm:spPr/>
      <dgm:t>
        <a:bodyPr/>
        <a:lstStyle/>
        <a:p>
          <a:r>
            <a:rPr lang="en-US" dirty="0" smtClean="0"/>
            <a:t>[&lt;</a:t>
          </a:r>
          <a:r>
            <a:rPr lang="zh-CN" dirty="0" smtClean="0"/>
            <a:t>工作簿名</a:t>
          </a:r>
          <a:r>
            <a:rPr lang="en-US" dirty="0" smtClean="0"/>
            <a:t>&gt;]&lt;</a:t>
          </a:r>
          <a:r>
            <a:rPr lang="zh-CN" dirty="0" smtClean="0"/>
            <a:t>工作表名</a:t>
          </a:r>
          <a:r>
            <a:rPr lang="en-US" dirty="0" smtClean="0"/>
            <a:t>&gt;</a:t>
          </a:r>
          <a:r>
            <a:rPr lang="en-US" b="1" dirty="0" smtClean="0"/>
            <a:t>!</a:t>
          </a:r>
          <a:r>
            <a:rPr lang="en-US" dirty="0" smtClean="0"/>
            <a:t>&lt;</a:t>
          </a:r>
          <a:r>
            <a:rPr lang="zh-CN" dirty="0" smtClean="0"/>
            <a:t>单元格</a:t>
          </a:r>
          <a:r>
            <a:rPr lang="en-US" dirty="0" smtClean="0"/>
            <a:t>&gt;</a:t>
          </a:r>
          <a:endParaRPr lang="zh-CN" altLang="en-US" dirty="0"/>
        </a:p>
      </dgm:t>
    </dgm:pt>
    <dgm:pt modelId="{B066E56C-C06A-490C-BB6C-FF08A02ADB4A}" type="parTrans" cxnId="{FFA6BF4A-4FA3-4334-95DD-032DEAC3165A}">
      <dgm:prSet/>
      <dgm:spPr/>
      <dgm:t>
        <a:bodyPr/>
        <a:lstStyle/>
        <a:p>
          <a:endParaRPr lang="zh-CN" altLang="en-US"/>
        </a:p>
      </dgm:t>
    </dgm:pt>
    <dgm:pt modelId="{12D7B79A-3D49-49A7-A085-3DDA9FE9C2E2}" type="sibTrans" cxnId="{FFA6BF4A-4FA3-4334-95DD-032DEAC3165A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9228DEF-69FC-43B8-8431-ACE252774F81}" type="pres">
      <dgm:prSet presAssocID="{CB3D12DF-6F0E-4400-898E-AE2D0CCD71C5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6B4432C-387C-4EC1-A0F6-DE8C8623D364}" type="pres">
      <dgm:prSet presAssocID="{8DF49029-5093-41AC-9507-2412864EA50A}" presName="parentText" presStyleLbl="node1" presStyleIdx="1" presStyleCnt="2" custLinFactNeighborX="-377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ADAA8E8-1A48-4BBE-9EF6-854B86434678}" type="pres">
      <dgm:prSet presAssocID="{8DF49029-5093-41AC-9507-2412864EA50A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3415EA71-62E9-4784-80D1-554C70D96823}" type="presOf" srcId="{80C17A06-9B94-46A4-A5F7-C6E75CA7891E}" destId="{EADAA8E8-1A48-4BBE-9EF6-854B86434678}" srcOrd="0" destOrd="2" presId="urn:microsoft.com/office/officeart/2005/8/layout/vList2"/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10E0C896-2AB7-4E52-AF48-302F4F54417D}" srcId="{8DF49029-5093-41AC-9507-2412864EA50A}" destId="{706981D3-A942-4D69-A418-D6A4AF6C94CF}" srcOrd="1" destOrd="0" parTransId="{BC9EE7DB-D3C7-4A29-A9A3-4F65FAE578D7}" sibTransId="{EF88AE48-7C0F-4A58-96DC-D44C0ADE972D}"/>
    <dgm:cxn modelId="{9583913A-1C47-4C47-A398-596B8431D7D0}" type="presOf" srcId="{865373BE-F156-4C3A-8151-031CFA5CC969}" destId="{49228DEF-69FC-43B8-8431-ACE252774F81}" srcOrd="0" destOrd="0" presId="urn:microsoft.com/office/officeart/2005/8/layout/vList2"/>
    <dgm:cxn modelId="{98216B37-5EA7-43BF-A540-C2EC25CA3E19}" type="presOf" srcId="{8DF49029-5093-41AC-9507-2412864EA50A}" destId="{86B4432C-387C-4EC1-A0F6-DE8C8623D364}" srcOrd="0" destOrd="0" presId="urn:microsoft.com/office/officeart/2005/8/layout/vList2"/>
    <dgm:cxn modelId="{07B87784-86A3-4B71-ABC2-8C953C996ED6}" srcId="{ADEF211C-0053-4E91-B26C-BD1D27283A76}" destId="{8DF49029-5093-41AC-9507-2412864EA50A}" srcOrd="1" destOrd="0" parTransId="{A34E02C3-E35C-402E-A8B1-DFE3B1794D31}" sibTransId="{88016149-8FD0-4199-A5D7-99F13A4BFB50}"/>
    <dgm:cxn modelId="{A27CFE22-76C0-4A71-B7FA-C7851281C428}" type="presOf" srcId="{ADEF211C-0053-4E91-B26C-BD1D27283A76}" destId="{69DEECA6-FD7F-4BBF-AA8A-D705A4C8288B}" srcOrd="0" destOrd="0" presId="urn:microsoft.com/office/officeart/2005/8/layout/vList2"/>
    <dgm:cxn modelId="{2565F8BF-20C4-4E66-ACB7-6E002764F5DB}" type="presOf" srcId="{706981D3-A942-4D69-A418-D6A4AF6C94CF}" destId="{EADAA8E8-1A48-4BBE-9EF6-854B86434678}" srcOrd="0" destOrd="1" presId="urn:microsoft.com/office/officeart/2005/8/layout/vList2"/>
    <dgm:cxn modelId="{6CF30E43-863C-4C22-87A2-E40B9FC3C47E}" type="presOf" srcId="{CB3D12DF-6F0E-4400-898E-AE2D0CCD71C5}" destId="{6AAA69B9-F587-48F9-8458-90FC0FBBAF2C}" srcOrd="0" destOrd="0" presId="urn:microsoft.com/office/officeart/2005/8/layout/vList2"/>
    <dgm:cxn modelId="{538F6A6C-8DB9-498C-897F-8ED146723B1D}" type="presOf" srcId="{0F36ABB2-EEC2-4115-A7AE-57D31FC81F05}" destId="{EADAA8E8-1A48-4BBE-9EF6-854B86434678}" srcOrd="0" destOrd="0" presId="urn:microsoft.com/office/officeart/2005/8/layout/vList2"/>
    <dgm:cxn modelId="{6B231BE7-8F97-4A7C-B89A-B9C839D045BA}" srcId="{CB3D12DF-6F0E-4400-898E-AE2D0CCD71C5}" destId="{D9C95081-CD80-43CB-B00E-29A24530F020}" srcOrd="1" destOrd="0" parTransId="{3221CA2A-4757-4D9B-8A17-D9A293B03EA1}" sibTransId="{99C4D7C2-1C92-4393-AC8A-DC336658C74F}"/>
    <dgm:cxn modelId="{EF40F1EC-08D2-4D26-8087-7BE586746F09}" srcId="{CB3D12DF-6F0E-4400-898E-AE2D0CCD71C5}" destId="{865373BE-F156-4C3A-8151-031CFA5CC969}" srcOrd="0" destOrd="0" parTransId="{1DA97C31-41A0-40F9-AD90-2602FAFEC6FC}" sibTransId="{9618758A-EBEE-4977-BC20-F3A126063718}"/>
    <dgm:cxn modelId="{D5647A4C-7053-47B2-A330-705A5668F513}" srcId="{8DF49029-5093-41AC-9507-2412864EA50A}" destId="{0F36ABB2-EEC2-4115-A7AE-57D31FC81F05}" srcOrd="0" destOrd="0" parTransId="{058FA1DC-3A2B-4171-A08E-73496A4E5FA6}" sibTransId="{3827ECCC-CA36-41F6-A57E-03D9116E5157}"/>
    <dgm:cxn modelId="{123BB707-C252-4647-B4CC-0BB04F2A65BC}" type="presOf" srcId="{D9C95081-CD80-43CB-B00E-29A24530F020}" destId="{49228DEF-69FC-43B8-8431-ACE252774F81}" srcOrd="0" destOrd="1" presId="urn:microsoft.com/office/officeart/2005/8/layout/vList2"/>
    <dgm:cxn modelId="{FFA6BF4A-4FA3-4334-95DD-032DEAC3165A}" srcId="{8DF49029-5093-41AC-9507-2412864EA50A}" destId="{80C17A06-9B94-46A4-A5F7-C6E75CA7891E}" srcOrd="2" destOrd="0" parTransId="{B066E56C-C06A-490C-BB6C-FF08A02ADB4A}" sibTransId="{12D7B79A-3D49-49A7-A085-3DDA9FE9C2E2}"/>
    <dgm:cxn modelId="{C06CE3FE-EAE0-47EB-A436-08CCB58C0E1D}" type="presParOf" srcId="{69DEECA6-FD7F-4BBF-AA8A-D705A4C8288B}" destId="{6AAA69B9-F587-48F9-8458-90FC0FBBAF2C}" srcOrd="0" destOrd="0" presId="urn:microsoft.com/office/officeart/2005/8/layout/vList2"/>
    <dgm:cxn modelId="{EE9E07A5-1265-440A-9258-236F26A3F515}" type="presParOf" srcId="{69DEECA6-FD7F-4BBF-AA8A-D705A4C8288B}" destId="{49228DEF-69FC-43B8-8431-ACE252774F81}" srcOrd="1" destOrd="0" presId="urn:microsoft.com/office/officeart/2005/8/layout/vList2"/>
    <dgm:cxn modelId="{1BFED50A-9407-4112-ACC0-436D77E98C30}" type="presParOf" srcId="{69DEECA6-FD7F-4BBF-AA8A-D705A4C8288B}" destId="{86B4432C-387C-4EC1-A0F6-DE8C8623D364}" srcOrd="2" destOrd="0" presId="urn:microsoft.com/office/officeart/2005/8/layout/vList2"/>
    <dgm:cxn modelId="{A2336D4D-CB17-4358-85EB-28A496F3B533}" type="presParOf" srcId="{69DEECA6-FD7F-4BBF-AA8A-D705A4C8288B}" destId="{EADAA8E8-1A48-4BBE-9EF6-854B86434678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2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 custT="1"/>
      <dgm:spPr/>
      <dgm:t>
        <a:bodyPr/>
        <a:lstStyle/>
        <a:p>
          <a:r>
            <a:rPr lang="zh-CN" altLang="en-US" sz="2800" dirty="0" smtClean="0"/>
            <a:t>（</a:t>
          </a:r>
          <a:r>
            <a:rPr lang="en-US" altLang="zh-CN" sz="2800" dirty="0" smtClean="0"/>
            <a:t>6</a:t>
          </a:r>
          <a:r>
            <a:rPr lang="zh-CN" altLang="en-US" sz="2800" dirty="0" smtClean="0"/>
            <a:t>）单元格引用</a:t>
          </a:r>
          <a:endParaRPr lang="zh-CN" sz="2800" dirty="0" smtClean="0"/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865373BE-F156-4C3A-8151-031CFA5CC969}">
      <dgm:prSet custT="1"/>
      <dgm:spPr/>
      <dgm:t>
        <a:bodyPr/>
        <a:lstStyle/>
        <a:p>
          <a:r>
            <a:rPr lang="zh-CN" altLang="en-US" sz="2400" dirty="0" smtClean="0"/>
            <a:t>相对引用：</a:t>
          </a:r>
          <a:r>
            <a:rPr lang="zh-CN" sz="2400" dirty="0" smtClean="0"/>
            <a:t>行号和列标的前面都没有“</a:t>
          </a:r>
          <a:r>
            <a:rPr lang="en-US" sz="2400" dirty="0" smtClean="0"/>
            <a:t>$</a:t>
          </a:r>
          <a:r>
            <a:rPr lang="zh-CN" sz="2400" dirty="0" smtClean="0"/>
            <a:t>”符号，如</a:t>
          </a:r>
          <a:r>
            <a:rPr lang="en-US" sz="2400" dirty="0" smtClean="0"/>
            <a:t>A3</a:t>
          </a:r>
          <a:endParaRPr lang="zh-CN" altLang="en-US" sz="2400" dirty="0"/>
        </a:p>
      </dgm:t>
    </dgm:pt>
    <dgm:pt modelId="{1DA97C31-41A0-40F9-AD90-2602FAFEC6FC}" type="parTrans" cxnId="{EF40F1EC-08D2-4D26-8087-7BE586746F09}">
      <dgm:prSet/>
      <dgm:spPr/>
      <dgm:t>
        <a:bodyPr/>
        <a:lstStyle/>
        <a:p>
          <a:endParaRPr lang="zh-CN" altLang="en-US"/>
        </a:p>
      </dgm:t>
    </dgm:pt>
    <dgm:pt modelId="{9618758A-EBEE-4977-BC20-F3A126063718}" type="sibTrans" cxnId="{EF40F1EC-08D2-4D26-8087-7BE586746F09}">
      <dgm:prSet/>
      <dgm:spPr/>
      <dgm:t>
        <a:bodyPr/>
        <a:lstStyle/>
        <a:p>
          <a:endParaRPr lang="zh-CN" altLang="en-US"/>
        </a:p>
      </dgm:t>
    </dgm:pt>
    <dgm:pt modelId="{B32C019E-77D2-4656-BB98-FED9AE1E0D53}">
      <dgm:prSet custT="1"/>
      <dgm:spPr/>
      <dgm:t>
        <a:bodyPr/>
        <a:lstStyle/>
        <a:p>
          <a:r>
            <a:rPr lang="zh-CN" altLang="en-US" sz="2400" dirty="0" smtClean="0"/>
            <a:t>绝对引用：</a:t>
          </a:r>
          <a:r>
            <a:rPr lang="zh-CN" sz="2400" dirty="0" smtClean="0"/>
            <a:t>行号和列标的前面都有绝对引用标志“</a:t>
          </a:r>
          <a:r>
            <a:rPr lang="en-US" sz="2400" dirty="0" smtClean="0"/>
            <a:t>$</a:t>
          </a:r>
          <a:r>
            <a:rPr lang="zh-CN" sz="2400" dirty="0" smtClean="0"/>
            <a:t>”符号，如</a:t>
          </a:r>
          <a:r>
            <a:rPr lang="en-US" sz="2400" dirty="0" smtClean="0"/>
            <a:t>$A$3</a:t>
          </a:r>
          <a:endParaRPr lang="zh-CN" altLang="en-US" sz="2400" dirty="0"/>
        </a:p>
      </dgm:t>
    </dgm:pt>
    <dgm:pt modelId="{A6969816-0588-4A64-9038-CD740F7A3F46}" type="parTrans" cxnId="{CF78D82E-2853-4A8B-9B34-2E18064D7369}">
      <dgm:prSet/>
      <dgm:spPr/>
      <dgm:t>
        <a:bodyPr/>
        <a:lstStyle/>
        <a:p>
          <a:endParaRPr lang="zh-CN" altLang="en-US"/>
        </a:p>
      </dgm:t>
    </dgm:pt>
    <dgm:pt modelId="{8E203F4F-D01D-4BF1-96B6-FBE08422B291}" type="sibTrans" cxnId="{CF78D82E-2853-4A8B-9B34-2E18064D7369}">
      <dgm:prSet/>
      <dgm:spPr/>
      <dgm:t>
        <a:bodyPr/>
        <a:lstStyle/>
        <a:p>
          <a:endParaRPr lang="zh-CN" altLang="en-US"/>
        </a:p>
      </dgm:t>
    </dgm:pt>
    <dgm:pt modelId="{BAC8B5CB-970F-4BE0-AC8A-785085282701}">
      <dgm:prSet custT="1"/>
      <dgm:spPr/>
      <dgm:t>
        <a:bodyPr/>
        <a:lstStyle/>
        <a:p>
          <a:r>
            <a:rPr lang="zh-CN" altLang="en-US" sz="2400" dirty="0" smtClean="0"/>
            <a:t>混合引用：</a:t>
          </a:r>
          <a:r>
            <a:rPr lang="zh-CN" sz="2400" dirty="0" smtClean="0"/>
            <a:t>行号和列标二者只有一个前面有绝对引用标志“</a:t>
          </a:r>
          <a:r>
            <a:rPr lang="en-US" sz="2400" dirty="0" smtClean="0"/>
            <a:t>$</a:t>
          </a:r>
          <a:r>
            <a:rPr lang="zh-CN" sz="2400" dirty="0" smtClean="0"/>
            <a:t>”符号</a:t>
          </a:r>
          <a:r>
            <a:rPr lang="zh-CN" altLang="en-US" sz="2400" dirty="0" smtClean="0"/>
            <a:t>，如</a:t>
          </a:r>
          <a:r>
            <a:rPr lang="en-US" sz="2400" dirty="0" smtClean="0"/>
            <a:t>A$3</a:t>
          </a:r>
          <a:r>
            <a:rPr lang="zh-CN" sz="2400" dirty="0" smtClean="0"/>
            <a:t>、</a:t>
          </a:r>
          <a:r>
            <a:rPr lang="en-US" sz="2400" dirty="0" smtClean="0"/>
            <a:t>$A3</a:t>
          </a:r>
          <a:endParaRPr lang="zh-CN" altLang="en-US" sz="2400" dirty="0"/>
        </a:p>
      </dgm:t>
    </dgm:pt>
    <dgm:pt modelId="{1D7DB817-A189-422C-A353-15AF32CD0DB9}" type="parTrans" cxnId="{7AED2A2A-54DA-4086-95D2-B54A6968E65C}">
      <dgm:prSet/>
      <dgm:spPr/>
      <dgm:t>
        <a:bodyPr/>
        <a:lstStyle/>
        <a:p>
          <a:endParaRPr lang="zh-CN" altLang="en-US"/>
        </a:p>
      </dgm:t>
    </dgm:pt>
    <dgm:pt modelId="{93C5B28A-4E40-409B-AA39-11310CE7DEE8}" type="sibTrans" cxnId="{7AED2A2A-54DA-4086-95D2-B54A6968E65C}">
      <dgm:prSet/>
      <dgm:spPr/>
      <dgm:t>
        <a:bodyPr/>
        <a:lstStyle/>
        <a:p>
          <a:endParaRPr lang="zh-CN" altLang="en-US"/>
        </a:p>
      </dgm:t>
    </dgm:pt>
    <dgm:pt modelId="{40FA2C3D-D77A-42DD-848B-DD1A6CBE458E}">
      <dgm:prSet/>
      <dgm:spPr/>
      <dgm:t>
        <a:bodyPr/>
        <a:lstStyle/>
        <a:p>
          <a:r>
            <a:rPr lang="zh-CN" altLang="en-US" dirty="0" smtClean="0"/>
            <a:t>区别见表</a:t>
          </a:r>
          <a:r>
            <a:rPr lang="en-US" altLang="zh-CN" dirty="0" smtClean="0"/>
            <a:t>4-8</a:t>
          </a:r>
          <a:endParaRPr lang="zh-CN" altLang="en-US" dirty="0"/>
        </a:p>
      </dgm:t>
    </dgm:pt>
    <dgm:pt modelId="{D0087716-0255-403C-9A41-2E36F47F6623}" type="parTrans" cxnId="{92B79637-11FA-43A9-9D1D-E838335287ED}">
      <dgm:prSet/>
      <dgm:spPr/>
      <dgm:t>
        <a:bodyPr/>
        <a:lstStyle/>
        <a:p>
          <a:endParaRPr lang="zh-CN" altLang="en-US"/>
        </a:p>
      </dgm:t>
    </dgm:pt>
    <dgm:pt modelId="{7CA68864-CA29-424F-B856-785ABF21CFB0}" type="sibTrans" cxnId="{92B79637-11FA-43A9-9D1D-E838335287ED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2" custLinFactNeighborX="-2058" custLinFactNeighborY="-8728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9228DEF-69FC-43B8-8431-ACE252774F81}" type="pres">
      <dgm:prSet presAssocID="{CB3D12DF-6F0E-4400-898E-AE2D0CCD71C5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0E64807-DBC3-4EFC-A47A-D159ECDC48BC}" type="pres">
      <dgm:prSet presAssocID="{40FA2C3D-D77A-42DD-848B-DD1A6CBE458E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C878C58D-8EC6-400B-B6AB-6D766F3A107C}" type="presOf" srcId="{40FA2C3D-D77A-42DD-848B-DD1A6CBE458E}" destId="{00E64807-DBC3-4EFC-A47A-D159ECDC48BC}" srcOrd="0" destOrd="0" presId="urn:microsoft.com/office/officeart/2005/8/layout/vList2"/>
    <dgm:cxn modelId="{0C35DE6C-33B6-470E-8B60-882D095B373D}" type="presOf" srcId="{865373BE-F156-4C3A-8151-031CFA5CC969}" destId="{49228DEF-69FC-43B8-8431-ACE252774F81}" srcOrd="0" destOrd="0" presId="urn:microsoft.com/office/officeart/2005/8/layout/vList2"/>
    <dgm:cxn modelId="{1E923F51-AE0A-487C-AE86-A38CE5B10B29}" type="presOf" srcId="{BAC8B5CB-970F-4BE0-AC8A-785085282701}" destId="{49228DEF-69FC-43B8-8431-ACE252774F81}" srcOrd="0" destOrd="2" presId="urn:microsoft.com/office/officeart/2005/8/layout/vList2"/>
    <dgm:cxn modelId="{92B79637-11FA-43A9-9D1D-E838335287ED}" srcId="{ADEF211C-0053-4E91-B26C-BD1D27283A76}" destId="{40FA2C3D-D77A-42DD-848B-DD1A6CBE458E}" srcOrd="1" destOrd="0" parTransId="{D0087716-0255-403C-9A41-2E36F47F6623}" sibTransId="{7CA68864-CA29-424F-B856-785ABF21CFB0}"/>
    <dgm:cxn modelId="{E31E8EF9-12DB-4F1D-A64D-B4BFB12C239B}" type="presOf" srcId="{ADEF211C-0053-4E91-B26C-BD1D27283A76}" destId="{69DEECA6-FD7F-4BBF-AA8A-D705A4C8288B}" srcOrd="0" destOrd="0" presId="urn:microsoft.com/office/officeart/2005/8/layout/vList2"/>
    <dgm:cxn modelId="{CF78D82E-2853-4A8B-9B34-2E18064D7369}" srcId="{CB3D12DF-6F0E-4400-898E-AE2D0CCD71C5}" destId="{B32C019E-77D2-4656-BB98-FED9AE1E0D53}" srcOrd="1" destOrd="0" parTransId="{A6969816-0588-4A64-9038-CD740F7A3F46}" sibTransId="{8E203F4F-D01D-4BF1-96B6-FBE08422B291}"/>
    <dgm:cxn modelId="{EF40F1EC-08D2-4D26-8087-7BE586746F09}" srcId="{CB3D12DF-6F0E-4400-898E-AE2D0CCD71C5}" destId="{865373BE-F156-4C3A-8151-031CFA5CC969}" srcOrd="0" destOrd="0" parTransId="{1DA97C31-41A0-40F9-AD90-2602FAFEC6FC}" sibTransId="{9618758A-EBEE-4977-BC20-F3A126063718}"/>
    <dgm:cxn modelId="{7AED2A2A-54DA-4086-95D2-B54A6968E65C}" srcId="{CB3D12DF-6F0E-4400-898E-AE2D0CCD71C5}" destId="{BAC8B5CB-970F-4BE0-AC8A-785085282701}" srcOrd="2" destOrd="0" parTransId="{1D7DB817-A189-422C-A353-15AF32CD0DB9}" sibTransId="{93C5B28A-4E40-409B-AA39-11310CE7DEE8}"/>
    <dgm:cxn modelId="{17F899A0-8609-4944-8894-7D13B72A16C8}" type="presOf" srcId="{B32C019E-77D2-4656-BB98-FED9AE1E0D53}" destId="{49228DEF-69FC-43B8-8431-ACE252774F81}" srcOrd="0" destOrd="1" presId="urn:microsoft.com/office/officeart/2005/8/layout/vList2"/>
    <dgm:cxn modelId="{FD06BE01-D00D-41E8-BAA1-1DC73A459503}" type="presOf" srcId="{CB3D12DF-6F0E-4400-898E-AE2D0CCD71C5}" destId="{6AAA69B9-F587-48F9-8458-90FC0FBBAF2C}" srcOrd="0" destOrd="0" presId="urn:microsoft.com/office/officeart/2005/8/layout/vList2"/>
    <dgm:cxn modelId="{B5593326-BF5B-4880-A0CE-75980F1CA345}" type="presParOf" srcId="{69DEECA6-FD7F-4BBF-AA8A-D705A4C8288B}" destId="{6AAA69B9-F587-48F9-8458-90FC0FBBAF2C}" srcOrd="0" destOrd="0" presId="urn:microsoft.com/office/officeart/2005/8/layout/vList2"/>
    <dgm:cxn modelId="{5C011A7E-0101-4659-BA2D-143359CAD330}" type="presParOf" srcId="{69DEECA6-FD7F-4BBF-AA8A-D705A4C8288B}" destId="{49228DEF-69FC-43B8-8431-ACE252774F81}" srcOrd="1" destOrd="0" presId="urn:microsoft.com/office/officeart/2005/8/layout/vList2"/>
    <dgm:cxn modelId="{8D98B262-9862-4755-AD53-64ACC433B55B}" type="presParOf" srcId="{69DEECA6-FD7F-4BBF-AA8A-D705A4C8288B}" destId="{00E64807-DBC3-4EFC-A47A-D159ECDC48BC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3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8DF49029-5093-41AC-9507-2412864EA50A}">
      <dgm:prSet custT="1"/>
      <dgm:spPr/>
      <dgm:t>
        <a:bodyPr/>
        <a:lstStyle/>
        <a:p>
          <a:r>
            <a:rPr lang="zh-CN" altLang="en-US" sz="2800" dirty="0" smtClean="0"/>
            <a:t>（</a:t>
          </a:r>
          <a:r>
            <a:rPr lang="en-US" altLang="zh-CN" sz="2800" dirty="0" smtClean="0"/>
            <a:t>2</a:t>
          </a:r>
          <a:r>
            <a:rPr lang="zh-CN" altLang="en-US" sz="2800" dirty="0" smtClean="0"/>
            <a:t>）函数的使用</a:t>
          </a:r>
          <a:endParaRPr lang="zh-CN" altLang="en-US" sz="2800" dirty="0"/>
        </a:p>
      </dgm:t>
    </dgm:pt>
    <dgm:pt modelId="{A34E02C3-E35C-402E-A8B1-DFE3B1794D31}" type="parTrans" cxnId="{07B87784-86A3-4B71-ABC2-8C953C996ED6}">
      <dgm:prSet/>
      <dgm:spPr/>
      <dgm:t>
        <a:bodyPr/>
        <a:lstStyle/>
        <a:p>
          <a:endParaRPr lang="zh-CN" altLang="en-US"/>
        </a:p>
      </dgm:t>
    </dgm:pt>
    <dgm:pt modelId="{88016149-8FD0-4199-A5D7-99F13A4BFB50}" type="sibTrans" cxnId="{07B87784-86A3-4B71-ABC2-8C953C996ED6}">
      <dgm:prSet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 custT="1"/>
      <dgm:spPr/>
      <dgm:t>
        <a:bodyPr/>
        <a:lstStyle/>
        <a:p>
          <a:r>
            <a:rPr lang="zh-CN" altLang="en-US" sz="2800" dirty="0" smtClean="0"/>
            <a:t>（</a:t>
          </a:r>
          <a:r>
            <a:rPr lang="en-US" altLang="zh-CN" sz="2800" dirty="0" smtClean="0"/>
            <a:t>1</a:t>
          </a:r>
          <a:r>
            <a:rPr lang="zh-CN" altLang="en-US" sz="2800" dirty="0" smtClean="0"/>
            <a:t>）函数的构成</a:t>
          </a:r>
          <a:endParaRPr lang="zh-CN" sz="2800" dirty="0" smtClean="0"/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865373BE-F156-4C3A-8151-031CFA5CC969}">
      <dgm:prSet custT="1"/>
      <dgm:spPr/>
      <dgm:t>
        <a:bodyPr/>
        <a:lstStyle/>
        <a:p>
          <a:r>
            <a:rPr lang="zh-CN" sz="2400" dirty="0" smtClean="0"/>
            <a:t>函数名（参数表）</a:t>
          </a:r>
          <a:r>
            <a:rPr lang="zh-CN" altLang="en-US" sz="2400" dirty="0" smtClean="0"/>
            <a:t>，如</a:t>
          </a:r>
          <a:r>
            <a:rPr lang="en-US" altLang="zh-CN" sz="2400" dirty="0" smtClean="0"/>
            <a:t>sum(A1:A3)</a:t>
          </a:r>
          <a:endParaRPr lang="zh-CN" altLang="en-US" sz="2400" dirty="0"/>
        </a:p>
      </dgm:t>
    </dgm:pt>
    <dgm:pt modelId="{1DA97C31-41A0-40F9-AD90-2602FAFEC6FC}" type="parTrans" cxnId="{EF40F1EC-08D2-4D26-8087-7BE586746F09}">
      <dgm:prSet/>
      <dgm:spPr/>
      <dgm:t>
        <a:bodyPr/>
        <a:lstStyle/>
        <a:p>
          <a:endParaRPr lang="zh-CN" altLang="en-US"/>
        </a:p>
      </dgm:t>
    </dgm:pt>
    <dgm:pt modelId="{9618758A-EBEE-4977-BC20-F3A126063718}" type="sibTrans" cxnId="{EF40F1EC-08D2-4D26-8087-7BE586746F09}">
      <dgm:prSet/>
      <dgm:spPr/>
      <dgm:t>
        <a:bodyPr/>
        <a:lstStyle/>
        <a:p>
          <a:endParaRPr lang="zh-CN" altLang="en-US"/>
        </a:p>
      </dgm:t>
    </dgm:pt>
    <dgm:pt modelId="{0F36ABB2-EEC2-4115-A7AE-57D31FC81F05}">
      <dgm:prSet custT="1"/>
      <dgm:spPr/>
      <dgm:t>
        <a:bodyPr/>
        <a:lstStyle/>
        <a:p>
          <a:r>
            <a:rPr lang="zh-CN" altLang="en-US" sz="2400" dirty="0" smtClean="0"/>
            <a:t>“自动求和”按钮</a:t>
          </a:r>
          <a:endParaRPr lang="zh-CN" altLang="en-US" sz="2400" dirty="0"/>
        </a:p>
      </dgm:t>
    </dgm:pt>
    <dgm:pt modelId="{058FA1DC-3A2B-4171-A08E-73496A4E5FA6}" type="parTrans" cxnId="{D5647A4C-7053-47B2-A330-705A5668F513}">
      <dgm:prSet/>
      <dgm:spPr/>
      <dgm:t>
        <a:bodyPr/>
        <a:lstStyle/>
        <a:p>
          <a:endParaRPr lang="zh-CN" altLang="en-US"/>
        </a:p>
      </dgm:t>
    </dgm:pt>
    <dgm:pt modelId="{3827ECCC-CA36-41F6-A57E-03D9116E5157}" type="sibTrans" cxnId="{D5647A4C-7053-47B2-A330-705A5668F513}">
      <dgm:prSet/>
      <dgm:spPr/>
      <dgm:t>
        <a:bodyPr/>
        <a:lstStyle/>
        <a:p>
          <a:endParaRPr lang="zh-CN" altLang="en-US"/>
        </a:p>
      </dgm:t>
    </dgm:pt>
    <dgm:pt modelId="{0D60C77E-88ED-468E-893F-218D065C2203}">
      <dgm:prSet custT="1"/>
      <dgm:spPr/>
      <dgm:t>
        <a:bodyPr/>
        <a:lstStyle/>
        <a:p>
          <a:r>
            <a:rPr lang="zh-CN" altLang="en-US" sz="2400" dirty="0" smtClean="0"/>
            <a:t>利用函数库</a:t>
          </a:r>
          <a:endParaRPr lang="zh-CN" altLang="en-US" sz="2400" dirty="0"/>
        </a:p>
      </dgm:t>
    </dgm:pt>
    <dgm:pt modelId="{F84D5F43-DB98-42AA-A2A2-2698C3517F6C}" type="parTrans" cxnId="{4C6AFFC0-FE2D-42DE-96B5-9C19B842DD2D}">
      <dgm:prSet/>
      <dgm:spPr/>
      <dgm:t>
        <a:bodyPr/>
        <a:lstStyle/>
        <a:p>
          <a:endParaRPr lang="zh-CN" altLang="en-US"/>
        </a:p>
      </dgm:t>
    </dgm:pt>
    <dgm:pt modelId="{B509245A-F0C6-4358-9C34-59D959E8DBF9}" type="sibTrans" cxnId="{4C6AFFC0-FE2D-42DE-96B5-9C19B842DD2D}">
      <dgm:prSet/>
      <dgm:spPr/>
      <dgm:t>
        <a:bodyPr/>
        <a:lstStyle/>
        <a:p>
          <a:endParaRPr lang="zh-CN" altLang="en-US"/>
        </a:p>
      </dgm:t>
    </dgm:pt>
    <dgm:pt modelId="{67F9B68C-95C2-43FB-BD97-D3DF769590B4}">
      <dgm:prSet custT="1"/>
      <dgm:spPr/>
      <dgm:t>
        <a:bodyPr/>
        <a:lstStyle/>
        <a:p>
          <a:r>
            <a:rPr lang="zh-CN" altLang="en-US" sz="2400" dirty="0" smtClean="0"/>
            <a:t>直接输入</a:t>
          </a:r>
          <a:endParaRPr lang="zh-CN" altLang="en-US" sz="2400" dirty="0"/>
        </a:p>
      </dgm:t>
    </dgm:pt>
    <dgm:pt modelId="{17C1F73B-75B2-4FA0-9B3D-BF17A68D984B}" type="parTrans" cxnId="{2AAA249C-A49A-47FF-B74D-3DD37295B53A}">
      <dgm:prSet/>
      <dgm:spPr/>
      <dgm:t>
        <a:bodyPr/>
        <a:lstStyle/>
        <a:p>
          <a:endParaRPr lang="zh-CN" altLang="en-US"/>
        </a:p>
      </dgm:t>
    </dgm:pt>
    <dgm:pt modelId="{549381BD-3553-4884-B986-23806F1A922A}" type="sibTrans" cxnId="{2AAA249C-A49A-47FF-B74D-3DD37295B53A}">
      <dgm:prSet/>
      <dgm:spPr/>
      <dgm:t>
        <a:bodyPr/>
        <a:lstStyle/>
        <a:p>
          <a:endParaRPr lang="zh-CN" altLang="en-US"/>
        </a:p>
      </dgm:t>
    </dgm:pt>
    <dgm:pt modelId="{C7300CB6-E646-4035-99E8-62F77C001C44}">
      <dgm:prSet custT="1"/>
      <dgm:spPr/>
      <dgm:t>
        <a:bodyPr/>
        <a:lstStyle/>
        <a:p>
          <a:r>
            <a:rPr lang="zh-CN" altLang="en-US" sz="2400" dirty="0" smtClean="0"/>
            <a:t>插入函数</a:t>
          </a:r>
          <a:endParaRPr lang="zh-CN" altLang="en-US" sz="2400" dirty="0"/>
        </a:p>
      </dgm:t>
    </dgm:pt>
    <dgm:pt modelId="{AE9C25E0-10F5-42B9-A867-C5E222550E68}" type="parTrans" cxnId="{6AAB4D44-ECB9-496C-92FC-F701ECAD5AB5}">
      <dgm:prSet/>
      <dgm:spPr/>
      <dgm:t>
        <a:bodyPr/>
        <a:lstStyle/>
        <a:p>
          <a:endParaRPr lang="zh-CN" altLang="en-US"/>
        </a:p>
      </dgm:t>
    </dgm:pt>
    <dgm:pt modelId="{B0C4BDEF-F1A9-44BA-9F17-93FAD7255357}" type="sibTrans" cxnId="{6AAB4D44-ECB9-496C-92FC-F701ECAD5AB5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9228DEF-69FC-43B8-8431-ACE252774F81}" type="pres">
      <dgm:prSet presAssocID="{CB3D12DF-6F0E-4400-898E-AE2D0CCD71C5}" presName="childText" presStyleLbl="revTx" presStyleIdx="0" presStyleCnt="2" custScaleY="76972" custLinFactNeighborY="1192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6B4432C-387C-4EC1-A0F6-DE8C8623D364}" type="pres">
      <dgm:prSet presAssocID="{8DF49029-5093-41AC-9507-2412864EA50A}" presName="parentText" presStyleLbl="node1" presStyleIdx="1" presStyleCnt="2" custLinFactNeighborY="-586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ADAA8E8-1A48-4BBE-9EF6-854B86434678}" type="pres">
      <dgm:prSet presAssocID="{8DF49029-5093-41AC-9507-2412864EA50A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7E848B60-3A0D-41E4-8CDE-555DB29C388D}" type="presOf" srcId="{8DF49029-5093-41AC-9507-2412864EA50A}" destId="{86B4432C-387C-4EC1-A0F6-DE8C8623D364}" srcOrd="0" destOrd="0" presId="urn:microsoft.com/office/officeart/2005/8/layout/vList2"/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E6CD9D56-28AE-460E-97AC-DD77B1B3CEAB}" type="presOf" srcId="{0D60C77E-88ED-468E-893F-218D065C2203}" destId="{EADAA8E8-1A48-4BBE-9EF6-854B86434678}" srcOrd="0" destOrd="1" presId="urn:microsoft.com/office/officeart/2005/8/layout/vList2"/>
    <dgm:cxn modelId="{61229B35-DB5D-4753-A7C1-EB0BDC88B231}" type="presOf" srcId="{C7300CB6-E646-4035-99E8-62F77C001C44}" destId="{EADAA8E8-1A48-4BBE-9EF6-854B86434678}" srcOrd="0" destOrd="3" presId="urn:microsoft.com/office/officeart/2005/8/layout/vList2"/>
    <dgm:cxn modelId="{4C6AFFC0-FE2D-42DE-96B5-9C19B842DD2D}" srcId="{8DF49029-5093-41AC-9507-2412864EA50A}" destId="{0D60C77E-88ED-468E-893F-218D065C2203}" srcOrd="1" destOrd="0" parTransId="{F84D5F43-DB98-42AA-A2A2-2698C3517F6C}" sibTransId="{B509245A-F0C6-4358-9C34-59D959E8DBF9}"/>
    <dgm:cxn modelId="{07B87784-86A3-4B71-ABC2-8C953C996ED6}" srcId="{ADEF211C-0053-4E91-B26C-BD1D27283A76}" destId="{8DF49029-5093-41AC-9507-2412864EA50A}" srcOrd="1" destOrd="0" parTransId="{A34E02C3-E35C-402E-A8B1-DFE3B1794D31}" sibTransId="{88016149-8FD0-4199-A5D7-99F13A4BFB50}"/>
    <dgm:cxn modelId="{5C0DBDBC-801D-4632-BE67-CE84A6EB7177}" type="presOf" srcId="{67F9B68C-95C2-43FB-BD97-D3DF769590B4}" destId="{EADAA8E8-1A48-4BBE-9EF6-854B86434678}" srcOrd="0" destOrd="2" presId="urn:microsoft.com/office/officeart/2005/8/layout/vList2"/>
    <dgm:cxn modelId="{6AAB4D44-ECB9-496C-92FC-F701ECAD5AB5}" srcId="{8DF49029-5093-41AC-9507-2412864EA50A}" destId="{C7300CB6-E646-4035-99E8-62F77C001C44}" srcOrd="3" destOrd="0" parTransId="{AE9C25E0-10F5-42B9-A867-C5E222550E68}" sibTransId="{B0C4BDEF-F1A9-44BA-9F17-93FAD7255357}"/>
    <dgm:cxn modelId="{EF40F1EC-08D2-4D26-8087-7BE586746F09}" srcId="{CB3D12DF-6F0E-4400-898E-AE2D0CCD71C5}" destId="{865373BE-F156-4C3A-8151-031CFA5CC969}" srcOrd="0" destOrd="0" parTransId="{1DA97C31-41A0-40F9-AD90-2602FAFEC6FC}" sibTransId="{9618758A-EBEE-4977-BC20-F3A126063718}"/>
    <dgm:cxn modelId="{3D17ACBA-C4EA-49C9-B268-E5589EE6A482}" type="presOf" srcId="{CB3D12DF-6F0E-4400-898E-AE2D0CCD71C5}" destId="{6AAA69B9-F587-48F9-8458-90FC0FBBAF2C}" srcOrd="0" destOrd="0" presId="urn:microsoft.com/office/officeart/2005/8/layout/vList2"/>
    <dgm:cxn modelId="{2AAA249C-A49A-47FF-B74D-3DD37295B53A}" srcId="{8DF49029-5093-41AC-9507-2412864EA50A}" destId="{67F9B68C-95C2-43FB-BD97-D3DF769590B4}" srcOrd="2" destOrd="0" parTransId="{17C1F73B-75B2-4FA0-9B3D-BF17A68D984B}" sibTransId="{549381BD-3553-4884-B986-23806F1A922A}"/>
    <dgm:cxn modelId="{D5647A4C-7053-47B2-A330-705A5668F513}" srcId="{8DF49029-5093-41AC-9507-2412864EA50A}" destId="{0F36ABB2-EEC2-4115-A7AE-57D31FC81F05}" srcOrd="0" destOrd="0" parTransId="{058FA1DC-3A2B-4171-A08E-73496A4E5FA6}" sibTransId="{3827ECCC-CA36-41F6-A57E-03D9116E5157}"/>
    <dgm:cxn modelId="{9A4D0B5B-B00B-4A86-A046-E8DAC1621DAA}" type="presOf" srcId="{ADEF211C-0053-4E91-B26C-BD1D27283A76}" destId="{69DEECA6-FD7F-4BBF-AA8A-D705A4C8288B}" srcOrd="0" destOrd="0" presId="urn:microsoft.com/office/officeart/2005/8/layout/vList2"/>
    <dgm:cxn modelId="{CC400D99-D299-458D-B8F0-850F02855265}" type="presOf" srcId="{0F36ABB2-EEC2-4115-A7AE-57D31FC81F05}" destId="{EADAA8E8-1A48-4BBE-9EF6-854B86434678}" srcOrd="0" destOrd="0" presId="urn:microsoft.com/office/officeart/2005/8/layout/vList2"/>
    <dgm:cxn modelId="{0B025111-9BCF-41E7-8B8A-CE0463E00E22}" type="presOf" srcId="{865373BE-F156-4C3A-8151-031CFA5CC969}" destId="{49228DEF-69FC-43B8-8431-ACE252774F81}" srcOrd="0" destOrd="0" presId="urn:microsoft.com/office/officeart/2005/8/layout/vList2"/>
    <dgm:cxn modelId="{DA35CC57-CE06-491B-94CA-FC9AD7DB6897}" type="presParOf" srcId="{69DEECA6-FD7F-4BBF-AA8A-D705A4C8288B}" destId="{6AAA69B9-F587-48F9-8458-90FC0FBBAF2C}" srcOrd="0" destOrd="0" presId="urn:microsoft.com/office/officeart/2005/8/layout/vList2"/>
    <dgm:cxn modelId="{C0590168-2A79-4556-9B9B-CDAE9210C49F}" type="presParOf" srcId="{69DEECA6-FD7F-4BBF-AA8A-D705A4C8288B}" destId="{49228DEF-69FC-43B8-8431-ACE252774F81}" srcOrd="1" destOrd="0" presId="urn:microsoft.com/office/officeart/2005/8/layout/vList2"/>
    <dgm:cxn modelId="{6F94502A-DEAE-4578-B450-D7041EB6D544}" type="presParOf" srcId="{69DEECA6-FD7F-4BBF-AA8A-D705A4C8288B}" destId="{86B4432C-387C-4EC1-A0F6-DE8C8623D364}" srcOrd="2" destOrd="0" presId="urn:microsoft.com/office/officeart/2005/8/layout/vList2"/>
    <dgm:cxn modelId="{30A5521A-2A6E-47C9-848A-7A3FC1EE73CF}" type="presParOf" srcId="{69DEECA6-FD7F-4BBF-AA8A-D705A4C8288B}" destId="{EADAA8E8-1A48-4BBE-9EF6-854B86434678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4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0F36ABB2-EEC2-4115-A7AE-57D31FC81F05}">
      <dgm:prSet custT="1"/>
      <dgm:spPr/>
      <dgm:t>
        <a:bodyPr/>
        <a:lstStyle/>
        <a:p>
          <a:r>
            <a:rPr lang="en-US" altLang="zh-CN" sz="2800" dirty="0" smtClean="0"/>
            <a:t>①</a:t>
          </a:r>
          <a:r>
            <a:rPr lang="zh-CN" altLang="en-US" sz="2800" dirty="0" smtClean="0"/>
            <a:t>“自动求和”按钮</a:t>
          </a:r>
          <a:endParaRPr lang="zh-CN" altLang="en-US" sz="2800" dirty="0"/>
        </a:p>
      </dgm:t>
    </dgm:pt>
    <dgm:pt modelId="{058FA1DC-3A2B-4171-A08E-73496A4E5FA6}" type="parTrans" cxnId="{D5647A4C-7053-47B2-A330-705A5668F513}">
      <dgm:prSet/>
      <dgm:spPr/>
      <dgm:t>
        <a:bodyPr/>
        <a:lstStyle/>
        <a:p>
          <a:endParaRPr lang="zh-CN" altLang="en-US"/>
        </a:p>
      </dgm:t>
    </dgm:pt>
    <dgm:pt modelId="{3827ECCC-CA36-41F6-A57E-03D9116E5157}" type="sibTrans" cxnId="{D5647A4C-7053-47B2-A330-705A5668F513}">
      <dgm:prSet/>
      <dgm:spPr/>
      <dgm:t>
        <a:bodyPr/>
        <a:lstStyle/>
        <a:p>
          <a:endParaRPr lang="zh-CN" altLang="en-US"/>
        </a:p>
      </dgm:t>
    </dgm:pt>
    <dgm:pt modelId="{1A025B66-E44E-4F0E-B075-F28A5354C45B}">
      <dgm:prSet custT="1"/>
      <dgm:spPr/>
      <dgm:t>
        <a:bodyPr/>
        <a:lstStyle/>
        <a:p>
          <a:r>
            <a:rPr lang="zh-CN" altLang="en-US" sz="2400" dirty="0" smtClean="0"/>
            <a:t>“开始”选项卡</a:t>
          </a:r>
          <a:r>
            <a:rPr lang="en-US" altLang="zh-CN" sz="2400" dirty="0" smtClean="0"/>
            <a:t>→</a:t>
          </a:r>
          <a:r>
            <a:rPr lang="zh-CN" altLang="en-US" sz="2400" dirty="0" smtClean="0"/>
            <a:t>“编辑”组</a:t>
          </a:r>
          <a:r>
            <a:rPr lang="en-US" altLang="zh-CN" sz="2400" dirty="0" smtClean="0"/>
            <a:t>→</a:t>
          </a:r>
          <a:r>
            <a:rPr lang="zh-CN" altLang="en-US" sz="2400" dirty="0" smtClean="0"/>
            <a:t>“自动求和”</a:t>
          </a:r>
          <a:endParaRPr lang="zh-CN" altLang="en-US" sz="2400" dirty="0"/>
        </a:p>
      </dgm:t>
    </dgm:pt>
    <dgm:pt modelId="{33A4004B-C7EC-4300-B725-F5FCE6D2C718}" type="parTrans" cxnId="{0B02C54E-CD64-48F9-8621-152C493E63BE}">
      <dgm:prSet/>
      <dgm:spPr/>
      <dgm:t>
        <a:bodyPr/>
        <a:lstStyle/>
        <a:p>
          <a:endParaRPr lang="zh-CN" altLang="en-US"/>
        </a:p>
      </dgm:t>
    </dgm:pt>
    <dgm:pt modelId="{3679961B-45D1-4E80-85B9-3189CCCC58E7}" type="sibTrans" cxnId="{0B02C54E-CD64-48F9-8621-152C493E63BE}">
      <dgm:prSet/>
      <dgm:spPr/>
      <dgm:t>
        <a:bodyPr/>
        <a:lstStyle/>
        <a:p>
          <a:endParaRPr lang="zh-CN" altLang="en-US"/>
        </a:p>
      </dgm:t>
    </dgm:pt>
    <dgm:pt modelId="{08D3D9AF-2073-4F3A-A100-3067B3AE6266}">
      <dgm:prSet custT="1"/>
      <dgm:spPr/>
      <dgm:t>
        <a:bodyPr/>
        <a:lstStyle/>
        <a:p>
          <a:r>
            <a:rPr lang="zh-CN" altLang="en-US" sz="2400" dirty="0" smtClean="0"/>
            <a:t>“公式”选项卡</a:t>
          </a:r>
          <a:r>
            <a:rPr lang="en-US" altLang="zh-CN" sz="2400" dirty="0" smtClean="0"/>
            <a:t>→</a:t>
          </a:r>
          <a:r>
            <a:rPr lang="zh-CN" altLang="en-US" sz="2400" dirty="0" smtClean="0"/>
            <a:t>“函数库”组</a:t>
          </a:r>
          <a:r>
            <a:rPr lang="en-US" altLang="zh-CN" sz="2400" dirty="0" smtClean="0"/>
            <a:t>→</a:t>
          </a:r>
          <a:r>
            <a:rPr lang="zh-CN" altLang="en-US" sz="2400" dirty="0" smtClean="0"/>
            <a:t>“自动求和”</a:t>
          </a:r>
          <a:endParaRPr lang="zh-CN" altLang="en-US" sz="2400" dirty="0"/>
        </a:p>
      </dgm:t>
    </dgm:pt>
    <dgm:pt modelId="{4607CA5C-5887-464C-ACD4-119D05B013F0}" type="parTrans" cxnId="{49BF5607-FC26-4A16-8726-ED1B3A829CD9}">
      <dgm:prSet/>
      <dgm:spPr/>
      <dgm:t>
        <a:bodyPr/>
        <a:lstStyle/>
        <a:p>
          <a:endParaRPr lang="zh-CN" altLang="en-US"/>
        </a:p>
      </dgm:t>
    </dgm:pt>
    <dgm:pt modelId="{DF3C4AFE-D123-4FCA-A7B1-E4BE866CF138}" type="sibTrans" cxnId="{49BF5607-FC26-4A16-8726-ED1B3A829CD9}">
      <dgm:prSet/>
      <dgm:spPr/>
      <dgm:t>
        <a:bodyPr/>
        <a:lstStyle/>
        <a:p>
          <a:endParaRPr lang="zh-CN" altLang="en-US"/>
        </a:p>
      </dgm:t>
    </dgm:pt>
    <dgm:pt modelId="{7F0A402C-CCE5-4B55-8288-A182E77D64A8}">
      <dgm:prSet custT="1"/>
      <dgm:spPr/>
      <dgm:t>
        <a:bodyPr/>
        <a:lstStyle/>
        <a:p>
          <a:r>
            <a:rPr lang="en-US" altLang="zh-CN" sz="2800" dirty="0" smtClean="0"/>
            <a:t>② </a:t>
          </a:r>
          <a:r>
            <a:rPr lang="zh-CN" altLang="en-US" sz="2800" dirty="0" smtClean="0"/>
            <a:t>插入函数</a:t>
          </a:r>
          <a:endParaRPr lang="zh-CN" altLang="en-US" sz="2800" dirty="0"/>
        </a:p>
      </dgm:t>
    </dgm:pt>
    <dgm:pt modelId="{F79914E5-2168-438D-84EC-6EB6062A3349}" type="parTrans" cxnId="{C8222CBB-3897-4120-A50B-733B028AACEB}">
      <dgm:prSet/>
      <dgm:spPr/>
      <dgm:t>
        <a:bodyPr/>
        <a:lstStyle/>
        <a:p>
          <a:endParaRPr lang="zh-CN" altLang="en-US"/>
        </a:p>
      </dgm:t>
    </dgm:pt>
    <dgm:pt modelId="{2488820A-934B-4AEB-8C5C-B134E9FB7461}" type="sibTrans" cxnId="{C8222CBB-3897-4120-A50B-733B028AACEB}">
      <dgm:prSet/>
      <dgm:spPr/>
      <dgm:t>
        <a:bodyPr/>
        <a:lstStyle/>
        <a:p>
          <a:endParaRPr lang="zh-CN" altLang="en-US"/>
        </a:p>
      </dgm:t>
    </dgm:pt>
    <dgm:pt modelId="{A73ABB48-72BE-4197-BCE5-FDA9CBD0BFDE}">
      <dgm:prSet custT="1"/>
      <dgm:spPr/>
      <dgm:t>
        <a:bodyPr/>
        <a:lstStyle/>
        <a:p>
          <a:r>
            <a:rPr lang="zh-CN" altLang="en-US" sz="2400" dirty="0" smtClean="0"/>
            <a:t>“公式”选项卡</a:t>
          </a:r>
          <a:r>
            <a:rPr lang="en-US" altLang="zh-CN" sz="2400" dirty="0" smtClean="0"/>
            <a:t>→</a:t>
          </a:r>
          <a:r>
            <a:rPr lang="zh-CN" altLang="en-US" sz="2400" dirty="0" smtClean="0"/>
            <a:t>“函数库”组</a:t>
          </a:r>
          <a:r>
            <a:rPr lang="en-US" altLang="zh-CN" sz="2400" dirty="0" smtClean="0"/>
            <a:t>→</a:t>
          </a:r>
          <a:r>
            <a:rPr lang="zh-CN" altLang="en-US" sz="2400" dirty="0" smtClean="0"/>
            <a:t>“插入函数”</a:t>
          </a:r>
          <a:endParaRPr lang="zh-CN" altLang="en-US" sz="2400" dirty="0"/>
        </a:p>
      </dgm:t>
    </dgm:pt>
    <dgm:pt modelId="{14258D86-6441-4F4E-B0A0-9A4126BF09BE}" type="parTrans" cxnId="{26B2D90E-BEA6-4B1A-A6B8-658B8F9551F6}">
      <dgm:prSet/>
      <dgm:spPr/>
      <dgm:t>
        <a:bodyPr/>
        <a:lstStyle/>
        <a:p>
          <a:endParaRPr lang="zh-CN" altLang="en-US"/>
        </a:p>
      </dgm:t>
    </dgm:pt>
    <dgm:pt modelId="{EFB3E2A9-BF7F-4E08-AD1B-9F438A8CA3F1}" type="sibTrans" cxnId="{26B2D90E-BEA6-4B1A-A6B8-658B8F9551F6}">
      <dgm:prSet/>
      <dgm:spPr/>
      <dgm:t>
        <a:bodyPr/>
        <a:lstStyle/>
        <a:p>
          <a:endParaRPr lang="zh-CN" altLang="en-US"/>
        </a:p>
      </dgm:t>
    </dgm:pt>
    <dgm:pt modelId="{458E5CBE-3602-47DD-8052-B2CB91DF1ECA}">
      <dgm:prSet custT="1"/>
      <dgm:spPr/>
      <dgm:t>
        <a:bodyPr/>
        <a:lstStyle/>
        <a:p>
          <a:r>
            <a:rPr lang="zh-CN" altLang="en-US" sz="2400" dirty="0" smtClean="0"/>
            <a:t>单击</a:t>
          </a:r>
          <a:r>
            <a:rPr lang="zh-CN" sz="2400" dirty="0" smtClean="0"/>
            <a:t>“编辑栏”左侧的“插入函数”按钮</a:t>
          </a:r>
          <a:endParaRPr lang="zh-CN" altLang="en-US" sz="2400" dirty="0"/>
        </a:p>
      </dgm:t>
    </dgm:pt>
    <dgm:pt modelId="{8FA7F8B4-F035-40C4-ABC3-8FA4959DA603}" type="parTrans" cxnId="{7EC8B3BC-6F58-4F32-8879-FA4E168DC963}">
      <dgm:prSet/>
      <dgm:spPr/>
      <dgm:t>
        <a:bodyPr/>
        <a:lstStyle/>
        <a:p>
          <a:endParaRPr lang="zh-CN" altLang="en-US"/>
        </a:p>
      </dgm:t>
    </dgm:pt>
    <dgm:pt modelId="{B2266773-FA39-407F-A73A-554EA15F3E0E}" type="sibTrans" cxnId="{7EC8B3BC-6F58-4F32-8879-FA4E168DC963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3A4497F4-DA3A-48AD-B6FF-AF021791EE71}" type="pres">
      <dgm:prSet presAssocID="{0F36ABB2-EEC2-4115-A7AE-57D31FC81F05}" presName="parentText" presStyleLbl="node1" presStyleIdx="0" presStyleCnt="2" custScaleY="54506" custLinFactNeighborY="-3971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97F8738-3A27-4830-9A31-07BEE0449485}" type="pres">
      <dgm:prSet presAssocID="{0F36ABB2-EEC2-4115-A7AE-57D31FC81F05}" presName="childText" presStyleLbl="revTx" presStyleIdx="0" presStyleCnt="2" custScaleY="98617" custLinFactNeighborX="360" custLinFactNeighborY="491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740F263-7CD4-45AC-8303-B818FACD8966}" type="pres">
      <dgm:prSet presAssocID="{7F0A402C-CCE5-4B55-8288-A182E77D64A8}" presName="parentText" presStyleLbl="node1" presStyleIdx="1" presStyleCnt="2" custScaleY="52881" custLinFactNeighborX="360" custLinFactNeighborY="-6099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7020C1E-DF5B-43BF-A3F4-1ABA7E78FE65}" type="pres">
      <dgm:prSet presAssocID="{7F0A402C-CCE5-4B55-8288-A182E77D64A8}" presName="childText" presStyleLbl="revTx" presStyleIdx="1" presStyleCnt="2" custScaleY="85517" custLinFactNeighborX="360" custLinFactNeighborY="-87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0B02C54E-CD64-48F9-8621-152C493E63BE}" srcId="{0F36ABB2-EEC2-4115-A7AE-57D31FC81F05}" destId="{1A025B66-E44E-4F0E-B075-F28A5354C45B}" srcOrd="0" destOrd="0" parTransId="{33A4004B-C7EC-4300-B725-F5FCE6D2C718}" sibTransId="{3679961B-45D1-4E80-85B9-3189CCCC58E7}"/>
    <dgm:cxn modelId="{8FFED41E-7DC5-4BF8-ABE4-C61556DDC6CE}" type="presOf" srcId="{08D3D9AF-2073-4F3A-A100-3067B3AE6266}" destId="{797F8738-3A27-4830-9A31-07BEE0449485}" srcOrd="0" destOrd="1" presId="urn:microsoft.com/office/officeart/2005/8/layout/vList2"/>
    <dgm:cxn modelId="{C8222CBB-3897-4120-A50B-733B028AACEB}" srcId="{ADEF211C-0053-4E91-B26C-BD1D27283A76}" destId="{7F0A402C-CCE5-4B55-8288-A182E77D64A8}" srcOrd="1" destOrd="0" parTransId="{F79914E5-2168-438D-84EC-6EB6062A3349}" sibTransId="{2488820A-934B-4AEB-8C5C-B134E9FB7461}"/>
    <dgm:cxn modelId="{20003DE0-CB82-47B6-BB9C-7F3CABCD0CCB}" type="presOf" srcId="{0F36ABB2-EEC2-4115-A7AE-57D31FC81F05}" destId="{3A4497F4-DA3A-48AD-B6FF-AF021791EE71}" srcOrd="0" destOrd="0" presId="urn:microsoft.com/office/officeart/2005/8/layout/vList2"/>
    <dgm:cxn modelId="{49BF5607-FC26-4A16-8726-ED1B3A829CD9}" srcId="{0F36ABB2-EEC2-4115-A7AE-57D31FC81F05}" destId="{08D3D9AF-2073-4F3A-A100-3067B3AE6266}" srcOrd="1" destOrd="0" parTransId="{4607CA5C-5887-464C-ACD4-119D05B013F0}" sibTransId="{DF3C4AFE-D123-4FCA-A7B1-E4BE866CF138}"/>
    <dgm:cxn modelId="{15DAD87C-3566-4043-B39B-04734D1623BF}" type="presOf" srcId="{7F0A402C-CCE5-4B55-8288-A182E77D64A8}" destId="{6740F263-7CD4-45AC-8303-B818FACD8966}" srcOrd="0" destOrd="0" presId="urn:microsoft.com/office/officeart/2005/8/layout/vList2"/>
    <dgm:cxn modelId="{80738F32-BBDF-48CC-AE87-AC6EE6AF5E38}" type="presOf" srcId="{458E5CBE-3602-47DD-8052-B2CB91DF1ECA}" destId="{07020C1E-DF5B-43BF-A3F4-1ABA7E78FE65}" srcOrd="0" destOrd="1" presId="urn:microsoft.com/office/officeart/2005/8/layout/vList2"/>
    <dgm:cxn modelId="{A8786C38-CC4E-4616-9FA2-7E7BC3A8C340}" type="presOf" srcId="{ADEF211C-0053-4E91-B26C-BD1D27283A76}" destId="{69DEECA6-FD7F-4BBF-AA8A-D705A4C8288B}" srcOrd="0" destOrd="0" presId="urn:microsoft.com/office/officeart/2005/8/layout/vList2"/>
    <dgm:cxn modelId="{D5647A4C-7053-47B2-A330-705A5668F513}" srcId="{ADEF211C-0053-4E91-B26C-BD1D27283A76}" destId="{0F36ABB2-EEC2-4115-A7AE-57D31FC81F05}" srcOrd="0" destOrd="0" parTransId="{058FA1DC-3A2B-4171-A08E-73496A4E5FA6}" sibTransId="{3827ECCC-CA36-41F6-A57E-03D9116E5157}"/>
    <dgm:cxn modelId="{26B2D90E-BEA6-4B1A-A6B8-658B8F9551F6}" srcId="{7F0A402C-CCE5-4B55-8288-A182E77D64A8}" destId="{A73ABB48-72BE-4197-BCE5-FDA9CBD0BFDE}" srcOrd="0" destOrd="0" parTransId="{14258D86-6441-4F4E-B0A0-9A4126BF09BE}" sibTransId="{EFB3E2A9-BF7F-4E08-AD1B-9F438A8CA3F1}"/>
    <dgm:cxn modelId="{CD1F7CCC-9726-45CE-A213-038FE23A6BB6}" type="presOf" srcId="{A73ABB48-72BE-4197-BCE5-FDA9CBD0BFDE}" destId="{07020C1E-DF5B-43BF-A3F4-1ABA7E78FE65}" srcOrd="0" destOrd="0" presId="urn:microsoft.com/office/officeart/2005/8/layout/vList2"/>
    <dgm:cxn modelId="{C68EFEBF-1504-419D-8ECC-4F6AFADDAA2D}" type="presOf" srcId="{1A025B66-E44E-4F0E-B075-F28A5354C45B}" destId="{797F8738-3A27-4830-9A31-07BEE0449485}" srcOrd="0" destOrd="0" presId="urn:microsoft.com/office/officeart/2005/8/layout/vList2"/>
    <dgm:cxn modelId="{7EC8B3BC-6F58-4F32-8879-FA4E168DC963}" srcId="{7F0A402C-CCE5-4B55-8288-A182E77D64A8}" destId="{458E5CBE-3602-47DD-8052-B2CB91DF1ECA}" srcOrd="1" destOrd="0" parTransId="{8FA7F8B4-F035-40C4-ABC3-8FA4959DA603}" sibTransId="{B2266773-FA39-407F-A73A-554EA15F3E0E}"/>
    <dgm:cxn modelId="{3271CF42-FA9C-4D69-BC54-3A565A3478D6}" type="presParOf" srcId="{69DEECA6-FD7F-4BBF-AA8A-D705A4C8288B}" destId="{3A4497F4-DA3A-48AD-B6FF-AF021791EE71}" srcOrd="0" destOrd="0" presId="urn:microsoft.com/office/officeart/2005/8/layout/vList2"/>
    <dgm:cxn modelId="{2E426761-5FB4-47DA-A6A4-4C3E765E7556}" type="presParOf" srcId="{69DEECA6-FD7F-4BBF-AA8A-D705A4C8288B}" destId="{797F8738-3A27-4830-9A31-07BEE0449485}" srcOrd="1" destOrd="0" presId="urn:microsoft.com/office/officeart/2005/8/layout/vList2"/>
    <dgm:cxn modelId="{EAE4C649-1139-4560-B1E3-FADF34430BAC}" type="presParOf" srcId="{69DEECA6-FD7F-4BBF-AA8A-D705A4C8288B}" destId="{6740F263-7CD4-45AC-8303-B818FACD8966}" srcOrd="2" destOrd="0" presId="urn:microsoft.com/office/officeart/2005/8/layout/vList2"/>
    <dgm:cxn modelId="{6FC0FAD9-A926-4BAC-B8A0-A67BC671F63F}" type="presParOf" srcId="{69DEECA6-FD7F-4BBF-AA8A-D705A4C8288B}" destId="{07020C1E-DF5B-43BF-A3F4-1ABA7E78FE65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5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8DF49029-5093-41AC-9507-2412864EA50A}">
      <dgm:prSet custT="1"/>
      <dgm:spPr/>
      <dgm:t>
        <a:bodyPr/>
        <a:lstStyle/>
        <a:p>
          <a:r>
            <a:rPr lang="en-US" altLang="zh-CN" sz="2800" dirty="0" smtClean="0"/>
            <a:t>②　</a:t>
          </a:r>
          <a:r>
            <a:rPr lang="zh-CN" altLang="en-US" sz="2800" dirty="0" smtClean="0"/>
            <a:t>求平均值</a:t>
          </a:r>
          <a:r>
            <a:rPr lang="en-US" altLang="zh-CN" sz="2800" dirty="0" smtClean="0"/>
            <a:t>AVERAGE</a:t>
          </a:r>
          <a:endParaRPr lang="zh-CN" altLang="en-US" sz="2800" dirty="0"/>
        </a:p>
      </dgm:t>
    </dgm:pt>
    <dgm:pt modelId="{A34E02C3-E35C-402E-A8B1-DFE3B1794D31}" type="parTrans" cxnId="{07B87784-86A3-4B71-ABC2-8C953C996ED6}">
      <dgm:prSet/>
      <dgm:spPr/>
      <dgm:t>
        <a:bodyPr/>
        <a:lstStyle/>
        <a:p>
          <a:endParaRPr lang="zh-CN" altLang="en-US"/>
        </a:p>
      </dgm:t>
    </dgm:pt>
    <dgm:pt modelId="{88016149-8FD0-4199-A5D7-99F13A4BFB50}" type="sibTrans" cxnId="{07B87784-86A3-4B71-ABC2-8C953C996ED6}">
      <dgm:prSet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 custT="1"/>
      <dgm:spPr/>
      <dgm:t>
        <a:bodyPr/>
        <a:lstStyle/>
        <a:p>
          <a:r>
            <a:rPr lang="en-US" altLang="zh-CN" sz="2800" dirty="0" smtClean="0"/>
            <a:t>①　</a:t>
          </a:r>
          <a:r>
            <a:rPr lang="zh-CN" altLang="en-US" sz="2800" dirty="0" smtClean="0"/>
            <a:t>求和</a:t>
          </a:r>
          <a:r>
            <a:rPr lang="en-US" altLang="zh-CN" sz="2800" dirty="0" smtClean="0"/>
            <a:t>SUM</a:t>
          </a:r>
          <a:endParaRPr lang="zh-CN" sz="2800" dirty="0" smtClean="0"/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865373BE-F156-4C3A-8151-031CFA5CC969}">
      <dgm:prSet custT="1"/>
      <dgm:spPr/>
      <dgm:t>
        <a:bodyPr/>
        <a:lstStyle/>
        <a:p>
          <a:r>
            <a:rPr lang="en-US" altLang="zh-CN" sz="2400" dirty="0" smtClean="0"/>
            <a:t>SUM</a:t>
          </a:r>
          <a:r>
            <a:rPr lang="zh-CN" sz="2400" dirty="0" smtClean="0"/>
            <a:t>（参数表）</a:t>
          </a:r>
          <a:r>
            <a:rPr lang="zh-CN" altLang="en-US" sz="2400" dirty="0" smtClean="0"/>
            <a:t>，</a:t>
          </a:r>
          <a:r>
            <a:rPr lang="en-US" sz="2400" dirty="0" smtClean="0"/>
            <a:t>SUM(1,A2:A3 )</a:t>
          </a:r>
          <a:r>
            <a:rPr lang="zh-CN" sz="2400" dirty="0" smtClean="0"/>
            <a:t>等价于</a:t>
          </a:r>
          <a:r>
            <a:rPr lang="en-US" sz="2400" dirty="0" smtClean="0"/>
            <a:t>1+A2+A3</a:t>
          </a:r>
          <a:endParaRPr lang="zh-CN" altLang="en-US" sz="2400" dirty="0"/>
        </a:p>
      </dgm:t>
    </dgm:pt>
    <dgm:pt modelId="{1DA97C31-41A0-40F9-AD90-2602FAFEC6FC}" type="parTrans" cxnId="{EF40F1EC-08D2-4D26-8087-7BE586746F09}">
      <dgm:prSet/>
      <dgm:spPr/>
      <dgm:t>
        <a:bodyPr/>
        <a:lstStyle/>
        <a:p>
          <a:endParaRPr lang="zh-CN" altLang="en-US"/>
        </a:p>
      </dgm:t>
    </dgm:pt>
    <dgm:pt modelId="{9618758A-EBEE-4977-BC20-F3A126063718}" type="sibTrans" cxnId="{EF40F1EC-08D2-4D26-8087-7BE586746F09}">
      <dgm:prSet/>
      <dgm:spPr/>
      <dgm:t>
        <a:bodyPr/>
        <a:lstStyle/>
        <a:p>
          <a:endParaRPr lang="zh-CN" altLang="en-US"/>
        </a:p>
      </dgm:t>
    </dgm:pt>
    <dgm:pt modelId="{0F36ABB2-EEC2-4115-A7AE-57D31FC81F05}">
      <dgm:prSet custT="1"/>
      <dgm:spPr/>
      <dgm:t>
        <a:bodyPr/>
        <a:lstStyle/>
        <a:p>
          <a:r>
            <a:rPr lang="en-US" sz="2400" dirty="0" smtClean="0"/>
            <a:t>AVERAGE(1,A2:A3)</a:t>
          </a:r>
          <a:r>
            <a:rPr lang="zh-CN" sz="2400" dirty="0" smtClean="0"/>
            <a:t>等价于</a:t>
          </a:r>
          <a:r>
            <a:rPr lang="en-US" sz="2400" dirty="0" smtClean="0"/>
            <a:t>(1+A2+A3)/3</a:t>
          </a:r>
          <a:endParaRPr lang="zh-CN" altLang="en-US" sz="2400" dirty="0"/>
        </a:p>
      </dgm:t>
    </dgm:pt>
    <dgm:pt modelId="{058FA1DC-3A2B-4171-A08E-73496A4E5FA6}" type="parTrans" cxnId="{D5647A4C-7053-47B2-A330-705A5668F513}">
      <dgm:prSet/>
      <dgm:spPr/>
      <dgm:t>
        <a:bodyPr/>
        <a:lstStyle/>
        <a:p>
          <a:endParaRPr lang="zh-CN" altLang="en-US"/>
        </a:p>
      </dgm:t>
    </dgm:pt>
    <dgm:pt modelId="{3827ECCC-CA36-41F6-A57E-03D9116E5157}" type="sibTrans" cxnId="{D5647A4C-7053-47B2-A330-705A5668F513}">
      <dgm:prSet/>
      <dgm:spPr/>
      <dgm:t>
        <a:bodyPr/>
        <a:lstStyle/>
        <a:p>
          <a:endParaRPr lang="zh-CN" altLang="en-US"/>
        </a:p>
      </dgm:t>
    </dgm:pt>
    <dgm:pt modelId="{58D09638-AC39-42BB-99BD-219C42881A57}">
      <dgm:prSet custT="1"/>
      <dgm:spPr/>
      <dgm:t>
        <a:bodyPr/>
        <a:lstStyle/>
        <a:p>
          <a:r>
            <a:rPr lang="en-US" altLang="zh-CN" sz="2800" dirty="0" smtClean="0"/>
            <a:t>③　</a:t>
          </a:r>
          <a:r>
            <a:rPr lang="zh-CN" altLang="en-US" sz="2800" dirty="0" smtClean="0"/>
            <a:t>求最大值</a:t>
          </a:r>
          <a:r>
            <a:rPr lang="en-US" altLang="zh-CN" sz="2800" dirty="0" smtClean="0"/>
            <a:t>MAX</a:t>
          </a:r>
          <a:endParaRPr lang="zh-CN" altLang="en-US" sz="2800" dirty="0"/>
        </a:p>
      </dgm:t>
    </dgm:pt>
    <dgm:pt modelId="{66247621-7562-426D-B29F-D77EC083BF09}" type="parTrans" cxnId="{71B29814-3074-4605-BD3C-339EC6A4F615}">
      <dgm:prSet/>
      <dgm:spPr/>
      <dgm:t>
        <a:bodyPr/>
        <a:lstStyle/>
        <a:p>
          <a:endParaRPr lang="zh-CN" altLang="en-US"/>
        </a:p>
      </dgm:t>
    </dgm:pt>
    <dgm:pt modelId="{75513CA4-71E2-45DD-9337-5CEA694E1C4D}" type="sibTrans" cxnId="{71B29814-3074-4605-BD3C-339EC6A4F615}">
      <dgm:prSet/>
      <dgm:spPr/>
      <dgm:t>
        <a:bodyPr/>
        <a:lstStyle/>
        <a:p>
          <a:endParaRPr lang="zh-CN" altLang="en-US"/>
        </a:p>
      </dgm:t>
    </dgm:pt>
    <dgm:pt modelId="{44DAFA63-C305-4640-8009-C6CDDF1F32C7}">
      <dgm:prSet custT="1"/>
      <dgm:spPr/>
      <dgm:t>
        <a:bodyPr/>
        <a:lstStyle/>
        <a:p>
          <a:r>
            <a:rPr lang="en-US" sz="2400" dirty="0" smtClean="0"/>
            <a:t>MAX(1,A2:A3 )</a:t>
          </a:r>
          <a:r>
            <a:rPr lang="zh-CN" sz="2400" dirty="0" smtClean="0"/>
            <a:t>，求</a:t>
          </a:r>
          <a:r>
            <a:rPr lang="en-US" sz="2400" dirty="0" smtClean="0"/>
            <a:t>1</a:t>
          </a:r>
          <a:r>
            <a:rPr lang="zh-CN" sz="2400" dirty="0" smtClean="0"/>
            <a:t>，</a:t>
          </a:r>
          <a:r>
            <a:rPr lang="en-US" sz="2400" dirty="0" smtClean="0"/>
            <a:t>A2</a:t>
          </a:r>
          <a:r>
            <a:rPr lang="zh-CN" sz="2400" dirty="0" smtClean="0"/>
            <a:t>，</a:t>
          </a:r>
          <a:r>
            <a:rPr lang="en-US" sz="2400" dirty="0" smtClean="0"/>
            <a:t>A3</a:t>
          </a:r>
          <a:r>
            <a:rPr lang="zh-CN" sz="2400" dirty="0" smtClean="0"/>
            <a:t>中最大值</a:t>
          </a:r>
          <a:endParaRPr lang="zh-CN" altLang="en-US" sz="2400" dirty="0"/>
        </a:p>
      </dgm:t>
    </dgm:pt>
    <dgm:pt modelId="{3FD54E41-BE75-4D54-919F-8839A601D4C5}" type="parTrans" cxnId="{EE8893D3-6682-4691-927B-23CCEF91F356}">
      <dgm:prSet/>
      <dgm:spPr/>
      <dgm:t>
        <a:bodyPr/>
        <a:lstStyle/>
        <a:p>
          <a:endParaRPr lang="zh-CN" altLang="en-US"/>
        </a:p>
      </dgm:t>
    </dgm:pt>
    <dgm:pt modelId="{0B8CA0CA-C434-4D02-BCED-339D5222C745}" type="sibTrans" cxnId="{EE8893D3-6682-4691-927B-23CCEF91F356}">
      <dgm:prSet/>
      <dgm:spPr/>
      <dgm:t>
        <a:bodyPr/>
        <a:lstStyle/>
        <a:p>
          <a:endParaRPr lang="zh-CN" altLang="en-US"/>
        </a:p>
      </dgm:t>
    </dgm:pt>
    <dgm:pt modelId="{FE195F2A-E65E-4227-BB32-BD357BFD65B9}">
      <dgm:prSet custT="1"/>
      <dgm:spPr/>
      <dgm:t>
        <a:bodyPr/>
        <a:lstStyle/>
        <a:p>
          <a:r>
            <a:rPr lang="en-US" altLang="zh-CN" sz="2800" dirty="0" smtClean="0"/>
            <a:t>④　</a:t>
          </a:r>
          <a:r>
            <a:rPr lang="zh-CN" altLang="en-US" sz="2800" dirty="0" smtClean="0"/>
            <a:t>求最小值</a:t>
          </a:r>
          <a:r>
            <a:rPr lang="en-US" altLang="zh-CN" sz="2800" dirty="0" smtClean="0"/>
            <a:t>MIN</a:t>
          </a:r>
          <a:endParaRPr lang="zh-CN" altLang="en-US" sz="2800" dirty="0"/>
        </a:p>
      </dgm:t>
    </dgm:pt>
    <dgm:pt modelId="{50D4E8D9-CA6C-48F4-9E60-6CB9CB106036}" type="parTrans" cxnId="{FAE4126C-F97B-4980-851F-1E192CEF7C6A}">
      <dgm:prSet/>
      <dgm:spPr/>
      <dgm:t>
        <a:bodyPr/>
        <a:lstStyle/>
        <a:p>
          <a:endParaRPr lang="zh-CN" altLang="en-US"/>
        </a:p>
      </dgm:t>
    </dgm:pt>
    <dgm:pt modelId="{4FBDC873-25BF-4288-8BFE-AC718B1B3805}" type="sibTrans" cxnId="{FAE4126C-F97B-4980-851F-1E192CEF7C6A}">
      <dgm:prSet/>
      <dgm:spPr/>
      <dgm:t>
        <a:bodyPr/>
        <a:lstStyle/>
        <a:p>
          <a:endParaRPr lang="zh-CN" altLang="en-US"/>
        </a:p>
      </dgm:t>
    </dgm:pt>
    <dgm:pt modelId="{EAB46A1B-9E0E-4280-964C-F51282EA0AD3}">
      <dgm:prSet custT="1"/>
      <dgm:spPr/>
      <dgm:t>
        <a:bodyPr/>
        <a:lstStyle/>
        <a:p>
          <a:r>
            <a:rPr lang="en-US" sz="2400" dirty="0" smtClean="0"/>
            <a:t>MIN(1,A2:A3 )</a:t>
          </a:r>
          <a:r>
            <a:rPr lang="zh-CN" sz="2400" dirty="0" smtClean="0"/>
            <a:t>，求</a:t>
          </a:r>
          <a:r>
            <a:rPr lang="en-US" sz="2400" dirty="0" smtClean="0"/>
            <a:t>1</a:t>
          </a:r>
          <a:r>
            <a:rPr lang="zh-CN" sz="2400" dirty="0" smtClean="0"/>
            <a:t>，</a:t>
          </a:r>
          <a:r>
            <a:rPr lang="en-US" sz="2400" dirty="0" smtClean="0"/>
            <a:t>A2</a:t>
          </a:r>
          <a:r>
            <a:rPr lang="zh-CN" sz="2400" dirty="0" smtClean="0"/>
            <a:t>，</a:t>
          </a:r>
          <a:r>
            <a:rPr lang="en-US" sz="2400" dirty="0" smtClean="0"/>
            <a:t>A3</a:t>
          </a:r>
          <a:r>
            <a:rPr lang="zh-CN" sz="2400" dirty="0" smtClean="0"/>
            <a:t>中最</a:t>
          </a:r>
          <a:r>
            <a:rPr lang="zh-CN" altLang="en-US" sz="2400" dirty="0" smtClean="0"/>
            <a:t>小</a:t>
          </a:r>
          <a:r>
            <a:rPr lang="zh-CN" sz="2400" dirty="0" smtClean="0"/>
            <a:t>值</a:t>
          </a:r>
          <a:endParaRPr lang="zh-CN" altLang="en-US" sz="2400" dirty="0"/>
        </a:p>
      </dgm:t>
    </dgm:pt>
    <dgm:pt modelId="{8E9253E1-1918-49FF-A6AE-BAEB3133EEAD}" type="parTrans" cxnId="{883EE174-2F69-417E-BA25-BDB5FFDDA7AE}">
      <dgm:prSet/>
      <dgm:spPr/>
      <dgm:t>
        <a:bodyPr/>
        <a:lstStyle/>
        <a:p>
          <a:endParaRPr lang="zh-CN" altLang="en-US"/>
        </a:p>
      </dgm:t>
    </dgm:pt>
    <dgm:pt modelId="{2939BE4C-D883-43AC-9C8C-2F1C53BA4B24}" type="sibTrans" cxnId="{883EE174-2F69-417E-BA25-BDB5FFDDA7AE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4" custScaleY="58442" custLinFactNeighborX="-896" custLinFactNeighborY="-30936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9228DEF-69FC-43B8-8431-ACE252774F81}" type="pres">
      <dgm:prSet presAssocID="{CB3D12DF-6F0E-4400-898E-AE2D0CCD71C5}" presName="childText" presStyleLbl="revTx" presStyleIdx="0" presStyleCnt="4" custScaleY="43442" custLinFactNeighborY="-1399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6B4432C-387C-4EC1-A0F6-DE8C8623D364}" type="pres">
      <dgm:prSet presAssocID="{8DF49029-5093-41AC-9507-2412864EA50A}" presName="parentText" presStyleLbl="node1" presStyleIdx="1" presStyleCnt="4" custScaleY="64264" custLinFactNeighborY="-494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ADAA8E8-1A48-4BBE-9EF6-854B86434678}" type="pres">
      <dgm:prSet presAssocID="{8DF49029-5093-41AC-9507-2412864EA50A}" presName="childText" presStyleLbl="revTx" presStyleIdx="1" presStyleCnt="4" custScaleY="50241" custLinFactNeighborY="758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683DD4E-2274-4378-AC44-5A3D402E5938}" type="pres">
      <dgm:prSet presAssocID="{58D09638-AC39-42BB-99BD-219C42881A57}" presName="parentText" presStyleLbl="node1" presStyleIdx="2" presStyleCnt="4" custScaleY="62935" custLinFactNeighborY="10951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C1A0C99-6603-4227-A809-B228D6309C0D}" type="pres">
      <dgm:prSet presAssocID="{58D09638-AC39-42BB-99BD-219C42881A57}" presName="childText" presStyleLbl="revTx" presStyleIdx="2" presStyleCnt="4" custScaleY="57852" custLinFactNeighborY="1352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9617D60-187A-4194-A99F-DE686148BA55}" type="pres">
      <dgm:prSet presAssocID="{FE195F2A-E65E-4227-BB32-BD357BFD65B9}" presName="parentText" presStyleLbl="node1" presStyleIdx="3" presStyleCnt="4" custScaleY="46779" custLinFactNeighborY="5424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E38D7BD-5D71-42D0-8AC0-85F8003377F9}" type="pres">
      <dgm:prSet presAssocID="{FE195F2A-E65E-4227-BB32-BD357BFD65B9}" presName="childText" presStyleLbl="revTx" presStyleIdx="3" presStyleCnt="4" custScaleY="35193" custLinFactNeighborY="1427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3D34C4CB-DF5D-47F0-AA6A-8CAD0BC17790}" type="presOf" srcId="{FE195F2A-E65E-4227-BB32-BD357BFD65B9}" destId="{E9617D60-187A-4194-A99F-DE686148BA55}" srcOrd="0" destOrd="0" presId="urn:microsoft.com/office/officeart/2005/8/layout/vList2"/>
    <dgm:cxn modelId="{7B9D5F7A-A413-4350-B25A-83C5B04D5F01}" type="presOf" srcId="{44DAFA63-C305-4640-8009-C6CDDF1F32C7}" destId="{DC1A0C99-6603-4227-A809-B228D6309C0D}" srcOrd="0" destOrd="0" presId="urn:microsoft.com/office/officeart/2005/8/layout/vList2"/>
    <dgm:cxn modelId="{86D7FFAB-5FA9-4675-89A8-581EFEF66717}" type="presOf" srcId="{8DF49029-5093-41AC-9507-2412864EA50A}" destId="{86B4432C-387C-4EC1-A0F6-DE8C8623D364}" srcOrd="0" destOrd="0" presId="urn:microsoft.com/office/officeart/2005/8/layout/vList2"/>
    <dgm:cxn modelId="{64A0239B-515D-40AE-BFA3-EEC65C157C56}" type="presOf" srcId="{58D09638-AC39-42BB-99BD-219C42881A57}" destId="{D683DD4E-2274-4378-AC44-5A3D402E5938}" srcOrd="0" destOrd="0" presId="urn:microsoft.com/office/officeart/2005/8/layout/vList2"/>
    <dgm:cxn modelId="{3D034C53-F2FB-4B32-BEFC-ABF3C115FEF6}" type="presOf" srcId="{CB3D12DF-6F0E-4400-898E-AE2D0CCD71C5}" destId="{6AAA69B9-F587-48F9-8458-90FC0FBBAF2C}" srcOrd="0" destOrd="0" presId="urn:microsoft.com/office/officeart/2005/8/layout/vList2"/>
    <dgm:cxn modelId="{629F8C0C-5C99-4F5A-A27E-B18BBC0FDE91}" type="presOf" srcId="{0F36ABB2-EEC2-4115-A7AE-57D31FC81F05}" destId="{EADAA8E8-1A48-4BBE-9EF6-854B86434678}" srcOrd="0" destOrd="0" presId="urn:microsoft.com/office/officeart/2005/8/layout/vList2"/>
    <dgm:cxn modelId="{07B87784-86A3-4B71-ABC2-8C953C996ED6}" srcId="{ADEF211C-0053-4E91-B26C-BD1D27283A76}" destId="{8DF49029-5093-41AC-9507-2412864EA50A}" srcOrd="1" destOrd="0" parTransId="{A34E02C3-E35C-402E-A8B1-DFE3B1794D31}" sibTransId="{88016149-8FD0-4199-A5D7-99F13A4BFB50}"/>
    <dgm:cxn modelId="{FAE4126C-F97B-4980-851F-1E192CEF7C6A}" srcId="{ADEF211C-0053-4E91-B26C-BD1D27283A76}" destId="{FE195F2A-E65E-4227-BB32-BD357BFD65B9}" srcOrd="3" destOrd="0" parTransId="{50D4E8D9-CA6C-48F4-9E60-6CB9CB106036}" sibTransId="{4FBDC873-25BF-4288-8BFE-AC718B1B3805}"/>
    <dgm:cxn modelId="{58892D30-EDE2-4416-B7F3-4A57BFCB59E8}" type="presOf" srcId="{865373BE-F156-4C3A-8151-031CFA5CC969}" destId="{49228DEF-69FC-43B8-8431-ACE252774F81}" srcOrd="0" destOrd="0" presId="urn:microsoft.com/office/officeart/2005/8/layout/vList2"/>
    <dgm:cxn modelId="{EE8893D3-6682-4691-927B-23CCEF91F356}" srcId="{58D09638-AC39-42BB-99BD-219C42881A57}" destId="{44DAFA63-C305-4640-8009-C6CDDF1F32C7}" srcOrd="0" destOrd="0" parTransId="{3FD54E41-BE75-4D54-919F-8839A601D4C5}" sibTransId="{0B8CA0CA-C434-4D02-BCED-339D5222C745}"/>
    <dgm:cxn modelId="{AC932A7C-4C6E-4A91-A5E3-F9ED95FAB709}" type="presOf" srcId="{EAB46A1B-9E0E-4280-964C-F51282EA0AD3}" destId="{AE38D7BD-5D71-42D0-8AC0-85F8003377F9}" srcOrd="0" destOrd="0" presId="urn:microsoft.com/office/officeart/2005/8/layout/vList2"/>
    <dgm:cxn modelId="{883EE174-2F69-417E-BA25-BDB5FFDDA7AE}" srcId="{FE195F2A-E65E-4227-BB32-BD357BFD65B9}" destId="{EAB46A1B-9E0E-4280-964C-F51282EA0AD3}" srcOrd="0" destOrd="0" parTransId="{8E9253E1-1918-49FF-A6AE-BAEB3133EEAD}" sibTransId="{2939BE4C-D883-43AC-9C8C-2F1C53BA4B24}"/>
    <dgm:cxn modelId="{EF40F1EC-08D2-4D26-8087-7BE586746F09}" srcId="{CB3D12DF-6F0E-4400-898E-AE2D0CCD71C5}" destId="{865373BE-F156-4C3A-8151-031CFA5CC969}" srcOrd="0" destOrd="0" parTransId="{1DA97C31-41A0-40F9-AD90-2602FAFEC6FC}" sibTransId="{9618758A-EBEE-4977-BC20-F3A126063718}"/>
    <dgm:cxn modelId="{D5647A4C-7053-47B2-A330-705A5668F513}" srcId="{8DF49029-5093-41AC-9507-2412864EA50A}" destId="{0F36ABB2-EEC2-4115-A7AE-57D31FC81F05}" srcOrd="0" destOrd="0" parTransId="{058FA1DC-3A2B-4171-A08E-73496A4E5FA6}" sibTransId="{3827ECCC-CA36-41F6-A57E-03D9116E5157}"/>
    <dgm:cxn modelId="{54A4899B-54A0-43F1-96DB-4F026EBB2B18}" type="presOf" srcId="{ADEF211C-0053-4E91-B26C-BD1D27283A76}" destId="{69DEECA6-FD7F-4BBF-AA8A-D705A4C8288B}" srcOrd="0" destOrd="0" presId="urn:microsoft.com/office/officeart/2005/8/layout/vList2"/>
    <dgm:cxn modelId="{71B29814-3074-4605-BD3C-339EC6A4F615}" srcId="{ADEF211C-0053-4E91-B26C-BD1D27283A76}" destId="{58D09638-AC39-42BB-99BD-219C42881A57}" srcOrd="2" destOrd="0" parTransId="{66247621-7562-426D-B29F-D77EC083BF09}" sibTransId="{75513CA4-71E2-45DD-9337-5CEA694E1C4D}"/>
    <dgm:cxn modelId="{07F4870E-F44B-42AB-A1B5-09C7E0BE2130}" type="presParOf" srcId="{69DEECA6-FD7F-4BBF-AA8A-D705A4C8288B}" destId="{6AAA69B9-F587-48F9-8458-90FC0FBBAF2C}" srcOrd="0" destOrd="0" presId="urn:microsoft.com/office/officeart/2005/8/layout/vList2"/>
    <dgm:cxn modelId="{D4EB6615-CC91-4199-A43B-AA41A93B58AE}" type="presParOf" srcId="{69DEECA6-FD7F-4BBF-AA8A-D705A4C8288B}" destId="{49228DEF-69FC-43B8-8431-ACE252774F81}" srcOrd="1" destOrd="0" presId="urn:microsoft.com/office/officeart/2005/8/layout/vList2"/>
    <dgm:cxn modelId="{22A883AE-BEAC-4868-B50B-BDE163C0DAF8}" type="presParOf" srcId="{69DEECA6-FD7F-4BBF-AA8A-D705A4C8288B}" destId="{86B4432C-387C-4EC1-A0F6-DE8C8623D364}" srcOrd="2" destOrd="0" presId="urn:microsoft.com/office/officeart/2005/8/layout/vList2"/>
    <dgm:cxn modelId="{4C08BF9B-0797-4C32-81C8-F3545B2156C6}" type="presParOf" srcId="{69DEECA6-FD7F-4BBF-AA8A-D705A4C8288B}" destId="{EADAA8E8-1A48-4BBE-9EF6-854B86434678}" srcOrd="3" destOrd="0" presId="urn:microsoft.com/office/officeart/2005/8/layout/vList2"/>
    <dgm:cxn modelId="{322DE9BC-845F-459E-8DF9-77C0A81050E6}" type="presParOf" srcId="{69DEECA6-FD7F-4BBF-AA8A-D705A4C8288B}" destId="{D683DD4E-2274-4378-AC44-5A3D402E5938}" srcOrd="4" destOrd="0" presId="urn:microsoft.com/office/officeart/2005/8/layout/vList2"/>
    <dgm:cxn modelId="{318695C7-67F3-4DF2-8473-A91D32F11648}" type="presParOf" srcId="{69DEECA6-FD7F-4BBF-AA8A-D705A4C8288B}" destId="{DC1A0C99-6603-4227-A809-B228D6309C0D}" srcOrd="5" destOrd="0" presId="urn:microsoft.com/office/officeart/2005/8/layout/vList2"/>
    <dgm:cxn modelId="{38CFE09F-F58D-4013-AF61-2E245CF5AC5D}" type="presParOf" srcId="{69DEECA6-FD7F-4BBF-AA8A-D705A4C8288B}" destId="{E9617D60-187A-4194-A99F-DE686148BA55}" srcOrd="6" destOrd="0" presId="urn:microsoft.com/office/officeart/2005/8/layout/vList2"/>
    <dgm:cxn modelId="{14850AB0-C074-4AFA-9D8B-503266D7B017}" type="presParOf" srcId="{69DEECA6-FD7F-4BBF-AA8A-D705A4C8288B}" destId="{AE38D7BD-5D71-42D0-8AC0-85F8003377F9}" srcOrd="7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6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8DF49029-5093-41AC-9507-2412864EA50A}">
      <dgm:prSet custT="1"/>
      <dgm:spPr/>
      <dgm:t>
        <a:bodyPr/>
        <a:lstStyle/>
        <a:p>
          <a:r>
            <a:rPr lang="en-US" altLang="zh-CN" sz="2800" dirty="0" smtClean="0"/>
            <a:t>⑥　</a:t>
          </a:r>
          <a:r>
            <a:rPr lang="en-US" sz="2800" dirty="0" smtClean="0"/>
            <a:t>MOD(</a:t>
          </a:r>
          <a:r>
            <a:rPr lang="en-US" sz="2800" dirty="0" err="1" smtClean="0"/>
            <a:t>Number,Divisor</a:t>
          </a:r>
          <a:r>
            <a:rPr lang="en-US" sz="2800" dirty="0" smtClean="0"/>
            <a:t>)</a:t>
          </a:r>
          <a:endParaRPr lang="zh-CN" altLang="en-US" sz="2800" dirty="0"/>
        </a:p>
      </dgm:t>
    </dgm:pt>
    <dgm:pt modelId="{A34E02C3-E35C-402E-A8B1-DFE3B1794D31}" type="parTrans" cxnId="{07B87784-86A3-4B71-ABC2-8C953C996ED6}">
      <dgm:prSet/>
      <dgm:spPr/>
      <dgm:t>
        <a:bodyPr/>
        <a:lstStyle/>
        <a:p>
          <a:endParaRPr lang="zh-CN" altLang="en-US"/>
        </a:p>
      </dgm:t>
    </dgm:pt>
    <dgm:pt modelId="{88016149-8FD0-4199-A5D7-99F13A4BFB50}" type="sibTrans" cxnId="{07B87784-86A3-4B71-ABC2-8C953C996ED6}">
      <dgm:prSet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 custT="1"/>
      <dgm:spPr/>
      <dgm:t>
        <a:bodyPr/>
        <a:lstStyle/>
        <a:p>
          <a:r>
            <a:rPr lang="en-US" altLang="zh-CN" sz="2800" dirty="0" smtClean="0"/>
            <a:t>⑤　</a:t>
          </a:r>
          <a:r>
            <a:rPr lang="en-US" sz="2800" dirty="0" smtClean="0"/>
            <a:t>INT(Number)</a:t>
          </a:r>
          <a:endParaRPr lang="zh-CN" sz="2800" dirty="0" smtClean="0"/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865373BE-F156-4C3A-8151-031CFA5CC969}">
      <dgm:prSet custT="1"/>
      <dgm:spPr/>
      <dgm:t>
        <a:bodyPr/>
        <a:lstStyle/>
        <a:p>
          <a:r>
            <a:rPr lang="zh-CN" sz="2400" dirty="0" smtClean="0"/>
            <a:t>将数值</a:t>
          </a:r>
          <a:r>
            <a:rPr lang="en-US" sz="2400" dirty="0" smtClean="0"/>
            <a:t>Number</a:t>
          </a:r>
          <a:r>
            <a:rPr lang="zh-CN" sz="2400" dirty="0" smtClean="0"/>
            <a:t>向下取整为最接近的整数</a:t>
          </a:r>
          <a:endParaRPr lang="zh-CN" altLang="en-US" sz="2400" dirty="0"/>
        </a:p>
      </dgm:t>
    </dgm:pt>
    <dgm:pt modelId="{1DA97C31-41A0-40F9-AD90-2602FAFEC6FC}" type="parTrans" cxnId="{EF40F1EC-08D2-4D26-8087-7BE586746F09}">
      <dgm:prSet/>
      <dgm:spPr/>
      <dgm:t>
        <a:bodyPr/>
        <a:lstStyle/>
        <a:p>
          <a:endParaRPr lang="zh-CN" altLang="en-US"/>
        </a:p>
      </dgm:t>
    </dgm:pt>
    <dgm:pt modelId="{9618758A-EBEE-4977-BC20-F3A126063718}" type="sibTrans" cxnId="{EF40F1EC-08D2-4D26-8087-7BE586746F09}">
      <dgm:prSet/>
      <dgm:spPr/>
      <dgm:t>
        <a:bodyPr/>
        <a:lstStyle/>
        <a:p>
          <a:endParaRPr lang="zh-CN" altLang="en-US"/>
        </a:p>
      </dgm:t>
    </dgm:pt>
    <dgm:pt modelId="{EF81DE94-2293-4797-B57B-BC76364D8285}">
      <dgm:prSet custT="1"/>
      <dgm:spPr/>
      <dgm:t>
        <a:bodyPr/>
        <a:lstStyle/>
        <a:p>
          <a:endParaRPr lang="zh-CN" altLang="en-US" sz="2400" dirty="0"/>
        </a:p>
      </dgm:t>
    </dgm:pt>
    <dgm:pt modelId="{188DD164-C977-4A2E-BEE3-D3FC818D8BD2}" type="parTrans" cxnId="{A92CE9BD-AAF7-46EA-843B-048694E9A121}">
      <dgm:prSet/>
      <dgm:spPr/>
      <dgm:t>
        <a:bodyPr/>
        <a:lstStyle/>
        <a:p>
          <a:endParaRPr lang="zh-CN" altLang="en-US"/>
        </a:p>
      </dgm:t>
    </dgm:pt>
    <dgm:pt modelId="{148DFCE2-4591-4C2E-8187-197AB4E1D217}" type="sibTrans" cxnId="{A92CE9BD-AAF7-46EA-843B-048694E9A121}">
      <dgm:prSet/>
      <dgm:spPr/>
      <dgm:t>
        <a:bodyPr/>
        <a:lstStyle/>
        <a:p>
          <a:endParaRPr lang="zh-CN" altLang="en-US"/>
        </a:p>
      </dgm:t>
    </dgm:pt>
    <dgm:pt modelId="{A9B69696-FB58-43FC-B7D9-548E5B60DD64}">
      <dgm:prSet custT="1"/>
      <dgm:spPr/>
      <dgm:t>
        <a:bodyPr/>
        <a:lstStyle/>
        <a:p>
          <a:r>
            <a:rPr lang="en-US" sz="2400" dirty="0" smtClean="0"/>
            <a:t>INT(34.58)</a:t>
          </a:r>
          <a:r>
            <a:rPr lang="zh-CN" sz="2400" dirty="0" smtClean="0"/>
            <a:t>的值为</a:t>
          </a:r>
          <a:r>
            <a:rPr lang="en-US" sz="2400" dirty="0" smtClean="0"/>
            <a:t>34</a:t>
          </a:r>
          <a:endParaRPr lang="zh-CN" altLang="en-US" sz="2400" dirty="0"/>
        </a:p>
      </dgm:t>
    </dgm:pt>
    <dgm:pt modelId="{78490350-DEA5-434D-A5FB-F082BBB2AECA}" type="parTrans" cxnId="{C1D7608E-9761-428C-80D0-49A1BD509E49}">
      <dgm:prSet/>
      <dgm:spPr/>
      <dgm:t>
        <a:bodyPr/>
        <a:lstStyle/>
        <a:p>
          <a:endParaRPr lang="zh-CN" altLang="en-US"/>
        </a:p>
      </dgm:t>
    </dgm:pt>
    <dgm:pt modelId="{C16AE1B3-A4E2-4A68-82BD-94C866C5A048}" type="sibTrans" cxnId="{C1D7608E-9761-428C-80D0-49A1BD509E49}">
      <dgm:prSet/>
      <dgm:spPr/>
      <dgm:t>
        <a:bodyPr/>
        <a:lstStyle/>
        <a:p>
          <a:endParaRPr lang="zh-CN" altLang="en-US"/>
        </a:p>
      </dgm:t>
    </dgm:pt>
    <dgm:pt modelId="{6405D033-6E33-4F62-B84E-E273C95B5D7D}">
      <dgm:prSet custT="1"/>
      <dgm:spPr/>
      <dgm:t>
        <a:bodyPr/>
        <a:lstStyle/>
        <a:p>
          <a:endParaRPr lang="zh-CN" altLang="en-US" sz="2400" dirty="0"/>
        </a:p>
      </dgm:t>
    </dgm:pt>
    <dgm:pt modelId="{0C29DA16-6C5D-4B24-9FFF-8F27CC458E2F}" type="parTrans" cxnId="{11CFAB43-B99F-4170-83AE-079D6C2A006C}">
      <dgm:prSet/>
      <dgm:spPr/>
      <dgm:t>
        <a:bodyPr/>
        <a:lstStyle/>
        <a:p>
          <a:endParaRPr lang="zh-CN" altLang="en-US"/>
        </a:p>
      </dgm:t>
    </dgm:pt>
    <dgm:pt modelId="{4E76CDF1-A73D-49B5-B83B-A65AD50A797E}" type="sibTrans" cxnId="{11CFAB43-B99F-4170-83AE-079D6C2A006C}">
      <dgm:prSet/>
      <dgm:spPr/>
      <dgm:t>
        <a:bodyPr/>
        <a:lstStyle/>
        <a:p>
          <a:endParaRPr lang="zh-CN" altLang="en-US"/>
        </a:p>
      </dgm:t>
    </dgm:pt>
    <dgm:pt modelId="{A9E62273-A64E-44EA-86B9-9B73FD5CD4F2}">
      <dgm:prSet custT="1"/>
      <dgm:spPr/>
      <dgm:t>
        <a:bodyPr/>
        <a:lstStyle/>
        <a:p>
          <a:r>
            <a:rPr lang="zh-CN" sz="2400" dirty="0" smtClean="0"/>
            <a:t>求被除数</a:t>
          </a:r>
          <a:r>
            <a:rPr lang="en-US" sz="2400" dirty="0" smtClean="0"/>
            <a:t>Number </a:t>
          </a:r>
          <a:r>
            <a:rPr lang="zh-CN" sz="2400" dirty="0" smtClean="0"/>
            <a:t>除以除数</a:t>
          </a:r>
          <a:r>
            <a:rPr lang="en-US" sz="2400" dirty="0" smtClean="0"/>
            <a:t>Divisor</a:t>
          </a:r>
          <a:r>
            <a:rPr lang="zh-CN" sz="2400" dirty="0" smtClean="0"/>
            <a:t>的余数值，函数值符号与除数相同</a:t>
          </a:r>
          <a:endParaRPr lang="zh-CN" altLang="en-US" sz="2400" dirty="0"/>
        </a:p>
      </dgm:t>
    </dgm:pt>
    <dgm:pt modelId="{FC0EF829-3A73-4A96-8AB2-4AED6A48B156}" type="parTrans" cxnId="{D93D98ED-F524-454D-9044-ED5ABA545C65}">
      <dgm:prSet/>
      <dgm:spPr/>
      <dgm:t>
        <a:bodyPr/>
        <a:lstStyle/>
        <a:p>
          <a:endParaRPr lang="zh-CN" altLang="en-US"/>
        </a:p>
      </dgm:t>
    </dgm:pt>
    <dgm:pt modelId="{0C633C4E-C218-4F49-98D6-E025F721C91F}" type="sibTrans" cxnId="{D93D98ED-F524-454D-9044-ED5ABA545C65}">
      <dgm:prSet/>
      <dgm:spPr/>
      <dgm:t>
        <a:bodyPr/>
        <a:lstStyle/>
        <a:p>
          <a:endParaRPr lang="zh-CN" altLang="en-US"/>
        </a:p>
      </dgm:t>
    </dgm:pt>
    <dgm:pt modelId="{5B576C37-4A1F-4903-B61E-B62AD72626B8}">
      <dgm:prSet custT="1"/>
      <dgm:spPr/>
      <dgm:t>
        <a:bodyPr/>
        <a:lstStyle/>
        <a:p>
          <a:endParaRPr lang="zh-CN" altLang="en-US" sz="2400" dirty="0"/>
        </a:p>
      </dgm:t>
    </dgm:pt>
    <dgm:pt modelId="{D4768F7C-35EC-47F6-89DB-1123398EDC0E}" type="parTrans" cxnId="{2E1E6595-BF4D-4FBD-8FC0-04DAE3FB9D21}">
      <dgm:prSet/>
      <dgm:spPr/>
      <dgm:t>
        <a:bodyPr/>
        <a:lstStyle/>
        <a:p>
          <a:endParaRPr lang="zh-CN" altLang="en-US"/>
        </a:p>
      </dgm:t>
    </dgm:pt>
    <dgm:pt modelId="{819DAC83-8CB9-4352-BC47-EE7CF23358C6}" type="sibTrans" cxnId="{2E1E6595-BF4D-4FBD-8FC0-04DAE3FB9D21}">
      <dgm:prSet/>
      <dgm:spPr/>
      <dgm:t>
        <a:bodyPr/>
        <a:lstStyle/>
        <a:p>
          <a:endParaRPr lang="zh-CN" altLang="en-US"/>
        </a:p>
      </dgm:t>
    </dgm:pt>
    <dgm:pt modelId="{7B964435-90D3-4B43-BD53-E0817DBBF07D}">
      <dgm:prSet custT="1"/>
      <dgm:spPr/>
      <dgm:t>
        <a:bodyPr/>
        <a:lstStyle/>
        <a:p>
          <a:r>
            <a:rPr lang="en-US" sz="2400" dirty="0" smtClean="0"/>
            <a:t>INT(-34.28)</a:t>
          </a:r>
          <a:r>
            <a:rPr lang="zh-CN" sz="2400" dirty="0" smtClean="0"/>
            <a:t>的值为</a:t>
          </a:r>
          <a:r>
            <a:rPr lang="en-US" sz="2400" dirty="0" smtClean="0"/>
            <a:t>-35</a:t>
          </a:r>
          <a:endParaRPr lang="zh-CN" altLang="en-US" sz="2400" dirty="0"/>
        </a:p>
      </dgm:t>
    </dgm:pt>
    <dgm:pt modelId="{8D2D36A6-4514-4122-AAE6-4A521740818D}" type="parTrans" cxnId="{2F465D05-B527-4968-86DC-C3ACAA2F09BE}">
      <dgm:prSet/>
      <dgm:spPr/>
      <dgm:t>
        <a:bodyPr/>
        <a:lstStyle/>
        <a:p>
          <a:endParaRPr lang="zh-CN" altLang="en-US"/>
        </a:p>
      </dgm:t>
    </dgm:pt>
    <dgm:pt modelId="{695D3145-64BD-4030-970E-58C51ADB92EA}" type="sibTrans" cxnId="{2F465D05-B527-4968-86DC-C3ACAA2F09BE}">
      <dgm:prSet/>
      <dgm:spPr/>
      <dgm:t>
        <a:bodyPr/>
        <a:lstStyle/>
        <a:p>
          <a:endParaRPr lang="zh-CN" altLang="en-US"/>
        </a:p>
      </dgm:t>
    </dgm:pt>
    <dgm:pt modelId="{CA40CE6B-024A-4B50-A076-53D74D592736}">
      <dgm:prSet/>
      <dgm:spPr/>
      <dgm:t>
        <a:bodyPr/>
        <a:lstStyle/>
        <a:p>
          <a:endParaRPr lang="zh-CN" altLang="en-US"/>
        </a:p>
      </dgm:t>
    </dgm:pt>
    <dgm:pt modelId="{0E270E46-8861-48C1-AE72-79695BC93444}" type="parTrans" cxnId="{2BEF50B5-0198-403C-9C71-30CE099429E3}">
      <dgm:prSet/>
      <dgm:spPr/>
      <dgm:t>
        <a:bodyPr/>
        <a:lstStyle/>
        <a:p>
          <a:endParaRPr lang="zh-CN" altLang="en-US"/>
        </a:p>
      </dgm:t>
    </dgm:pt>
    <dgm:pt modelId="{5E3C4434-B197-4ACE-8D4F-56B6019FDFF1}" type="sibTrans" cxnId="{2BEF50B5-0198-403C-9C71-30CE099429E3}">
      <dgm:prSet/>
      <dgm:spPr/>
      <dgm:t>
        <a:bodyPr/>
        <a:lstStyle/>
        <a:p>
          <a:endParaRPr lang="zh-CN" altLang="en-US"/>
        </a:p>
      </dgm:t>
    </dgm:pt>
    <dgm:pt modelId="{CDB71296-CD29-4CC1-8A17-4DAF0179D7E3}">
      <dgm:prSet custT="1"/>
      <dgm:spPr/>
      <dgm:t>
        <a:bodyPr/>
        <a:lstStyle/>
        <a:p>
          <a:r>
            <a:rPr lang="en-US" sz="2400" dirty="0" smtClean="0"/>
            <a:t>MOD(-15,4)</a:t>
          </a:r>
          <a:r>
            <a:rPr lang="zh-CN" sz="2400" dirty="0" smtClean="0"/>
            <a:t>的值为</a:t>
          </a:r>
          <a:r>
            <a:rPr lang="en-US" sz="2400" dirty="0" smtClean="0"/>
            <a:t>1</a:t>
          </a:r>
          <a:endParaRPr lang="zh-CN" altLang="en-US" sz="2400" dirty="0"/>
        </a:p>
      </dgm:t>
    </dgm:pt>
    <dgm:pt modelId="{2FFD3469-5EED-47BD-9E9D-23C077349223}" type="parTrans" cxnId="{E0C5A3BA-D300-4442-BFA7-EC00AA094D21}">
      <dgm:prSet/>
      <dgm:spPr/>
      <dgm:t>
        <a:bodyPr/>
        <a:lstStyle/>
        <a:p>
          <a:endParaRPr lang="zh-CN" altLang="en-US"/>
        </a:p>
      </dgm:t>
    </dgm:pt>
    <dgm:pt modelId="{F54BE5A3-A9C4-4EAA-A19E-0951C9D9969F}" type="sibTrans" cxnId="{E0C5A3BA-D300-4442-BFA7-EC00AA094D21}">
      <dgm:prSet/>
      <dgm:spPr/>
      <dgm:t>
        <a:bodyPr/>
        <a:lstStyle/>
        <a:p>
          <a:endParaRPr lang="zh-CN" altLang="en-US"/>
        </a:p>
      </dgm:t>
    </dgm:pt>
    <dgm:pt modelId="{1C404643-62FA-4B11-BED6-706B13D75595}">
      <dgm:prSet custT="1"/>
      <dgm:spPr/>
      <dgm:t>
        <a:bodyPr/>
        <a:lstStyle/>
        <a:p>
          <a:endParaRPr lang="zh-CN" altLang="en-US" sz="2400" dirty="0"/>
        </a:p>
      </dgm:t>
    </dgm:pt>
    <dgm:pt modelId="{6B3471B2-6F4C-480D-9F54-AE3B04A10531}" type="parTrans" cxnId="{5846C99B-3E12-4BBC-914A-01F4B1B6650E}">
      <dgm:prSet/>
      <dgm:spPr/>
      <dgm:t>
        <a:bodyPr/>
        <a:lstStyle/>
        <a:p>
          <a:endParaRPr lang="zh-CN" altLang="en-US"/>
        </a:p>
      </dgm:t>
    </dgm:pt>
    <dgm:pt modelId="{305CEEB5-B63A-4B87-897C-E51CF2347514}" type="sibTrans" cxnId="{5846C99B-3E12-4BBC-914A-01F4B1B6650E}">
      <dgm:prSet/>
      <dgm:spPr/>
      <dgm:t>
        <a:bodyPr/>
        <a:lstStyle/>
        <a:p>
          <a:endParaRPr lang="zh-CN" altLang="en-US"/>
        </a:p>
      </dgm:t>
    </dgm:pt>
    <dgm:pt modelId="{D1308A00-570A-42D6-9282-383BAD1947E0}">
      <dgm:prSet custT="1"/>
      <dgm:spPr/>
      <dgm:t>
        <a:bodyPr/>
        <a:lstStyle/>
        <a:p>
          <a:r>
            <a:rPr lang="en-US" sz="2400" dirty="0" smtClean="0"/>
            <a:t>MOD(15,-4)</a:t>
          </a:r>
          <a:r>
            <a:rPr lang="zh-CN" sz="2400" dirty="0" smtClean="0"/>
            <a:t>的值为</a:t>
          </a:r>
          <a:r>
            <a:rPr lang="en-US" sz="2400" dirty="0" smtClean="0"/>
            <a:t>-1</a:t>
          </a:r>
          <a:endParaRPr lang="zh-CN" altLang="en-US" sz="2400" dirty="0"/>
        </a:p>
      </dgm:t>
    </dgm:pt>
    <dgm:pt modelId="{0CEA02B5-6B21-4F31-BB27-D9C3F0778218}" type="parTrans" cxnId="{FF29E7E4-8E2E-4EEB-9355-072B17217B17}">
      <dgm:prSet/>
      <dgm:spPr/>
      <dgm:t>
        <a:bodyPr/>
        <a:lstStyle/>
        <a:p>
          <a:endParaRPr lang="zh-CN" altLang="en-US"/>
        </a:p>
      </dgm:t>
    </dgm:pt>
    <dgm:pt modelId="{308314B8-0FD0-4E14-BC56-CE8ED5F7C8E5}" type="sibTrans" cxnId="{FF29E7E4-8E2E-4EEB-9355-072B17217B17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2" custScaleY="55643" custLinFactNeighborX="-896" custLinFactNeighborY="-30936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9228DEF-69FC-43B8-8431-ACE252774F81}" type="pres">
      <dgm:prSet presAssocID="{CB3D12DF-6F0E-4400-898E-AE2D0CCD71C5}" presName="childText" presStyleLbl="revTx" presStyleIdx="0" presStyleCnt="2" custScaleY="24670" custLinFactNeighborY="-3737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6B4432C-387C-4EC1-A0F6-DE8C8623D364}" type="pres">
      <dgm:prSet presAssocID="{8DF49029-5093-41AC-9507-2412864EA50A}" presName="parentText" presStyleLbl="node1" presStyleIdx="1" presStyleCnt="2" custScaleY="64264" custLinFactNeighborY="-27591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ADAA8E8-1A48-4BBE-9EF6-854B86434678}" type="pres">
      <dgm:prSet presAssocID="{8DF49029-5093-41AC-9507-2412864EA50A}" presName="childText" presStyleLbl="revTx" presStyleIdx="1" presStyleCnt="2" custScaleY="129916" custLinFactNeighborY="758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2E1E6595-BF4D-4FBD-8FC0-04DAE3FB9D21}" srcId="{CB3D12DF-6F0E-4400-898E-AE2D0CCD71C5}" destId="{5B576C37-4A1F-4903-B61E-B62AD72626B8}" srcOrd="8" destOrd="0" parTransId="{D4768F7C-35EC-47F6-89DB-1123398EDC0E}" sibTransId="{819DAC83-8CB9-4352-BC47-EE7CF23358C6}"/>
    <dgm:cxn modelId="{29B9A458-E3B2-47DD-9EC8-7144CCB4ACAC}" type="presOf" srcId="{CB3D12DF-6F0E-4400-898E-AE2D0CCD71C5}" destId="{6AAA69B9-F587-48F9-8458-90FC0FBBAF2C}" srcOrd="0" destOrd="0" presId="urn:microsoft.com/office/officeart/2005/8/layout/vList2"/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E9FE1D62-BAFA-4F33-BBDF-8EF674CF3CB9}" type="presOf" srcId="{D1308A00-570A-42D6-9282-383BAD1947E0}" destId="{49228DEF-69FC-43B8-8431-ACE252774F81}" srcOrd="0" destOrd="6" presId="urn:microsoft.com/office/officeart/2005/8/layout/vList2"/>
    <dgm:cxn modelId="{A92CE9BD-AAF7-46EA-843B-048694E9A121}" srcId="{CB3D12DF-6F0E-4400-898E-AE2D0CCD71C5}" destId="{EF81DE94-2293-4797-B57B-BC76364D8285}" srcOrd="9" destOrd="0" parTransId="{188DD164-C977-4A2E-BEE3-D3FC818D8BD2}" sibTransId="{148DFCE2-4591-4C2E-8187-197AB4E1D217}"/>
    <dgm:cxn modelId="{1086F6E1-21CB-40C9-9F3D-295FE5D03FC0}" type="presOf" srcId="{EF81DE94-2293-4797-B57B-BC76364D8285}" destId="{49228DEF-69FC-43B8-8431-ACE252774F81}" srcOrd="0" destOrd="9" presId="urn:microsoft.com/office/officeart/2005/8/layout/vList2"/>
    <dgm:cxn modelId="{92D75614-1727-4615-A853-4B3C951C1037}" type="presOf" srcId="{A9E62273-A64E-44EA-86B9-9B73FD5CD4F2}" destId="{49228DEF-69FC-43B8-8431-ACE252774F81}" srcOrd="0" destOrd="5" presId="urn:microsoft.com/office/officeart/2005/8/layout/vList2"/>
    <dgm:cxn modelId="{4808E51B-AE46-4144-8B7F-40D3F8A5407B}" type="presOf" srcId="{8DF49029-5093-41AC-9507-2412864EA50A}" destId="{86B4432C-387C-4EC1-A0F6-DE8C8623D364}" srcOrd="0" destOrd="0" presId="urn:microsoft.com/office/officeart/2005/8/layout/vList2"/>
    <dgm:cxn modelId="{CD65493F-0685-4284-B39C-A441F2D218F5}" type="presOf" srcId="{7B964435-90D3-4B43-BD53-E0817DBBF07D}" destId="{49228DEF-69FC-43B8-8431-ACE252774F81}" srcOrd="0" destOrd="2" presId="urn:microsoft.com/office/officeart/2005/8/layout/vList2"/>
    <dgm:cxn modelId="{07B87784-86A3-4B71-ABC2-8C953C996ED6}" srcId="{ADEF211C-0053-4E91-B26C-BD1D27283A76}" destId="{8DF49029-5093-41AC-9507-2412864EA50A}" srcOrd="1" destOrd="0" parTransId="{A34E02C3-E35C-402E-A8B1-DFE3B1794D31}" sibTransId="{88016149-8FD0-4199-A5D7-99F13A4BFB50}"/>
    <dgm:cxn modelId="{E0C5A3BA-D300-4442-BFA7-EC00AA094D21}" srcId="{CB3D12DF-6F0E-4400-898E-AE2D0CCD71C5}" destId="{CDB71296-CD29-4CC1-8A17-4DAF0179D7E3}" srcOrd="7" destOrd="0" parTransId="{2FFD3469-5EED-47BD-9E9D-23C077349223}" sibTransId="{F54BE5A3-A9C4-4EAA-A19E-0951C9D9969F}"/>
    <dgm:cxn modelId="{5846C99B-3E12-4BBC-914A-01F4B1B6650E}" srcId="{CB3D12DF-6F0E-4400-898E-AE2D0CCD71C5}" destId="{1C404643-62FA-4B11-BED6-706B13D75595}" srcOrd="4" destOrd="0" parTransId="{6B3471B2-6F4C-480D-9F54-AE3B04A10531}" sibTransId="{305CEEB5-B63A-4B87-897C-E51CF2347514}"/>
    <dgm:cxn modelId="{FEAAADAB-D5C2-4336-978F-00FAE9E2028C}" type="presOf" srcId="{CDB71296-CD29-4CC1-8A17-4DAF0179D7E3}" destId="{49228DEF-69FC-43B8-8431-ACE252774F81}" srcOrd="0" destOrd="7" presId="urn:microsoft.com/office/officeart/2005/8/layout/vList2"/>
    <dgm:cxn modelId="{1E5C7703-44AA-453A-8BCD-3C9F42E4C750}" type="presOf" srcId="{865373BE-F156-4C3A-8151-031CFA5CC969}" destId="{49228DEF-69FC-43B8-8431-ACE252774F81}" srcOrd="0" destOrd="0" presId="urn:microsoft.com/office/officeart/2005/8/layout/vList2"/>
    <dgm:cxn modelId="{A8F6455C-F68B-4CAE-B81E-E4A876611CD6}" type="presOf" srcId="{CA40CE6B-024A-4B50-A076-53D74D592736}" destId="{EADAA8E8-1A48-4BBE-9EF6-854B86434678}" srcOrd="0" destOrd="0" presId="urn:microsoft.com/office/officeart/2005/8/layout/vList2"/>
    <dgm:cxn modelId="{2F465D05-B527-4968-86DC-C3ACAA2F09BE}" srcId="{CB3D12DF-6F0E-4400-898E-AE2D0CCD71C5}" destId="{7B964435-90D3-4B43-BD53-E0817DBBF07D}" srcOrd="2" destOrd="0" parTransId="{8D2D36A6-4514-4122-AAE6-4A521740818D}" sibTransId="{695D3145-64BD-4030-970E-58C51ADB92EA}"/>
    <dgm:cxn modelId="{ABB8C165-0829-4CED-A992-29B1FBE265B2}" type="presOf" srcId="{A9B69696-FB58-43FC-B7D9-548E5B60DD64}" destId="{49228DEF-69FC-43B8-8431-ACE252774F81}" srcOrd="0" destOrd="1" presId="urn:microsoft.com/office/officeart/2005/8/layout/vList2"/>
    <dgm:cxn modelId="{8922BA9D-BC8A-498A-B951-3D33DA682D7E}" type="presOf" srcId="{5B576C37-4A1F-4903-B61E-B62AD72626B8}" destId="{49228DEF-69FC-43B8-8431-ACE252774F81}" srcOrd="0" destOrd="8" presId="urn:microsoft.com/office/officeart/2005/8/layout/vList2"/>
    <dgm:cxn modelId="{E444F660-E940-455A-A626-CE11D75448DF}" type="presOf" srcId="{1C404643-62FA-4B11-BED6-706B13D75595}" destId="{49228DEF-69FC-43B8-8431-ACE252774F81}" srcOrd="0" destOrd="4" presId="urn:microsoft.com/office/officeart/2005/8/layout/vList2"/>
    <dgm:cxn modelId="{11CFAB43-B99F-4170-83AE-079D6C2A006C}" srcId="{CB3D12DF-6F0E-4400-898E-AE2D0CCD71C5}" destId="{6405D033-6E33-4F62-B84E-E273C95B5D7D}" srcOrd="3" destOrd="0" parTransId="{0C29DA16-6C5D-4B24-9FFF-8F27CC458E2F}" sibTransId="{4E76CDF1-A73D-49B5-B83B-A65AD50A797E}"/>
    <dgm:cxn modelId="{2BEF50B5-0198-403C-9C71-30CE099429E3}" srcId="{8DF49029-5093-41AC-9507-2412864EA50A}" destId="{CA40CE6B-024A-4B50-A076-53D74D592736}" srcOrd="0" destOrd="0" parTransId="{0E270E46-8861-48C1-AE72-79695BC93444}" sibTransId="{5E3C4434-B197-4ACE-8D4F-56B6019FDFF1}"/>
    <dgm:cxn modelId="{D93D98ED-F524-454D-9044-ED5ABA545C65}" srcId="{CB3D12DF-6F0E-4400-898E-AE2D0CCD71C5}" destId="{A9E62273-A64E-44EA-86B9-9B73FD5CD4F2}" srcOrd="5" destOrd="0" parTransId="{FC0EF829-3A73-4A96-8AB2-4AED6A48B156}" sibTransId="{0C633C4E-C218-4F49-98D6-E025F721C91F}"/>
    <dgm:cxn modelId="{EF40F1EC-08D2-4D26-8087-7BE586746F09}" srcId="{CB3D12DF-6F0E-4400-898E-AE2D0CCD71C5}" destId="{865373BE-F156-4C3A-8151-031CFA5CC969}" srcOrd="0" destOrd="0" parTransId="{1DA97C31-41A0-40F9-AD90-2602FAFEC6FC}" sibTransId="{9618758A-EBEE-4977-BC20-F3A126063718}"/>
    <dgm:cxn modelId="{6D57DA31-B661-46F2-9269-2CA6513D9BF6}" type="presOf" srcId="{6405D033-6E33-4F62-B84E-E273C95B5D7D}" destId="{49228DEF-69FC-43B8-8431-ACE252774F81}" srcOrd="0" destOrd="3" presId="urn:microsoft.com/office/officeart/2005/8/layout/vList2"/>
    <dgm:cxn modelId="{FF29E7E4-8E2E-4EEB-9355-072B17217B17}" srcId="{CB3D12DF-6F0E-4400-898E-AE2D0CCD71C5}" destId="{D1308A00-570A-42D6-9282-383BAD1947E0}" srcOrd="6" destOrd="0" parTransId="{0CEA02B5-6B21-4F31-BB27-D9C3F0778218}" sibTransId="{308314B8-0FD0-4E14-BC56-CE8ED5F7C8E5}"/>
    <dgm:cxn modelId="{C1D7608E-9761-428C-80D0-49A1BD509E49}" srcId="{CB3D12DF-6F0E-4400-898E-AE2D0CCD71C5}" destId="{A9B69696-FB58-43FC-B7D9-548E5B60DD64}" srcOrd="1" destOrd="0" parTransId="{78490350-DEA5-434D-A5FB-F082BBB2AECA}" sibTransId="{C16AE1B3-A4E2-4A68-82BD-94C866C5A048}"/>
    <dgm:cxn modelId="{74501BE7-67A4-4005-B8A8-9A163CE10F4E}" type="presOf" srcId="{ADEF211C-0053-4E91-B26C-BD1D27283A76}" destId="{69DEECA6-FD7F-4BBF-AA8A-D705A4C8288B}" srcOrd="0" destOrd="0" presId="urn:microsoft.com/office/officeart/2005/8/layout/vList2"/>
    <dgm:cxn modelId="{4AE8FA96-5A0D-43FE-9305-6929EC94557D}" type="presParOf" srcId="{69DEECA6-FD7F-4BBF-AA8A-D705A4C8288B}" destId="{6AAA69B9-F587-48F9-8458-90FC0FBBAF2C}" srcOrd="0" destOrd="0" presId="urn:microsoft.com/office/officeart/2005/8/layout/vList2"/>
    <dgm:cxn modelId="{89BFC7A6-3221-4B21-A416-B0037DCDFB7C}" type="presParOf" srcId="{69DEECA6-FD7F-4BBF-AA8A-D705A4C8288B}" destId="{49228DEF-69FC-43B8-8431-ACE252774F81}" srcOrd="1" destOrd="0" presId="urn:microsoft.com/office/officeart/2005/8/layout/vList2"/>
    <dgm:cxn modelId="{ECB9E684-86C6-49BD-9CE7-11FA70D493E3}" type="presParOf" srcId="{69DEECA6-FD7F-4BBF-AA8A-D705A4C8288B}" destId="{86B4432C-387C-4EC1-A0F6-DE8C8623D364}" srcOrd="2" destOrd="0" presId="urn:microsoft.com/office/officeart/2005/8/layout/vList2"/>
    <dgm:cxn modelId="{25E0DF0F-3B45-401A-925C-5C5B2F11D0F1}" type="presParOf" srcId="{69DEECA6-FD7F-4BBF-AA8A-D705A4C8288B}" destId="{EADAA8E8-1A48-4BBE-9EF6-854B86434678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7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8DF49029-5093-41AC-9507-2412864EA50A}">
      <dgm:prSet custT="1"/>
      <dgm:spPr/>
      <dgm:t>
        <a:bodyPr/>
        <a:lstStyle/>
        <a:p>
          <a:r>
            <a:rPr lang="en-US" altLang="zh-CN" sz="2800" dirty="0" smtClean="0"/>
            <a:t>⑧　</a:t>
          </a:r>
          <a:r>
            <a:rPr lang="en-US" sz="2800" dirty="0" smtClean="0"/>
            <a:t>COUNT(</a:t>
          </a:r>
          <a:r>
            <a:rPr lang="zh-CN" sz="2800" dirty="0" smtClean="0"/>
            <a:t>参数表</a:t>
          </a:r>
          <a:r>
            <a:rPr lang="en-US" sz="2800" dirty="0" smtClean="0"/>
            <a:t>)</a:t>
          </a:r>
          <a:endParaRPr lang="zh-CN" altLang="en-US" sz="2800" dirty="0"/>
        </a:p>
      </dgm:t>
    </dgm:pt>
    <dgm:pt modelId="{A34E02C3-E35C-402E-A8B1-DFE3B1794D31}" type="parTrans" cxnId="{07B87784-86A3-4B71-ABC2-8C953C996ED6}">
      <dgm:prSet/>
      <dgm:spPr/>
      <dgm:t>
        <a:bodyPr/>
        <a:lstStyle/>
        <a:p>
          <a:endParaRPr lang="zh-CN" altLang="en-US"/>
        </a:p>
      </dgm:t>
    </dgm:pt>
    <dgm:pt modelId="{88016149-8FD0-4199-A5D7-99F13A4BFB50}" type="sibTrans" cxnId="{07B87784-86A3-4B71-ABC2-8C953C996ED6}">
      <dgm:prSet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 custT="1"/>
      <dgm:spPr/>
      <dgm:t>
        <a:bodyPr/>
        <a:lstStyle/>
        <a:p>
          <a:r>
            <a:rPr lang="en-US" altLang="zh-CN" sz="2800" dirty="0" smtClean="0"/>
            <a:t>⑦　</a:t>
          </a:r>
          <a:r>
            <a:rPr lang="en-US" sz="2800" dirty="0" smtClean="0"/>
            <a:t>ROUND(</a:t>
          </a:r>
          <a:r>
            <a:rPr lang="en-US" sz="2800" dirty="0" err="1" smtClean="0"/>
            <a:t>Number,Num_digits</a:t>
          </a:r>
          <a:r>
            <a:rPr lang="en-US" sz="2800" dirty="0" smtClean="0"/>
            <a:t>)</a:t>
          </a:r>
          <a:endParaRPr lang="zh-CN" sz="2800" dirty="0" smtClean="0"/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865373BE-F156-4C3A-8151-031CFA5CC969}">
      <dgm:prSet custT="1"/>
      <dgm:spPr/>
      <dgm:t>
        <a:bodyPr/>
        <a:lstStyle/>
        <a:p>
          <a:r>
            <a:rPr lang="zh-CN" sz="2400" dirty="0" smtClean="0"/>
            <a:t>按指定位数</a:t>
          </a:r>
          <a:r>
            <a:rPr lang="en-US" sz="2400" dirty="0" err="1" smtClean="0"/>
            <a:t>Num_digits</a:t>
          </a:r>
          <a:r>
            <a:rPr lang="zh-CN" sz="2400" dirty="0" smtClean="0"/>
            <a:t>对数值</a:t>
          </a:r>
          <a:r>
            <a:rPr lang="en-US" sz="2400" dirty="0" smtClean="0"/>
            <a:t>Number</a:t>
          </a:r>
          <a:r>
            <a:rPr lang="zh-CN" sz="2400" dirty="0" smtClean="0"/>
            <a:t>进行四舍五入</a:t>
          </a:r>
          <a:endParaRPr lang="zh-CN" altLang="en-US" sz="2400" dirty="0"/>
        </a:p>
      </dgm:t>
    </dgm:pt>
    <dgm:pt modelId="{1DA97C31-41A0-40F9-AD90-2602FAFEC6FC}" type="parTrans" cxnId="{EF40F1EC-08D2-4D26-8087-7BE586746F09}">
      <dgm:prSet/>
      <dgm:spPr/>
      <dgm:t>
        <a:bodyPr/>
        <a:lstStyle/>
        <a:p>
          <a:endParaRPr lang="zh-CN" altLang="en-US"/>
        </a:p>
      </dgm:t>
    </dgm:pt>
    <dgm:pt modelId="{9618758A-EBEE-4977-BC20-F3A126063718}" type="sibTrans" cxnId="{EF40F1EC-08D2-4D26-8087-7BE586746F09}">
      <dgm:prSet/>
      <dgm:spPr/>
      <dgm:t>
        <a:bodyPr/>
        <a:lstStyle/>
        <a:p>
          <a:endParaRPr lang="zh-CN" altLang="en-US"/>
        </a:p>
      </dgm:t>
    </dgm:pt>
    <dgm:pt modelId="{A9B69696-FB58-43FC-B7D9-548E5B60DD64}">
      <dgm:prSet custT="1"/>
      <dgm:spPr/>
      <dgm:t>
        <a:bodyPr/>
        <a:lstStyle/>
        <a:p>
          <a:r>
            <a:rPr lang="en-US" sz="2400" dirty="0" smtClean="0"/>
            <a:t>ROUND(1234.58,1)</a:t>
          </a:r>
          <a:r>
            <a:rPr lang="zh-CN" sz="2400" dirty="0" smtClean="0"/>
            <a:t>的值为</a:t>
          </a:r>
          <a:r>
            <a:rPr lang="en-US" sz="2400" dirty="0" smtClean="0"/>
            <a:t>1234.6</a:t>
          </a:r>
          <a:endParaRPr lang="zh-CN" altLang="en-US" sz="2400" dirty="0"/>
        </a:p>
      </dgm:t>
    </dgm:pt>
    <dgm:pt modelId="{78490350-DEA5-434D-A5FB-F082BBB2AECA}" type="parTrans" cxnId="{C1D7608E-9761-428C-80D0-49A1BD509E49}">
      <dgm:prSet/>
      <dgm:spPr/>
      <dgm:t>
        <a:bodyPr/>
        <a:lstStyle/>
        <a:p>
          <a:endParaRPr lang="zh-CN" altLang="en-US"/>
        </a:p>
      </dgm:t>
    </dgm:pt>
    <dgm:pt modelId="{C16AE1B3-A4E2-4A68-82BD-94C866C5A048}" type="sibTrans" cxnId="{C1D7608E-9761-428C-80D0-49A1BD509E49}">
      <dgm:prSet/>
      <dgm:spPr/>
      <dgm:t>
        <a:bodyPr/>
        <a:lstStyle/>
        <a:p>
          <a:endParaRPr lang="zh-CN" altLang="en-US"/>
        </a:p>
      </dgm:t>
    </dgm:pt>
    <dgm:pt modelId="{8A5F65A7-83D3-4898-B037-CD736CD2815A}">
      <dgm:prSet custT="1"/>
      <dgm:spPr/>
      <dgm:t>
        <a:bodyPr/>
        <a:lstStyle/>
        <a:p>
          <a:r>
            <a:rPr lang="zh-CN" altLang="en-US" sz="2400" dirty="0" smtClean="0"/>
            <a:t>求参数表中数字的个数</a:t>
          </a:r>
          <a:endParaRPr lang="zh-CN" altLang="en-US" sz="2400" dirty="0"/>
        </a:p>
      </dgm:t>
    </dgm:pt>
    <dgm:pt modelId="{186853B6-132D-4ABE-B9B5-2C91A28C2ACA}" type="parTrans" cxnId="{DEC5CD3F-093C-461B-A8D7-7BD534F64B8B}">
      <dgm:prSet/>
      <dgm:spPr/>
      <dgm:t>
        <a:bodyPr/>
        <a:lstStyle/>
        <a:p>
          <a:endParaRPr lang="zh-CN" altLang="en-US"/>
        </a:p>
      </dgm:t>
    </dgm:pt>
    <dgm:pt modelId="{6FDE5E93-EC49-4E55-A8AF-B8557FEADE9E}" type="sibTrans" cxnId="{DEC5CD3F-093C-461B-A8D7-7BD534F64B8B}">
      <dgm:prSet/>
      <dgm:spPr/>
      <dgm:t>
        <a:bodyPr/>
        <a:lstStyle/>
        <a:p>
          <a:endParaRPr lang="zh-CN" altLang="en-US"/>
        </a:p>
      </dgm:t>
    </dgm:pt>
    <dgm:pt modelId="{0E7C602D-F909-40AF-9651-04194FD681C1}">
      <dgm:prSet custT="1"/>
      <dgm:spPr/>
      <dgm:t>
        <a:bodyPr/>
        <a:lstStyle/>
        <a:p>
          <a:r>
            <a:rPr lang="en-US" sz="2400" dirty="0" smtClean="0"/>
            <a:t>COUNT</a:t>
          </a:r>
          <a:r>
            <a:rPr lang="zh-CN" sz="2400" dirty="0" smtClean="0"/>
            <a:t>（</a:t>
          </a:r>
          <a:r>
            <a:rPr lang="en-US" sz="2400" dirty="0" smtClean="0"/>
            <a:t>A1:A4</a:t>
          </a:r>
          <a:r>
            <a:rPr lang="zh-CN" sz="2400" dirty="0" smtClean="0"/>
            <a:t>），统计单元格区域</a:t>
          </a:r>
          <a:r>
            <a:rPr lang="en-US" sz="2400" dirty="0" smtClean="0"/>
            <a:t>A1:A4</a:t>
          </a:r>
          <a:r>
            <a:rPr lang="zh-CN" sz="2400" dirty="0" smtClean="0"/>
            <a:t>中数字单元格的个数</a:t>
          </a:r>
          <a:endParaRPr lang="zh-CN" altLang="en-US" sz="2400" dirty="0"/>
        </a:p>
      </dgm:t>
    </dgm:pt>
    <dgm:pt modelId="{94B16FA0-54FF-40F4-8E8E-380143B041EE}" type="parTrans" cxnId="{4A697517-E8ED-48E8-8986-0EF46ECE66F7}">
      <dgm:prSet/>
      <dgm:spPr/>
      <dgm:t>
        <a:bodyPr/>
        <a:lstStyle/>
        <a:p>
          <a:endParaRPr lang="zh-CN" altLang="en-US"/>
        </a:p>
      </dgm:t>
    </dgm:pt>
    <dgm:pt modelId="{11784A47-44DB-48F5-B225-0E0EB738F1C3}" type="sibTrans" cxnId="{4A697517-E8ED-48E8-8986-0EF46ECE66F7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2" custScaleY="55643" custLinFactNeighborY="-24021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9228DEF-69FC-43B8-8431-ACE252774F81}" type="pres">
      <dgm:prSet presAssocID="{CB3D12DF-6F0E-4400-898E-AE2D0CCD71C5}" presName="childText" presStyleLbl="revTx" presStyleIdx="0" presStyleCnt="2" custScaleY="85874" custLinFactNeighborY="-1298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6B4432C-387C-4EC1-A0F6-DE8C8623D364}" type="pres">
      <dgm:prSet presAssocID="{8DF49029-5093-41AC-9507-2412864EA50A}" presName="parentText" presStyleLbl="node1" presStyleIdx="1" presStyleCnt="2" custScaleY="64264" custLinFactNeighborY="-494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ADAA8E8-1A48-4BBE-9EF6-854B86434678}" type="pres">
      <dgm:prSet presAssocID="{8DF49029-5093-41AC-9507-2412864EA50A}" presName="childText" presStyleLbl="revTx" presStyleIdx="1" presStyleCnt="2" custScaleY="87499" custLinFactNeighborY="99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E5B8530-1803-447B-BFD2-0886FE007030}" type="presOf" srcId="{CB3D12DF-6F0E-4400-898E-AE2D0CCD71C5}" destId="{6AAA69B9-F587-48F9-8458-90FC0FBBAF2C}" srcOrd="0" destOrd="0" presId="urn:microsoft.com/office/officeart/2005/8/layout/vList2"/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B7ED5A95-9977-492A-A68C-E99093963BE1}" type="presOf" srcId="{8DF49029-5093-41AC-9507-2412864EA50A}" destId="{86B4432C-387C-4EC1-A0F6-DE8C8623D364}" srcOrd="0" destOrd="0" presId="urn:microsoft.com/office/officeart/2005/8/layout/vList2"/>
    <dgm:cxn modelId="{4A697517-E8ED-48E8-8986-0EF46ECE66F7}" srcId="{8DF49029-5093-41AC-9507-2412864EA50A}" destId="{0E7C602D-F909-40AF-9651-04194FD681C1}" srcOrd="1" destOrd="0" parTransId="{94B16FA0-54FF-40F4-8E8E-380143B041EE}" sibTransId="{11784A47-44DB-48F5-B225-0E0EB738F1C3}"/>
    <dgm:cxn modelId="{D3CCF82E-829F-4DD0-82A9-09576C505A2D}" type="presOf" srcId="{ADEF211C-0053-4E91-B26C-BD1D27283A76}" destId="{69DEECA6-FD7F-4BBF-AA8A-D705A4C8288B}" srcOrd="0" destOrd="0" presId="urn:microsoft.com/office/officeart/2005/8/layout/vList2"/>
    <dgm:cxn modelId="{07B87784-86A3-4B71-ABC2-8C953C996ED6}" srcId="{ADEF211C-0053-4E91-B26C-BD1D27283A76}" destId="{8DF49029-5093-41AC-9507-2412864EA50A}" srcOrd="1" destOrd="0" parTransId="{A34E02C3-E35C-402E-A8B1-DFE3B1794D31}" sibTransId="{88016149-8FD0-4199-A5D7-99F13A4BFB50}"/>
    <dgm:cxn modelId="{C1CC4F24-C122-4BCC-87E2-9AB3C58F0275}" type="presOf" srcId="{8A5F65A7-83D3-4898-B037-CD736CD2815A}" destId="{EADAA8E8-1A48-4BBE-9EF6-854B86434678}" srcOrd="0" destOrd="0" presId="urn:microsoft.com/office/officeart/2005/8/layout/vList2"/>
    <dgm:cxn modelId="{EF40F1EC-08D2-4D26-8087-7BE586746F09}" srcId="{CB3D12DF-6F0E-4400-898E-AE2D0CCD71C5}" destId="{865373BE-F156-4C3A-8151-031CFA5CC969}" srcOrd="0" destOrd="0" parTransId="{1DA97C31-41A0-40F9-AD90-2602FAFEC6FC}" sibTransId="{9618758A-EBEE-4977-BC20-F3A126063718}"/>
    <dgm:cxn modelId="{7DA7A245-F77B-47CD-A76F-2975CE47691F}" type="presOf" srcId="{A9B69696-FB58-43FC-B7D9-548E5B60DD64}" destId="{49228DEF-69FC-43B8-8431-ACE252774F81}" srcOrd="0" destOrd="1" presId="urn:microsoft.com/office/officeart/2005/8/layout/vList2"/>
    <dgm:cxn modelId="{60471179-35C0-4D59-952C-07C18F0F444B}" type="presOf" srcId="{865373BE-F156-4C3A-8151-031CFA5CC969}" destId="{49228DEF-69FC-43B8-8431-ACE252774F81}" srcOrd="0" destOrd="0" presId="urn:microsoft.com/office/officeart/2005/8/layout/vList2"/>
    <dgm:cxn modelId="{AF3CC475-246C-4872-B393-408CD840FFAC}" type="presOf" srcId="{0E7C602D-F909-40AF-9651-04194FD681C1}" destId="{EADAA8E8-1A48-4BBE-9EF6-854B86434678}" srcOrd="0" destOrd="1" presId="urn:microsoft.com/office/officeart/2005/8/layout/vList2"/>
    <dgm:cxn modelId="{DEC5CD3F-093C-461B-A8D7-7BD534F64B8B}" srcId="{8DF49029-5093-41AC-9507-2412864EA50A}" destId="{8A5F65A7-83D3-4898-B037-CD736CD2815A}" srcOrd="0" destOrd="0" parTransId="{186853B6-132D-4ABE-B9B5-2C91A28C2ACA}" sibTransId="{6FDE5E93-EC49-4E55-A8AF-B8557FEADE9E}"/>
    <dgm:cxn modelId="{C1D7608E-9761-428C-80D0-49A1BD509E49}" srcId="{CB3D12DF-6F0E-4400-898E-AE2D0CCD71C5}" destId="{A9B69696-FB58-43FC-B7D9-548E5B60DD64}" srcOrd="1" destOrd="0" parTransId="{78490350-DEA5-434D-A5FB-F082BBB2AECA}" sibTransId="{C16AE1B3-A4E2-4A68-82BD-94C866C5A048}"/>
    <dgm:cxn modelId="{BA01A4FF-8823-43D9-8ED9-0F1F2F4655DA}" type="presParOf" srcId="{69DEECA6-FD7F-4BBF-AA8A-D705A4C8288B}" destId="{6AAA69B9-F587-48F9-8458-90FC0FBBAF2C}" srcOrd="0" destOrd="0" presId="urn:microsoft.com/office/officeart/2005/8/layout/vList2"/>
    <dgm:cxn modelId="{7A2B1670-9DCE-4B0D-BDC3-A709C0095724}" type="presParOf" srcId="{69DEECA6-FD7F-4BBF-AA8A-D705A4C8288B}" destId="{49228DEF-69FC-43B8-8431-ACE252774F81}" srcOrd="1" destOrd="0" presId="urn:microsoft.com/office/officeart/2005/8/layout/vList2"/>
    <dgm:cxn modelId="{DCBF58E3-35CC-4185-A262-0E25B66CD225}" type="presParOf" srcId="{69DEECA6-FD7F-4BBF-AA8A-D705A4C8288B}" destId="{86B4432C-387C-4EC1-A0F6-DE8C8623D364}" srcOrd="2" destOrd="0" presId="urn:microsoft.com/office/officeart/2005/8/layout/vList2"/>
    <dgm:cxn modelId="{0B2890FF-D7EE-4888-81C3-91525295681F}" type="presParOf" srcId="{69DEECA6-FD7F-4BBF-AA8A-D705A4C8288B}" destId="{EADAA8E8-1A48-4BBE-9EF6-854B86434678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8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 custT="1"/>
      <dgm:spPr/>
      <dgm:t>
        <a:bodyPr/>
        <a:lstStyle/>
        <a:p>
          <a:r>
            <a:rPr lang="en-US" altLang="zh-CN" sz="2800" dirty="0" smtClean="0"/>
            <a:t>⑨　</a:t>
          </a:r>
          <a:r>
            <a:rPr lang="en-US" sz="2800" dirty="0" smtClean="0"/>
            <a:t>COUNTIF(</a:t>
          </a:r>
          <a:r>
            <a:rPr lang="en-US" sz="2800" dirty="0" err="1" smtClean="0"/>
            <a:t>Range,Criteria</a:t>
          </a:r>
          <a:r>
            <a:rPr lang="en-US" sz="2800" dirty="0" smtClean="0"/>
            <a:t>)</a:t>
          </a:r>
          <a:endParaRPr lang="zh-CN" sz="2800" dirty="0" smtClean="0"/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865373BE-F156-4C3A-8151-031CFA5CC969}">
      <dgm:prSet custT="1"/>
      <dgm:spPr/>
      <dgm:t>
        <a:bodyPr/>
        <a:lstStyle/>
        <a:p>
          <a:r>
            <a:rPr lang="zh-CN" sz="2600" dirty="0" smtClean="0"/>
            <a:t>计算单元格区域</a:t>
          </a:r>
          <a:r>
            <a:rPr lang="en-US" sz="2600" dirty="0" smtClean="0"/>
            <a:t>Range</a:t>
          </a:r>
          <a:r>
            <a:rPr lang="zh-CN" sz="2600" dirty="0" smtClean="0"/>
            <a:t>中满足条件</a:t>
          </a:r>
          <a:r>
            <a:rPr lang="en-US" sz="2600" dirty="0" smtClean="0"/>
            <a:t>Criteria</a:t>
          </a:r>
          <a:r>
            <a:rPr lang="zh-CN" sz="2600" dirty="0" smtClean="0"/>
            <a:t>的单元格数目</a:t>
          </a:r>
          <a:endParaRPr lang="zh-CN" altLang="en-US" sz="2600" dirty="0"/>
        </a:p>
      </dgm:t>
    </dgm:pt>
    <dgm:pt modelId="{1DA97C31-41A0-40F9-AD90-2602FAFEC6FC}" type="parTrans" cxnId="{EF40F1EC-08D2-4D26-8087-7BE586746F09}">
      <dgm:prSet/>
      <dgm:spPr/>
      <dgm:t>
        <a:bodyPr/>
        <a:lstStyle/>
        <a:p>
          <a:endParaRPr lang="zh-CN" altLang="en-US"/>
        </a:p>
      </dgm:t>
    </dgm:pt>
    <dgm:pt modelId="{9618758A-EBEE-4977-BC20-F3A126063718}" type="sibTrans" cxnId="{EF40F1EC-08D2-4D26-8087-7BE586746F09}">
      <dgm:prSet/>
      <dgm:spPr/>
      <dgm:t>
        <a:bodyPr/>
        <a:lstStyle/>
        <a:p>
          <a:endParaRPr lang="zh-CN" altLang="en-US"/>
        </a:p>
      </dgm:t>
    </dgm:pt>
    <dgm:pt modelId="{A9B69696-FB58-43FC-B7D9-548E5B60DD64}">
      <dgm:prSet custT="1"/>
      <dgm:spPr/>
      <dgm:t>
        <a:bodyPr/>
        <a:lstStyle/>
        <a:p>
          <a:r>
            <a:rPr lang="en-US" sz="2600" dirty="0" smtClean="0"/>
            <a:t>COUNTIF(A1:A3,"&gt;=5")</a:t>
          </a:r>
          <a:r>
            <a:rPr lang="zh-CN" sz="2600" dirty="0" smtClean="0"/>
            <a:t>，计算单元格区域</a:t>
          </a:r>
          <a:r>
            <a:rPr lang="en-US" sz="2600" dirty="0" smtClean="0"/>
            <a:t>A1:A3</a:t>
          </a:r>
          <a:r>
            <a:rPr lang="zh-CN" sz="2600" dirty="0" smtClean="0"/>
            <a:t>中大于或等于</a:t>
          </a:r>
          <a:r>
            <a:rPr lang="en-US" sz="2600" dirty="0" smtClean="0"/>
            <a:t>5</a:t>
          </a:r>
          <a:r>
            <a:rPr lang="zh-CN" sz="2600" dirty="0" smtClean="0"/>
            <a:t>的单元格个数；</a:t>
          </a:r>
          <a:endParaRPr lang="zh-CN" altLang="en-US" sz="2600" dirty="0"/>
        </a:p>
      </dgm:t>
    </dgm:pt>
    <dgm:pt modelId="{78490350-DEA5-434D-A5FB-F082BBB2AECA}" type="parTrans" cxnId="{C1D7608E-9761-428C-80D0-49A1BD509E49}">
      <dgm:prSet/>
      <dgm:spPr/>
      <dgm:t>
        <a:bodyPr/>
        <a:lstStyle/>
        <a:p>
          <a:endParaRPr lang="zh-CN" altLang="en-US"/>
        </a:p>
      </dgm:t>
    </dgm:pt>
    <dgm:pt modelId="{C16AE1B3-A4E2-4A68-82BD-94C866C5A048}" type="sibTrans" cxnId="{C1D7608E-9761-428C-80D0-49A1BD509E49}">
      <dgm:prSet/>
      <dgm:spPr/>
      <dgm:t>
        <a:bodyPr/>
        <a:lstStyle/>
        <a:p>
          <a:endParaRPr lang="zh-CN" altLang="en-US"/>
        </a:p>
      </dgm:t>
    </dgm:pt>
    <dgm:pt modelId="{49C12E0D-95D1-4722-9A2C-53C2FD1D8161}">
      <dgm:prSet custT="1"/>
      <dgm:spPr/>
      <dgm:t>
        <a:bodyPr/>
        <a:lstStyle/>
        <a:p>
          <a:r>
            <a:rPr lang="en-US" sz="2600" dirty="0" smtClean="0"/>
            <a:t>COUNTIF(B1:B3,"</a:t>
          </a:r>
          <a:r>
            <a:rPr lang="zh-CN" sz="2600" dirty="0" smtClean="0"/>
            <a:t>计算</a:t>
          </a:r>
          <a:r>
            <a:rPr lang="en-US" sz="2600" dirty="0" smtClean="0"/>
            <a:t>")</a:t>
          </a:r>
          <a:r>
            <a:rPr lang="zh-CN" sz="2600" dirty="0" smtClean="0"/>
            <a:t>，计算单元格区域</a:t>
          </a:r>
          <a:r>
            <a:rPr lang="en-US" sz="2600" dirty="0" smtClean="0"/>
            <a:t>B1:B3</a:t>
          </a:r>
          <a:r>
            <a:rPr lang="zh-CN" sz="2600" dirty="0" smtClean="0"/>
            <a:t>中等于“计算”的单元格个数</a:t>
          </a:r>
          <a:endParaRPr lang="zh-CN" altLang="en-US" sz="2600" dirty="0"/>
        </a:p>
      </dgm:t>
    </dgm:pt>
    <dgm:pt modelId="{40EEAD3D-A8AA-4642-A7CE-57412F1F9D0E}" type="parTrans" cxnId="{A04EBF2E-2257-4877-A7DA-DDCD97A9A364}">
      <dgm:prSet/>
      <dgm:spPr/>
      <dgm:t>
        <a:bodyPr/>
        <a:lstStyle/>
        <a:p>
          <a:endParaRPr lang="zh-CN" altLang="en-US"/>
        </a:p>
      </dgm:t>
    </dgm:pt>
    <dgm:pt modelId="{E2CDC25D-1C7F-4293-B173-DA33972B46DF}" type="sibTrans" cxnId="{A04EBF2E-2257-4877-A7DA-DDCD97A9A364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1" custScaleX="98804" custScaleY="93558" custLinFactNeighborX="-598" custLinFactNeighborY="-1804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9228DEF-69FC-43B8-8431-ACE252774F81}" type="pres">
      <dgm:prSet presAssocID="{CB3D12DF-6F0E-4400-898E-AE2D0CCD71C5}" presName="childText" presStyleLbl="revTx" presStyleIdx="0" presStyleCnt="1" custScaleY="106781" custLinFactNeighborY="922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A04EBF2E-2257-4877-A7DA-DDCD97A9A364}" srcId="{CB3D12DF-6F0E-4400-898E-AE2D0CCD71C5}" destId="{49C12E0D-95D1-4722-9A2C-53C2FD1D8161}" srcOrd="2" destOrd="0" parTransId="{40EEAD3D-A8AA-4642-A7CE-57412F1F9D0E}" sibTransId="{E2CDC25D-1C7F-4293-B173-DA33972B46DF}"/>
    <dgm:cxn modelId="{45E761B6-90F1-41D5-BBCE-2D7DAADA1756}" type="presOf" srcId="{A9B69696-FB58-43FC-B7D9-548E5B60DD64}" destId="{49228DEF-69FC-43B8-8431-ACE252774F81}" srcOrd="0" destOrd="1" presId="urn:microsoft.com/office/officeart/2005/8/layout/vList2"/>
    <dgm:cxn modelId="{F3BF3214-01B1-474F-BB0F-2C8900475D4C}" type="presOf" srcId="{865373BE-F156-4C3A-8151-031CFA5CC969}" destId="{49228DEF-69FC-43B8-8431-ACE252774F81}" srcOrd="0" destOrd="0" presId="urn:microsoft.com/office/officeart/2005/8/layout/vList2"/>
    <dgm:cxn modelId="{4F7099C6-9006-4F38-984E-ED6B38FC1905}" type="presOf" srcId="{ADEF211C-0053-4E91-B26C-BD1D27283A76}" destId="{69DEECA6-FD7F-4BBF-AA8A-D705A4C8288B}" srcOrd="0" destOrd="0" presId="urn:microsoft.com/office/officeart/2005/8/layout/vList2"/>
    <dgm:cxn modelId="{BCDF665E-F8CB-43D3-8785-F7E61AFCDB86}" type="presOf" srcId="{49C12E0D-95D1-4722-9A2C-53C2FD1D8161}" destId="{49228DEF-69FC-43B8-8431-ACE252774F81}" srcOrd="0" destOrd="2" presId="urn:microsoft.com/office/officeart/2005/8/layout/vList2"/>
    <dgm:cxn modelId="{EF40F1EC-08D2-4D26-8087-7BE586746F09}" srcId="{CB3D12DF-6F0E-4400-898E-AE2D0CCD71C5}" destId="{865373BE-F156-4C3A-8151-031CFA5CC969}" srcOrd="0" destOrd="0" parTransId="{1DA97C31-41A0-40F9-AD90-2602FAFEC6FC}" sibTransId="{9618758A-EBEE-4977-BC20-F3A126063718}"/>
    <dgm:cxn modelId="{C1D7608E-9761-428C-80D0-49A1BD509E49}" srcId="{CB3D12DF-6F0E-4400-898E-AE2D0CCD71C5}" destId="{A9B69696-FB58-43FC-B7D9-548E5B60DD64}" srcOrd="1" destOrd="0" parTransId="{78490350-DEA5-434D-A5FB-F082BBB2AECA}" sibTransId="{C16AE1B3-A4E2-4A68-82BD-94C866C5A048}"/>
    <dgm:cxn modelId="{C555FE2F-135A-4545-ADCF-CB0D5C880C7F}" type="presOf" srcId="{CB3D12DF-6F0E-4400-898E-AE2D0CCD71C5}" destId="{6AAA69B9-F587-48F9-8458-90FC0FBBAF2C}" srcOrd="0" destOrd="0" presId="urn:microsoft.com/office/officeart/2005/8/layout/vList2"/>
    <dgm:cxn modelId="{8F723654-26A6-4A11-8F4F-AFBE9200726D}" type="presParOf" srcId="{69DEECA6-FD7F-4BBF-AA8A-D705A4C8288B}" destId="{6AAA69B9-F587-48F9-8458-90FC0FBBAF2C}" srcOrd="0" destOrd="0" presId="urn:microsoft.com/office/officeart/2005/8/layout/vList2"/>
    <dgm:cxn modelId="{2C0A33D5-1658-47F7-97D2-75959A44A05E}" type="presParOf" srcId="{69DEECA6-FD7F-4BBF-AA8A-D705A4C8288B}" destId="{49228DEF-69FC-43B8-8431-ACE252774F81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9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 custT="1"/>
      <dgm:spPr/>
      <dgm:t>
        <a:bodyPr/>
        <a:lstStyle/>
        <a:p>
          <a:r>
            <a:rPr lang="en-US" altLang="zh-CN" sz="2800" dirty="0" smtClean="0"/>
            <a:t>⑩　</a:t>
          </a:r>
          <a:r>
            <a:rPr lang="en-US" sz="2800" dirty="0" smtClean="0"/>
            <a:t>RANK(</a:t>
          </a:r>
          <a:r>
            <a:rPr lang="en-US" sz="2800" dirty="0" err="1" smtClean="0"/>
            <a:t>Number,Ref,Order</a:t>
          </a:r>
          <a:r>
            <a:rPr lang="en-US" sz="2800" dirty="0" smtClean="0"/>
            <a:t>)</a:t>
          </a:r>
          <a:endParaRPr lang="zh-CN" sz="2800" dirty="0" smtClean="0"/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865373BE-F156-4C3A-8151-031CFA5CC969}">
      <dgm:prSet custT="1"/>
      <dgm:spPr/>
      <dgm:t>
        <a:bodyPr/>
        <a:lstStyle/>
        <a:p>
          <a:r>
            <a:rPr lang="zh-CN" sz="2600" dirty="0" smtClean="0"/>
            <a:t>返回某数字在一组数字中相对于其他数值的大小排位。其中参数</a:t>
          </a:r>
          <a:r>
            <a:rPr lang="en-US" sz="2600" dirty="0" smtClean="0"/>
            <a:t>Number</a:t>
          </a:r>
          <a:r>
            <a:rPr lang="zh-CN" sz="2600" dirty="0" smtClean="0"/>
            <a:t>为指定的数字，即排列名次的依据；</a:t>
          </a:r>
          <a:r>
            <a:rPr lang="en-US" sz="2600" dirty="0" smtClean="0"/>
            <a:t>Ref</a:t>
          </a:r>
          <a:r>
            <a:rPr lang="zh-CN" sz="2600" dirty="0" smtClean="0"/>
            <a:t>为一组数或对一个数值列表的引用；</a:t>
          </a:r>
          <a:r>
            <a:rPr lang="en-US" sz="2600" dirty="0" smtClean="0"/>
            <a:t>Order</a:t>
          </a:r>
          <a:r>
            <a:rPr lang="zh-CN" sz="2600" dirty="0" smtClean="0"/>
            <a:t>为指定排位的方式，如果忽略或为</a:t>
          </a:r>
          <a:r>
            <a:rPr lang="en-US" sz="2600" dirty="0" smtClean="0"/>
            <a:t>0</a:t>
          </a:r>
          <a:r>
            <a:rPr lang="zh-CN" sz="2600" dirty="0" smtClean="0"/>
            <a:t>，表明按降序排列名次，如果为非</a:t>
          </a:r>
          <a:r>
            <a:rPr lang="en-US" sz="2600" dirty="0" smtClean="0"/>
            <a:t>0</a:t>
          </a:r>
          <a:r>
            <a:rPr lang="zh-CN" sz="2600" dirty="0" smtClean="0"/>
            <a:t>值，则按升序排列名次</a:t>
          </a:r>
          <a:endParaRPr lang="zh-CN" altLang="en-US" sz="2600" dirty="0"/>
        </a:p>
      </dgm:t>
    </dgm:pt>
    <dgm:pt modelId="{1DA97C31-41A0-40F9-AD90-2602FAFEC6FC}" type="parTrans" cxnId="{EF40F1EC-08D2-4D26-8087-7BE586746F09}">
      <dgm:prSet/>
      <dgm:spPr/>
      <dgm:t>
        <a:bodyPr/>
        <a:lstStyle/>
        <a:p>
          <a:endParaRPr lang="zh-CN" altLang="en-US"/>
        </a:p>
      </dgm:t>
    </dgm:pt>
    <dgm:pt modelId="{9618758A-EBEE-4977-BC20-F3A126063718}" type="sibTrans" cxnId="{EF40F1EC-08D2-4D26-8087-7BE586746F09}">
      <dgm:prSet/>
      <dgm:spPr/>
      <dgm:t>
        <a:bodyPr/>
        <a:lstStyle/>
        <a:p>
          <a:endParaRPr lang="zh-CN" altLang="en-US"/>
        </a:p>
      </dgm:t>
    </dgm:pt>
    <dgm:pt modelId="{37B0607D-966F-478D-A2CF-743F6AB73378}">
      <dgm:prSet custT="1"/>
      <dgm:spPr/>
      <dgm:t>
        <a:bodyPr/>
        <a:lstStyle/>
        <a:p>
          <a:r>
            <a:rPr lang="zh-CN" sz="2600" dirty="0" smtClean="0"/>
            <a:t>若</a:t>
          </a:r>
          <a:r>
            <a:rPr lang="en-US" sz="2600" dirty="0" smtClean="0"/>
            <a:t>A1</a:t>
          </a:r>
          <a:r>
            <a:rPr lang="zh-CN" sz="2600" dirty="0" smtClean="0"/>
            <a:t>至</a:t>
          </a:r>
          <a:r>
            <a:rPr lang="en-US" sz="2600" dirty="0" smtClean="0"/>
            <a:t>A4</a:t>
          </a:r>
          <a:r>
            <a:rPr lang="zh-CN" sz="2600" dirty="0" smtClean="0"/>
            <a:t>单元格数值依次为</a:t>
          </a:r>
          <a:r>
            <a:rPr lang="en-US" sz="2600" dirty="0" smtClean="0"/>
            <a:t>9</a:t>
          </a:r>
          <a:r>
            <a:rPr lang="zh-CN" sz="2600" dirty="0" smtClean="0"/>
            <a:t>，</a:t>
          </a:r>
          <a:r>
            <a:rPr lang="en-US" sz="2600" dirty="0" smtClean="0"/>
            <a:t>8</a:t>
          </a:r>
          <a:r>
            <a:rPr lang="zh-CN" sz="2600" dirty="0" smtClean="0"/>
            <a:t>，</a:t>
          </a:r>
          <a:r>
            <a:rPr lang="en-US" sz="2600" dirty="0" smtClean="0"/>
            <a:t>7</a:t>
          </a:r>
          <a:r>
            <a:rPr lang="zh-CN" sz="2600" dirty="0" smtClean="0"/>
            <a:t>，</a:t>
          </a:r>
          <a:r>
            <a:rPr lang="en-US" sz="2600" dirty="0" smtClean="0"/>
            <a:t>10</a:t>
          </a:r>
          <a:r>
            <a:rPr lang="zh-CN" sz="2600" dirty="0" smtClean="0"/>
            <a:t>，</a:t>
          </a:r>
          <a:r>
            <a:rPr lang="en-US" sz="2600" dirty="0" smtClean="0"/>
            <a:t>RANK(A1,A1:A4)</a:t>
          </a:r>
          <a:r>
            <a:rPr lang="zh-CN" sz="2600" dirty="0" smtClean="0"/>
            <a:t>的值为</a:t>
          </a:r>
          <a:r>
            <a:rPr lang="en-US" sz="2600" dirty="0" smtClean="0"/>
            <a:t>2</a:t>
          </a:r>
          <a:r>
            <a:rPr lang="zh-CN" sz="2600" dirty="0" smtClean="0"/>
            <a:t>，指</a:t>
          </a:r>
          <a:r>
            <a:rPr lang="en-US" sz="2600" dirty="0" smtClean="0"/>
            <a:t>A1</a:t>
          </a:r>
          <a:r>
            <a:rPr lang="zh-CN" sz="2600" dirty="0" smtClean="0"/>
            <a:t>的值</a:t>
          </a:r>
          <a:r>
            <a:rPr lang="en-US" sz="2600" dirty="0" smtClean="0"/>
            <a:t>9</a:t>
          </a:r>
          <a:r>
            <a:rPr lang="zh-CN" sz="2600" dirty="0" smtClean="0"/>
            <a:t>在列表（</a:t>
          </a:r>
          <a:r>
            <a:rPr lang="en-US" sz="2600" dirty="0" smtClean="0"/>
            <a:t>9</a:t>
          </a:r>
          <a:r>
            <a:rPr lang="zh-CN" sz="2600" dirty="0" smtClean="0"/>
            <a:t>，</a:t>
          </a:r>
          <a:r>
            <a:rPr lang="en-US" sz="2600" dirty="0" smtClean="0"/>
            <a:t>8</a:t>
          </a:r>
          <a:r>
            <a:rPr lang="zh-CN" sz="2600" dirty="0" smtClean="0"/>
            <a:t>，</a:t>
          </a:r>
          <a:r>
            <a:rPr lang="en-US" sz="2600" dirty="0" smtClean="0"/>
            <a:t>7</a:t>
          </a:r>
          <a:r>
            <a:rPr lang="zh-CN" sz="2600" dirty="0" smtClean="0"/>
            <a:t>，</a:t>
          </a:r>
          <a:r>
            <a:rPr lang="en-US" sz="2600" dirty="0" smtClean="0"/>
            <a:t>10</a:t>
          </a:r>
          <a:r>
            <a:rPr lang="zh-CN" sz="2600" dirty="0" smtClean="0"/>
            <a:t>）中按降序次序排第</a:t>
          </a:r>
          <a:r>
            <a:rPr lang="en-US" sz="2600" dirty="0" smtClean="0"/>
            <a:t>2</a:t>
          </a:r>
          <a:r>
            <a:rPr lang="zh-CN" sz="2600" dirty="0" smtClean="0"/>
            <a:t>名；</a:t>
          </a:r>
          <a:endParaRPr lang="zh-CN" altLang="en-US" sz="2600" dirty="0"/>
        </a:p>
      </dgm:t>
    </dgm:pt>
    <dgm:pt modelId="{D2B38FF7-72CF-42BA-9469-7FA19435FE36}" type="parTrans" cxnId="{03D97C8E-F33E-4003-9CAF-343313E00DDD}">
      <dgm:prSet/>
      <dgm:spPr/>
      <dgm:t>
        <a:bodyPr/>
        <a:lstStyle/>
        <a:p>
          <a:endParaRPr lang="zh-CN" altLang="en-US"/>
        </a:p>
      </dgm:t>
    </dgm:pt>
    <dgm:pt modelId="{88D8125A-1B2A-4596-8C6F-C2A4D60F007A}" type="sibTrans" cxnId="{03D97C8E-F33E-4003-9CAF-343313E00DDD}">
      <dgm:prSet/>
      <dgm:spPr/>
      <dgm:t>
        <a:bodyPr/>
        <a:lstStyle/>
        <a:p>
          <a:endParaRPr lang="zh-CN" altLang="en-US"/>
        </a:p>
      </dgm:t>
    </dgm:pt>
    <dgm:pt modelId="{619BD45F-5FDF-4986-B977-3A500E0A05AF}">
      <dgm:prSet custT="1"/>
      <dgm:spPr/>
      <dgm:t>
        <a:bodyPr/>
        <a:lstStyle/>
        <a:p>
          <a:r>
            <a:rPr lang="en-US" sz="2600" dirty="0" smtClean="0"/>
            <a:t>RANK(A1,A1:A4</a:t>
          </a:r>
          <a:r>
            <a:rPr lang="zh-CN" sz="2600" dirty="0" smtClean="0"/>
            <a:t>，</a:t>
          </a:r>
          <a:r>
            <a:rPr lang="en-US" sz="2600" dirty="0" smtClean="0"/>
            <a:t>1)</a:t>
          </a:r>
          <a:r>
            <a:rPr lang="zh-CN" sz="2600" dirty="0" smtClean="0"/>
            <a:t>的值为</a:t>
          </a:r>
          <a:r>
            <a:rPr lang="en-US" sz="2600" dirty="0" smtClean="0"/>
            <a:t>3</a:t>
          </a:r>
          <a:r>
            <a:rPr lang="zh-CN" sz="2600" dirty="0" smtClean="0"/>
            <a:t>，指</a:t>
          </a:r>
          <a:r>
            <a:rPr lang="en-US" sz="2600" dirty="0" smtClean="0"/>
            <a:t>A1</a:t>
          </a:r>
          <a:r>
            <a:rPr lang="zh-CN" sz="2600" dirty="0" smtClean="0"/>
            <a:t>的值</a:t>
          </a:r>
          <a:r>
            <a:rPr lang="en-US" sz="2600" dirty="0" smtClean="0"/>
            <a:t>9</a:t>
          </a:r>
          <a:r>
            <a:rPr lang="zh-CN" sz="2600" dirty="0" smtClean="0"/>
            <a:t>在列表（</a:t>
          </a:r>
          <a:r>
            <a:rPr lang="en-US" sz="2600" dirty="0" smtClean="0"/>
            <a:t>9</a:t>
          </a:r>
          <a:r>
            <a:rPr lang="zh-CN" sz="2600" dirty="0" smtClean="0"/>
            <a:t>，</a:t>
          </a:r>
          <a:r>
            <a:rPr lang="en-US" sz="2600" dirty="0" smtClean="0"/>
            <a:t>8</a:t>
          </a:r>
          <a:r>
            <a:rPr lang="zh-CN" sz="2600" dirty="0" smtClean="0"/>
            <a:t>，</a:t>
          </a:r>
          <a:r>
            <a:rPr lang="en-US" sz="2600" dirty="0" smtClean="0"/>
            <a:t>7</a:t>
          </a:r>
          <a:r>
            <a:rPr lang="zh-CN" sz="2600" dirty="0" smtClean="0"/>
            <a:t>，</a:t>
          </a:r>
          <a:r>
            <a:rPr lang="en-US" sz="2600" dirty="0" smtClean="0"/>
            <a:t>10</a:t>
          </a:r>
          <a:r>
            <a:rPr lang="zh-CN" sz="2600" dirty="0" smtClean="0"/>
            <a:t>）中按升序次序排第</a:t>
          </a:r>
          <a:r>
            <a:rPr lang="en-US" sz="2600" dirty="0" smtClean="0"/>
            <a:t>3</a:t>
          </a:r>
          <a:r>
            <a:rPr lang="zh-CN" sz="2600" dirty="0" smtClean="0"/>
            <a:t>名</a:t>
          </a:r>
          <a:endParaRPr lang="zh-CN" altLang="en-US" sz="2600" dirty="0"/>
        </a:p>
      </dgm:t>
    </dgm:pt>
    <dgm:pt modelId="{B2D107F2-EE3A-4721-9F67-36EBCC4AC1F2}" type="parTrans" cxnId="{7BEFE39D-8DE9-4CC5-A923-2F79C176DD14}">
      <dgm:prSet/>
      <dgm:spPr/>
      <dgm:t>
        <a:bodyPr/>
        <a:lstStyle/>
        <a:p>
          <a:endParaRPr lang="zh-CN" altLang="en-US"/>
        </a:p>
      </dgm:t>
    </dgm:pt>
    <dgm:pt modelId="{68285832-0003-4008-8984-4AA7ECED9064}" type="sibTrans" cxnId="{7BEFE39D-8DE9-4CC5-A923-2F79C176DD14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1" custScaleY="57461" custLinFactNeighborY="-4307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9228DEF-69FC-43B8-8431-ACE252774F81}" type="pres">
      <dgm:prSet presAssocID="{CB3D12DF-6F0E-4400-898E-AE2D0CCD71C5}" presName="childText" presStyleLbl="revTx" presStyleIdx="0" presStyleCnt="1" custScaleY="100269" custLinFactNeighborY="-99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7BEFE39D-8DE9-4CC5-A923-2F79C176DD14}" srcId="{CB3D12DF-6F0E-4400-898E-AE2D0CCD71C5}" destId="{619BD45F-5FDF-4986-B977-3A500E0A05AF}" srcOrd="2" destOrd="0" parTransId="{B2D107F2-EE3A-4721-9F67-36EBCC4AC1F2}" sibTransId="{68285832-0003-4008-8984-4AA7ECED9064}"/>
    <dgm:cxn modelId="{AB66F47F-B24E-49DE-9A1E-3C4667D8DE51}" type="presOf" srcId="{CB3D12DF-6F0E-4400-898E-AE2D0CCD71C5}" destId="{6AAA69B9-F587-48F9-8458-90FC0FBBAF2C}" srcOrd="0" destOrd="0" presId="urn:microsoft.com/office/officeart/2005/8/layout/vList2"/>
    <dgm:cxn modelId="{FE12AB8C-D9B7-48D0-9DA8-7A00BE5D70FC}" type="presOf" srcId="{619BD45F-5FDF-4986-B977-3A500E0A05AF}" destId="{49228DEF-69FC-43B8-8431-ACE252774F81}" srcOrd="0" destOrd="2" presId="urn:microsoft.com/office/officeart/2005/8/layout/vList2"/>
    <dgm:cxn modelId="{0E603129-977E-409B-A05B-83ACA6FD7CDC}" type="presOf" srcId="{37B0607D-966F-478D-A2CF-743F6AB73378}" destId="{49228DEF-69FC-43B8-8431-ACE252774F81}" srcOrd="0" destOrd="1" presId="urn:microsoft.com/office/officeart/2005/8/layout/vList2"/>
    <dgm:cxn modelId="{210DAA8B-B887-48F1-994B-684EFA7DC48E}" type="presOf" srcId="{865373BE-F156-4C3A-8151-031CFA5CC969}" destId="{49228DEF-69FC-43B8-8431-ACE252774F81}" srcOrd="0" destOrd="0" presId="urn:microsoft.com/office/officeart/2005/8/layout/vList2"/>
    <dgm:cxn modelId="{F890B374-5E69-445C-9CBB-4E5E34D20F7D}" type="presOf" srcId="{ADEF211C-0053-4E91-B26C-BD1D27283A76}" destId="{69DEECA6-FD7F-4BBF-AA8A-D705A4C8288B}" srcOrd="0" destOrd="0" presId="urn:microsoft.com/office/officeart/2005/8/layout/vList2"/>
    <dgm:cxn modelId="{03D97C8E-F33E-4003-9CAF-343313E00DDD}" srcId="{CB3D12DF-6F0E-4400-898E-AE2D0CCD71C5}" destId="{37B0607D-966F-478D-A2CF-743F6AB73378}" srcOrd="1" destOrd="0" parTransId="{D2B38FF7-72CF-42BA-9469-7FA19435FE36}" sibTransId="{88D8125A-1B2A-4596-8C6F-C2A4D60F007A}"/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EF40F1EC-08D2-4D26-8087-7BE586746F09}" srcId="{CB3D12DF-6F0E-4400-898E-AE2D0CCD71C5}" destId="{865373BE-F156-4C3A-8151-031CFA5CC969}" srcOrd="0" destOrd="0" parTransId="{1DA97C31-41A0-40F9-AD90-2602FAFEC6FC}" sibTransId="{9618758A-EBEE-4977-BC20-F3A126063718}"/>
    <dgm:cxn modelId="{973A8F02-8AB8-458C-841A-01D38BC17E93}" type="presParOf" srcId="{69DEECA6-FD7F-4BBF-AA8A-D705A4C8288B}" destId="{6AAA69B9-F587-48F9-8458-90FC0FBBAF2C}" srcOrd="0" destOrd="0" presId="urn:microsoft.com/office/officeart/2005/8/layout/vList2"/>
    <dgm:cxn modelId="{97FB9AF6-C130-4C6E-B21F-3AD15FB5BA78}" type="presParOf" srcId="{69DEECA6-FD7F-4BBF-AA8A-D705A4C8288B}" destId="{49228DEF-69FC-43B8-8431-ACE252774F81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/>
      <dgm:spPr/>
      <dgm:t>
        <a:bodyPr/>
        <a:lstStyle/>
        <a:p>
          <a:r>
            <a:rPr lang="zh-CN" altLang="en-US" dirty="0" smtClean="0"/>
            <a:t>（</a:t>
          </a:r>
          <a:r>
            <a:rPr lang="en-US" altLang="zh-CN" dirty="0" smtClean="0"/>
            <a:t>1</a:t>
          </a:r>
          <a:r>
            <a:rPr lang="zh-CN" altLang="en-US" dirty="0" smtClean="0"/>
            <a:t>）创建空白工作簿</a:t>
          </a:r>
          <a:endParaRPr lang="zh-CN" altLang="en-US" dirty="0"/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879C5213-ACE2-42A4-9DB6-48368CEA7852}">
      <dgm:prSet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zh-CN" altLang="en-US" dirty="0" smtClean="0"/>
            <a:t>（</a:t>
          </a:r>
          <a:r>
            <a:rPr lang="en-US" altLang="zh-CN" dirty="0" smtClean="0"/>
            <a:t>2</a:t>
          </a:r>
          <a:r>
            <a:rPr lang="zh-CN" altLang="en-US" dirty="0" smtClean="0"/>
            <a:t>）根据模板创建</a:t>
          </a:r>
          <a:endParaRPr lang="zh-CN" altLang="en-US" dirty="0"/>
        </a:p>
      </dgm:t>
    </dgm:pt>
    <dgm:pt modelId="{E8985668-CBBA-489A-9E05-D70854DF9084}" type="parTrans" cxnId="{A9D61E05-69BA-44EF-A241-2DBEEBE8C8D4}">
      <dgm:prSet/>
      <dgm:spPr/>
      <dgm:t>
        <a:bodyPr/>
        <a:lstStyle/>
        <a:p>
          <a:endParaRPr lang="zh-CN" altLang="en-US"/>
        </a:p>
      </dgm:t>
    </dgm:pt>
    <dgm:pt modelId="{AB575BBE-8F7A-4787-A22A-8433D31ED3B7}" type="sibTrans" cxnId="{A9D61E05-69BA-44EF-A241-2DBEEBE8C8D4}">
      <dgm:prSet/>
      <dgm:spPr/>
      <dgm:t>
        <a:bodyPr/>
        <a:lstStyle/>
        <a:p>
          <a:endParaRPr lang="zh-CN" altLang="en-US"/>
        </a:p>
      </dgm:t>
    </dgm:pt>
    <dgm:pt modelId="{B3B12190-2AE5-40DA-B7A0-DDEAD4BDAD4F}">
      <dgm:prSet/>
      <dgm:spPr/>
      <dgm:t>
        <a:bodyPr/>
        <a:lstStyle/>
        <a:p>
          <a:r>
            <a:rPr lang="zh-CN" dirty="0" smtClean="0"/>
            <a:t>“文件”选项卡→“新建”</a:t>
          </a:r>
          <a:r>
            <a:rPr lang="zh-CN" altLang="zh-CN" dirty="0" smtClean="0"/>
            <a:t> →</a:t>
          </a:r>
          <a:r>
            <a:rPr lang="zh-CN" dirty="0" smtClean="0"/>
            <a:t> “空白</a:t>
          </a:r>
          <a:r>
            <a:rPr lang="zh-CN" altLang="en-US" dirty="0" smtClean="0"/>
            <a:t>工作簿</a:t>
          </a:r>
          <a:r>
            <a:rPr lang="zh-CN" dirty="0" smtClean="0"/>
            <a:t>”</a:t>
          </a:r>
          <a:r>
            <a:rPr lang="zh-CN" altLang="zh-CN" dirty="0" smtClean="0"/>
            <a:t> →</a:t>
          </a:r>
          <a:r>
            <a:rPr lang="zh-CN" altLang="en-US" dirty="0" smtClean="0"/>
            <a:t>“</a:t>
          </a:r>
          <a:r>
            <a:rPr lang="zh-CN" dirty="0" smtClean="0"/>
            <a:t>创建”按钮</a:t>
          </a:r>
          <a:endParaRPr lang="zh-CN" altLang="en-US" dirty="0"/>
        </a:p>
      </dgm:t>
    </dgm:pt>
    <dgm:pt modelId="{50A56800-B02A-4CC7-A1B4-A5AE3514986B}" type="parTrans" cxnId="{32E154BE-C227-40EE-9F87-37E9D2B0E5FC}">
      <dgm:prSet/>
      <dgm:spPr/>
      <dgm:t>
        <a:bodyPr/>
        <a:lstStyle/>
        <a:p>
          <a:endParaRPr lang="zh-CN" altLang="en-US"/>
        </a:p>
      </dgm:t>
    </dgm:pt>
    <dgm:pt modelId="{69915D65-D09B-4425-B12A-67044D2A9453}" type="sibTrans" cxnId="{32E154BE-C227-40EE-9F87-37E9D2B0E5FC}">
      <dgm:prSet/>
      <dgm:spPr/>
      <dgm:t>
        <a:bodyPr/>
        <a:lstStyle/>
        <a:p>
          <a:endParaRPr lang="zh-CN" altLang="en-US"/>
        </a:p>
      </dgm:t>
    </dgm:pt>
    <dgm:pt modelId="{8DF49029-5093-41AC-9507-2412864EA50A}">
      <dgm:prSet/>
      <dgm:spPr/>
      <dgm:t>
        <a:bodyPr/>
        <a:lstStyle/>
        <a:p>
          <a:r>
            <a:rPr lang="zh-CN" dirty="0" smtClean="0"/>
            <a:t>“文件”选项卡→“新建”→“样本模板”</a:t>
          </a:r>
          <a:r>
            <a:rPr lang="zh-CN" altLang="zh-CN" dirty="0" smtClean="0"/>
            <a:t> →</a:t>
          </a:r>
          <a:r>
            <a:rPr lang="zh-CN" altLang="en-US" dirty="0" smtClean="0"/>
            <a:t>具体的</a:t>
          </a:r>
          <a:r>
            <a:rPr lang="zh-CN" dirty="0" smtClean="0"/>
            <a:t>模板→“创建”按钮</a:t>
          </a:r>
          <a:endParaRPr lang="zh-CN" altLang="en-US" dirty="0"/>
        </a:p>
      </dgm:t>
    </dgm:pt>
    <dgm:pt modelId="{A34E02C3-E35C-402E-A8B1-DFE3B1794D31}" type="parTrans" cxnId="{07B87784-86A3-4B71-ABC2-8C953C996ED6}">
      <dgm:prSet/>
      <dgm:spPr/>
      <dgm:t>
        <a:bodyPr/>
        <a:lstStyle/>
        <a:p>
          <a:endParaRPr lang="zh-CN" altLang="en-US"/>
        </a:p>
      </dgm:t>
    </dgm:pt>
    <dgm:pt modelId="{88016149-8FD0-4199-A5D7-99F13A4BFB50}" type="sibTrans" cxnId="{07B87784-86A3-4B71-ABC2-8C953C996ED6}">
      <dgm:prSet/>
      <dgm:spPr/>
      <dgm:t>
        <a:bodyPr/>
        <a:lstStyle/>
        <a:p>
          <a:endParaRPr lang="zh-CN" altLang="en-US"/>
        </a:p>
      </dgm:t>
    </dgm:pt>
    <dgm:pt modelId="{B45AF6B9-2267-4E4B-BB17-9C1309971838}">
      <dgm:prSet/>
      <dgm:spPr/>
      <dgm:t>
        <a:bodyPr/>
        <a:lstStyle/>
        <a:p>
          <a:r>
            <a:rPr lang="en-US" altLang="zh-CN" dirty="0" err="1" smtClean="0"/>
            <a:t>Ctrl+N</a:t>
          </a:r>
          <a:endParaRPr lang="zh-CN" altLang="en-US" dirty="0"/>
        </a:p>
      </dgm:t>
    </dgm:pt>
    <dgm:pt modelId="{94FFC476-C079-48DC-A605-1B4510D28DE5}" type="parTrans" cxnId="{B63A8323-4C23-4D2A-9C82-4AE7E489F971}">
      <dgm:prSet/>
      <dgm:spPr/>
      <dgm:t>
        <a:bodyPr/>
        <a:lstStyle/>
        <a:p>
          <a:endParaRPr lang="zh-CN" altLang="en-US"/>
        </a:p>
      </dgm:t>
    </dgm:pt>
    <dgm:pt modelId="{655DF5E1-5FD9-4D3C-B55F-DD8D3846014E}" type="sibTrans" cxnId="{B63A8323-4C23-4D2A-9C82-4AE7E489F971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2" custLinFactNeighborX="-19" custLinFactNeighborY="1132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87A3382-BBB4-4FA1-A791-8D33965D5B9F}" type="pres">
      <dgm:prSet presAssocID="{CB3D12DF-6F0E-4400-898E-AE2D0CCD71C5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EDEAB0A-BF58-4ECC-B7A6-A72A40FBA9CC}" type="pres">
      <dgm:prSet presAssocID="{879C5213-ACE2-42A4-9DB6-48368CEA7852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E25757E-8139-4827-854D-224EF02C2B7B}" type="pres">
      <dgm:prSet presAssocID="{879C5213-ACE2-42A4-9DB6-48368CEA7852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A9D61E05-69BA-44EF-A241-2DBEEBE8C8D4}" srcId="{ADEF211C-0053-4E91-B26C-BD1D27283A76}" destId="{879C5213-ACE2-42A4-9DB6-48368CEA7852}" srcOrd="1" destOrd="0" parTransId="{E8985668-CBBA-489A-9E05-D70854DF9084}" sibTransId="{AB575BBE-8F7A-4787-A22A-8433D31ED3B7}"/>
    <dgm:cxn modelId="{523DE4EE-6A08-4D04-B21D-7AAD32FC1554}" type="presOf" srcId="{ADEF211C-0053-4E91-B26C-BD1D27283A76}" destId="{69DEECA6-FD7F-4BBF-AA8A-D705A4C8288B}" srcOrd="0" destOrd="0" presId="urn:microsoft.com/office/officeart/2005/8/layout/vList2"/>
    <dgm:cxn modelId="{B63A8323-4C23-4D2A-9C82-4AE7E489F971}" srcId="{CB3D12DF-6F0E-4400-898E-AE2D0CCD71C5}" destId="{B45AF6B9-2267-4E4B-BB17-9C1309971838}" srcOrd="1" destOrd="0" parTransId="{94FFC476-C079-48DC-A605-1B4510D28DE5}" sibTransId="{655DF5E1-5FD9-4D3C-B55F-DD8D3846014E}"/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0E405729-29C0-4631-BA4A-97719AA57918}" type="presOf" srcId="{B45AF6B9-2267-4E4B-BB17-9C1309971838}" destId="{F87A3382-BBB4-4FA1-A791-8D33965D5B9F}" srcOrd="0" destOrd="1" presId="urn:microsoft.com/office/officeart/2005/8/layout/vList2"/>
    <dgm:cxn modelId="{C38A3125-8D98-4EA6-A685-CC16A470E7DF}" type="presOf" srcId="{879C5213-ACE2-42A4-9DB6-48368CEA7852}" destId="{AEDEAB0A-BF58-4ECC-B7A6-A72A40FBA9CC}" srcOrd="0" destOrd="0" presId="urn:microsoft.com/office/officeart/2005/8/layout/vList2"/>
    <dgm:cxn modelId="{07B87784-86A3-4B71-ABC2-8C953C996ED6}" srcId="{879C5213-ACE2-42A4-9DB6-48368CEA7852}" destId="{8DF49029-5093-41AC-9507-2412864EA50A}" srcOrd="0" destOrd="0" parTransId="{A34E02C3-E35C-402E-A8B1-DFE3B1794D31}" sibTransId="{88016149-8FD0-4199-A5D7-99F13A4BFB50}"/>
    <dgm:cxn modelId="{32E154BE-C227-40EE-9F87-37E9D2B0E5FC}" srcId="{CB3D12DF-6F0E-4400-898E-AE2D0CCD71C5}" destId="{B3B12190-2AE5-40DA-B7A0-DDEAD4BDAD4F}" srcOrd="0" destOrd="0" parTransId="{50A56800-B02A-4CC7-A1B4-A5AE3514986B}" sibTransId="{69915D65-D09B-4425-B12A-67044D2A9453}"/>
    <dgm:cxn modelId="{1B08894D-3E92-4359-8189-F31BF5460CE4}" type="presOf" srcId="{8DF49029-5093-41AC-9507-2412864EA50A}" destId="{7E25757E-8139-4827-854D-224EF02C2B7B}" srcOrd="0" destOrd="0" presId="urn:microsoft.com/office/officeart/2005/8/layout/vList2"/>
    <dgm:cxn modelId="{4B57D202-AF5F-4D9F-A3BA-4C2121D5D4F3}" type="presOf" srcId="{B3B12190-2AE5-40DA-B7A0-DDEAD4BDAD4F}" destId="{F87A3382-BBB4-4FA1-A791-8D33965D5B9F}" srcOrd="0" destOrd="0" presId="urn:microsoft.com/office/officeart/2005/8/layout/vList2"/>
    <dgm:cxn modelId="{698A8B5E-DA2D-4240-9A81-DDAC9C3C43AF}" type="presOf" srcId="{CB3D12DF-6F0E-4400-898E-AE2D0CCD71C5}" destId="{6AAA69B9-F587-48F9-8458-90FC0FBBAF2C}" srcOrd="0" destOrd="0" presId="urn:microsoft.com/office/officeart/2005/8/layout/vList2"/>
    <dgm:cxn modelId="{952773D2-7651-4FA2-A4AF-72B644E21BAE}" type="presParOf" srcId="{69DEECA6-FD7F-4BBF-AA8A-D705A4C8288B}" destId="{6AAA69B9-F587-48F9-8458-90FC0FBBAF2C}" srcOrd="0" destOrd="0" presId="urn:microsoft.com/office/officeart/2005/8/layout/vList2"/>
    <dgm:cxn modelId="{07068926-3E17-4BD3-BD7A-6A1B104FC665}" type="presParOf" srcId="{69DEECA6-FD7F-4BBF-AA8A-D705A4C8288B}" destId="{F87A3382-BBB4-4FA1-A791-8D33965D5B9F}" srcOrd="1" destOrd="0" presId="urn:microsoft.com/office/officeart/2005/8/layout/vList2"/>
    <dgm:cxn modelId="{118CD882-6C71-4E4A-8655-E6377CC3B728}" type="presParOf" srcId="{69DEECA6-FD7F-4BBF-AA8A-D705A4C8288B}" destId="{AEDEAB0A-BF58-4ECC-B7A6-A72A40FBA9CC}" srcOrd="2" destOrd="0" presId="urn:microsoft.com/office/officeart/2005/8/layout/vList2"/>
    <dgm:cxn modelId="{CE82E84B-7339-499A-9068-780ACA46D441}" type="presParOf" srcId="{69DEECA6-FD7F-4BBF-AA8A-D705A4C8288B}" destId="{7E25757E-8139-4827-854D-224EF02C2B7B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0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 custT="1"/>
      <dgm:spPr/>
      <dgm:t>
        <a:bodyPr/>
        <a:lstStyle/>
        <a:p>
          <a:r>
            <a:rPr lang="en-US" sz="2800" dirty="0" smtClean="0"/>
            <a:t>IF(</a:t>
          </a:r>
          <a:r>
            <a:rPr lang="en-US" sz="2800" dirty="0" err="1" smtClean="0"/>
            <a:t>Logical_test,Value_true,Value_false</a:t>
          </a:r>
          <a:r>
            <a:rPr lang="en-US" sz="2800" dirty="0" smtClean="0"/>
            <a:t>) </a:t>
          </a:r>
          <a:endParaRPr lang="zh-CN" sz="2800" dirty="0" smtClean="0"/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865373BE-F156-4C3A-8151-031CFA5CC969}">
      <dgm:prSet custT="1"/>
      <dgm:spPr/>
      <dgm:t>
        <a:bodyPr/>
        <a:lstStyle/>
        <a:p>
          <a:r>
            <a:rPr lang="zh-CN" sz="2600" dirty="0" smtClean="0"/>
            <a:t>先判断条件</a:t>
          </a:r>
          <a:r>
            <a:rPr lang="en-US" sz="2600" dirty="0" err="1" smtClean="0"/>
            <a:t>Logical_test</a:t>
          </a:r>
          <a:r>
            <a:rPr lang="zh-CN" sz="2600" dirty="0" smtClean="0"/>
            <a:t>是否满足，如果满足则函数返回值为</a:t>
          </a:r>
          <a:r>
            <a:rPr lang="en-US" sz="2600" dirty="0" err="1" smtClean="0"/>
            <a:t>Value_true</a:t>
          </a:r>
          <a:r>
            <a:rPr lang="zh-CN" sz="2600" dirty="0" smtClean="0"/>
            <a:t>，否则返回值为</a:t>
          </a:r>
          <a:r>
            <a:rPr lang="en-US" sz="2600" dirty="0" err="1" smtClean="0"/>
            <a:t>Value_false</a:t>
          </a:r>
          <a:endParaRPr lang="zh-CN" altLang="en-US" sz="2600" dirty="0"/>
        </a:p>
      </dgm:t>
    </dgm:pt>
    <dgm:pt modelId="{1DA97C31-41A0-40F9-AD90-2602FAFEC6FC}" type="parTrans" cxnId="{EF40F1EC-08D2-4D26-8087-7BE586746F09}">
      <dgm:prSet/>
      <dgm:spPr/>
      <dgm:t>
        <a:bodyPr/>
        <a:lstStyle/>
        <a:p>
          <a:endParaRPr lang="zh-CN" altLang="en-US"/>
        </a:p>
      </dgm:t>
    </dgm:pt>
    <dgm:pt modelId="{9618758A-EBEE-4977-BC20-F3A126063718}" type="sibTrans" cxnId="{EF40F1EC-08D2-4D26-8087-7BE586746F09}">
      <dgm:prSet/>
      <dgm:spPr/>
      <dgm:t>
        <a:bodyPr/>
        <a:lstStyle/>
        <a:p>
          <a:endParaRPr lang="zh-CN" altLang="en-US"/>
        </a:p>
      </dgm:t>
    </dgm:pt>
    <dgm:pt modelId="{37B0607D-966F-478D-A2CF-743F6AB73378}">
      <dgm:prSet custT="1"/>
      <dgm:spPr/>
      <dgm:t>
        <a:bodyPr/>
        <a:lstStyle/>
        <a:p>
          <a:r>
            <a:rPr lang="zh-CN" sz="2600" dirty="0" smtClean="0"/>
            <a:t>当</a:t>
          </a:r>
          <a:r>
            <a:rPr lang="en-US" sz="2600" dirty="0" smtClean="0"/>
            <a:t>C5</a:t>
          </a:r>
          <a:r>
            <a:rPr lang="zh-CN" sz="2600" dirty="0" smtClean="0"/>
            <a:t>单元格的值大于或等于</a:t>
          </a:r>
          <a:r>
            <a:rPr lang="en-US" sz="2600" dirty="0" smtClean="0"/>
            <a:t>60</a:t>
          </a:r>
          <a:r>
            <a:rPr lang="zh-CN" sz="2600" dirty="0" smtClean="0"/>
            <a:t>时，</a:t>
          </a:r>
          <a:r>
            <a:rPr lang="en-US" sz="2600" dirty="0" smtClean="0"/>
            <a:t>IF</a:t>
          </a:r>
          <a:r>
            <a:rPr lang="zh-CN" sz="2600" dirty="0" smtClean="0"/>
            <a:t>（</a:t>
          </a:r>
          <a:r>
            <a:rPr lang="en-US" sz="2600" dirty="0" smtClean="0"/>
            <a:t>C5&gt;=60, "</a:t>
          </a:r>
          <a:r>
            <a:rPr lang="zh-CN" sz="2600" dirty="0" smtClean="0"/>
            <a:t>及格</a:t>
          </a:r>
          <a:r>
            <a:rPr lang="en-US" sz="2600" dirty="0" smtClean="0"/>
            <a:t>","</a:t>
          </a:r>
          <a:r>
            <a:rPr lang="zh-CN" sz="2600" dirty="0" smtClean="0"/>
            <a:t>不及格</a:t>
          </a:r>
          <a:r>
            <a:rPr lang="en-US" sz="2600" dirty="0" smtClean="0"/>
            <a:t>"</a:t>
          </a:r>
          <a:r>
            <a:rPr lang="zh-CN" sz="2600" dirty="0" smtClean="0"/>
            <a:t>）的值为“及格”，否则值为“不及格”</a:t>
          </a:r>
          <a:endParaRPr lang="zh-CN" altLang="en-US" sz="2600" dirty="0"/>
        </a:p>
      </dgm:t>
    </dgm:pt>
    <dgm:pt modelId="{D2B38FF7-72CF-42BA-9469-7FA19435FE36}" type="parTrans" cxnId="{03D97C8E-F33E-4003-9CAF-343313E00DDD}">
      <dgm:prSet/>
      <dgm:spPr/>
      <dgm:t>
        <a:bodyPr/>
        <a:lstStyle/>
        <a:p>
          <a:endParaRPr lang="zh-CN" altLang="en-US"/>
        </a:p>
      </dgm:t>
    </dgm:pt>
    <dgm:pt modelId="{88D8125A-1B2A-4596-8C6F-C2A4D60F007A}" type="sibTrans" cxnId="{03D97C8E-F33E-4003-9CAF-343313E00DDD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1" custScaleY="57461" custLinFactNeighborX="-294" custLinFactNeighborY="-54456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9228DEF-69FC-43B8-8431-ACE252774F81}" type="pres">
      <dgm:prSet presAssocID="{CB3D12DF-6F0E-4400-898E-AE2D0CCD71C5}" presName="childText" presStyleLbl="revTx" presStyleIdx="0" presStyleCnt="1" custScaleY="108664" custLinFactNeighborY="-834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E9C627D8-CC1E-4ACA-8E33-2648C2261118}" type="presOf" srcId="{ADEF211C-0053-4E91-B26C-BD1D27283A76}" destId="{69DEECA6-FD7F-4BBF-AA8A-D705A4C8288B}" srcOrd="0" destOrd="0" presId="urn:microsoft.com/office/officeart/2005/8/layout/vList2"/>
    <dgm:cxn modelId="{D8A67EE5-F83D-4F16-8EA0-5549FB8F597F}" type="presOf" srcId="{CB3D12DF-6F0E-4400-898E-AE2D0CCD71C5}" destId="{6AAA69B9-F587-48F9-8458-90FC0FBBAF2C}" srcOrd="0" destOrd="0" presId="urn:microsoft.com/office/officeart/2005/8/layout/vList2"/>
    <dgm:cxn modelId="{B3055797-6546-4D6A-A5CF-A3D0F745D9C7}" type="presOf" srcId="{865373BE-F156-4C3A-8151-031CFA5CC969}" destId="{49228DEF-69FC-43B8-8431-ACE252774F81}" srcOrd="0" destOrd="0" presId="urn:microsoft.com/office/officeart/2005/8/layout/vList2"/>
    <dgm:cxn modelId="{BD841CA5-DE72-4A12-8555-EEBEFF388412}" type="presOf" srcId="{37B0607D-966F-478D-A2CF-743F6AB73378}" destId="{49228DEF-69FC-43B8-8431-ACE252774F81}" srcOrd="0" destOrd="1" presId="urn:microsoft.com/office/officeart/2005/8/layout/vList2"/>
    <dgm:cxn modelId="{03D97C8E-F33E-4003-9CAF-343313E00DDD}" srcId="{CB3D12DF-6F0E-4400-898E-AE2D0CCD71C5}" destId="{37B0607D-966F-478D-A2CF-743F6AB73378}" srcOrd="1" destOrd="0" parTransId="{D2B38FF7-72CF-42BA-9469-7FA19435FE36}" sibTransId="{88D8125A-1B2A-4596-8C6F-C2A4D60F007A}"/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EF40F1EC-08D2-4D26-8087-7BE586746F09}" srcId="{CB3D12DF-6F0E-4400-898E-AE2D0CCD71C5}" destId="{865373BE-F156-4C3A-8151-031CFA5CC969}" srcOrd="0" destOrd="0" parTransId="{1DA97C31-41A0-40F9-AD90-2602FAFEC6FC}" sibTransId="{9618758A-EBEE-4977-BC20-F3A126063718}"/>
    <dgm:cxn modelId="{BB401BB3-9971-4BEF-AA80-A354190213CB}" type="presParOf" srcId="{69DEECA6-FD7F-4BBF-AA8A-D705A4C8288B}" destId="{6AAA69B9-F587-48F9-8458-90FC0FBBAF2C}" srcOrd="0" destOrd="0" presId="urn:microsoft.com/office/officeart/2005/8/layout/vList2"/>
    <dgm:cxn modelId="{4C0781AA-5E0C-4BA3-89A6-3AE639480EFA}" type="presParOf" srcId="{69DEECA6-FD7F-4BBF-AA8A-D705A4C8288B}" destId="{49228DEF-69FC-43B8-8431-ACE252774F81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1.xml><?xml version="1.0" encoding="utf-8"?>
<dgm:dataModel xmlns:dgm="http://schemas.openxmlformats.org/drawingml/2006/diagram" xmlns:a="http://schemas.openxmlformats.org/drawingml/2006/main">
  <dgm:ptLst>
    <dgm:pt modelId="{F6FEADD9-F67D-41F5-BA4C-3C84956E7F46}" type="doc">
      <dgm:prSet loTypeId="urn:microsoft.com/office/officeart/2005/8/layout/vList5" loCatId="list" qsTypeId="urn:microsoft.com/office/officeart/2005/8/quickstyle/3d1" qsCatId="3D" csTypeId="urn:microsoft.com/office/officeart/2005/8/colors/colorful3" csCatId="colorful" phldr="1"/>
      <dgm:spPr/>
      <dgm:t>
        <a:bodyPr/>
        <a:lstStyle/>
        <a:p>
          <a:endParaRPr lang="zh-CN"/>
        </a:p>
      </dgm:t>
    </dgm:pt>
    <dgm:pt modelId="{74EE5CD8-078F-4590-BF9C-A341A294A016}">
      <dgm:prSet phldrT="[Text]" custT="1"/>
      <dgm:spPr/>
      <dgm:t>
        <a:bodyPr/>
        <a:lstStyle/>
        <a:p>
          <a:r>
            <a:rPr lang="zh-CN" sz="4400" dirty="0" smtClean="0"/>
            <a:t>1</a:t>
          </a:r>
          <a:endParaRPr lang="zh-CN" sz="44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BB568D76-3363-43D3-B00C-3359A643216C}" type="parTrans" cxnId="{F40F9561-0D4C-44CF-91EF-A92B1DBDE44B}">
      <dgm:prSet/>
      <dgm:spPr/>
      <dgm:t>
        <a:bodyPr/>
        <a:lstStyle/>
        <a:p>
          <a:endParaRPr lang="zh-CN" sz="3200"/>
        </a:p>
      </dgm:t>
    </dgm:pt>
    <dgm:pt modelId="{CF9FB981-E6ED-4440-AC98-4E4E2ABA2C55}" type="sibTrans" cxnId="{F40F9561-0D4C-44CF-91EF-A92B1DBDE44B}">
      <dgm:prSet/>
      <dgm:spPr/>
      <dgm:t>
        <a:bodyPr/>
        <a:lstStyle/>
        <a:p>
          <a:endParaRPr lang="zh-CN" sz="3200"/>
        </a:p>
      </dgm:t>
    </dgm:pt>
    <dgm:pt modelId="{AA046201-5C4D-445E-BF0B-5C6D2B0A1945}">
      <dgm:prSet phldrT="[Text]" custT="1"/>
      <dgm:spPr/>
      <dgm:t>
        <a:bodyPr/>
        <a:lstStyle/>
        <a:p>
          <a:r>
            <a:rPr lang="zh-CN" sz="4400" dirty="0" smtClean="0"/>
            <a:t>2</a:t>
          </a:r>
          <a:endParaRPr lang="zh-CN" sz="44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FE92FC33-5E0F-4302-9E80-A69E8ACDDE56}" type="parTrans" cxnId="{B8AF1086-D7BE-446F-9133-738B599E9A7D}">
      <dgm:prSet/>
      <dgm:spPr/>
      <dgm:t>
        <a:bodyPr/>
        <a:lstStyle/>
        <a:p>
          <a:endParaRPr lang="zh-CN" sz="3200"/>
        </a:p>
      </dgm:t>
    </dgm:pt>
    <dgm:pt modelId="{40767EFF-7D52-4469-ACEE-7D28E67337E2}" type="sibTrans" cxnId="{B8AF1086-D7BE-446F-9133-738B599E9A7D}">
      <dgm:prSet/>
      <dgm:spPr/>
      <dgm:t>
        <a:bodyPr/>
        <a:lstStyle/>
        <a:p>
          <a:endParaRPr lang="zh-CN" sz="3200"/>
        </a:p>
      </dgm:t>
    </dgm:pt>
    <dgm:pt modelId="{C59269D0-92A5-481C-BA64-727AFB0DD545}">
      <dgm:prSet phldrT="[Text]" custT="1"/>
      <dgm:spPr/>
      <dgm:t>
        <a:bodyPr/>
        <a:lstStyle/>
        <a:p>
          <a:r>
            <a:rPr lang="zh-CN" altLang="en-US" sz="3200" dirty="0" smtClean="0">
              <a:effectLst/>
            </a:rPr>
            <a:t>编辑图表</a:t>
          </a:r>
          <a:endParaRPr lang="zh-CN" sz="3200" dirty="0">
            <a:effectLst/>
          </a:endParaRPr>
        </a:p>
      </dgm:t>
    </dgm:pt>
    <dgm:pt modelId="{312CC84D-092F-422A-AA24-A4619DBBB7BE}" type="parTrans" cxnId="{9071FB3B-D26B-4384-BD1A-80C12C62D02C}">
      <dgm:prSet/>
      <dgm:spPr/>
      <dgm:t>
        <a:bodyPr/>
        <a:lstStyle/>
        <a:p>
          <a:endParaRPr lang="zh-CN" sz="3200"/>
        </a:p>
      </dgm:t>
    </dgm:pt>
    <dgm:pt modelId="{266DE8E8-1339-41C4-B9A7-6148496C7FA9}" type="sibTrans" cxnId="{9071FB3B-D26B-4384-BD1A-80C12C62D02C}">
      <dgm:prSet/>
      <dgm:spPr/>
      <dgm:t>
        <a:bodyPr/>
        <a:lstStyle/>
        <a:p>
          <a:endParaRPr lang="zh-CN" sz="3200"/>
        </a:p>
      </dgm:t>
    </dgm:pt>
    <dgm:pt modelId="{D1776C8F-2B10-4075-8DF7-7F65AB725ED5}">
      <dgm:prSet phldrT="[Text]" custT="1"/>
      <dgm:spPr/>
      <dgm:t>
        <a:bodyPr/>
        <a:lstStyle/>
        <a:p>
          <a:r>
            <a:rPr lang="zh-CN" sz="4400" dirty="0" smtClean="0"/>
            <a:t>3</a:t>
          </a:r>
          <a:endParaRPr lang="zh-CN" sz="44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3" action="ppaction://hlinksldjump"/>
          </dgm14:cNvPr>
        </a:ext>
      </dgm:extLst>
    </dgm:pt>
    <dgm:pt modelId="{7291E740-3E17-41B3-99D3-1D67AE37CC3F}" type="parTrans" cxnId="{7077B78D-FCDC-4519-8416-DC357ACD5043}">
      <dgm:prSet/>
      <dgm:spPr/>
      <dgm:t>
        <a:bodyPr/>
        <a:lstStyle/>
        <a:p>
          <a:endParaRPr lang="zh-CN" sz="3200"/>
        </a:p>
      </dgm:t>
    </dgm:pt>
    <dgm:pt modelId="{88B75C29-8054-417D-BCE3-878A55118F6D}" type="sibTrans" cxnId="{7077B78D-FCDC-4519-8416-DC357ACD5043}">
      <dgm:prSet/>
      <dgm:spPr/>
      <dgm:t>
        <a:bodyPr/>
        <a:lstStyle/>
        <a:p>
          <a:endParaRPr lang="zh-CN" sz="3200"/>
        </a:p>
      </dgm:t>
    </dgm:pt>
    <dgm:pt modelId="{6BE4E373-0656-4EDC-821E-BE09C952B1F6}">
      <dgm:prSet phldrT="[Text]" custT="1"/>
      <dgm:spPr/>
      <dgm:t>
        <a:bodyPr/>
        <a:lstStyle/>
        <a:p>
          <a:r>
            <a:rPr lang="zh-CN" altLang="en-US" sz="3200" dirty="0" smtClean="0">
              <a:effectLst/>
            </a:rPr>
            <a:t>美化图表</a:t>
          </a:r>
          <a:endParaRPr lang="zh-CN" sz="3200" dirty="0">
            <a:effectLst/>
          </a:endParaRPr>
        </a:p>
      </dgm:t>
    </dgm:pt>
    <dgm:pt modelId="{34218063-BF94-4304-99BD-B3F7BA4D3C8F}" type="parTrans" cxnId="{119690D4-400B-468B-8BA0-5C9C9E2AFEAF}">
      <dgm:prSet/>
      <dgm:spPr/>
      <dgm:t>
        <a:bodyPr/>
        <a:lstStyle/>
        <a:p>
          <a:endParaRPr lang="zh-CN" sz="3200"/>
        </a:p>
      </dgm:t>
    </dgm:pt>
    <dgm:pt modelId="{E17B9BF1-2948-497F-8EC7-3BF734D839DB}" type="sibTrans" cxnId="{119690D4-400B-468B-8BA0-5C9C9E2AFEAF}">
      <dgm:prSet/>
      <dgm:spPr/>
      <dgm:t>
        <a:bodyPr/>
        <a:lstStyle/>
        <a:p>
          <a:endParaRPr lang="zh-CN" sz="3200"/>
        </a:p>
      </dgm:t>
    </dgm:pt>
    <dgm:pt modelId="{1E4D3931-0DBD-4211-A24A-6AF364284B1E}">
      <dgm:prSet phldrT="[Text]" custT="1"/>
      <dgm:spPr/>
      <dgm:t>
        <a:bodyPr/>
        <a:lstStyle/>
        <a:p>
          <a:pPr marL="280988" indent="-280988"/>
          <a:r>
            <a:rPr lang="zh-CN" altLang="en-US" sz="3200" dirty="0" smtClean="0">
              <a:effectLst/>
            </a:rPr>
            <a:t>创建图表</a:t>
          </a:r>
          <a:endParaRPr lang="zh-CN" sz="3200" dirty="0">
            <a:effectLst/>
          </a:endParaRPr>
        </a:p>
      </dgm:t>
    </dgm:pt>
    <dgm:pt modelId="{CADAA3D9-7C63-4729-85B0-64C8AF644EEF}" type="sibTrans" cxnId="{63E4D827-0083-4625-9FD6-043D8D32091E}">
      <dgm:prSet/>
      <dgm:spPr/>
      <dgm:t>
        <a:bodyPr/>
        <a:lstStyle/>
        <a:p>
          <a:endParaRPr lang="zh-CN" sz="3200"/>
        </a:p>
      </dgm:t>
    </dgm:pt>
    <dgm:pt modelId="{FC93695B-FD0E-4353-B1FD-4328F4386DEC}" type="parTrans" cxnId="{63E4D827-0083-4625-9FD6-043D8D32091E}">
      <dgm:prSet/>
      <dgm:spPr/>
      <dgm:t>
        <a:bodyPr/>
        <a:lstStyle/>
        <a:p>
          <a:endParaRPr lang="zh-CN" sz="3200"/>
        </a:p>
      </dgm:t>
    </dgm:pt>
    <dgm:pt modelId="{04EDA9AC-00A5-408B-9BBF-5A8145EF2935}">
      <dgm:prSet custT="1"/>
      <dgm:spPr/>
      <dgm:t>
        <a:bodyPr/>
        <a:lstStyle/>
        <a:p>
          <a:r>
            <a:rPr lang="en-US" altLang="zh-CN" sz="4400" dirty="0" smtClean="0"/>
            <a:t>4</a:t>
          </a:r>
          <a:endParaRPr lang="zh-CN" altLang="en-US" sz="44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4" action="ppaction://hlinksldjump"/>
          </dgm14:cNvPr>
        </a:ext>
      </dgm:extLst>
    </dgm:pt>
    <dgm:pt modelId="{610892F7-608B-4DE9-9470-1E2A1D3C8D24}" type="parTrans" cxnId="{369E100D-3A1C-48CA-9EC7-2BDA55C007AF}">
      <dgm:prSet/>
      <dgm:spPr/>
      <dgm:t>
        <a:bodyPr/>
        <a:lstStyle/>
        <a:p>
          <a:endParaRPr lang="zh-CN" altLang="en-US"/>
        </a:p>
      </dgm:t>
    </dgm:pt>
    <dgm:pt modelId="{791F1C0E-B7A5-461B-BF41-01A992844AAD}" type="sibTrans" cxnId="{369E100D-3A1C-48CA-9EC7-2BDA55C007AF}">
      <dgm:prSet/>
      <dgm:spPr/>
      <dgm:t>
        <a:bodyPr/>
        <a:lstStyle/>
        <a:p>
          <a:endParaRPr lang="zh-CN" altLang="en-US"/>
        </a:p>
      </dgm:t>
    </dgm:pt>
    <dgm:pt modelId="{C02E247A-8D9D-4D2A-AAC3-942670B2B543}">
      <dgm:prSet custT="1"/>
      <dgm:spPr/>
      <dgm:t>
        <a:bodyPr/>
        <a:lstStyle/>
        <a:p>
          <a:r>
            <a:rPr lang="zh-CN" altLang="en-US" sz="3200" dirty="0" smtClean="0">
              <a:effectLst/>
            </a:rPr>
            <a:t>上机操作</a:t>
          </a:r>
          <a:endParaRPr lang="zh-CN" altLang="en-US" sz="2000" dirty="0">
            <a:effectLst/>
          </a:endParaRPr>
        </a:p>
      </dgm:t>
    </dgm:pt>
    <dgm:pt modelId="{30CC4D5E-0629-43DA-BD4B-87D881674A04}" type="parTrans" cxnId="{788427ED-36BC-46EF-992F-BCC336087D17}">
      <dgm:prSet/>
      <dgm:spPr/>
      <dgm:t>
        <a:bodyPr/>
        <a:lstStyle/>
        <a:p>
          <a:endParaRPr lang="zh-CN" altLang="en-US"/>
        </a:p>
      </dgm:t>
    </dgm:pt>
    <dgm:pt modelId="{67E61BB9-58D2-4262-8FD7-C64B67165B2D}" type="sibTrans" cxnId="{788427ED-36BC-46EF-992F-BCC336087D17}">
      <dgm:prSet/>
      <dgm:spPr/>
      <dgm:t>
        <a:bodyPr/>
        <a:lstStyle/>
        <a:p>
          <a:endParaRPr lang="zh-CN" altLang="en-US"/>
        </a:p>
      </dgm:t>
    </dgm:pt>
    <dgm:pt modelId="{AAE7A1E6-6847-453D-B55B-8A82BF138C1D}" type="pres">
      <dgm:prSet presAssocID="{F6FEADD9-F67D-41F5-BA4C-3C84956E7F4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/>
        </a:p>
      </dgm:t>
    </dgm:pt>
    <dgm:pt modelId="{C4407577-18A2-46E0-8805-2838042EB67A}" type="pres">
      <dgm:prSet presAssocID="{74EE5CD8-078F-4590-BF9C-A341A294A016}" presName="linNode" presStyleCnt="0"/>
      <dgm:spPr/>
      <dgm:t>
        <a:bodyPr/>
        <a:lstStyle/>
        <a:p>
          <a:endParaRPr lang="zh-CN"/>
        </a:p>
      </dgm:t>
    </dgm:pt>
    <dgm:pt modelId="{7E429971-BC57-430F-BB25-C0574E5E39E3}" type="pres">
      <dgm:prSet presAssocID="{74EE5CD8-078F-4590-BF9C-A341A294A016}" presName="parentText" presStyleLbl="node1" presStyleIdx="0" presStyleCnt="4" custLinFactNeighborY="-15667">
        <dgm:presLayoutVars>
          <dgm:chMax val="1"/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zh-CN"/>
        </a:p>
      </dgm:t>
    </dgm:pt>
    <dgm:pt modelId="{D54B1729-BC98-42C1-9C6C-D65DCBA4358F}" type="pres">
      <dgm:prSet presAssocID="{74EE5CD8-078F-4590-BF9C-A341A294A016}" presName="descendantText" presStyleLbl="alignAccFollowNode1" presStyleIdx="0" presStyleCnt="4" custScaleX="259632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zh-CN"/>
        </a:p>
      </dgm:t>
    </dgm:pt>
    <dgm:pt modelId="{AB8574CC-D4F2-4555-AEE3-F4EE58B11D03}" type="pres">
      <dgm:prSet presAssocID="{CF9FB981-E6ED-4440-AC98-4E4E2ABA2C55}" presName="sp" presStyleCnt="0"/>
      <dgm:spPr/>
      <dgm:t>
        <a:bodyPr/>
        <a:lstStyle/>
        <a:p>
          <a:endParaRPr lang="zh-CN"/>
        </a:p>
      </dgm:t>
    </dgm:pt>
    <dgm:pt modelId="{85B8F607-FDD8-476A-ADBE-E1250824F294}" type="pres">
      <dgm:prSet presAssocID="{AA046201-5C4D-445E-BF0B-5C6D2B0A1945}" presName="linNode" presStyleCnt="0"/>
      <dgm:spPr/>
      <dgm:t>
        <a:bodyPr/>
        <a:lstStyle/>
        <a:p>
          <a:endParaRPr lang="zh-CN"/>
        </a:p>
      </dgm:t>
    </dgm:pt>
    <dgm:pt modelId="{C04276DC-EE64-470A-B8BC-09067B8045FA}" type="pres">
      <dgm:prSet presAssocID="{AA046201-5C4D-445E-BF0B-5C6D2B0A1945}" presName="parentText" presStyleLbl="node1" presStyleIdx="1" presStyleCnt="4">
        <dgm:presLayoutVars>
          <dgm:chMax val="1"/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zh-CN"/>
        </a:p>
      </dgm:t>
    </dgm:pt>
    <dgm:pt modelId="{B37A5355-225B-4C6F-AED7-6C620F99EECC}" type="pres">
      <dgm:prSet presAssocID="{AA046201-5C4D-445E-BF0B-5C6D2B0A1945}" presName="descendantText" presStyleLbl="alignAccFollowNode1" presStyleIdx="1" presStyleCnt="4" custScaleX="259632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zh-CN"/>
        </a:p>
      </dgm:t>
    </dgm:pt>
    <dgm:pt modelId="{5ACAA866-A8A8-4183-97B5-CEEAB1525C60}" type="pres">
      <dgm:prSet presAssocID="{40767EFF-7D52-4469-ACEE-7D28E67337E2}" presName="sp" presStyleCnt="0"/>
      <dgm:spPr/>
      <dgm:t>
        <a:bodyPr/>
        <a:lstStyle/>
        <a:p>
          <a:endParaRPr lang="zh-CN"/>
        </a:p>
      </dgm:t>
    </dgm:pt>
    <dgm:pt modelId="{477213BE-9E91-4950-8451-7F60796F47F4}" type="pres">
      <dgm:prSet presAssocID="{D1776C8F-2B10-4075-8DF7-7F65AB725ED5}" presName="linNode" presStyleCnt="0"/>
      <dgm:spPr/>
      <dgm:t>
        <a:bodyPr/>
        <a:lstStyle/>
        <a:p>
          <a:endParaRPr lang="zh-CN"/>
        </a:p>
      </dgm:t>
    </dgm:pt>
    <dgm:pt modelId="{F5034101-5B7D-4FE7-B47A-5A48CF39606B}" type="pres">
      <dgm:prSet presAssocID="{D1776C8F-2B10-4075-8DF7-7F65AB725ED5}" presName="parentText" presStyleLbl="node1" presStyleIdx="2" presStyleCnt="4">
        <dgm:presLayoutVars>
          <dgm:chMax val="1"/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zh-CN"/>
        </a:p>
      </dgm:t>
    </dgm:pt>
    <dgm:pt modelId="{C7C3E6FD-D83F-4BDA-907E-B5EE041DA931}" type="pres">
      <dgm:prSet presAssocID="{D1776C8F-2B10-4075-8DF7-7F65AB725ED5}" presName="descendantText" presStyleLbl="alignAccFollowNode1" presStyleIdx="2" presStyleCnt="4" custScaleX="259632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zh-CN"/>
        </a:p>
      </dgm:t>
    </dgm:pt>
    <dgm:pt modelId="{9A3D1A47-7C94-4141-A803-772790F213F5}" type="pres">
      <dgm:prSet presAssocID="{88B75C29-8054-417D-BCE3-878A55118F6D}" presName="sp" presStyleCnt="0"/>
      <dgm:spPr/>
      <dgm:t>
        <a:bodyPr/>
        <a:lstStyle/>
        <a:p>
          <a:endParaRPr lang="zh-CN" altLang="en-US"/>
        </a:p>
      </dgm:t>
    </dgm:pt>
    <dgm:pt modelId="{8B716EE5-6B00-49A5-9C68-9236A96F757E}" type="pres">
      <dgm:prSet presAssocID="{04EDA9AC-00A5-408B-9BBF-5A8145EF2935}" presName="linNode" presStyleCnt="0"/>
      <dgm:spPr/>
      <dgm:t>
        <a:bodyPr/>
        <a:lstStyle/>
        <a:p>
          <a:endParaRPr lang="zh-CN" altLang="en-US"/>
        </a:p>
      </dgm:t>
    </dgm:pt>
    <dgm:pt modelId="{AA9E8DB8-4378-4DE0-90FB-AC51BC38606A}" type="pres">
      <dgm:prSet presAssocID="{04EDA9AC-00A5-408B-9BBF-5A8145EF2935}" presName="parentText" presStyleLbl="node1" presStyleIdx="3" presStyleCnt="4" custScaleX="49541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07D673B-FF7A-46E6-A3B0-96E86EB9836E}" type="pres">
      <dgm:prSet presAssocID="{04EDA9AC-00A5-408B-9BBF-5A8145EF2935}" presName="descendantText" presStyleLbl="alignAccFollowNode1" presStyleIdx="3" presStyleCnt="4" custScaleX="127327" custLinFactNeighborX="6234" custLinFactNeighborY="-168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788427ED-36BC-46EF-992F-BCC336087D17}" srcId="{04EDA9AC-00A5-408B-9BBF-5A8145EF2935}" destId="{C02E247A-8D9D-4D2A-AAC3-942670B2B543}" srcOrd="0" destOrd="0" parTransId="{30CC4D5E-0629-43DA-BD4B-87D881674A04}" sibTransId="{67E61BB9-58D2-4262-8FD7-C64B67165B2D}"/>
    <dgm:cxn modelId="{FA609A44-301C-4CCD-A6FB-FD1B679276D6}" type="presOf" srcId="{74EE5CD8-078F-4590-BF9C-A341A294A016}" destId="{7E429971-BC57-430F-BB25-C0574E5E39E3}" srcOrd="0" destOrd="0" presId="urn:microsoft.com/office/officeart/2005/8/layout/vList5"/>
    <dgm:cxn modelId="{369E100D-3A1C-48CA-9EC7-2BDA55C007AF}" srcId="{F6FEADD9-F67D-41F5-BA4C-3C84956E7F46}" destId="{04EDA9AC-00A5-408B-9BBF-5A8145EF2935}" srcOrd="3" destOrd="0" parTransId="{610892F7-608B-4DE9-9470-1E2A1D3C8D24}" sibTransId="{791F1C0E-B7A5-461B-BF41-01A992844AAD}"/>
    <dgm:cxn modelId="{F40F9561-0D4C-44CF-91EF-A92B1DBDE44B}" srcId="{F6FEADD9-F67D-41F5-BA4C-3C84956E7F46}" destId="{74EE5CD8-078F-4590-BF9C-A341A294A016}" srcOrd="0" destOrd="0" parTransId="{BB568D76-3363-43D3-B00C-3359A643216C}" sibTransId="{CF9FB981-E6ED-4440-AC98-4E4E2ABA2C55}"/>
    <dgm:cxn modelId="{1F00397F-B5BC-48C9-8C30-D6EA85D88F19}" type="presOf" srcId="{6BE4E373-0656-4EDC-821E-BE09C952B1F6}" destId="{C7C3E6FD-D83F-4BDA-907E-B5EE041DA931}" srcOrd="0" destOrd="0" presId="urn:microsoft.com/office/officeart/2005/8/layout/vList5"/>
    <dgm:cxn modelId="{B8AF1086-D7BE-446F-9133-738B599E9A7D}" srcId="{F6FEADD9-F67D-41F5-BA4C-3C84956E7F46}" destId="{AA046201-5C4D-445E-BF0B-5C6D2B0A1945}" srcOrd="1" destOrd="0" parTransId="{FE92FC33-5E0F-4302-9E80-A69E8ACDDE56}" sibTransId="{40767EFF-7D52-4469-ACEE-7D28E67337E2}"/>
    <dgm:cxn modelId="{588013B8-23EE-4A3E-8A7C-D2E498F82E34}" type="presOf" srcId="{04EDA9AC-00A5-408B-9BBF-5A8145EF2935}" destId="{AA9E8DB8-4378-4DE0-90FB-AC51BC38606A}" srcOrd="0" destOrd="0" presId="urn:microsoft.com/office/officeart/2005/8/layout/vList5"/>
    <dgm:cxn modelId="{03898531-883E-4A76-B338-B83F4239CDB5}" type="presOf" srcId="{C02E247A-8D9D-4D2A-AAC3-942670B2B543}" destId="{407D673B-FF7A-46E6-A3B0-96E86EB9836E}" srcOrd="0" destOrd="0" presId="urn:microsoft.com/office/officeart/2005/8/layout/vList5"/>
    <dgm:cxn modelId="{22F7ECC4-B189-4638-A007-D411EABE11EF}" type="presOf" srcId="{AA046201-5C4D-445E-BF0B-5C6D2B0A1945}" destId="{C04276DC-EE64-470A-B8BC-09067B8045FA}" srcOrd="0" destOrd="0" presId="urn:microsoft.com/office/officeart/2005/8/layout/vList5"/>
    <dgm:cxn modelId="{9071FB3B-D26B-4384-BD1A-80C12C62D02C}" srcId="{AA046201-5C4D-445E-BF0B-5C6D2B0A1945}" destId="{C59269D0-92A5-481C-BA64-727AFB0DD545}" srcOrd="0" destOrd="0" parTransId="{312CC84D-092F-422A-AA24-A4619DBBB7BE}" sibTransId="{266DE8E8-1339-41C4-B9A7-6148496C7FA9}"/>
    <dgm:cxn modelId="{B2C6F2EC-4ECC-466C-9930-7711588E8678}" type="presOf" srcId="{1E4D3931-0DBD-4211-A24A-6AF364284B1E}" destId="{D54B1729-BC98-42C1-9C6C-D65DCBA4358F}" srcOrd="0" destOrd="0" presId="urn:microsoft.com/office/officeart/2005/8/layout/vList5"/>
    <dgm:cxn modelId="{F95DE300-EEC2-43A8-854B-23DD7999FB72}" type="presOf" srcId="{D1776C8F-2B10-4075-8DF7-7F65AB725ED5}" destId="{F5034101-5B7D-4FE7-B47A-5A48CF39606B}" srcOrd="0" destOrd="0" presId="urn:microsoft.com/office/officeart/2005/8/layout/vList5"/>
    <dgm:cxn modelId="{03EA990F-F1D9-4022-92B8-322571D66B93}" type="presOf" srcId="{F6FEADD9-F67D-41F5-BA4C-3C84956E7F46}" destId="{AAE7A1E6-6847-453D-B55B-8A82BF138C1D}" srcOrd="0" destOrd="0" presId="urn:microsoft.com/office/officeart/2005/8/layout/vList5"/>
    <dgm:cxn modelId="{63E4D827-0083-4625-9FD6-043D8D32091E}" srcId="{74EE5CD8-078F-4590-BF9C-A341A294A016}" destId="{1E4D3931-0DBD-4211-A24A-6AF364284B1E}" srcOrd="0" destOrd="0" parTransId="{FC93695B-FD0E-4353-B1FD-4328F4386DEC}" sibTransId="{CADAA3D9-7C63-4729-85B0-64C8AF644EEF}"/>
    <dgm:cxn modelId="{7077B78D-FCDC-4519-8416-DC357ACD5043}" srcId="{F6FEADD9-F67D-41F5-BA4C-3C84956E7F46}" destId="{D1776C8F-2B10-4075-8DF7-7F65AB725ED5}" srcOrd="2" destOrd="0" parTransId="{7291E740-3E17-41B3-99D3-1D67AE37CC3F}" sibTransId="{88B75C29-8054-417D-BCE3-878A55118F6D}"/>
    <dgm:cxn modelId="{BF5FB270-2A5B-4D2F-BFCE-9D93304DE32B}" type="presOf" srcId="{C59269D0-92A5-481C-BA64-727AFB0DD545}" destId="{B37A5355-225B-4C6F-AED7-6C620F99EECC}" srcOrd="0" destOrd="0" presId="urn:microsoft.com/office/officeart/2005/8/layout/vList5"/>
    <dgm:cxn modelId="{119690D4-400B-468B-8BA0-5C9C9E2AFEAF}" srcId="{D1776C8F-2B10-4075-8DF7-7F65AB725ED5}" destId="{6BE4E373-0656-4EDC-821E-BE09C952B1F6}" srcOrd="0" destOrd="0" parTransId="{34218063-BF94-4304-99BD-B3F7BA4D3C8F}" sibTransId="{E17B9BF1-2948-497F-8EC7-3BF734D839DB}"/>
    <dgm:cxn modelId="{C16BF00B-0D3B-42ED-8476-872A1A8577D9}" type="presParOf" srcId="{AAE7A1E6-6847-453D-B55B-8A82BF138C1D}" destId="{C4407577-18A2-46E0-8805-2838042EB67A}" srcOrd="0" destOrd="0" presId="urn:microsoft.com/office/officeart/2005/8/layout/vList5"/>
    <dgm:cxn modelId="{10601ED3-46BD-4E5F-9DEF-ECB4AEDC8D11}" type="presParOf" srcId="{C4407577-18A2-46E0-8805-2838042EB67A}" destId="{7E429971-BC57-430F-BB25-C0574E5E39E3}" srcOrd="0" destOrd="0" presId="urn:microsoft.com/office/officeart/2005/8/layout/vList5"/>
    <dgm:cxn modelId="{2D160A98-9EA6-4448-BDCD-1E780357143C}" type="presParOf" srcId="{C4407577-18A2-46E0-8805-2838042EB67A}" destId="{D54B1729-BC98-42C1-9C6C-D65DCBA4358F}" srcOrd="1" destOrd="0" presId="urn:microsoft.com/office/officeart/2005/8/layout/vList5"/>
    <dgm:cxn modelId="{1964CFF1-519E-456C-B16C-CE26103315D8}" type="presParOf" srcId="{AAE7A1E6-6847-453D-B55B-8A82BF138C1D}" destId="{AB8574CC-D4F2-4555-AEE3-F4EE58B11D03}" srcOrd="1" destOrd="0" presId="urn:microsoft.com/office/officeart/2005/8/layout/vList5"/>
    <dgm:cxn modelId="{78C616A4-912D-4969-82B7-12ED1E5EDD39}" type="presParOf" srcId="{AAE7A1E6-6847-453D-B55B-8A82BF138C1D}" destId="{85B8F607-FDD8-476A-ADBE-E1250824F294}" srcOrd="2" destOrd="0" presId="urn:microsoft.com/office/officeart/2005/8/layout/vList5"/>
    <dgm:cxn modelId="{1FC1B221-BD34-4BC8-B2BC-6D2B6338B34E}" type="presParOf" srcId="{85B8F607-FDD8-476A-ADBE-E1250824F294}" destId="{C04276DC-EE64-470A-B8BC-09067B8045FA}" srcOrd="0" destOrd="0" presId="urn:microsoft.com/office/officeart/2005/8/layout/vList5"/>
    <dgm:cxn modelId="{FAD42515-0F54-41EE-A370-92536EA05B60}" type="presParOf" srcId="{85B8F607-FDD8-476A-ADBE-E1250824F294}" destId="{B37A5355-225B-4C6F-AED7-6C620F99EECC}" srcOrd="1" destOrd="0" presId="urn:microsoft.com/office/officeart/2005/8/layout/vList5"/>
    <dgm:cxn modelId="{E6D93664-2385-4964-9944-F21CB810E358}" type="presParOf" srcId="{AAE7A1E6-6847-453D-B55B-8A82BF138C1D}" destId="{5ACAA866-A8A8-4183-97B5-CEEAB1525C60}" srcOrd="3" destOrd="0" presId="urn:microsoft.com/office/officeart/2005/8/layout/vList5"/>
    <dgm:cxn modelId="{30AF2DBE-0F52-41D7-921A-161F4FFEE75B}" type="presParOf" srcId="{AAE7A1E6-6847-453D-B55B-8A82BF138C1D}" destId="{477213BE-9E91-4950-8451-7F60796F47F4}" srcOrd="4" destOrd="0" presId="urn:microsoft.com/office/officeart/2005/8/layout/vList5"/>
    <dgm:cxn modelId="{934C497F-4500-4ECB-A3BA-506BF4D75321}" type="presParOf" srcId="{477213BE-9E91-4950-8451-7F60796F47F4}" destId="{F5034101-5B7D-4FE7-B47A-5A48CF39606B}" srcOrd="0" destOrd="0" presId="urn:microsoft.com/office/officeart/2005/8/layout/vList5"/>
    <dgm:cxn modelId="{20C4E14D-FE25-4C04-8136-40522739003B}" type="presParOf" srcId="{477213BE-9E91-4950-8451-7F60796F47F4}" destId="{C7C3E6FD-D83F-4BDA-907E-B5EE041DA931}" srcOrd="1" destOrd="0" presId="urn:microsoft.com/office/officeart/2005/8/layout/vList5"/>
    <dgm:cxn modelId="{CA8D2AB1-55B6-4297-BD10-1B278565ABE2}" type="presParOf" srcId="{AAE7A1E6-6847-453D-B55B-8A82BF138C1D}" destId="{9A3D1A47-7C94-4141-A803-772790F213F5}" srcOrd="5" destOrd="0" presId="urn:microsoft.com/office/officeart/2005/8/layout/vList5"/>
    <dgm:cxn modelId="{0B7FECE0-D753-4CC7-8331-54B56F7B4F5F}" type="presParOf" srcId="{AAE7A1E6-6847-453D-B55B-8A82BF138C1D}" destId="{8B716EE5-6B00-49A5-9C68-9236A96F757E}" srcOrd="6" destOrd="0" presId="urn:microsoft.com/office/officeart/2005/8/layout/vList5"/>
    <dgm:cxn modelId="{4E000452-E4B7-4CED-B845-140B7AA588D4}" type="presParOf" srcId="{8B716EE5-6B00-49A5-9C68-9236A96F757E}" destId="{AA9E8DB8-4378-4DE0-90FB-AC51BC38606A}" srcOrd="0" destOrd="0" presId="urn:microsoft.com/office/officeart/2005/8/layout/vList5"/>
    <dgm:cxn modelId="{0045F0F7-120D-4087-A1F2-436908692EBC}" type="presParOf" srcId="{8B716EE5-6B00-49A5-9C68-9236A96F757E}" destId="{407D673B-FF7A-46E6-A3B0-96E86EB9836E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2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10314894-91C5-4DE3-9FFE-8220E6766389}">
      <dgm:prSet/>
      <dgm:spPr/>
      <dgm:t>
        <a:bodyPr/>
        <a:lstStyle/>
        <a:p>
          <a:r>
            <a:rPr lang="zh-CN" altLang="en-US" dirty="0" smtClean="0"/>
            <a:t>创建方法</a:t>
          </a:r>
          <a:endParaRPr lang="zh-CN" altLang="en-US" dirty="0"/>
        </a:p>
      </dgm:t>
    </dgm:pt>
    <dgm:pt modelId="{32CF702E-1169-446E-B03B-0FFE9C3C30C2}" type="parTrans" cxnId="{3C65248D-7C94-40DA-BE96-E9D9AB9ACF6D}">
      <dgm:prSet/>
      <dgm:spPr/>
      <dgm:t>
        <a:bodyPr/>
        <a:lstStyle/>
        <a:p>
          <a:endParaRPr lang="zh-CN" altLang="en-US"/>
        </a:p>
      </dgm:t>
    </dgm:pt>
    <dgm:pt modelId="{54E9913D-C988-4A19-9C7D-68D6F17B9644}" type="sibTrans" cxnId="{3C65248D-7C94-40DA-BE96-E9D9AB9ACF6D}">
      <dgm:prSet/>
      <dgm:spPr/>
      <dgm:t>
        <a:bodyPr/>
        <a:lstStyle/>
        <a:p>
          <a:endParaRPr lang="zh-CN" altLang="en-US"/>
        </a:p>
      </dgm:t>
    </dgm:pt>
    <dgm:pt modelId="{8DF49029-5093-41AC-9507-2412864EA50A}">
      <dgm:prSet/>
      <dgm:spPr/>
      <dgm:t>
        <a:bodyPr/>
        <a:lstStyle/>
        <a:p>
          <a:r>
            <a:rPr lang="zh-CN" altLang="en-US" dirty="0" smtClean="0"/>
            <a:t>区别：与数据是否在同一个工作表</a:t>
          </a:r>
          <a:endParaRPr lang="zh-CN" altLang="en-US" dirty="0"/>
        </a:p>
      </dgm:t>
    </dgm:pt>
    <dgm:pt modelId="{A34E02C3-E35C-402E-A8B1-DFE3B1794D31}" type="parTrans" cxnId="{07B87784-86A3-4B71-ABC2-8C953C996ED6}">
      <dgm:prSet/>
      <dgm:spPr/>
      <dgm:t>
        <a:bodyPr/>
        <a:lstStyle/>
        <a:p>
          <a:endParaRPr lang="zh-CN" altLang="en-US"/>
        </a:p>
      </dgm:t>
    </dgm:pt>
    <dgm:pt modelId="{88016149-8FD0-4199-A5D7-99F13A4BFB50}" type="sibTrans" cxnId="{07B87784-86A3-4B71-ABC2-8C953C996ED6}">
      <dgm:prSet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/>
      <dgm:spPr/>
      <dgm:t>
        <a:bodyPr/>
        <a:lstStyle/>
        <a:p>
          <a:r>
            <a:rPr lang="zh-CN" altLang="en-US" dirty="0" smtClean="0"/>
            <a:t>两类图表</a:t>
          </a:r>
          <a:endParaRPr lang="zh-CN" dirty="0" smtClean="0"/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5D8796D3-B731-4CC1-9D2E-9D2F3623A34A}">
      <dgm:prSet custT="1"/>
      <dgm:spPr/>
      <dgm:t>
        <a:bodyPr/>
        <a:lstStyle/>
        <a:p>
          <a:r>
            <a:rPr lang="zh-CN" altLang="en-US" sz="2400" dirty="0" smtClean="0"/>
            <a:t>嵌入式图表、独立图表（图表工作表</a:t>
          </a:r>
          <a:r>
            <a:rPr lang="zh-CN" altLang="en-US" sz="2200" dirty="0" smtClean="0"/>
            <a:t>）</a:t>
          </a:r>
          <a:endParaRPr lang="zh-CN" altLang="en-US" sz="2200" dirty="0"/>
        </a:p>
      </dgm:t>
    </dgm:pt>
    <dgm:pt modelId="{21F377B4-E437-4497-BABB-3200749D2057}" type="parTrans" cxnId="{B8F1EEA5-574D-4983-B2C9-571D50B6B263}">
      <dgm:prSet/>
      <dgm:spPr/>
      <dgm:t>
        <a:bodyPr/>
        <a:lstStyle/>
        <a:p>
          <a:endParaRPr lang="zh-CN" altLang="en-US"/>
        </a:p>
      </dgm:t>
    </dgm:pt>
    <dgm:pt modelId="{6E184B61-395E-44BF-B15A-7B49FABA6F33}" type="sibTrans" cxnId="{B8F1EEA5-574D-4983-B2C9-571D50B6B263}">
      <dgm:prSet/>
      <dgm:spPr/>
      <dgm:t>
        <a:bodyPr/>
        <a:lstStyle/>
        <a:p>
          <a:endParaRPr lang="zh-CN" altLang="en-US"/>
        </a:p>
      </dgm:t>
    </dgm:pt>
    <dgm:pt modelId="{9724082B-477B-4F12-84A8-48C0DA3711E0}">
      <dgm:prSet custT="1"/>
      <dgm:spPr/>
      <dgm:t>
        <a:bodyPr/>
        <a:lstStyle/>
        <a:p>
          <a:r>
            <a:rPr lang="zh-CN" altLang="en-US" sz="2400" dirty="0" smtClean="0"/>
            <a:t>先创建嵌入式图表，再将其移动至新的工作表，成为独立图表</a:t>
          </a:r>
          <a:endParaRPr lang="zh-CN" altLang="en-US" sz="2400" dirty="0"/>
        </a:p>
      </dgm:t>
    </dgm:pt>
    <dgm:pt modelId="{465CDB4B-95CA-4CF5-ADA0-B088B6D479BD}" type="parTrans" cxnId="{23DD8423-D1C1-4494-98A6-AE5EC3690751}">
      <dgm:prSet/>
      <dgm:spPr/>
      <dgm:t>
        <a:bodyPr/>
        <a:lstStyle/>
        <a:p>
          <a:endParaRPr lang="zh-CN" altLang="en-US"/>
        </a:p>
      </dgm:t>
    </dgm:pt>
    <dgm:pt modelId="{AC5A1F7B-D955-4025-8EFB-DDAF7FFDD2CE}" type="sibTrans" cxnId="{23DD8423-D1C1-4494-98A6-AE5EC3690751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7377D90-036B-4D50-AC6C-3F32860A653E}" type="pres">
      <dgm:prSet presAssocID="{CB3D12DF-6F0E-4400-898E-AE2D0CCD71C5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6B4432C-387C-4EC1-A0F6-DE8C8623D364}" type="pres">
      <dgm:prSet presAssocID="{8DF49029-5093-41AC-9507-2412864EA50A}" presName="parentText" presStyleLbl="node1" presStyleIdx="1" presStyleCnt="3" custLinFactNeighborX="-231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7439C03-EED1-4E9B-AFCD-B597ED01A286}" type="pres">
      <dgm:prSet presAssocID="{88016149-8FD0-4199-A5D7-99F13A4BFB50}" presName="spacer" presStyleCnt="0"/>
      <dgm:spPr/>
    </dgm:pt>
    <dgm:pt modelId="{AD230AD6-C6D9-4E5D-842C-D281F729DBA8}" type="pres">
      <dgm:prSet presAssocID="{10314894-91C5-4DE3-9FFE-8220E6766389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BB7E3EB-52ED-49B5-96F0-F3DC1035C475}" type="pres">
      <dgm:prSet presAssocID="{10314894-91C5-4DE3-9FFE-8220E6766389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9E2EFFDF-1621-4973-B199-BBF5568C4211}" type="presOf" srcId="{ADEF211C-0053-4E91-B26C-BD1D27283A76}" destId="{69DEECA6-FD7F-4BBF-AA8A-D705A4C8288B}" srcOrd="0" destOrd="0" presId="urn:microsoft.com/office/officeart/2005/8/layout/vList2"/>
    <dgm:cxn modelId="{07B87784-86A3-4B71-ABC2-8C953C996ED6}" srcId="{ADEF211C-0053-4E91-B26C-BD1D27283A76}" destId="{8DF49029-5093-41AC-9507-2412864EA50A}" srcOrd="1" destOrd="0" parTransId="{A34E02C3-E35C-402E-A8B1-DFE3B1794D31}" sibTransId="{88016149-8FD0-4199-A5D7-99F13A4BFB50}"/>
    <dgm:cxn modelId="{62D7C3FA-014C-4456-A399-3ABF2C8A542F}" type="presOf" srcId="{5D8796D3-B731-4CC1-9D2E-9D2F3623A34A}" destId="{C7377D90-036B-4D50-AC6C-3F32860A653E}" srcOrd="0" destOrd="0" presId="urn:microsoft.com/office/officeart/2005/8/layout/vList2"/>
    <dgm:cxn modelId="{F77DB3B8-8291-4BAF-9519-1903B4E7FE1B}" type="presOf" srcId="{CB3D12DF-6F0E-4400-898E-AE2D0CCD71C5}" destId="{6AAA69B9-F587-48F9-8458-90FC0FBBAF2C}" srcOrd="0" destOrd="0" presId="urn:microsoft.com/office/officeart/2005/8/layout/vList2"/>
    <dgm:cxn modelId="{E766736C-E729-4754-8D0C-4A3C72878596}" type="presOf" srcId="{8DF49029-5093-41AC-9507-2412864EA50A}" destId="{86B4432C-387C-4EC1-A0F6-DE8C8623D364}" srcOrd="0" destOrd="0" presId="urn:microsoft.com/office/officeart/2005/8/layout/vList2"/>
    <dgm:cxn modelId="{23DD8423-D1C1-4494-98A6-AE5EC3690751}" srcId="{10314894-91C5-4DE3-9FFE-8220E6766389}" destId="{9724082B-477B-4F12-84A8-48C0DA3711E0}" srcOrd="0" destOrd="0" parTransId="{465CDB4B-95CA-4CF5-ADA0-B088B6D479BD}" sibTransId="{AC5A1F7B-D955-4025-8EFB-DDAF7FFDD2CE}"/>
    <dgm:cxn modelId="{1F357C0E-ABEA-49F8-8B32-489C9CBA4772}" type="presOf" srcId="{9724082B-477B-4F12-84A8-48C0DA3711E0}" destId="{CBB7E3EB-52ED-49B5-96F0-F3DC1035C475}" srcOrd="0" destOrd="0" presId="urn:microsoft.com/office/officeart/2005/8/layout/vList2"/>
    <dgm:cxn modelId="{3C65248D-7C94-40DA-BE96-E9D9AB9ACF6D}" srcId="{ADEF211C-0053-4E91-B26C-BD1D27283A76}" destId="{10314894-91C5-4DE3-9FFE-8220E6766389}" srcOrd="2" destOrd="0" parTransId="{32CF702E-1169-446E-B03B-0FFE9C3C30C2}" sibTransId="{54E9913D-C988-4A19-9C7D-68D6F17B9644}"/>
    <dgm:cxn modelId="{427262DE-0A82-42AC-8B45-3BB34EEC9B3F}" type="presOf" srcId="{10314894-91C5-4DE3-9FFE-8220E6766389}" destId="{AD230AD6-C6D9-4E5D-842C-D281F729DBA8}" srcOrd="0" destOrd="0" presId="urn:microsoft.com/office/officeart/2005/8/layout/vList2"/>
    <dgm:cxn modelId="{B8F1EEA5-574D-4983-B2C9-571D50B6B263}" srcId="{CB3D12DF-6F0E-4400-898E-AE2D0CCD71C5}" destId="{5D8796D3-B731-4CC1-9D2E-9D2F3623A34A}" srcOrd="0" destOrd="0" parTransId="{21F377B4-E437-4497-BABB-3200749D2057}" sibTransId="{6E184B61-395E-44BF-B15A-7B49FABA6F33}"/>
    <dgm:cxn modelId="{3A09859F-F479-45A8-A6EC-8BECD22B81D9}" type="presParOf" srcId="{69DEECA6-FD7F-4BBF-AA8A-D705A4C8288B}" destId="{6AAA69B9-F587-48F9-8458-90FC0FBBAF2C}" srcOrd="0" destOrd="0" presId="urn:microsoft.com/office/officeart/2005/8/layout/vList2"/>
    <dgm:cxn modelId="{91F2FEE1-1FED-4A64-8693-1522650E851E}" type="presParOf" srcId="{69DEECA6-FD7F-4BBF-AA8A-D705A4C8288B}" destId="{C7377D90-036B-4D50-AC6C-3F32860A653E}" srcOrd="1" destOrd="0" presId="urn:microsoft.com/office/officeart/2005/8/layout/vList2"/>
    <dgm:cxn modelId="{00D0CBC9-8115-4458-B352-67CF960D5CC8}" type="presParOf" srcId="{69DEECA6-FD7F-4BBF-AA8A-D705A4C8288B}" destId="{86B4432C-387C-4EC1-A0F6-DE8C8623D364}" srcOrd="2" destOrd="0" presId="urn:microsoft.com/office/officeart/2005/8/layout/vList2"/>
    <dgm:cxn modelId="{EAD1DAD3-6853-4A41-AEE0-62C4C50789ED}" type="presParOf" srcId="{69DEECA6-FD7F-4BBF-AA8A-D705A4C8288B}" destId="{27439C03-EED1-4E9B-AFCD-B597ED01A286}" srcOrd="3" destOrd="0" presId="urn:microsoft.com/office/officeart/2005/8/layout/vList2"/>
    <dgm:cxn modelId="{EB08106C-175F-458F-A12C-FA28BB7AFE84}" type="presParOf" srcId="{69DEECA6-FD7F-4BBF-AA8A-D705A4C8288B}" destId="{AD230AD6-C6D9-4E5D-842C-D281F729DBA8}" srcOrd="4" destOrd="0" presId="urn:microsoft.com/office/officeart/2005/8/layout/vList2"/>
    <dgm:cxn modelId="{EF40BA5A-D373-4DDE-A38B-F4E867577190}" type="presParOf" srcId="{69DEECA6-FD7F-4BBF-AA8A-D705A4C8288B}" destId="{CBB7E3EB-52ED-49B5-96F0-F3DC1035C475}" srcOrd="5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3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zh-CN" altLang="en-US" sz="2800" dirty="0" smtClean="0"/>
            <a:t>（</a:t>
          </a:r>
          <a:r>
            <a:rPr lang="en-US" altLang="zh-CN" sz="2800" dirty="0" smtClean="0"/>
            <a:t>1</a:t>
          </a:r>
          <a:r>
            <a:rPr lang="zh-CN" altLang="en-US" sz="2800" dirty="0" smtClean="0"/>
            <a:t>）选定单元格区域</a:t>
          </a:r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62ACA3DB-478C-47DB-8656-65167906A518}">
      <dgm:prSet custT="1"/>
      <dgm:spPr/>
      <dgm:t>
        <a:bodyPr/>
        <a:lstStyle/>
        <a:p>
          <a:r>
            <a:rPr lang="zh-CN" altLang="en-US" sz="2800" dirty="0" smtClean="0"/>
            <a:t>（</a:t>
          </a:r>
          <a:r>
            <a:rPr lang="en-US" altLang="zh-CN" sz="2800" dirty="0" smtClean="0"/>
            <a:t>2</a:t>
          </a:r>
          <a:r>
            <a:rPr lang="zh-CN" altLang="en-US" sz="2800" dirty="0" smtClean="0"/>
            <a:t>）创建嵌入式图表（以簇状柱形图为例）</a:t>
          </a:r>
          <a:endParaRPr lang="zh-CN" altLang="en-US" sz="2800" dirty="0"/>
        </a:p>
      </dgm:t>
    </dgm:pt>
    <dgm:pt modelId="{7B1A7712-8B8E-4AF4-9541-56BCBADCD98A}" type="parTrans" cxnId="{B4AAE451-263A-4BED-B2A6-443994B0C845}">
      <dgm:prSet/>
      <dgm:spPr/>
      <dgm:t>
        <a:bodyPr/>
        <a:lstStyle/>
        <a:p>
          <a:endParaRPr lang="zh-CN" altLang="en-US"/>
        </a:p>
      </dgm:t>
    </dgm:pt>
    <dgm:pt modelId="{CC933DF3-FA63-4E8F-98EF-7CF20B1862B3}" type="sibTrans" cxnId="{B4AAE451-263A-4BED-B2A6-443994B0C845}">
      <dgm:prSet/>
      <dgm:spPr/>
      <dgm:t>
        <a:bodyPr/>
        <a:lstStyle/>
        <a:p>
          <a:endParaRPr lang="zh-CN" altLang="en-US"/>
        </a:p>
      </dgm:t>
    </dgm:pt>
    <dgm:pt modelId="{4D3DE9F2-BF80-4AD5-8AB0-E429D0DE9A18}">
      <dgm:prSet custT="1"/>
      <dgm:spPr/>
      <dgm:t>
        <a:bodyPr/>
        <a:lstStyle/>
        <a:p>
          <a:r>
            <a:rPr lang="zh-CN" sz="2400" dirty="0" smtClean="0"/>
            <a:t>“插入”选项卡→“图表”组→对话框启动器</a:t>
          </a:r>
          <a:r>
            <a:rPr lang="en-US" sz="2400" dirty="0" smtClean="0"/>
            <a:t> </a:t>
          </a:r>
          <a:r>
            <a:rPr lang="zh-CN" sz="2400" dirty="0" smtClean="0"/>
            <a:t>，弹出“插入图表”对话框，</a:t>
          </a:r>
          <a:r>
            <a:rPr lang="zh-CN" altLang="en-US" sz="2400" dirty="0" smtClean="0"/>
            <a:t>选择</a:t>
          </a:r>
          <a:r>
            <a:rPr lang="zh-CN" sz="2400" dirty="0" smtClean="0"/>
            <a:t>“柱形图”→“簇状柱形图”</a:t>
          </a:r>
          <a:r>
            <a:rPr lang="en-US" altLang="zh-CN" sz="2400" dirty="0" smtClean="0"/>
            <a:t>→</a:t>
          </a:r>
          <a:r>
            <a:rPr lang="zh-CN" sz="2400" dirty="0" smtClean="0"/>
            <a:t> “确定”按钮</a:t>
          </a:r>
          <a:endParaRPr lang="zh-CN" altLang="en-US" sz="2400" dirty="0"/>
        </a:p>
      </dgm:t>
    </dgm:pt>
    <dgm:pt modelId="{0883E67F-79D2-486B-AE30-E1CA2D69AB42}" type="parTrans" cxnId="{81B4AC4D-1ACF-491E-9C50-CB85FF7B428B}">
      <dgm:prSet/>
      <dgm:spPr/>
      <dgm:t>
        <a:bodyPr/>
        <a:lstStyle/>
        <a:p>
          <a:endParaRPr lang="zh-CN" altLang="en-US"/>
        </a:p>
      </dgm:t>
    </dgm:pt>
    <dgm:pt modelId="{AD550738-6264-478B-B4B0-57CD0F09A1C5}" type="sibTrans" cxnId="{81B4AC4D-1ACF-491E-9C50-CB85FF7B428B}">
      <dgm:prSet/>
      <dgm:spPr/>
      <dgm:t>
        <a:bodyPr/>
        <a:lstStyle/>
        <a:p>
          <a:endParaRPr lang="zh-CN" altLang="en-US"/>
        </a:p>
      </dgm:t>
    </dgm:pt>
    <dgm:pt modelId="{80FECF48-AF08-49F7-9C3B-1AAFA465D665}">
      <dgm:prSet custT="1"/>
      <dgm:spPr/>
      <dgm:t>
        <a:bodyPr/>
        <a:lstStyle/>
        <a:p>
          <a:r>
            <a:rPr lang="zh-CN" altLang="en-US" sz="2400" dirty="0" smtClean="0"/>
            <a:t>“插入”选项卡→“图表”组→“柱形图”→“簇状柱形图”</a:t>
          </a:r>
          <a:endParaRPr lang="zh-CN" altLang="en-US" sz="2400" dirty="0"/>
        </a:p>
      </dgm:t>
    </dgm:pt>
    <dgm:pt modelId="{47CE5768-3178-4BA1-AA12-A34E6B500596}" type="parTrans" cxnId="{5ED1F540-1F70-48B3-A605-A1DDDBA20C30}">
      <dgm:prSet/>
      <dgm:spPr/>
      <dgm:t>
        <a:bodyPr/>
        <a:lstStyle/>
        <a:p>
          <a:endParaRPr lang="zh-CN" altLang="en-US"/>
        </a:p>
      </dgm:t>
    </dgm:pt>
    <dgm:pt modelId="{81F68963-EF72-4854-A666-CB20D1DDCCC5}" type="sibTrans" cxnId="{5ED1F540-1F70-48B3-A605-A1DDDBA20C30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2" custScaleY="45399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AECD92C-7A83-4F64-B546-0D2C0722C54F}" type="pres">
      <dgm:prSet presAssocID="{039D27C4-3042-4296-8858-3158ECF201C4}" presName="spacer" presStyleCnt="0"/>
      <dgm:spPr/>
    </dgm:pt>
    <dgm:pt modelId="{776B3456-7951-47E0-9CA1-678D42295FB1}" type="pres">
      <dgm:prSet presAssocID="{62ACA3DB-478C-47DB-8656-65167906A518}" presName="parentText" presStyleLbl="node1" presStyleIdx="1" presStyleCnt="2" custScaleY="8064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A470B44-687F-40E2-B20C-E655BC225909}" type="pres">
      <dgm:prSet presAssocID="{62ACA3DB-478C-47DB-8656-65167906A518}" presName="childText" presStyleLbl="revTx" presStyleIdx="0" presStyleCnt="1" custLinFactNeighborY="572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DD4DAD04-7132-45E1-B7BD-5425D18B2251}" type="presOf" srcId="{4D3DE9F2-BF80-4AD5-8AB0-E429D0DE9A18}" destId="{CA470B44-687F-40E2-B20C-E655BC225909}" srcOrd="0" destOrd="0" presId="urn:microsoft.com/office/officeart/2005/8/layout/vList2"/>
    <dgm:cxn modelId="{81B4AC4D-1ACF-491E-9C50-CB85FF7B428B}" srcId="{62ACA3DB-478C-47DB-8656-65167906A518}" destId="{4D3DE9F2-BF80-4AD5-8AB0-E429D0DE9A18}" srcOrd="0" destOrd="0" parTransId="{0883E67F-79D2-486B-AE30-E1CA2D69AB42}" sibTransId="{AD550738-6264-478B-B4B0-57CD0F09A1C5}"/>
    <dgm:cxn modelId="{C8AFB71A-8CDC-4DCD-A226-0D3006890D16}" type="presOf" srcId="{ADEF211C-0053-4E91-B26C-BD1D27283A76}" destId="{69DEECA6-FD7F-4BBF-AA8A-D705A4C8288B}" srcOrd="0" destOrd="0" presId="urn:microsoft.com/office/officeart/2005/8/layout/vList2"/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B4AAE451-263A-4BED-B2A6-443994B0C845}" srcId="{ADEF211C-0053-4E91-B26C-BD1D27283A76}" destId="{62ACA3DB-478C-47DB-8656-65167906A518}" srcOrd="1" destOrd="0" parTransId="{7B1A7712-8B8E-4AF4-9541-56BCBADCD98A}" sibTransId="{CC933DF3-FA63-4E8F-98EF-7CF20B1862B3}"/>
    <dgm:cxn modelId="{D703E628-25CA-40D1-BBF2-6ED3CE07F3C0}" type="presOf" srcId="{62ACA3DB-478C-47DB-8656-65167906A518}" destId="{776B3456-7951-47E0-9CA1-678D42295FB1}" srcOrd="0" destOrd="0" presId="urn:microsoft.com/office/officeart/2005/8/layout/vList2"/>
    <dgm:cxn modelId="{30FB9E2A-CCF7-4A83-A817-CDFEEAAE01B1}" type="presOf" srcId="{CB3D12DF-6F0E-4400-898E-AE2D0CCD71C5}" destId="{6AAA69B9-F587-48F9-8458-90FC0FBBAF2C}" srcOrd="0" destOrd="0" presId="urn:microsoft.com/office/officeart/2005/8/layout/vList2"/>
    <dgm:cxn modelId="{61B68BCB-872F-412A-93B9-6ECC7AC79B51}" type="presOf" srcId="{80FECF48-AF08-49F7-9C3B-1AAFA465D665}" destId="{CA470B44-687F-40E2-B20C-E655BC225909}" srcOrd="0" destOrd="1" presId="urn:microsoft.com/office/officeart/2005/8/layout/vList2"/>
    <dgm:cxn modelId="{5ED1F540-1F70-48B3-A605-A1DDDBA20C30}" srcId="{62ACA3DB-478C-47DB-8656-65167906A518}" destId="{80FECF48-AF08-49F7-9C3B-1AAFA465D665}" srcOrd="1" destOrd="0" parTransId="{47CE5768-3178-4BA1-AA12-A34E6B500596}" sibTransId="{81F68963-EF72-4854-A666-CB20D1DDCCC5}"/>
    <dgm:cxn modelId="{31261717-BE99-46C4-B9F4-1C82E4E3086E}" type="presParOf" srcId="{69DEECA6-FD7F-4BBF-AA8A-D705A4C8288B}" destId="{6AAA69B9-F587-48F9-8458-90FC0FBBAF2C}" srcOrd="0" destOrd="0" presId="urn:microsoft.com/office/officeart/2005/8/layout/vList2"/>
    <dgm:cxn modelId="{8049407F-8569-446C-A511-76AF8BB55E3C}" type="presParOf" srcId="{69DEECA6-FD7F-4BBF-AA8A-D705A4C8288B}" destId="{5AECD92C-7A83-4F64-B546-0D2C0722C54F}" srcOrd="1" destOrd="0" presId="urn:microsoft.com/office/officeart/2005/8/layout/vList2"/>
    <dgm:cxn modelId="{9594637F-476F-4679-8C5A-9A7351BC826E}" type="presParOf" srcId="{69DEECA6-FD7F-4BBF-AA8A-D705A4C8288B}" destId="{776B3456-7951-47E0-9CA1-678D42295FB1}" srcOrd="2" destOrd="0" presId="urn:microsoft.com/office/officeart/2005/8/layout/vList2"/>
    <dgm:cxn modelId="{235E27A2-1870-453D-87CB-28D6851D86C1}" type="presParOf" srcId="{69DEECA6-FD7F-4BBF-AA8A-D705A4C8288B}" destId="{CA470B44-687F-40E2-B20C-E655BC225909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4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62ACA3DB-478C-47DB-8656-65167906A518}">
      <dgm:prSet custT="1"/>
      <dgm:spPr/>
      <dgm:t>
        <a:bodyPr/>
        <a:lstStyle/>
        <a:p>
          <a:r>
            <a:rPr lang="zh-CN" altLang="en-US" sz="3200" dirty="0" smtClean="0"/>
            <a:t>（</a:t>
          </a:r>
          <a:r>
            <a:rPr lang="en-US" altLang="zh-CN" sz="3200" dirty="0" smtClean="0"/>
            <a:t>3</a:t>
          </a:r>
          <a:r>
            <a:rPr lang="zh-CN" altLang="en-US" sz="3200" dirty="0" smtClean="0"/>
            <a:t>）创建独立图表</a:t>
          </a:r>
          <a:endParaRPr lang="zh-CN" altLang="en-US" sz="3200" dirty="0"/>
        </a:p>
      </dgm:t>
    </dgm:pt>
    <dgm:pt modelId="{7B1A7712-8B8E-4AF4-9541-56BCBADCD98A}" type="parTrans" cxnId="{B4AAE451-263A-4BED-B2A6-443994B0C845}">
      <dgm:prSet/>
      <dgm:spPr/>
      <dgm:t>
        <a:bodyPr/>
        <a:lstStyle/>
        <a:p>
          <a:endParaRPr lang="zh-CN" altLang="en-US" sz="2000"/>
        </a:p>
      </dgm:t>
    </dgm:pt>
    <dgm:pt modelId="{CC933DF3-FA63-4E8F-98EF-7CF20B1862B3}" type="sibTrans" cxnId="{B4AAE451-263A-4BED-B2A6-443994B0C845}">
      <dgm:prSet/>
      <dgm:spPr/>
      <dgm:t>
        <a:bodyPr/>
        <a:lstStyle/>
        <a:p>
          <a:endParaRPr lang="zh-CN" altLang="en-US" sz="2000"/>
        </a:p>
      </dgm:t>
    </dgm:pt>
    <dgm:pt modelId="{4D3DE9F2-BF80-4AD5-8AB0-E429D0DE9A18}">
      <dgm:prSet custT="1"/>
      <dgm:spPr/>
      <dgm:t>
        <a:bodyPr/>
        <a:lstStyle/>
        <a:p>
          <a:r>
            <a:rPr lang="zh-CN" altLang="en-US" sz="2800" dirty="0" smtClean="0"/>
            <a:t>选择</a:t>
          </a:r>
          <a:r>
            <a:rPr lang="zh-CN" sz="2800" dirty="0" smtClean="0"/>
            <a:t>“图表工具”中的“设计”选项卡→“位置”组→“移动图表”，弹出“移动图表”对话框</a:t>
          </a:r>
          <a:endParaRPr lang="zh-CN" altLang="en-US" sz="2800" dirty="0"/>
        </a:p>
      </dgm:t>
    </dgm:pt>
    <dgm:pt modelId="{0883E67F-79D2-486B-AE30-E1CA2D69AB42}" type="parTrans" cxnId="{81B4AC4D-1ACF-491E-9C50-CB85FF7B428B}">
      <dgm:prSet/>
      <dgm:spPr/>
      <dgm:t>
        <a:bodyPr/>
        <a:lstStyle/>
        <a:p>
          <a:endParaRPr lang="zh-CN" altLang="en-US" sz="2000"/>
        </a:p>
      </dgm:t>
    </dgm:pt>
    <dgm:pt modelId="{AD550738-6264-478B-B4B0-57CD0F09A1C5}" type="sibTrans" cxnId="{81B4AC4D-1ACF-491E-9C50-CB85FF7B428B}">
      <dgm:prSet/>
      <dgm:spPr/>
      <dgm:t>
        <a:bodyPr/>
        <a:lstStyle/>
        <a:p>
          <a:endParaRPr lang="zh-CN" altLang="en-US" sz="2000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776B3456-7951-47E0-9CA1-678D42295FB1}" type="pres">
      <dgm:prSet presAssocID="{62ACA3DB-478C-47DB-8656-65167906A518}" presName="parentText" presStyleLbl="node1" presStyleIdx="0" presStyleCnt="1" custScaleY="70144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A470B44-687F-40E2-B20C-E655BC225909}" type="pres">
      <dgm:prSet presAssocID="{62ACA3DB-478C-47DB-8656-65167906A518}" presName="childText" presStyleLbl="revTx" presStyleIdx="0" presStyleCnt="1" custLinFactNeighborX="-89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6ADAA9C4-6A8F-4792-B6ED-FDF0F66666B3}" type="presOf" srcId="{4D3DE9F2-BF80-4AD5-8AB0-E429D0DE9A18}" destId="{CA470B44-687F-40E2-B20C-E655BC225909}" srcOrd="0" destOrd="0" presId="urn:microsoft.com/office/officeart/2005/8/layout/vList2"/>
    <dgm:cxn modelId="{B4AAE451-263A-4BED-B2A6-443994B0C845}" srcId="{ADEF211C-0053-4E91-B26C-BD1D27283A76}" destId="{62ACA3DB-478C-47DB-8656-65167906A518}" srcOrd="0" destOrd="0" parTransId="{7B1A7712-8B8E-4AF4-9541-56BCBADCD98A}" sibTransId="{CC933DF3-FA63-4E8F-98EF-7CF20B1862B3}"/>
    <dgm:cxn modelId="{81B4AC4D-1ACF-491E-9C50-CB85FF7B428B}" srcId="{62ACA3DB-478C-47DB-8656-65167906A518}" destId="{4D3DE9F2-BF80-4AD5-8AB0-E429D0DE9A18}" srcOrd="0" destOrd="0" parTransId="{0883E67F-79D2-486B-AE30-E1CA2D69AB42}" sibTransId="{AD550738-6264-478B-B4B0-57CD0F09A1C5}"/>
    <dgm:cxn modelId="{B07236B5-A567-403A-8C87-AF35F3B4EDC6}" type="presOf" srcId="{62ACA3DB-478C-47DB-8656-65167906A518}" destId="{776B3456-7951-47E0-9CA1-678D42295FB1}" srcOrd="0" destOrd="0" presId="urn:microsoft.com/office/officeart/2005/8/layout/vList2"/>
    <dgm:cxn modelId="{254B69DA-C9D0-4D03-95A5-ED7CC55B0AAC}" type="presOf" srcId="{ADEF211C-0053-4E91-B26C-BD1D27283A76}" destId="{69DEECA6-FD7F-4BBF-AA8A-D705A4C8288B}" srcOrd="0" destOrd="0" presId="urn:microsoft.com/office/officeart/2005/8/layout/vList2"/>
    <dgm:cxn modelId="{65B51598-ACB8-4140-B143-D9AD52DF4A92}" type="presParOf" srcId="{69DEECA6-FD7F-4BBF-AA8A-D705A4C8288B}" destId="{776B3456-7951-47E0-9CA1-678D42295FB1}" srcOrd="0" destOrd="0" presId="urn:microsoft.com/office/officeart/2005/8/layout/vList2"/>
    <dgm:cxn modelId="{2250A9BB-A970-4A28-8C62-9003DA04BF08}" type="presParOf" srcId="{69DEECA6-FD7F-4BBF-AA8A-D705A4C8288B}" destId="{CA470B44-687F-40E2-B20C-E655BC225909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5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 custT="1"/>
      <dgm:spPr/>
      <dgm:t>
        <a:bodyPr/>
        <a:lstStyle/>
        <a:p>
          <a:r>
            <a:rPr lang="zh-CN" altLang="en-US" sz="2800" dirty="0" smtClean="0"/>
            <a:t>（</a:t>
          </a:r>
          <a:r>
            <a:rPr lang="en-US" altLang="zh-CN" sz="2800" dirty="0" smtClean="0"/>
            <a:t>1</a:t>
          </a:r>
          <a:r>
            <a:rPr lang="zh-CN" altLang="en-US" sz="2800" dirty="0" smtClean="0"/>
            <a:t>）更改图表类型</a:t>
          </a:r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 sz="2800"/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 sz="2800"/>
        </a:p>
      </dgm:t>
    </dgm:pt>
    <dgm:pt modelId="{4D8DA6C9-A694-4BA6-95E4-861FDCFD281C}">
      <dgm:prSet custT="1"/>
      <dgm:spPr/>
      <dgm:t>
        <a:bodyPr/>
        <a:lstStyle/>
        <a:p>
          <a:r>
            <a:rPr lang="zh-CN" sz="2600" dirty="0" smtClean="0"/>
            <a:t>“图表工具”中的“设计”选项卡→“类型”组→“更改图表类型”按钮，弹出“更改图表类型”对话框</a:t>
          </a:r>
          <a:endParaRPr lang="zh-CN" altLang="en-US" sz="2600" dirty="0"/>
        </a:p>
      </dgm:t>
    </dgm:pt>
    <dgm:pt modelId="{AF432471-7086-481C-8A33-8307A75E1282}" type="parTrans" cxnId="{ECFA5C3A-A40B-4984-B6AF-256E2C5B90D7}">
      <dgm:prSet/>
      <dgm:spPr/>
      <dgm:t>
        <a:bodyPr/>
        <a:lstStyle/>
        <a:p>
          <a:endParaRPr lang="zh-CN" altLang="en-US"/>
        </a:p>
      </dgm:t>
    </dgm:pt>
    <dgm:pt modelId="{03C608E4-8E50-4561-BE5D-FF2FF006BA66}" type="sibTrans" cxnId="{ECFA5C3A-A40B-4984-B6AF-256E2C5B90D7}">
      <dgm:prSet/>
      <dgm:spPr/>
      <dgm:t>
        <a:bodyPr/>
        <a:lstStyle/>
        <a:p>
          <a:endParaRPr lang="zh-CN" altLang="en-US"/>
        </a:p>
      </dgm:t>
    </dgm:pt>
    <dgm:pt modelId="{27F64C6D-98B2-4877-A2B3-872DD3513ED7}">
      <dgm:prSet custT="1"/>
      <dgm:spPr/>
      <dgm:t>
        <a:bodyPr/>
        <a:lstStyle/>
        <a:p>
          <a:r>
            <a:rPr lang="zh-CN" altLang="en-US" sz="2800" dirty="0" smtClean="0"/>
            <a:t>（</a:t>
          </a:r>
          <a:r>
            <a:rPr lang="en-US" altLang="zh-CN" sz="2800" dirty="0" smtClean="0"/>
            <a:t>2</a:t>
          </a:r>
          <a:r>
            <a:rPr lang="zh-CN" altLang="en-US" sz="2800" dirty="0" smtClean="0"/>
            <a:t>）更改行</a:t>
          </a:r>
          <a:r>
            <a:rPr lang="en-US" altLang="zh-CN" sz="2800" dirty="0" smtClean="0"/>
            <a:t>/</a:t>
          </a:r>
          <a:r>
            <a:rPr lang="zh-CN" altLang="en-US" sz="2800" dirty="0" smtClean="0"/>
            <a:t>列（</a:t>
          </a:r>
          <a:r>
            <a:rPr lang="en-US" altLang="zh-CN" sz="2800" dirty="0" smtClean="0"/>
            <a:t>X</a:t>
          </a:r>
          <a:r>
            <a:rPr lang="zh-CN" altLang="en-US" sz="2800" dirty="0" smtClean="0"/>
            <a:t>轴与</a:t>
          </a:r>
          <a:r>
            <a:rPr lang="en-US" altLang="zh-CN" sz="2800" dirty="0" smtClean="0"/>
            <a:t>Y</a:t>
          </a:r>
          <a:r>
            <a:rPr lang="zh-CN" altLang="en-US" sz="2800" dirty="0" smtClean="0"/>
            <a:t>轴交换数据）</a:t>
          </a:r>
          <a:endParaRPr lang="zh-CN" altLang="en-US" sz="2800" dirty="0"/>
        </a:p>
      </dgm:t>
    </dgm:pt>
    <dgm:pt modelId="{86F2F285-492F-42ED-B6C5-550ED26D8A3C}" type="parTrans" cxnId="{18F899C1-3035-4FE6-AD17-C0B27D55C113}">
      <dgm:prSet/>
      <dgm:spPr/>
      <dgm:t>
        <a:bodyPr/>
        <a:lstStyle/>
        <a:p>
          <a:endParaRPr lang="zh-CN" altLang="en-US"/>
        </a:p>
      </dgm:t>
    </dgm:pt>
    <dgm:pt modelId="{B97CF116-0C84-4F73-B160-105113751381}" type="sibTrans" cxnId="{18F899C1-3035-4FE6-AD17-C0B27D55C113}">
      <dgm:prSet/>
      <dgm:spPr/>
      <dgm:t>
        <a:bodyPr/>
        <a:lstStyle/>
        <a:p>
          <a:endParaRPr lang="zh-CN" altLang="en-US"/>
        </a:p>
      </dgm:t>
    </dgm:pt>
    <dgm:pt modelId="{AEF383AE-4D09-43A2-A3CA-600C756C69DF}">
      <dgm:prSet custT="1"/>
      <dgm:spPr/>
      <dgm:t>
        <a:bodyPr/>
        <a:lstStyle/>
        <a:p>
          <a:r>
            <a:rPr lang="zh-CN" sz="2600" dirty="0" smtClean="0"/>
            <a:t>“图表工具”中的“设计”选项卡→“数据”组→“切换行</a:t>
          </a:r>
          <a:r>
            <a:rPr lang="en-US" sz="2600" dirty="0" smtClean="0"/>
            <a:t>/</a:t>
          </a:r>
          <a:r>
            <a:rPr lang="zh-CN" sz="2600" dirty="0" smtClean="0"/>
            <a:t>列”按钮</a:t>
          </a:r>
          <a:endParaRPr lang="zh-CN" altLang="en-US" sz="2600" dirty="0"/>
        </a:p>
      </dgm:t>
    </dgm:pt>
    <dgm:pt modelId="{0870C220-72FE-4650-944A-40899B41285D}" type="parTrans" cxnId="{D65EC7E0-F14B-42C1-8ABB-AAB63FC4C9D0}">
      <dgm:prSet/>
      <dgm:spPr/>
      <dgm:t>
        <a:bodyPr/>
        <a:lstStyle/>
        <a:p>
          <a:endParaRPr lang="zh-CN" altLang="en-US"/>
        </a:p>
      </dgm:t>
    </dgm:pt>
    <dgm:pt modelId="{97C6E6DD-1B51-412C-9DCA-9DFDF29A0B79}" type="sibTrans" cxnId="{D65EC7E0-F14B-42C1-8ABB-AAB63FC4C9D0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2" custLinFactNeighborY="2131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A8A708B-98A4-43D5-B6BB-A96A3CA8CF7D}" type="pres">
      <dgm:prSet presAssocID="{CB3D12DF-6F0E-4400-898E-AE2D0CCD71C5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41E9A80-542D-41B6-8C82-290ECD77F2D8}" type="pres">
      <dgm:prSet presAssocID="{27F64C6D-98B2-4877-A2B3-872DD3513ED7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74F2C2E-4308-4122-99DD-93B7497C3CF8}" type="pres">
      <dgm:prSet presAssocID="{27F64C6D-98B2-4877-A2B3-872DD3513ED7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D65EC7E0-F14B-42C1-8ABB-AAB63FC4C9D0}" srcId="{27F64C6D-98B2-4877-A2B3-872DD3513ED7}" destId="{AEF383AE-4D09-43A2-A3CA-600C756C69DF}" srcOrd="0" destOrd="0" parTransId="{0870C220-72FE-4650-944A-40899B41285D}" sibTransId="{97C6E6DD-1B51-412C-9DCA-9DFDF29A0B79}"/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5B839541-EDD4-447B-A88A-EC62F36AC983}" type="presOf" srcId="{27F64C6D-98B2-4877-A2B3-872DD3513ED7}" destId="{841E9A80-542D-41B6-8C82-290ECD77F2D8}" srcOrd="0" destOrd="0" presId="urn:microsoft.com/office/officeart/2005/8/layout/vList2"/>
    <dgm:cxn modelId="{ECFA5C3A-A40B-4984-B6AF-256E2C5B90D7}" srcId="{CB3D12DF-6F0E-4400-898E-AE2D0CCD71C5}" destId="{4D8DA6C9-A694-4BA6-95E4-861FDCFD281C}" srcOrd="0" destOrd="0" parTransId="{AF432471-7086-481C-8A33-8307A75E1282}" sibTransId="{03C608E4-8E50-4561-BE5D-FF2FF006BA66}"/>
    <dgm:cxn modelId="{18F899C1-3035-4FE6-AD17-C0B27D55C113}" srcId="{ADEF211C-0053-4E91-B26C-BD1D27283A76}" destId="{27F64C6D-98B2-4877-A2B3-872DD3513ED7}" srcOrd="1" destOrd="0" parTransId="{86F2F285-492F-42ED-B6C5-550ED26D8A3C}" sibTransId="{B97CF116-0C84-4F73-B160-105113751381}"/>
    <dgm:cxn modelId="{BA63F2FE-A4E2-480C-9209-5D5BBEC97DD2}" type="presOf" srcId="{ADEF211C-0053-4E91-B26C-BD1D27283A76}" destId="{69DEECA6-FD7F-4BBF-AA8A-D705A4C8288B}" srcOrd="0" destOrd="0" presId="urn:microsoft.com/office/officeart/2005/8/layout/vList2"/>
    <dgm:cxn modelId="{DBB98FE3-F959-4424-9578-003D0B1924F2}" type="presOf" srcId="{AEF383AE-4D09-43A2-A3CA-600C756C69DF}" destId="{274F2C2E-4308-4122-99DD-93B7497C3CF8}" srcOrd="0" destOrd="0" presId="urn:microsoft.com/office/officeart/2005/8/layout/vList2"/>
    <dgm:cxn modelId="{9486067A-CF64-4376-91E9-93CB9D8ADA45}" type="presOf" srcId="{4D8DA6C9-A694-4BA6-95E4-861FDCFD281C}" destId="{9A8A708B-98A4-43D5-B6BB-A96A3CA8CF7D}" srcOrd="0" destOrd="0" presId="urn:microsoft.com/office/officeart/2005/8/layout/vList2"/>
    <dgm:cxn modelId="{1C9C4001-C463-47BD-A582-533F82C492CC}" type="presOf" srcId="{CB3D12DF-6F0E-4400-898E-AE2D0CCD71C5}" destId="{6AAA69B9-F587-48F9-8458-90FC0FBBAF2C}" srcOrd="0" destOrd="0" presId="urn:microsoft.com/office/officeart/2005/8/layout/vList2"/>
    <dgm:cxn modelId="{CCB3FD45-354D-4665-9812-7669E6F929C3}" type="presParOf" srcId="{69DEECA6-FD7F-4BBF-AA8A-D705A4C8288B}" destId="{6AAA69B9-F587-48F9-8458-90FC0FBBAF2C}" srcOrd="0" destOrd="0" presId="urn:microsoft.com/office/officeart/2005/8/layout/vList2"/>
    <dgm:cxn modelId="{724686D6-6FA2-469B-842A-CE6CE2A986D6}" type="presParOf" srcId="{69DEECA6-FD7F-4BBF-AA8A-D705A4C8288B}" destId="{9A8A708B-98A4-43D5-B6BB-A96A3CA8CF7D}" srcOrd="1" destOrd="0" presId="urn:microsoft.com/office/officeart/2005/8/layout/vList2"/>
    <dgm:cxn modelId="{B060B740-73E7-4387-8956-750E816AB2C7}" type="presParOf" srcId="{69DEECA6-FD7F-4BBF-AA8A-D705A4C8288B}" destId="{841E9A80-542D-41B6-8C82-290ECD77F2D8}" srcOrd="2" destOrd="0" presId="urn:microsoft.com/office/officeart/2005/8/layout/vList2"/>
    <dgm:cxn modelId="{8A21766E-445D-4050-B598-5400D8C0300A}" type="presParOf" srcId="{69DEECA6-FD7F-4BBF-AA8A-D705A4C8288B}" destId="{274F2C2E-4308-4122-99DD-93B7497C3CF8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6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BD14D26F-B086-4F6E-8ECD-2DC6BD436EBF}">
      <dgm:prSet custT="1"/>
      <dgm:spPr/>
      <dgm:t>
        <a:bodyPr/>
        <a:lstStyle/>
        <a:p>
          <a:r>
            <a:rPr lang="zh-CN" altLang="en-US" sz="2800" dirty="0" smtClean="0"/>
            <a:t>（</a:t>
          </a:r>
          <a:r>
            <a:rPr lang="en-US" altLang="zh-CN" sz="2800" dirty="0" smtClean="0"/>
            <a:t>3</a:t>
          </a:r>
          <a:r>
            <a:rPr lang="zh-CN" altLang="en-US" sz="2800" dirty="0" smtClean="0"/>
            <a:t>）更改数据源</a:t>
          </a:r>
          <a:endParaRPr lang="zh-CN" altLang="en-US" sz="2800" dirty="0"/>
        </a:p>
      </dgm:t>
    </dgm:pt>
    <dgm:pt modelId="{B4C62FA5-636F-4F83-9770-6AC218C7A467}" type="parTrans" cxnId="{D3AFC156-42E5-4933-8965-97B181080F70}">
      <dgm:prSet/>
      <dgm:spPr/>
      <dgm:t>
        <a:bodyPr/>
        <a:lstStyle/>
        <a:p>
          <a:endParaRPr lang="zh-CN" altLang="en-US" sz="2800"/>
        </a:p>
      </dgm:t>
    </dgm:pt>
    <dgm:pt modelId="{240B1A29-D7A0-405E-9954-29B2EE4BF5F2}" type="sibTrans" cxnId="{D3AFC156-42E5-4933-8965-97B181080F70}">
      <dgm:prSet/>
      <dgm:spPr/>
      <dgm:t>
        <a:bodyPr/>
        <a:lstStyle/>
        <a:p>
          <a:endParaRPr lang="zh-CN" altLang="en-US" sz="2800"/>
        </a:p>
      </dgm:t>
    </dgm:pt>
    <dgm:pt modelId="{B47DA40C-A9BD-4870-9020-60834AD1F0BA}">
      <dgm:prSet custT="1"/>
      <dgm:spPr/>
      <dgm:t>
        <a:bodyPr/>
        <a:lstStyle/>
        <a:p>
          <a:r>
            <a:rPr lang="zh-CN" altLang="en-US" sz="2600" dirty="0" smtClean="0"/>
            <a:t>“图表工具”中的“设计”选项卡→“数据”组→“选择数据”按钮，弹出“选择数据源”对话框</a:t>
          </a:r>
          <a:endParaRPr lang="zh-CN" altLang="en-US" sz="2600" dirty="0"/>
        </a:p>
      </dgm:t>
    </dgm:pt>
    <dgm:pt modelId="{1A78448A-089C-4123-B1F9-39B757DF8333}" type="parTrans" cxnId="{FE32D148-A455-4C96-AFE3-80AC433B650D}">
      <dgm:prSet/>
      <dgm:spPr/>
      <dgm:t>
        <a:bodyPr/>
        <a:lstStyle/>
        <a:p>
          <a:endParaRPr lang="zh-CN" altLang="en-US"/>
        </a:p>
      </dgm:t>
    </dgm:pt>
    <dgm:pt modelId="{23CA9E0E-7DCD-4F11-A339-39733F80D63D}" type="sibTrans" cxnId="{FE32D148-A455-4C96-AFE3-80AC433B650D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F97F5A9F-D365-4379-8C8B-8CC0A2ADC582}" type="pres">
      <dgm:prSet presAssocID="{BD14D26F-B086-4F6E-8ECD-2DC6BD436EBF}" presName="parentText" presStyleLbl="node1" presStyleIdx="0" presStyleCnt="1" custScaleY="6589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009584E-0D50-4348-8711-8AD583B112D6}" type="pres">
      <dgm:prSet presAssocID="{BD14D26F-B086-4F6E-8ECD-2DC6BD436EBF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AEB2D677-8B36-42A3-9C8B-412F9C974F4F}" type="presOf" srcId="{B47DA40C-A9BD-4870-9020-60834AD1F0BA}" destId="{8009584E-0D50-4348-8711-8AD583B112D6}" srcOrd="0" destOrd="0" presId="urn:microsoft.com/office/officeart/2005/8/layout/vList2"/>
    <dgm:cxn modelId="{4C133A99-8DF5-45AC-A1C6-A34C3877A942}" type="presOf" srcId="{BD14D26F-B086-4F6E-8ECD-2DC6BD436EBF}" destId="{F97F5A9F-D365-4379-8C8B-8CC0A2ADC582}" srcOrd="0" destOrd="0" presId="urn:microsoft.com/office/officeart/2005/8/layout/vList2"/>
    <dgm:cxn modelId="{FE32D148-A455-4C96-AFE3-80AC433B650D}" srcId="{BD14D26F-B086-4F6E-8ECD-2DC6BD436EBF}" destId="{B47DA40C-A9BD-4870-9020-60834AD1F0BA}" srcOrd="0" destOrd="0" parTransId="{1A78448A-089C-4123-B1F9-39B757DF8333}" sibTransId="{23CA9E0E-7DCD-4F11-A339-39733F80D63D}"/>
    <dgm:cxn modelId="{D3AFC156-42E5-4933-8965-97B181080F70}" srcId="{ADEF211C-0053-4E91-B26C-BD1D27283A76}" destId="{BD14D26F-B086-4F6E-8ECD-2DC6BD436EBF}" srcOrd="0" destOrd="0" parTransId="{B4C62FA5-636F-4F83-9770-6AC218C7A467}" sibTransId="{240B1A29-D7A0-405E-9954-29B2EE4BF5F2}"/>
    <dgm:cxn modelId="{296143E7-4192-42B4-BF07-0749C8954DF8}" type="presOf" srcId="{ADEF211C-0053-4E91-B26C-BD1D27283A76}" destId="{69DEECA6-FD7F-4BBF-AA8A-D705A4C8288B}" srcOrd="0" destOrd="0" presId="urn:microsoft.com/office/officeart/2005/8/layout/vList2"/>
    <dgm:cxn modelId="{5EB6C428-C926-481F-B5C5-2EA2C94D0CF2}" type="presParOf" srcId="{69DEECA6-FD7F-4BBF-AA8A-D705A4C8288B}" destId="{F97F5A9F-D365-4379-8C8B-8CC0A2ADC582}" srcOrd="0" destOrd="0" presId="urn:microsoft.com/office/officeart/2005/8/layout/vList2"/>
    <dgm:cxn modelId="{043B75A5-097B-4BE7-9080-C3B1A3688023}" type="presParOf" srcId="{69DEECA6-FD7F-4BBF-AA8A-D705A4C8288B}" destId="{8009584E-0D50-4348-8711-8AD583B112D6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7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BD14D26F-B086-4F6E-8ECD-2DC6BD436EBF}">
      <dgm:prSet custT="1"/>
      <dgm:spPr/>
      <dgm:t>
        <a:bodyPr/>
        <a:lstStyle/>
        <a:p>
          <a:r>
            <a:rPr lang="zh-CN" altLang="en-US" sz="2800" dirty="0" smtClean="0"/>
            <a:t>（</a:t>
          </a:r>
          <a:r>
            <a:rPr lang="en-US" altLang="zh-CN" sz="2800" dirty="0" smtClean="0"/>
            <a:t>4</a:t>
          </a:r>
          <a:r>
            <a:rPr lang="zh-CN" altLang="en-US" sz="2800" dirty="0" smtClean="0"/>
            <a:t>）更改布局</a:t>
          </a:r>
          <a:endParaRPr lang="zh-CN" altLang="en-US" sz="2800" dirty="0"/>
        </a:p>
      </dgm:t>
    </dgm:pt>
    <dgm:pt modelId="{B4C62FA5-636F-4F83-9770-6AC218C7A467}" type="parTrans" cxnId="{D3AFC156-42E5-4933-8965-97B181080F70}">
      <dgm:prSet/>
      <dgm:spPr/>
      <dgm:t>
        <a:bodyPr/>
        <a:lstStyle/>
        <a:p>
          <a:endParaRPr lang="zh-CN" altLang="en-US" sz="2800"/>
        </a:p>
      </dgm:t>
    </dgm:pt>
    <dgm:pt modelId="{240B1A29-D7A0-405E-9954-29B2EE4BF5F2}" type="sibTrans" cxnId="{D3AFC156-42E5-4933-8965-97B181080F70}">
      <dgm:prSet/>
      <dgm:spPr/>
      <dgm:t>
        <a:bodyPr/>
        <a:lstStyle/>
        <a:p>
          <a:endParaRPr lang="zh-CN" altLang="en-US" sz="2800"/>
        </a:p>
      </dgm:t>
    </dgm:pt>
    <dgm:pt modelId="{B47DA40C-A9BD-4870-9020-60834AD1F0BA}">
      <dgm:prSet custT="1"/>
      <dgm:spPr/>
      <dgm:t>
        <a:bodyPr/>
        <a:lstStyle/>
        <a:p>
          <a:r>
            <a:rPr lang="zh-CN" sz="2600" dirty="0" smtClean="0"/>
            <a:t>“图表工具”中的“设计”选项卡→“图表布局”组→</a:t>
          </a:r>
          <a:r>
            <a:rPr lang="zh-CN" altLang="en-US" sz="2600" dirty="0" smtClean="0"/>
            <a:t>具体的布局样式，如</a:t>
          </a:r>
          <a:r>
            <a:rPr lang="zh-CN" sz="2600" dirty="0" smtClean="0"/>
            <a:t>“布局</a:t>
          </a:r>
          <a:r>
            <a:rPr lang="en-US" sz="2600" dirty="0" smtClean="0"/>
            <a:t>9</a:t>
          </a:r>
          <a:r>
            <a:rPr lang="zh-CN" sz="2600" dirty="0" smtClean="0"/>
            <a:t>”</a:t>
          </a:r>
          <a:endParaRPr lang="zh-CN" altLang="en-US" sz="2600" dirty="0"/>
        </a:p>
      </dgm:t>
    </dgm:pt>
    <dgm:pt modelId="{1A78448A-089C-4123-B1F9-39B757DF8333}" type="parTrans" cxnId="{FE32D148-A455-4C96-AFE3-80AC433B650D}">
      <dgm:prSet/>
      <dgm:spPr/>
      <dgm:t>
        <a:bodyPr/>
        <a:lstStyle/>
        <a:p>
          <a:endParaRPr lang="zh-CN" altLang="en-US"/>
        </a:p>
      </dgm:t>
    </dgm:pt>
    <dgm:pt modelId="{23CA9E0E-7DCD-4F11-A339-39733F80D63D}" type="sibTrans" cxnId="{FE32D148-A455-4C96-AFE3-80AC433B650D}">
      <dgm:prSet/>
      <dgm:spPr/>
      <dgm:t>
        <a:bodyPr/>
        <a:lstStyle/>
        <a:p>
          <a:endParaRPr lang="zh-CN" altLang="en-US"/>
        </a:p>
      </dgm:t>
    </dgm:pt>
    <dgm:pt modelId="{0A59A769-C9AB-430D-8C47-EEED1C7A0934}">
      <dgm:prSet custT="1"/>
      <dgm:spPr/>
      <dgm:t>
        <a:bodyPr/>
        <a:lstStyle/>
        <a:p>
          <a:r>
            <a:rPr lang="zh-CN" altLang="en-US" sz="2800" dirty="0" smtClean="0"/>
            <a:t>（</a:t>
          </a:r>
          <a:r>
            <a:rPr lang="en-US" altLang="zh-CN" sz="2800" dirty="0" smtClean="0"/>
            <a:t>5</a:t>
          </a:r>
          <a:r>
            <a:rPr lang="zh-CN" altLang="en-US" sz="2800" dirty="0" smtClean="0"/>
            <a:t>）显示模拟运算表</a:t>
          </a:r>
          <a:endParaRPr lang="zh-CN" altLang="en-US" sz="2800" dirty="0"/>
        </a:p>
      </dgm:t>
    </dgm:pt>
    <dgm:pt modelId="{30656DDE-E683-4330-B9EB-B8A6F64928E2}" type="parTrans" cxnId="{46BCA81A-81D9-44D6-BAEE-2B148FB70813}">
      <dgm:prSet/>
      <dgm:spPr/>
      <dgm:t>
        <a:bodyPr/>
        <a:lstStyle/>
        <a:p>
          <a:endParaRPr lang="zh-CN" altLang="en-US"/>
        </a:p>
      </dgm:t>
    </dgm:pt>
    <dgm:pt modelId="{B5C1DAE5-7B4E-44CF-9FBE-92DF6E366FD4}" type="sibTrans" cxnId="{46BCA81A-81D9-44D6-BAEE-2B148FB70813}">
      <dgm:prSet/>
      <dgm:spPr/>
      <dgm:t>
        <a:bodyPr/>
        <a:lstStyle/>
        <a:p>
          <a:endParaRPr lang="zh-CN" altLang="en-US"/>
        </a:p>
      </dgm:t>
    </dgm:pt>
    <dgm:pt modelId="{22291BF4-C934-4ABC-8E9A-17993B6C0D49}">
      <dgm:prSet/>
      <dgm:spPr/>
      <dgm:t>
        <a:bodyPr/>
        <a:lstStyle/>
        <a:p>
          <a:r>
            <a:rPr lang="zh-CN" dirty="0" smtClean="0"/>
            <a:t>“图表工具”中的“布局”选项卡→“标签”组→“模拟运算表”→“显示模拟运算表”</a:t>
          </a:r>
          <a:endParaRPr lang="zh-CN" altLang="en-US" dirty="0"/>
        </a:p>
      </dgm:t>
    </dgm:pt>
    <dgm:pt modelId="{8C6332BA-8064-40DE-A5AF-57F8711B6172}" type="parTrans" cxnId="{AF06521F-A052-4898-B847-9CABD01E9459}">
      <dgm:prSet/>
      <dgm:spPr/>
      <dgm:t>
        <a:bodyPr/>
        <a:lstStyle/>
        <a:p>
          <a:endParaRPr lang="zh-CN" altLang="en-US"/>
        </a:p>
      </dgm:t>
    </dgm:pt>
    <dgm:pt modelId="{2B906ACF-5870-4C9B-AEF0-B64AA4B1B29F}" type="sibTrans" cxnId="{AF06521F-A052-4898-B847-9CABD01E9459}">
      <dgm:prSet/>
      <dgm:spPr/>
      <dgm:t>
        <a:bodyPr/>
        <a:lstStyle/>
        <a:p>
          <a:endParaRPr lang="zh-CN" altLang="en-US"/>
        </a:p>
      </dgm:t>
    </dgm:pt>
    <dgm:pt modelId="{1610E451-79DC-411F-85A1-3754236F493C}">
      <dgm:prSet custT="1"/>
      <dgm:spPr/>
      <dgm:t>
        <a:bodyPr/>
        <a:lstStyle/>
        <a:p>
          <a:r>
            <a:rPr lang="zh-CN" altLang="en-US" sz="2800" dirty="0" smtClean="0"/>
            <a:t>（</a:t>
          </a:r>
          <a:r>
            <a:rPr lang="en-US" altLang="zh-CN" sz="2800" dirty="0" smtClean="0"/>
            <a:t>6</a:t>
          </a:r>
          <a:r>
            <a:rPr lang="zh-CN" altLang="en-US" sz="2800" dirty="0" smtClean="0"/>
            <a:t>）显示数据标签</a:t>
          </a:r>
          <a:endParaRPr lang="zh-CN" altLang="en-US" sz="2800" dirty="0"/>
        </a:p>
      </dgm:t>
    </dgm:pt>
    <dgm:pt modelId="{13C701E9-B964-44EA-8616-2B909321B882}" type="parTrans" cxnId="{5C0F36F5-E391-4660-B1AC-D5501AD5D338}">
      <dgm:prSet/>
      <dgm:spPr/>
      <dgm:t>
        <a:bodyPr/>
        <a:lstStyle/>
        <a:p>
          <a:endParaRPr lang="zh-CN" altLang="en-US"/>
        </a:p>
      </dgm:t>
    </dgm:pt>
    <dgm:pt modelId="{218F373B-695E-4BAA-B0DF-E185D00349E8}" type="sibTrans" cxnId="{5C0F36F5-E391-4660-B1AC-D5501AD5D338}">
      <dgm:prSet/>
      <dgm:spPr/>
      <dgm:t>
        <a:bodyPr/>
        <a:lstStyle/>
        <a:p>
          <a:endParaRPr lang="zh-CN" altLang="en-US"/>
        </a:p>
      </dgm:t>
    </dgm:pt>
    <dgm:pt modelId="{27413883-E614-4290-ADBE-4E19E14BD0A5}">
      <dgm:prSet/>
      <dgm:spPr/>
      <dgm:t>
        <a:bodyPr/>
        <a:lstStyle/>
        <a:p>
          <a:r>
            <a:rPr lang="zh-CN" dirty="0" smtClean="0"/>
            <a:t>“图表工具”中的“布局”选项卡→“标签”组→“数据标签”→</a:t>
          </a:r>
          <a:r>
            <a:rPr lang="zh-CN" altLang="en-US" dirty="0" smtClean="0"/>
            <a:t>标签位置，如</a:t>
          </a:r>
          <a:r>
            <a:rPr lang="zh-CN" dirty="0" smtClean="0"/>
            <a:t>“数据标签外”</a:t>
          </a:r>
          <a:endParaRPr lang="zh-CN" altLang="en-US" dirty="0"/>
        </a:p>
      </dgm:t>
    </dgm:pt>
    <dgm:pt modelId="{17903CFF-7899-46DA-9E03-C82283B37B3A}" type="parTrans" cxnId="{EC048AB1-1BC5-4CAB-B44A-5B1CC1E60A9A}">
      <dgm:prSet/>
      <dgm:spPr/>
      <dgm:t>
        <a:bodyPr/>
        <a:lstStyle/>
        <a:p>
          <a:endParaRPr lang="zh-CN" altLang="en-US"/>
        </a:p>
      </dgm:t>
    </dgm:pt>
    <dgm:pt modelId="{2B53DDE0-539C-4E0C-A65F-BC20C89428EB}" type="sibTrans" cxnId="{EC048AB1-1BC5-4CAB-B44A-5B1CC1E60A9A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F97F5A9F-D365-4379-8C8B-8CC0A2ADC582}" type="pres">
      <dgm:prSet presAssocID="{BD14D26F-B086-4F6E-8ECD-2DC6BD436EBF}" presName="parentText" presStyleLbl="node1" presStyleIdx="0" presStyleCnt="3" custScaleY="6589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009584E-0D50-4348-8711-8AD583B112D6}" type="pres">
      <dgm:prSet presAssocID="{BD14D26F-B086-4F6E-8ECD-2DC6BD436EBF}" presName="childText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C638AA4-F8DB-4022-8D4B-FECE769185BF}" type="pres">
      <dgm:prSet presAssocID="{0A59A769-C9AB-430D-8C47-EEED1C7A0934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84C7477-358F-4772-84F6-402576F2EA26}" type="pres">
      <dgm:prSet presAssocID="{0A59A769-C9AB-430D-8C47-EEED1C7A0934}" presName="childText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3F14F4A-FAFF-4BB2-8C70-22261D33B150}" type="pres">
      <dgm:prSet presAssocID="{1610E451-79DC-411F-85A1-3754236F493C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FE30DF3-98D7-4A0C-9BB8-639A00DBD127}" type="pres">
      <dgm:prSet presAssocID="{1610E451-79DC-411F-85A1-3754236F493C}" presName="childText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D3AFC156-42E5-4933-8965-97B181080F70}" srcId="{ADEF211C-0053-4E91-B26C-BD1D27283A76}" destId="{BD14D26F-B086-4F6E-8ECD-2DC6BD436EBF}" srcOrd="0" destOrd="0" parTransId="{B4C62FA5-636F-4F83-9770-6AC218C7A467}" sibTransId="{240B1A29-D7A0-405E-9954-29B2EE4BF5F2}"/>
    <dgm:cxn modelId="{EC048AB1-1BC5-4CAB-B44A-5B1CC1E60A9A}" srcId="{1610E451-79DC-411F-85A1-3754236F493C}" destId="{27413883-E614-4290-ADBE-4E19E14BD0A5}" srcOrd="0" destOrd="0" parTransId="{17903CFF-7899-46DA-9E03-C82283B37B3A}" sibTransId="{2B53DDE0-539C-4E0C-A65F-BC20C89428EB}"/>
    <dgm:cxn modelId="{46BCA81A-81D9-44D6-BAEE-2B148FB70813}" srcId="{ADEF211C-0053-4E91-B26C-BD1D27283A76}" destId="{0A59A769-C9AB-430D-8C47-EEED1C7A0934}" srcOrd="1" destOrd="0" parTransId="{30656DDE-E683-4330-B9EB-B8A6F64928E2}" sibTransId="{B5C1DAE5-7B4E-44CF-9FBE-92DF6E366FD4}"/>
    <dgm:cxn modelId="{FE32D148-A455-4C96-AFE3-80AC433B650D}" srcId="{BD14D26F-B086-4F6E-8ECD-2DC6BD436EBF}" destId="{B47DA40C-A9BD-4870-9020-60834AD1F0BA}" srcOrd="0" destOrd="0" parTransId="{1A78448A-089C-4123-B1F9-39B757DF8333}" sibTransId="{23CA9E0E-7DCD-4F11-A339-39733F80D63D}"/>
    <dgm:cxn modelId="{21C72FDE-5F35-45AD-8812-E2494CD5DE2B}" type="presOf" srcId="{1610E451-79DC-411F-85A1-3754236F493C}" destId="{53F14F4A-FAFF-4BB2-8C70-22261D33B150}" srcOrd="0" destOrd="0" presId="urn:microsoft.com/office/officeart/2005/8/layout/vList2"/>
    <dgm:cxn modelId="{3415CAC0-DDF0-4174-9B45-6D77F078F3BF}" type="presOf" srcId="{BD14D26F-B086-4F6E-8ECD-2DC6BD436EBF}" destId="{F97F5A9F-D365-4379-8C8B-8CC0A2ADC582}" srcOrd="0" destOrd="0" presId="urn:microsoft.com/office/officeart/2005/8/layout/vList2"/>
    <dgm:cxn modelId="{C4CED3C5-5142-4B26-8154-27CB8A3DD3F9}" type="presOf" srcId="{ADEF211C-0053-4E91-B26C-BD1D27283A76}" destId="{69DEECA6-FD7F-4BBF-AA8A-D705A4C8288B}" srcOrd="0" destOrd="0" presId="urn:microsoft.com/office/officeart/2005/8/layout/vList2"/>
    <dgm:cxn modelId="{508C4F2B-2EC4-4550-8238-52C442E7B12A}" type="presOf" srcId="{22291BF4-C934-4ABC-8E9A-17993B6C0D49}" destId="{F84C7477-358F-4772-84F6-402576F2EA26}" srcOrd="0" destOrd="0" presId="urn:microsoft.com/office/officeart/2005/8/layout/vList2"/>
    <dgm:cxn modelId="{5C0F36F5-E391-4660-B1AC-D5501AD5D338}" srcId="{ADEF211C-0053-4E91-B26C-BD1D27283A76}" destId="{1610E451-79DC-411F-85A1-3754236F493C}" srcOrd="2" destOrd="0" parTransId="{13C701E9-B964-44EA-8616-2B909321B882}" sibTransId="{218F373B-695E-4BAA-B0DF-E185D00349E8}"/>
    <dgm:cxn modelId="{6E133724-7230-4B5D-8559-437CFE6DB85E}" type="presOf" srcId="{27413883-E614-4290-ADBE-4E19E14BD0A5}" destId="{9FE30DF3-98D7-4A0C-9BB8-639A00DBD127}" srcOrd="0" destOrd="0" presId="urn:microsoft.com/office/officeart/2005/8/layout/vList2"/>
    <dgm:cxn modelId="{E9BE8819-C60F-43C6-A1C2-FB667226B335}" type="presOf" srcId="{0A59A769-C9AB-430D-8C47-EEED1C7A0934}" destId="{EC638AA4-F8DB-4022-8D4B-FECE769185BF}" srcOrd="0" destOrd="0" presId="urn:microsoft.com/office/officeart/2005/8/layout/vList2"/>
    <dgm:cxn modelId="{71F179FD-CB78-4CCA-8246-B6475C59A09B}" type="presOf" srcId="{B47DA40C-A9BD-4870-9020-60834AD1F0BA}" destId="{8009584E-0D50-4348-8711-8AD583B112D6}" srcOrd="0" destOrd="0" presId="urn:microsoft.com/office/officeart/2005/8/layout/vList2"/>
    <dgm:cxn modelId="{AF06521F-A052-4898-B847-9CABD01E9459}" srcId="{0A59A769-C9AB-430D-8C47-EEED1C7A0934}" destId="{22291BF4-C934-4ABC-8E9A-17993B6C0D49}" srcOrd="0" destOrd="0" parTransId="{8C6332BA-8064-40DE-A5AF-57F8711B6172}" sibTransId="{2B906ACF-5870-4C9B-AEF0-B64AA4B1B29F}"/>
    <dgm:cxn modelId="{6197AEDF-ED26-477F-817C-C528FC2D1F39}" type="presParOf" srcId="{69DEECA6-FD7F-4BBF-AA8A-D705A4C8288B}" destId="{F97F5A9F-D365-4379-8C8B-8CC0A2ADC582}" srcOrd="0" destOrd="0" presId="urn:microsoft.com/office/officeart/2005/8/layout/vList2"/>
    <dgm:cxn modelId="{79C6CADB-8894-4895-A93D-A3DA2A3D880A}" type="presParOf" srcId="{69DEECA6-FD7F-4BBF-AA8A-D705A4C8288B}" destId="{8009584E-0D50-4348-8711-8AD583B112D6}" srcOrd="1" destOrd="0" presId="urn:microsoft.com/office/officeart/2005/8/layout/vList2"/>
    <dgm:cxn modelId="{F0DE1B57-1CD6-4B42-8823-A9F81AD8E557}" type="presParOf" srcId="{69DEECA6-FD7F-4BBF-AA8A-D705A4C8288B}" destId="{EC638AA4-F8DB-4022-8D4B-FECE769185BF}" srcOrd="2" destOrd="0" presId="urn:microsoft.com/office/officeart/2005/8/layout/vList2"/>
    <dgm:cxn modelId="{A9D2D008-FFBD-42D1-9EED-52CDE9ACED7A}" type="presParOf" srcId="{69DEECA6-FD7F-4BBF-AA8A-D705A4C8288B}" destId="{F84C7477-358F-4772-84F6-402576F2EA26}" srcOrd="3" destOrd="0" presId="urn:microsoft.com/office/officeart/2005/8/layout/vList2"/>
    <dgm:cxn modelId="{F0F732E5-18EE-4F31-B945-C70AE178F7BE}" type="presParOf" srcId="{69DEECA6-FD7F-4BBF-AA8A-D705A4C8288B}" destId="{53F14F4A-FAFF-4BB2-8C70-22261D33B150}" srcOrd="4" destOrd="0" presId="urn:microsoft.com/office/officeart/2005/8/layout/vList2"/>
    <dgm:cxn modelId="{9AE19636-A073-4645-9FDB-A0683AA0C37C}" type="presParOf" srcId="{69DEECA6-FD7F-4BBF-AA8A-D705A4C8288B}" destId="{9FE30DF3-98D7-4A0C-9BB8-639A00DBD127}" srcOrd="5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8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BD14D26F-B086-4F6E-8ECD-2DC6BD436EBF}">
      <dgm:prSet custT="1"/>
      <dgm:spPr/>
      <dgm:t>
        <a:bodyPr/>
        <a:lstStyle/>
        <a:p>
          <a:r>
            <a:rPr lang="zh-CN" altLang="en-US" sz="2800" dirty="0" smtClean="0"/>
            <a:t>（</a:t>
          </a:r>
          <a:r>
            <a:rPr lang="en-US" altLang="zh-CN" sz="2800" dirty="0" smtClean="0"/>
            <a:t>1</a:t>
          </a:r>
          <a:r>
            <a:rPr lang="zh-CN" altLang="en-US" sz="2800" dirty="0" smtClean="0"/>
            <a:t>）图表构成</a:t>
          </a:r>
          <a:endParaRPr lang="zh-CN" altLang="en-US" sz="2800" dirty="0"/>
        </a:p>
      </dgm:t>
    </dgm:pt>
    <dgm:pt modelId="{B4C62FA5-636F-4F83-9770-6AC218C7A467}" type="parTrans" cxnId="{D3AFC156-42E5-4933-8965-97B181080F70}">
      <dgm:prSet/>
      <dgm:spPr/>
      <dgm:t>
        <a:bodyPr/>
        <a:lstStyle/>
        <a:p>
          <a:endParaRPr lang="zh-CN" altLang="en-US" sz="2800"/>
        </a:p>
      </dgm:t>
    </dgm:pt>
    <dgm:pt modelId="{240B1A29-D7A0-405E-9954-29B2EE4BF5F2}" type="sibTrans" cxnId="{D3AFC156-42E5-4933-8965-97B181080F70}">
      <dgm:prSet/>
      <dgm:spPr/>
      <dgm:t>
        <a:bodyPr/>
        <a:lstStyle/>
        <a:p>
          <a:endParaRPr lang="zh-CN" altLang="en-US" sz="2800"/>
        </a:p>
      </dgm:t>
    </dgm:pt>
    <dgm:pt modelId="{B47DA40C-A9BD-4870-9020-60834AD1F0BA}">
      <dgm:prSet custT="1"/>
      <dgm:spPr/>
      <dgm:t>
        <a:bodyPr/>
        <a:lstStyle/>
        <a:p>
          <a:r>
            <a:rPr lang="zh-CN" altLang="en-US" sz="2600" dirty="0" smtClean="0"/>
            <a:t>图表区、绘图区、坐标轴、标题、图例、系列、模拟运算表等</a:t>
          </a:r>
          <a:endParaRPr lang="zh-CN" altLang="en-US" sz="2600" dirty="0"/>
        </a:p>
      </dgm:t>
    </dgm:pt>
    <dgm:pt modelId="{1A78448A-089C-4123-B1F9-39B757DF8333}" type="parTrans" cxnId="{FE32D148-A455-4C96-AFE3-80AC433B650D}">
      <dgm:prSet/>
      <dgm:spPr/>
      <dgm:t>
        <a:bodyPr/>
        <a:lstStyle/>
        <a:p>
          <a:endParaRPr lang="zh-CN" altLang="en-US"/>
        </a:p>
      </dgm:t>
    </dgm:pt>
    <dgm:pt modelId="{23CA9E0E-7DCD-4F11-A339-39733F80D63D}" type="sibTrans" cxnId="{FE32D148-A455-4C96-AFE3-80AC433B650D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F97F5A9F-D365-4379-8C8B-8CC0A2ADC582}" type="pres">
      <dgm:prSet presAssocID="{BD14D26F-B086-4F6E-8ECD-2DC6BD436EBF}" presName="parentText" presStyleLbl="node1" presStyleIdx="0" presStyleCnt="1" custScaleY="6589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009584E-0D50-4348-8711-8AD583B112D6}" type="pres">
      <dgm:prSet presAssocID="{BD14D26F-B086-4F6E-8ECD-2DC6BD436EBF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FE32D148-A455-4C96-AFE3-80AC433B650D}" srcId="{BD14D26F-B086-4F6E-8ECD-2DC6BD436EBF}" destId="{B47DA40C-A9BD-4870-9020-60834AD1F0BA}" srcOrd="0" destOrd="0" parTransId="{1A78448A-089C-4123-B1F9-39B757DF8333}" sibTransId="{23CA9E0E-7DCD-4F11-A339-39733F80D63D}"/>
    <dgm:cxn modelId="{07011A17-7C7D-4500-AE7A-F95A5F7F1717}" type="presOf" srcId="{B47DA40C-A9BD-4870-9020-60834AD1F0BA}" destId="{8009584E-0D50-4348-8711-8AD583B112D6}" srcOrd="0" destOrd="0" presId="urn:microsoft.com/office/officeart/2005/8/layout/vList2"/>
    <dgm:cxn modelId="{72374E3F-B27B-40AF-ACA1-3C0477FC2003}" type="presOf" srcId="{BD14D26F-B086-4F6E-8ECD-2DC6BD436EBF}" destId="{F97F5A9F-D365-4379-8C8B-8CC0A2ADC582}" srcOrd="0" destOrd="0" presId="urn:microsoft.com/office/officeart/2005/8/layout/vList2"/>
    <dgm:cxn modelId="{26F0AE25-D7E6-49B4-94AC-CE3F28639A12}" type="presOf" srcId="{ADEF211C-0053-4E91-B26C-BD1D27283A76}" destId="{69DEECA6-FD7F-4BBF-AA8A-D705A4C8288B}" srcOrd="0" destOrd="0" presId="urn:microsoft.com/office/officeart/2005/8/layout/vList2"/>
    <dgm:cxn modelId="{D3AFC156-42E5-4933-8965-97B181080F70}" srcId="{ADEF211C-0053-4E91-B26C-BD1D27283A76}" destId="{BD14D26F-B086-4F6E-8ECD-2DC6BD436EBF}" srcOrd="0" destOrd="0" parTransId="{B4C62FA5-636F-4F83-9770-6AC218C7A467}" sibTransId="{240B1A29-D7A0-405E-9954-29B2EE4BF5F2}"/>
    <dgm:cxn modelId="{D594BA7C-560A-4955-B8EC-2E8542BA5662}" type="presParOf" srcId="{69DEECA6-FD7F-4BBF-AA8A-D705A4C8288B}" destId="{F97F5A9F-D365-4379-8C8B-8CC0A2ADC582}" srcOrd="0" destOrd="0" presId="urn:microsoft.com/office/officeart/2005/8/layout/vList2"/>
    <dgm:cxn modelId="{46687E37-4D4B-4301-A815-F997634D94F5}" type="presParOf" srcId="{69DEECA6-FD7F-4BBF-AA8A-D705A4C8288B}" destId="{8009584E-0D50-4348-8711-8AD583B112D6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9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BD14D26F-B086-4F6E-8ECD-2DC6BD436EBF}">
      <dgm:prSet custT="1"/>
      <dgm:spPr/>
      <dgm:t>
        <a:bodyPr/>
        <a:lstStyle/>
        <a:p>
          <a:r>
            <a:rPr lang="zh-CN" altLang="en-US" sz="2800" dirty="0" smtClean="0"/>
            <a:t>（</a:t>
          </a:r>
          <a:r>
            <a:rPr lang="en-US" altLang="zh-CN" sz="2800" dirty="0" smtClean="0"/>
            <a:t>2</a:t>
          </a:r>
          <a:r>
            <a:rPr lang="zh-CN" altLang="en-US" sz="2800" dirty="0" smtClean="0"/>
            <a:t>）选定图表 元素</a:t>
          </a:r>
          <a:endParaRPr lang="zh-CN" altLang="en-US" sz="2800" dirty="0"/>
        </a:p>
      </dgm:t>
    </dgm:pt>
    <dgm:pt modelId="{B4C62FA5-636F-4F83-9770-6AC218C7A467}" type="parTrans" cxnId="{D3AFC156-42E5-4933-8965-97B181080F70}">
      <dgm:prSet/>
      <dgm:spPr/>
      <dgm:t>
        <a:bodyPr/>
        <a:lstStyle/>
        <a:p>
          <a:endParaRPr lang="zh-CN" altLang="en-US" sz="2800"/>
        </a:p>
      </dgm:t>
    </dgm:pt>
    <dgm:pt modelId="{240B1A29-D7A0-405E-9954-29B2EE4BF5F2}" type="sibTrans" cxnId="{D3AFC156-42E5-4933-8965-97B181080F70}">
      <dgm:prSet/>
      <dgm:spPr/>
      <dgm:t>
        <a:bodyPr/>
        <a:lstStyle/>
        <a:p>
          <a:endParaRPr lang="zh-CN" altLang="en-US" sz="2800"/>
        </a:p>
      </dgm:t>
    </dgm:pt>
    <dgm:pt modelId="{B47DA40C-A9BD-4870-9020-60834AD1F0BA}">
      <dgm:prSet custT="1"/>
      <dgm:spPr/>
      <dgm:t>
        <a:bodyPr/>
        <a:lstStyle/>
        <a:p>
          <a:r>
            <a:rPr lang="en-US" altLang="zh-CN" sz="2600" dirty="0" smtClean="0"/>
            <a:t>① </a:t>
          </a:r>
          <a:r>
            <a:rPr lang="zh-CN" sz="2600" dirty="0" smtClean="0"/>
            <a:t>单击对应位置，如单击“绘图区”</a:t>
          </a:r>
          <a:endParaRPr lang="zh-CN" altLang="en-US" sz="2600" dirty="0"/>
        </a:p>
      </dgm:t>
    </dgm:pt>
    <dgm:pt modelId="{1A78448A-089C-4123-B1F9-39B757DF8333}" type="parTrans" cxnId="{FE32D148-A455-4C96-AFE3-80AC433B650D}">
      <dgm:prSet/>
      <dgm:spPr/>
      <dgm:t>
        <a:bodyPr/>
        <a:lstStyle/>
        <a:p>
          <a:endParaRPr lang="zh-CN" altLang="en-US"/>
        </a:p>
      </dgm:t>
    </dgm:pt>
    <dgm:pt modelId="{23CA9E0E-7DCD-4F11-A339-39733F80D63D}" type="sibTrans" cxnId="{FE32D148-A455-4C96-AFE3-80AC433B650D}">
      <dgm:prSet/>
      <dgm:spPr/>
      <dgm:t>
        <a:bodyPr/>
        <a:lstStyle/>
        <a:p>
          <a:endParaRPr lang="zh-CN" altLang="en-US"/>
        </a:p>
      </dgm:t>
    </dgm:pt>
    <dgm:pt modelId="{0D6C8BA9-41B3-41A4-83D5-C199858A7DBF}">
      <dgm:prSet custT="1"/>
      <dgm:spPr/>
      <dgm:t>
        <a:bodyPr/>
        <a:lstStyle/>
        <a:p>
          <a:r>
            <a:rPr lang="en-US" altLang="zh-CN" sz="2600" dirty="0" smtClean="0"/>
            <a:t>② </a:t>
          </a:r>
          <a:r>
            <a:rPr lang="zh-CN" sz="2600" dirty="0" smtClean="0"/>
            <a:t>选定图表，选择“图表工具”中的“格式”选项卡→“当前所选内容”组→“图表元素”下拉列表→某个图表元素，如“绘图区”</a:t>
          </a:r>
          <a:endParaRPr lang="zh-CN" altLang="en-US" sz="3600" dirty="0"/>
        </a:p>
      </dgm:t>
    </dgm:pt>
    <dgm:pt modelId="{2469B7AE-4A47-4823-B097-D08392E9D49D}" type="parTrans" cxnId="{7E17471F-D587-4D29-9531-A2196D9798CC}">
      <dgm:prSet/>
      <dgm:spPr/>
      <dgm:t>
        <a:bodyPr/>
        <a:lstStyle/>
        <a:p>
          <a:endParaRPr lang="zh-CN" altLang="en-US"/>
        </a:p>
      </dgm:t>
    </dgm:pt>
    <dgm:pt modelId="{CD973779-F9D6-45B3-BF27-5844449E3F83}" type="sibTrans" cxnId="{7E17471F-D587-4D29-9531-A2196D9798CC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F97F5A9F-D365-4379-8C8B-8CC0A2ADC582}" type="pres">
      <dgm:prSet presAssocID="{BD14D26F-B086-4F6E-8ECD-2DC6BD436EBF}" presName="parentText" presStyleLbl="node1" presStyleIdx="0" presStyleCnt="1" custScaleY="77515" custLinFactNeighborY="-10656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009584E-0D50-4348-8711-8AD583B112D6}" type="pres">
      <dgm:prSet presAssocID="{BD14D26F-B086-4F6E-8ECD-2DC6BD436EBF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FE32D148-A455-4C96-AFE3-80AC433B650D}" srcId="{BD14D26F-B086-4F6E-8ECD-2DC6BD436EBF}" destId="{B47DA40C-A9BD-4870-9020-60834AD1F0BA}" srcOrd="0" destOrd="0" parTransId="{1A78448A-089C-4123-B1F9-39B757DF8333}" sibTransId="{23CA9E0E-7DCD-4F11-A339-39733F80D63D}"/>
    <dgm:cxn modelId="{0985A37D-8E8D-459C-B5FB-4A980E84E530}" type="presOf" srcId="{B47DA40C-A9BD-4870-9020-60834AD1F0BA}" destId="{8009584E-0D50-4348-8711-8AD583B112D6}" srcOrd="0" destOrd="0" presId="urn:microsoft.com/office/officeart/2005/8/layout/vList2"/>
    <dgm:cxn modelId="{7E17471F-D587-4D29-9531-A2196D9798CC}" srcId="{BD14D26F-B086-4F6E-8ECD-2DC6BD436EBF}" destId="{0D6C8BA9-41B3-41A4-83D5-C199858A7DBF}" srcOrd="1" destOrd="0" parTransId="{2469B7AE-4A47-4823-B097-D08392E9D49D}" sibTransId="{CD973779-F9D6-45B3-BF27-5844449E3F83}"/>
    <dgm:cxn modelId="{D3AFC156-42E5-4933-8965-97B181080F70}" srcId="{ADEF211C-0053-4E91-B26C-BD1D27283A76}" destId="{BD14D26F-B086-4F6E-8ECD-2DC6BD436EBF}" srcOrd="0" destOrd="0" parTransId="{B4C62FA5-636F-4F83-9770-6AC218C7A467}" sibTransId="{240B1A29-D7A0-405E-9954-29B2EE4BF5F2}"/>
    <dgm:cxn modelId="{986B06E7-B931-4FB4-B26C-5A87AE6C14C3}" type="presOf" srcId="{BD14D26F-B086-4F6E-8ECD-2DC6BD436EBF}" destId="{F97F5A9F-D365-4379-8C8B-8CC0A2ADC582}" srcOrd="0" destOrd="0" presId="urn:microsoft.com/office/officeart/2005/8/layout/vList2"/>
    <dgm:cxn modelId="{1E07AE07-1113-433E-AA78-8ACE76A4EA15}" type="presOf" srcId="{ADEF211C-0053-4E91-B26C-BD1D27283A76}" destId="{69DEECA6-FD7F-4BBF-AA8A-D705A4C8288B}" srcOrd="0" destOrd="0" presId="urn:microsoft.com/office/officeart/2005/8/layout/vList2"/>
    <dgm:cxn modelId="{95F3DF27-0CFD-4C2D-9763-C03542C5179A}" type="presOf" srcId="{0D6C8BA9-41B3-41A4-83D5-C199858A7DBF}" destId="{8009584E-0D50-4348-8711-8AD583B112D6}" srcOrd="0" destOrd="1" presId="urn:microsoft.com/office/officeart/2005/8/layout/vList2"/>
    <dgm:cxn modelId="{F1CC5E98-88ED-418E-B24E-36C3748F87CF}" type="presParOf" srcId="{69DEECA6-FD7F-4BBF-AA8A-D705A4C8288B}" destId="{F97F5A9F-D365-4379-8C8B-8CC0A2ADC582}" srcOrd="0" destOrd="0" presId="urn:microsoft.com/office/officeart/2005/8/layout/vList2"/>
    <dgm:cxn modelId="{B5A5DC76-C1F9-44C9-988C-75F84C0C5C0F}" type="presParOf" srcId="{69DEECA6-FD7F-4BBF-AA8A-D705A4C8288B}" destId="{8009584E-0D50-4348-8711-8AD583B112D6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/>
      <dgm:spPr/>
      <dgm:t>
        <a:bodyPr/>
        <a:lstStyle/>
        <a:p>
          <a:r>
            <a:rPr lang="zh-CN" altLang="en-US" dirty="0" smtClean="0"/>
            <a:t>（</a:t>
          </a:r>
          <a:r>
            <a:rPr lang="en-US" altLang="zh-CN" dirty="0" smtClean="0"/>
            <a:t>1</a:t>
          </a:r>
          <a:r>
            <a:rPr lang="zh-CN" altLang="en-US" dirty="0" smtClean="0"/>
            <a:t>）单击快速访问工具栏上“保存”按钮</a:t>
          </a:r>
          <a:endParaRPr lang="zh-CN" dirty="0" smtClean="0"/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10314894-91C5-4DE3-9FFE-8220E6766389}">
      <dgm:prSet/>
      <dgm:spPr/>
      <dgm:t>
        <a:bodyPr/>
        <a:lstStyle/>
        <a:p>
          <a:r>
            <a:rPr lang="zh-CN" altLang="en-US" dirty="0" smtClean="0"/>
            <a:t>（</a:t>
          </a:r>
          <a:r>
            <a:rPr lang="en-US" altLang="zh-CN" dirty="0" smtClean="0"/>
            <a:t>3</a:t>
          </a:r>
          <a:r>
            <a:rPr lang="zh-CN" altLang="en-US" dirty="0" smtClean="0"/>
            <a:t>）“</a:t>
          </a:r>
          <a:r>
            <a:rPr lang="zh-CN" altLang="zh-CN" dirty="0" smtClean="0"/>
            <a:t>文件”选项卡→“保存”</a:t>
          </a:r>
          <a:r>
            <a:rPr lang="en-US" dirty="0" smtClean="0"/>
            <a:t> </a:t>
          </a:r>
          <a:endParaRPr lang="zh-CN" altLang="en-US" dirty="0"/>
        </a:p>
      </dgm:t>
    </dgm:pt>
    <dgm:pt modelId="{32CF702E-1169-446E-B03B-0FFE9C3C30C2}" type="parTrans" cxnId="{3C65248D-7C94-40DA-BE96-E9D9AB9ACF6D}">
      <dgm:prSet/>
      <dgm:spPr/>
      <dgm:t>
        <a:bodyPr/>
        <a:lstStyle/>
        <a:p>
          <a:endParaRPr lang="zh-CN" altLang="en-US"/>
        </a:p>
      </dgm:t>
    </dgm:pt>
    <dgm:pt modelId="{54E9913D-C988-4A19-9C7D-68D6F17B9644}" type="sibTrans" cxnId="{3C65248D-7C94-40DA-BE96-E9D9AB9ACF6D}">
      <dgm:prSet/>
      <dgm:spPr/>
      <dgm:t>
        <a:bodyPr/>
        <a:lstStyle/>
        <a:p>
          <a:endParaRPr lang="zh-CN" altLang="en-US"/>
        </a:p>
      </dgm:t>
    </dgm:pt>
    <dgm:pt modelId="{8DF49029-5093-41AC-9507-2412864EA50A}">
      <dgm:prSet/>
      <dgm:spPr/>
      <dgm:t>
        <a:bodyPr/>
        <a:lstStyle/>
        <a:p>
          <a:r>
            <a:rPr lang="zh-CN" altLang="en-US" dirty="0" smtClean="0"/>
            <a:t>（</a:t>
          </a:r>
          <a:r>
            <a:rPr lang="en-US" altLang="zh-CN" dirty="0" smtClean="0"/>
            <a:t>2</a:t>
          </a:r>
          <a:r>
            <a:rPr lang="zh-CN" altLang="en-US" dirty="0" smtClean="0"/>
            <a:t>）快捷键</a:t>
          </a:r>
          <a:r>
            <a:rPr lang="en-US" altLang="zh-CN" dirty="0" err="1" smtClean="0"/>
            <a:t>Ctrl+S</a:t>
          </a:r>
          <a:endParaRPr lang="zh-CN" altLang="en-US" dirty="0"/>
        </a:p>
      </dgm:t>
    </dgm:pt>
    <dgm:pt modelId="{A34E02C3-E35C-402E-A8B1-DFE3B1794D31}" type="parTrans" cxnId="{07B87784-86A3-4B71-ABC2-8C953C996ED6}">
      <dgm:prSet/>
      <dgm:spPr/>
      <dgm:t>
        <a:bodyPr/>
        <a:lstStyle/>
        <a:p>
          <a:endParaRPr lang="zh-CN" altLang="en-US"/>
        </a:p>
      </dgm:t>
    </dgm:pt>
    <dgm:pt modelId="{88016149-8FD0-4199-A5D7-99F13A4BFB50}" type="sibTrans" cxnId="{07B87784-86A3-4B71-ABC2-8C953C996ED6}">
      <dgm:prSet/>
      <dgm:spPr/>
      <dgm:t>
        <a:bodyPr/>
        <a:lstStyle/>
        <a:p>
          <a:endParaRPr lang="zh-CN" altLang="en-US"/>
        </a:p>
      </dgm:t>
    </dgm:pt>
    <dgm:pt modelId="{DE152BD3-49C7-448E-950C-CF3F6BB6A8F7}">
      <dgm:prSet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zh-CN" altLang="zh-CN" dirty="0" smtClean="0"/>
            <a:t>（</a:t>
          </a:r>
          <a:r>
            <a:rPr lang="en-US" altLang="zh-CN" dirty="0" smtClean="0"/>
            <a:t>4</a:t>
          </a:r>
          <a:r>
            <a:rPr lang="zh-CN" altLang="zh-CN" dirty="0" smtClean="0"/>
            <a:t>）“文件”选项卡→“另存为”</a:t>
          </a:r>
          <a:endParaRPr lang="zh-CN" altLang="en-US" dirty="0" smtClean="0"/>
        </a:p>
      </dgm:t>
    </dgm:pt>
    <dgm:pt modelId="{3AAF025D-4D6C-4FA4-956E-922B88DC8DB6}" type="parTrans" cxnId="{55265076-69F3-4E30-A41E-C1B1454251D7}">
      <dgm:prSet/>
      <dgm:spPr/>
      <dgm:t>
        <a:bodyPr/>
        <a:lstStyle/>
        <a:p>
          <a:endParaRPr lang="zh-CN" altLang="en-US"/>
        </a:p>
      </dgm:t>
    </dgm:pt>
    <dgm:pt modelId="{688F23BA-F7DE-4E53-AC81-1AF583E227CD}" type="sibTrans" cxnId="{55265076-69F3-4E30-A41E-C1B1454251D7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4" custLinFactNeighborX="155" custLinFactNeighborY="-3780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AECD92C-7A83-4F64-B546-0D2C0722C54F}" type="pres">
      <dgm:prSet presAssocID="{039D27C4-3042-4296-8858-3158ECF201C4}" presName="spacer" presStyleCnt="0"/>
      <dgm:spPr/>
    </dgm:pt>
    <dgm:pt modelId="{86B4432C-387C-4EC1-A0F6-DE8C8623D364}" type="pres">
      <dgm:prSet presAssocID="{8DF49029-5093-41AC-9507-2412864EA50A}" presName="parentText" presStyleLbl="node1" presStyleIdx="1" presStyleCnt="4" custLinFactNeighborX="-231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7439C03-EED1-4E9B-AFCD-B597ED01A286}" type="pres">
      <dgm:prSet presAssocID="{88016149-8FD0-4199-A5D7-99F13A4BFB50}" presName="spacer" presStyleCnt="0"/>
      <dgm:spPr/>
    </dgm:pt>
    <dgm:pt modelId="{AD230AD6-C6D9-4E5D-842C-D281F729DBA8}" type="pres">
      <dgm:prSet presAssocID="{10314894-91C5-4DE3-9FFE-8220E6766389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37C0FEE-BA5B-4D1F-BC07-426A263A7F82}" type="pres">
      <dgm:prSet presAssocID="{54E9913D-C988-4A19-9C7D-68D6F17B9644}" presName="spacer" presStyleCnt="0"/>
      <dgm:spPr/>
    </dgm:pt>
    <dgm:pt modelId="{E7A534FA-C9C2-4B7B-9819-0E0DAAF8FE4C}" type="pres">
      <dgm:prSet presAssocID="{DE152BD3-49C7-448E-950C-CF3F6BB6A8F7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A744F18B-5B14-4BB2-83E5-F4413F4159D5}" type="presOf" srcId="{ADEF211C-0053-4E91-B26C-BD1D27283A76}" destId="{69DEECA6-FD7F-4BBF-AA8A-D705A4C8288B}" srcOrd="0" destOrd="0" presId="urn:microsoft.com/office/officeart/2005/8/layout/vList2"/>
    <dgm:cxn modelId="{3C65248D-7C94-40DA-BE96-E9D9AB9ACF6D}" srcId="{ADEF211C-0053-4E91-B26C-BD1D27283A76}" destId="{10314894-91C5-4DE3-9FFE-8220E6766389}" srcOrd="2" destOrd="0" parTransId="{32CF702E-1169-446E-B03B-0FFE9C3C30C2}" sibTransId="{54E9913D-C988-4A19-9C7D-68D6F17B9644}"/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E3F57A66-648E-4F46-AF65-FBB5C9736C12}" type="presOf" srcId="{10314894-91C5-4DE3-9FFE-8220E6766389}" destId="{AD230AD6-C6D9-4E5D-842C-D281F729DBA8}" srcOrd="0" destOrd="0" presId="urn:microsoft.com/office/officeart/2005/8/layout/vList2"/>
    <dgm:cxn modelId="{07B87784-86A3-4B71-ABC2-8C953C996ED6}" srcId="{ADEF211C-0053-4E91-B26C-BD1D27283A76}" destId="{8DF49029-5093-41AC-9507-2412864EA50A}" srcOrd="1" destOrd="0" parTransId="{A34E02C3-E35C-402E-A8B1-DFE3B1794D31}" sibTransId="{88016149-8FD0-4199-A5D7-99F13A4BFB50}"/>
    <dgm:cxn modelId="{91D411FB-33D1-473E-B394-20601359C01B}" type="presOf" srcId="{DE152BD3-49C7-448E-950C-CF3F6BB6A8F7}" destId="{E7A534FA-C9C2-4B7B-9819-0E0DAAF8FE4C}" srcOrd="0" destOrd="0" presId="urn:microsoft.com/office/officeart/2005/8/layout/vList2"/>
    <dgm:cxn modelId="{661A1EE5-F699-4224-A4A0-E19AE1A6CA4F}" type="presOf" srcId="{CB3D12DF-6F0E-4400-898E-AE2D0CCD71C5}" destId="{6AAA69B9-F587-48F9-8458-90FC0FBBAF2C}" srcOrd="0" destOrd="0" presId="urn:microsoft.com/office/officeart/2005/8/layout/vList2"/>
    <dgm:cxn modelId="{55265076-69F3-4E30-A41E-C1B1454251D7}" srcId="{ADEF211C-0053-4E91-B26C-BD1D27283A76}" destId="{DE152BD3-49C7-448E-950C-CF3F6BB6A8F7}" srcOrd="3" destOrd="0" parTransId="{3AAF025D-4D6C-4FA4-956E-922B88DC8DB6}" sibTransId="{688F23BA-F7DE-4E53-AC81-1AF583E227CD}"/>
    <dgm:cxn modelId="{9710B6CF-BCBB-4569-A873-8D38A6EC7D23}" type="presOf" srcId="{8DF49029-5093-41AC-9507-2412864EA50A}" destId="{86B4432C-387C-4EC1-A0F6-DE8C8623D364}" srcOrd="0" destOrd="0" presId="urn:microsoft.com/office/officeart/2005/8/layout/vList2"/>
    <dgm:cxn modelId="{8E62F940-44BB-42B6-959B-36258F43975D}" type="presParOf" srcId="{69DEECA6-FD7F-4BBF-AA8A-D705A4C8288B}" destId="{6AAA69B9-F587-48F9-8458-90FC0FBBAF2C}" srcOrd="0" destOrd="0" presId="urn:microsoft.com/office/officeart/2005/8/layout/vList2"/>
    <dgm:cxn modelId="{AD2E7977-89F8-4E9A-84A9-85866F5917BB}" type="presParOf" srcId="{69DEECA6-FD7F-4BBF-AA8A-D705A4C8288B}" destId="{5AECD92C-7A83-4F64-B546-0D2C0722C54F}" srcOrd="1" destOrd="0" presId="urn:microsoft.com/office/officeart/2005/8/layout/vList2"/>
    <dgm:cxn modelId="{BCAE353C-E5B3-4DD6-905D-733509806FA9}" type="presParOf" srcId="{69DEECA6-FD7F-4BBF-AA8A-D705A4C8288B}" destId="{86B4432C-387C-4EC1-A0F6-DE8C8623D364}" srcOrd="2" destOrd="0" presId="urn:microsoft.com/office/officeart/2005/8/layout/vList2"/>
    <dgm:cxn modelId="{725F0CBF-0B89-4EE9-8924-ABF5C3B18A69}" type="presParOf" srcId="{69DEECA6-FD7F-4BBF-AA8A-D705A4C8288B}" destId="{27439C03-EED1-4E9B-AFCD-B597ED01A286}" srcOrd="3" destOrd="0" presId="urn:microsoft.com/office/officeart/2005/8/layout/vList2"/>
    <dgm:cxn modelId="{E0AFD827-2F0D-4B48-8C0C-05BF71E7CC85}" type="presParOf" srcId="{69DEECA6-FD7F-4BBF-AA8A-D705A4C8288B}" destId="{AD230AD6-C6D9-4E5D-842C-D281F729DBA8}" srcOrd="4" destOrd="0" presId="urn:microsoft.com/office/officeart/2005/8/layout/vList2"/>
    <dgm:cxn modelId="{868C7E6B-6D8F-4049-B9D3-63B56F4E8DB0}" type="presParOf" srcId="{69DEECA6-FD7F-4BBF-AA8A-D705A4C8288B}" destId="{F37C0FEE-BA5B-4D1F-BC07-426A263A7F82}" srcOrd="5" destOrd="0" presId="urn:microsoft.com/office/officeart/2005/8/layout/vList2"/>
    <dgm:cxn modelId="{EDB6FD46-8A2A-47AD-B70F-F7C152DFCD0B}" type="presParOf" srcId="{69DEECA6-FD7F-4BBF-AA8A-D705A4C8288B}" destId="{E7A534FA-C9C2-4B7B-9819-0E0DAAF8FE4C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0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BD14D26F-B086-4F6E-8ECD-2DC6BD436EBF}">
      <dgm:prSet custT="1"/>
      <dgm:spPr/>
      <dgm:t>
        <a:bodyPr/>
        <a:lstStyle/>
        <a:p>
          <a:r>
            <a:rPr lang="zh-CN" altLang="en-US" sz="2800" dirty="0" smtClean="0"/>
            <a:t>（</a:t>
          </a:r>
          <a:r>
            <a:rPr lang="en-US" altLang="zh-CN" sz="2800" dirty="0" smtClean="0"/>
            <a:t>3</a:t>
          </a:r>
          <a:r>
            <a:rPr lang="zh-CN" altLang="en-US" sz="2800" dirty="0" smtClean="0"/>
            <a:t>）图表元素格式化（以绘图区为例）</a:t>
          </a:r>
          <a:endParaRPr lang="zh-CN" altLang="en-US" sz="2800" dirty="0"/>
        </a:p>
      </dgm:t>
    </dgm:pt>
    <dgm:pt modelId="{B4C62FA5-636F-4F83-9770-6AC218C7A467}" type="parTrans" cxnId="{D3AFC156-42E5-4933-8965-97B181080F70}">
      <dgm:prSet/>
      <dgm:spPr/>
      <dgm:t>
        <a:bodyPr/>
        <a:lstStyle/>
        <a:p>
          <a:endParaRPr lang="zh-CN" altLang="en-US" sz="2800"/>
        </a:p>
      </dgm:t>
    </dgm:pt>
    <dgm:pt modelId="{240B1A29-D7A0-405E-9954-29B2EE4BF5F2}" type="sibTrans" cxnId="{D3AFC156-42E5-4933-8965-97B181080F70}">
      <dgm:prSet/>
      <dgm:spPr/>
      <dgm:t>
        <a:bodyPr/>
        <a:lstStyle/>
        <a:p>
          <a:endParaRPr lang="zh-CN" altLang="en-US" sz="2800"/>
        </a:p>
      </dgm:t>
    </dgm:pt>
    <dgm:pt modelId="{B47DA40C-A9BD-4870-9020-60834AD1F0BA}">
      <dgm:prSet custT="1"/>
      <dgm:spPr/>
      <dgm:t>
        <a:bodyPr/>
        <a:lstStyle/>
        <a:p>
          <a:r>
            <a:rPr lang="en-US" altLang="zh-CN" sz="2600" dirty="0" smtClean="0"/>
            <a:t>①  </a:t>
          </a:r>
          <a:r>
            <a:rPr lang="zh-CN" sz="2600" dirty="0" smtClean="0"/>
            <a:t>选定图表的绘图区</a:t>
          </a:r>
          <a:endParaRPr lang="zh-CN" altLang="en-US" sz="2600" dirty="0"/>
        </a:p>
      </dgm:t>
    </dgm:pt>
    <dgm:pt modelId="{1A78448A-089C-4123-B1F9-39B757DF8333}" type="parTrans" cxnId="{FE32D148-A455-4C96-AFE3-80AC433B650D}">
      <dgm:prSet/>
      <dgm:spPr/>
      <dgm:t>
        <a:bodyPr/>
        <a:lstStyle/>
        <a:p>
          <a:endParaRPr lang="zh-CN" altLang="en-US"/>
        </a:p>
      </dgm:t>
    </dgm:pt>
    <dgm:pt modelId="{23CA9E0E-7DCD-4F11-A339-39733F80D63D}" type="sibTrans" cxnId="{FE32D148-A455-4C96-AFE3-80AC433B650D}">
      <dgm:prSet/>
      <dgm:spPr/>
      <dgm:t>
        <a:bodyPr/>
        <a:lstStyle/>
        <a:p>
          <a:endParaRPr lang="zh-CN" altLang="en-US"/>
        </a:p>
      </dgm:t>
    </dgm:pt>
    <dgm:pt modelId="{71FA64F3-96CF-4AD4-A592-587C4A3E944B}">
      <dgm:prSet custT="1"/>
      <dgm:spPr/>
      <dgm:t>
        <a:bodyPr/>
        <a:lstStyle/>
        <a:p>
          <a:r>
            <a:rPr lang="en-US" altLang="zh-CN" sz="2600" dirty="0" smtClean="0"/>
            <a:t>②  </a:t>
          </a:r>
          <a:r>
            <a:rPr lang="zh-CN" sz="2600" dirty="0" smtClean="0"/>
            <a:t>选择“图表工具”中的“格式”选项卡→“当前所选内容”组→“设置所选内容格式”，弹出“设置绘图区格式”对话框。</a:t>
          </a:r>
          <a:endParaRPr lang="zh-CN" altLang="en-US" sz="2600" dirty="0"/>
        </a:p>
      </dgm:t>
    </dgm:pt>
    <dgm:pt modelId="{8A655B3A-D30D-44BC-B004-E89D5B4DF43F}" type="parTrans" cxnId="{419A0AF9-FE94-4F9C-A337-8658FFE912BB}">
      <dgm:prSet/>
      <dgm:spPr/>
      <dgm:t>
        <a:bodyPr/>
        <a:lstStyle/>
        <a:p>
          <a:endParaRPr lang="zh-CN" altLang="en-US"/>
        </a:p>
      </dgm:t>
    </dgm:pt>
    <dgm:pt modelId="{D16360B8-04BB-477E-9198-5818CB80B65C}" type="sibTrans" cxnId="{419A0AF9-FE94-4F9C-A337-8658FFE912BB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F97F5A9F-D365-4379-8C8B-8CC0A2ADC582}" type="pres">
      <dgm:prSet presAssocID="{BD14D26F-B086-4F6E-8ECD-2DC6BD436EBF}" presName="parentText" presStyleLbl="node1" presStyleIdx="0" presStyleCnt="1" custScaleY="98266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009584E-0D50-4348-8711-8AD583B112D6}" type="pres">
      <dgm:prSet presAssocID="{BD14D26F-B086-4F6E-8ECD-2DC6BD436EBF}" presName="childText" presStyleLbl="revTx" presStyleIdx="0" presStyleCnt="1" custLinFactNeighborY="1249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F7C0C14B-DA8D-4320-A0A0-70625702BC70}" type="presOf" srcId="{BD14D26F-B086-4F6E-8ECD-2DC6BD436EBF}" destId="{F97F5A9F-D365-4379-8C8B-8CC0A2ADC582}" srcOrd="0" destOrd="0" presId="urn:microsoft.com/office/officeart/2005/8/layout/vList2"/>
    <dgm:cxn modelId="{FE32D148-A455-4C96-AFE3-80AC433B650D}" srcId="{BD14D26F-B086-4F6E-8ECD-2DC6BD436EBF}" destId="{B47DA40C-A9BD-4870-9020-60834AD1F0BA}" srcOrd="0" destOrd="0" parTransId="{1A78448A-089C-4123-B1F9-39B757DF8333}" sibTransId="{23CA9E0E-7DCD-4F11-A339-39733F80D63D}"/>
    <dgm:cxn modelId="{A1C9A79E-080B-44C3-8766-742A6D92D4FA}" type="presOf" srcId="{71FA64F3-96CF-4AD4-A592-587C4A3E944B}" destId="{8009584E-0D50-4348-8711-8AD583B112D6}" srcOrd="0" destOrd="1" presId="urn:microsoft.com/office/officeart/2005/8/layout/vList2"/>
    <dgm:cxn modelId="{C1A33C6A-6D71-4805-8F95-1DEC0E988B22}" type="presOf" srcId="{B47DA40C-A9BD-4870-9020-60834AD1F0BA}" destId="{8009584E-0D50-4348-8711-8AD583B112D6}" srcOrd="0" destOrd="0" presId="urn:microsoft.com/office/officeart/2005/8/layout/vList2"/>
    <dgm:cxn modelId="{419A0AF9-FE94-4F9C-A337-8658FFE912BB}" srcId="{BD14D26F-B086-4F6E-8ECD-2DC6BD436EBF}" destId="{71FA64F3-96CF-4AD4-A592-587C4A3E944B}" srcOrd="1" destOrd="0" parTransId="{8A655B3A-D30D-44BC-B004-E89D5B4DF43F}" sibTransId="{D16360B8-04BB-477E-9198-5818CB80B65C}"/>
    <dgm:cxn modelId="{D3AFC156-42E5-4933-8965-97B181080F70}" srcId="{ADEF211C-0053-4E91-B26C-BD1D27283A76}" destId="{BD14D26F-B086-4F6E-8ECD-2DC6BD436EBF}" srcOrd="0" destOrd="0" parTransId="{B4C62FA5-636F-4F83-9770-6AC218C7A467}" sibTransId="{240B1A29-D7A0-405E-9954-29B2EE4BF5F2}"/>
    <dgm:cxn modelId="{23BD6825-9125-4914-8D11-78E465B3F431}" type="presOf" srcId="{ADEF211C-0053-4E91-B26C-BD1D27283A76}" destId="{69DEECA6-FD7F-4BBF-AA8A-D705A4C8288B}" srcOrd="0" destOrd="0" presId="urn:microsoft.com/office/officeart/2005/8/layout/vList2"/>
    <dgm:cxn modelId="{3FF2A560-E283-4C9C-B8D8-E75D8CADCD42}" type="presParOf" srcId="{69DEECA6-FD7F-4BBF-AA8A-D705A4C8288B}" destId="{F97F5A9F-D365-4379-8C8B-8CC0A2ADC582}" srcOrd="0" destOrd="0" presId="urn:microsoft.com/office/officeart/2005/8/layout/vList2"/>
    <dgm:cxn modelId="{4D0EB880-B68C-49F0-9DBB-85A9C3EFB9D4}" type="presParOf" srcId="{69DEECA6-FD7F-4BBF-AA8A-D705A4C8288B}" destId="{8009584E-0D50-4348-8711-8AD583B112D6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1.xml><?xml version="1.0" encoding="utf-8"?>
<dgm:dataModel xmlns:dgm="http://schemas.openxmlformats.org/drawingml/2006/diagram" xmlns:a="http://schemas.openxmlformats.org/drawingml/2006/main">
  <dgm:ptLst>
    <dgm:pt modelId="{F6FEADD9-F67D-41F5-BA4C-3C84956E7F46}" type="doc">
      <dgm:prSet loTypeId="urn:microsoft.com/office/officeart/2005/8/layout/vList5" loCatId="list" qsTypeId="urn:microsoft.com/office/officeart/2005/8/quickstyle/3d1" qsCatId="3D" csTypeId="urn:microsoft.com/office/officeart/2005/8/colors/colorful3" csCatId="colorful" phldr="1"/>
      <dgm:spPr/>
      <dgm:t>
        <a:bodyPr/>
        <a:lstStyle/>
        <a:p>
          <a:endParaRPr lang="zh-CN"/>
        </a:p>
      </dgm:t>
    </dgm:pt>
    <dgm:pt modelId="{74EE5CD8-078F-4590-BF9C-A341A294A016}">
      <dgm:prSet phldrT="[Text]" custT="1"/>
      <dgm:spPr/>
      <dgm:t>
        <a:bodyPr/>
        <a:lstStyle/>
        <a:p>
          <a:r>
            <a:rPr lang="zh-CN" sz="4400" dirty="0" smtClean="0"/>
            <a:t>1</a:t>
          </a:r>
          <a:endParaRPr lang="zh-CN" sz="44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BB568D76-3363-43D3-B00C-3359A643216C}" type="parTrans" cxnId="{F40F9561-0D4C-44CF-91EF-A92B1DBDE44B}">
      <dgm:prSet/>
      <dgm:spPr/>
      <dgm:t>
        <a:bodyPr/>
        <a:lstStyle/>
        <a:p>
          <a:endParaRPr lang="zh-CN" sz="3200"/>
        </a:p>
      </dgm:t>
    </dgm:pt>
    <dgm:pt modelId="{CF9FB981-E6ED-4440-AC98-4E4E2ABA2C55}" type="sibTrans" cxnId="{F40F9561-0D4C-44CF-91EF-A92B1DBDE44B}">
      <dgm:prSet/>
      <dgm:spPr/>
      <dgm:t>
        <a:bodyPr/>
        <a:lstStyle/>
        <a:p>
          <a:endParaRPr lang="zh-CN" sz="3200"/>
        </a:p>
      </dgm:t>
    </dgm:pt>
    <dgm:pt modelId="{AA046201-5C4D-445E-BF0B-5C6D2B0A1945}">
      <dgm:prSet phldrT="[Text]" custT="1"/>
      <dgm:spPr/>
      <dgm:t>
        <a:bodyPr/>
        <a:lstStyle/>
        <a:p>
          <a:r>
            <a:rPr lang="zh-CN" sz="4400" dirty="0" smtClean="0"/>
            <a:t>2</a:t>
          </a:r>
          <a:endParaRPr lang="zh-CN" sz="44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FE92FC33-5E0F-4302-9E80-A69E8ACDDE56}" type="parTrans" cxnId="{B8AF1086-D7BE-446F-9133-738B599E9A7D}">
      <dgm:prSet/>
      <dgm:spPr/>
      <dgm:t>
        <a:bodyPr/>
        <a:lstStyle/>
        <a:p>
          <a:endParaRPr lang="zh-CN" sz="3200"/>
        </a:p>
      </dgm:t>
    </dgm:pt>
    <dgm:pt modelId="{40767EFF-7D52-4469-ACEE-7D28E67337E2}" type="sibTrans" cxnId="{B8AF1086-D7BE-446F-9133-738B599E9A7D}">
      <dgm:prSet/>
      <dgm:spPr/>
      <dgm:t>
        <a:bodyPr/>
        <a:lstStyle/>
        <a:p>
          <a:endParaRPr lang="zh-CN" sz="3200"/>
        </a:p>
      </dgm:t>
    </dgm:pt>
    <dgm:pt modelId="{C59269D0-92A5-481C-BA64-727AFB0DD545}">
      <dgm:prSet phldrT="[Text]" custT="1"/>
      <dgm:spPr/>
      <dgm:t>
        <a:bodyPr/>
        <a:lstStyle/>
        <a:p>
          <a:r>
            <a:rPr lang="zh-CN" altLang="en-US" sz="3200" dirty="0" smtClean="0">
              <a:effectLst/>
            </a:rPr>
            <a:t>分类汇总</a:t>
          </a:r>
          <a:endParaRPr lang="zh-CN" sz="3200" dirty="0">
            <a:effectLst/>
          </a:endParaRPr>
        </a:p>
      </dgm:t>
    </dgm:pt>
    <dgm:pt modelId="{312CC84D-092F-422A-AA24-A4619DBBB7BE}" type="parTrans" cxnId="{9071FB3B-D26B-4384-BD1A-80C12C62D02C}">
      <dgm:prSet/>
      <dgm:spPr/>
      <dgm:t>
        <a:bodyPr/>
        <a:lstStyle/>
        <a:p>
          <a:endParaRPr lang="zh-CN" sz="3200"/>
        </a:p>
      </dgm:t>
    </dgm:pt>
    <dgm:pt modelId="{266DE8E8-1339-41C4-B9A7-6148496C7FA9}" type="sibTrans" cxnId="{9071FB3B-D26B-4384-BD1A-80C12C62D02C}">
      <dgm:prSet/>
      <dgm:spPr/>
      <dgm:t>
        <a:bodyPr/>
        <a:lstStyle/>
        <a:p>
          <a:endParaRPr lang="zh-CN" sz="3200"/>
        </a:p>
      </dgm:t>
    </dgm:pt>
    <dgm:pt modelId="{D1776C8F-2B10-4075-8DF7-7F65AB725ED5}">
      <dgm:prSet phldrT="[Text]" custT="1"/>
      <dgm:spPr/>
      <dgm:t>
        <a:bodyPr/>
        <a:lstStyle/>
        <a:p>
          <a:r>
            <a:rPr lang="zh-CN" sz="4400" dirty="0" smtClean="0"/>
            <a:t>3</a:t>
          </a:r>
          <a:endParaRPr lang="zh-CN" sz="44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3" action="ppaction://hlinksldjump"/>
          </dgm14:cNvPr>
        </a:ext>
      </dgm:extLst>
    </dgm:pt>
    <dgm:pt modelId="{7291E740-3E17-41B3-99D3-1D67AE37CC3F}" type="parTrans" cxnId="{7077B78D-FCDC-4519-8416-DC357ACD5043}">
      <dgm:prSet/>
      <dgm:spPr/>
      <dgm:t>
        <a:bodyPr/>
        <a:lstStyle/>
        <a:p>
          <a:endParaRPr lang="zh-CN" sz="3200"/>
        </a:p>
      </dgm:t>
    </dgm:pt>
    <dgm:pt modelId="{88B75C29-8054-417D-BCE3-878A55118F6D}" type="sibTrans" cxnId="{7077B78D-FCDC-4519-8416-DC357ACD5043}">
      <dgm:prSet/>
      <dgm:spPr/>
      <dgm:t>
        <a:bodyPr/>
        <a:lstStyle/>
        <a:p>
          <a:endParaRPr lang="zh-CN" sz="3200"/>
        </a:p>
      </dgm:t>
    </dgm:pt>
    <dgm:pt modelId="{6BE4E373-0656-4EDC-821E-BE09C952B1F6}">
      <dgm:prSet phldrT="[Text]" custT="1"/>
      <dgm:spPr/>
      <dgm:t>
        <a:bodyPr/>
        <a:lstStyle/>
        <a:p>
          <a:r>
            <a:rPr lang="zh-CN" altLang="en-US" sz="3200" dirty="0" smtClean="0">
              <a:effectLst/>
            </a:rPr>
            <a:t>数据透视表</a:t>
          </a:r>
          <a:endParaRPr lang="zh-CN" sz="3200" dirty="0">
            <a:effectLst/>
          </a:endParaRPr>
        </a:p>
      </dgm:t>
    </dgm:pt>
    <dgm:pt modelId="{34218063-BF94-4304-99BD-B3F7BA4D3C8F}" type="parTrans" cxnId="{119690D4-400B-468B-8BA0-5C9C9E2AFEAF}">
      <dgm:prSet/>
      <dgm:spPr/>
      <dgm:t>
        <a:bodyPr/>
        <a:lstStyle/>
        <a:p>
          <a:endParaRPr lang="zh-CN" sz="3200"/>
        </a:p>
      </dgm:t>
    </dgm:pt>
    <dgm:pt modelId="{E17B9BF1-2948-497F-8EC7-3BF734D839DB}" type="sibTrans" cxnId="{119690D4-400B-468B-8BA0-5C9C9E2AFEAF}">
      <dgm:prSet/>
      <dgm:spPr/>
      <dgm:t>
        <a:bodyPr/>
        <a:lstStyle/>
        <a:p>
          <a:endParaRPr lang="zh-CN" sz="3200"/>
        </a:p>
      </dgm:t>
    </dgm:pt>
    <dgm:pt modelId="{1E4D3931-0DBD-4211-A24A-6AF364284B1E}">
      <dgm:prSet phldrT="[Text]" custT="1"/>
      <dgm:spPr/>
      <dgm:t>
        <a:bodyPr/>
        <a:lstStyle/>
        <a:p>
          <a:pPr marL="280988" indent="-280988"/>
          <a:r>
            <a:rPr lang="zh-CN" altLang="en-US" sz="3200" dirty="0" smtClean="0">
              <a:effectLst/>
            </a:rPr>
            <a:t>排序</a:t>
          </a:r>
          <a:endParaRPr lang="zh-CN" sz="3200" dirty="0">
            <a:effectLst/>
          </a:endParaRPr>
        </a:p>
      </dgm:t>
    </dgm:pt>
    <dgm:pt modelId="{CADAA3D9-7C63-4729-85B0-64C8AF644EEF}" type="sibTrans" cxnId="{63E4D827-0083-4625-9FD6-043D8D32091E}">
      <dgm:prSet/>
      <dgm:spPr/>
      <dgm:t>
        <a:bodyPr/>
        <a:lstStyle/>
        <a:p>
          <a:endParaRPr lang="zh-CN" sz="3200"/>
        </a:p>
      </dgm:t>
    </dgm:pt>
    <dgm:pt modelId="{FC93695B-FD0E-4353-B1FD-4328F4386DEC}" type="parTrans" cxnId="{63E4D827-0083-4625-9FD6-043D8D32091E}">
      <dgm:prSet/>
      <dgm:spPr/>
      <dgm:t>
        <a:bodyPr/>
        <a:lstStyle/>
        <a:p>
          <a:endParaRPr lang="zh-CN" sz="3200"/>
        </a:p>
      </dgm:t>
    </dgm:pt>
    <dgm:pt modelId="{04EDA9AC-00A5-408B-9BBF-5A8145EF2935}">
      <dgm:prSet custT="1"/>
      <dgm:spPr/>
      <dgm:t>
        <a:bodyPr/>
        <a:lstStyle/>
        <a:p>
          <a:r>
            <a:rPr lang="en-US" altLang="zh-CN" sz="4400" dirty="0" smtClean="0"/>
            <a:t>4</a:t>
          </a:r>
          <a:endParaRPr lang="zh-CN" altLang="en-US" sz="44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4" action="ppaction://hlinksldjump"/>
          </dgm14:cNvPr>
        </a:ext>
      </dgm:extLst>
    </dgm:pt>
    <dgm:pt modelId="{610892F7-608B-4DE9-9470-1E2A1D3C8D24}" type="parTrans" cxnId="{369E100D-3A1C-48CA-9EC7-2BDA55C007AF}">
      <dgm:prSet/>
      <dgm:spPr/>
      <dgm:t>
        <a:bodyPr/>
        <a:lstStyle/>
        <a:p>
          <a:endParaRPr lang="zh-CN" altLang="en-US"/>
        </a:p>
      </dgm:t>
    </dgm:pt>
    <dgm:pt modelId="{791F1C0E-B7A5-461B-BF41-01A992844AAD}" type="sibTrans" cxnId="{369E100D-3A1C-48CA-9EC7-2BDA55C007AF}">
      <dgm:prSet/>
      <dgm:spPr/>
      <dgm:t>
        <a:bodyPr/>
        <a:lstStyle/>
        <a:p>
          <a:endParaRPr lang="zh-CN" altLang="en-US"/>
        </a:p>
      </dgm:t>
    </dgm:pt>
    <dgm:pt modelId="{C02E247A-8D9D-4D2A-AAC3-942670B2B543}">
      <dgm:prSet custT="1"/>
      <dgm:spPr/>
      <dgm:t>
        <a:bodyPr/>
        <a:lstStyle/>
        <a:p>
          <a:r>
            <a:rPr lang="zh-CN" altLang="en-US" sz="3200" dirty="0" smtClean="0">
              <a:effectLst/>
            </a:rPr>
            <a:t>数据筛选</a:t>
          </a:r>
          <a:endParaRPr lang="zh-CN" altLang="en-US" sz="3200" dirty="0">
            <a:effectLst/>
          </a:endParaRPr>
        </a:p>
      </dgm:t>
    </dgm:pt>
    <dgm:pt modelId="{30CC4D5E-0629-43DA-BD4B-87D881674A04}" type="parTrans" cxnId="{788427ED-36BC-46EF-992F-BCC336087D17}">
      <dgm:prSet/>
      <dgm:spPr/>
      <dgm:t>
        <a:bodyPr/>
        <a:lstStyle/>
        <a:p>
          <a:endParaRPr lang="zh-CN" altLang="en-US"/>
        </a:p>
      </dgm:t>
    </dgm:pt>
    <dgm:pt modelId="{67E61BB9-58D2-4262-8FD7-C64B67165B2D}" type="sibTrans" cxnId="{788427ED-36BC-46EF-992F-BCC336087D17}">
      <dgm:prSet/>
      <dgm:spPr/>
      <dgm:t>
        <a:bodyPr/>
        <a:lstStyle/>
        <a:p>
          <a:endParaRPr lang="zh-CN" altLang="en-US"/>
        </a:p>
      </dgm:t>
    </dgm:pt>
    <dgm:pt modelId="{254A9B11-67CD-461A-BD19-2FA77C7B6F38}">
      <dgm:prSet custT="1"/>
      <dgm:spPr/>
      <dgm:t>
        <a:bodyPr/>
        <a:lstStyle/>
        <a:p>
          <a:r>
            <a:rPr lang="en-US" altLang="zh-CN" sz="4400" dirty="0" smtClean="0"/>
            <a:t>5</a:t>
          </a:r>
          <a:endParaRPr lang="zh-CN" altLang="en-US" sz="44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5" action="ppaction://hlinksldjump"/>
          </dgm14:cNvPr>
        </a:ext>
      </dgm:extLst>
    </dgm:pt>
    <dgm:pt modelId="{E6AC4AE0-E7D1-4D72-8F93-82071BA5AA40}" type="parTrans" cxnId="{D3B77012-6F1B-4C81-94FE-3CE835C68A23}">
      <dgm:prSet/>
      <dgm:spPr/>
      <dgm:t>
        <a:bodyPr/>
        <a:lstStyle/>
        <a:p>
          <a:endParaRPr lang="zh-CN" altLang="en-US"/>
        </a:p>
      </dgm:t>
    </dgm:pt>
    <dgm:pt modelId="{ACFC2FED-E33F-4FE0-835E-2F204C1D04F0}" type="sibTrans" cxnId="{D3B77012-6F1B-4C81-94FE-3CE835C68A23}">
      <dgm:prSet/>
      <dgm:spPr/>
      <dgm:t>
        <a:bodyPr/>
        <a:lstStyle/>
        <a:p>
          <a:endParaRPr lang="zh-CN" altLang="en-US"/>
        </a:p>
      </dgm:t>
    </dgm:pt>
    <dgm:pt modelId="{82BE82CC-932D-4117-9C97-867C919A7D88}">
      <dgm:prSet custT="1"/>
      <dgm:spPr/>
      <dgm:t>
        <a:bodyPr/>
        <a:lstStyle/>
        <a:p>
          <a:r>
            <a:rPr lang="zh-CN" altLang="en-US" sz="3200" dirty="0" smtClean="0">
              <a:effectLst/>
            </a:rPr>
            <a:t>上机操作</a:t>
          </a:r>
          <a:endParaRPr lang="zh-CN" altLang="en-US" sz="3200" dirty="0">
            <a:effectLst/>
          </a:endParaRPr>
        </a:p>
      </dgm:t>
    </dgm:pt>
    <dgm:pt modelId="{C5DFE989-B279-423C-87C8-DB7927325323}" type="parTrans" cxnId="{55AF345D-A693-41B5-A44F-5A74403936AD}">
      <dgm:prSet/>
      <dgm:spPr/>
      <dgm:t>
        <a:bodyPr/>
        <a:lstStyle/>
        <a:p>
          <a:endParaRPr lang="zh-CN" altLang="en-US"/>
        </a:p>
      </dgm:t>
    </dgm:pt>
    <dgm:pt modelId="{CD80A5E8-18DF-494C-93AF-88653844E537}" type="sibTrans" cxnId="{55AF345D-A693-41B5-A44F-5A74403936AD}">
      <dgm:prSet/>
      <dgm:spPr/>
      <dgm:t>
        <a:bodyPr/>
        <a:lstStyle/>
        <a:p>
          <a:endParaRPr lang="zh-CN" altLang="en-US"/>
        </a:p>
      </dgm:t>
    </dgm:pt>
    <dgm:pt modelId="{AAE7A1E6-6847-453D-B55B-8A82BF138C1D}" type="pres">
      <dgm:prSet presAssocID="{F6FEADD9-F67D-41F5-BA4C-3C84956E7F4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/>
        </a:p>
      </dgm:t>
    </dgm:pt>
    <dgm:pt modelId="{C4407577-18A2-46E0-8805-2838042EB67A}" type="pres">
      <dgm:prSet presAssocID="{74EE5CD8-078F-4590-BF9C-A341A294A016}" presName="linNode" presStyleCnt="0"/>
      <dgm:spPr/>
      <dgm:t>
        <a:bodyPr/>
        <a:lstStyle/>
        <a:p>
          <a:endParaRPr lang="zh-CN"/>
        </a:p>
      </dgm:t>
    </dgm:pt>
    <dgm:pt modelId="{7E429971-BC57-430F-BB25-C0574E5E39E3}" type="pres">
      <dgm:prSet presAssocID="{74EE5CD8-078F-4590-BF9C-A341A294A016}" presName="parentText" presStyleLbl="node1" presStyleIdx="0" presStyleCnt="5" custLinFactNeighborY="-15667">
        <dgm:presLayoutVars>
          <dgm:chMax val="1"/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zh-CN"/>
        </a:p>
      </dgm:t>
    </dgm:pt>
    <dgm:pt modelId="{D54B1729-BC98-42C1-9C6C-D65DCBA4358F}" type="pres">
      <dgm:prSet presAssocID="{74EE5CD8-078F-4590-BF9C-A341A294A016}" presName="descendantText" presStyleLbl="alignAccFollowNode1" presStyleIdx="0" presStyleCnt="5" custScaleX="259632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zh-CN"/>
        </a:p>
      </dgm:t>
    </dgm:pt>
    <dgm:pt modelId="{AB8574CC-D4F2-4555-AEE3-F4EE58B11D03}" type="pres">
      <dgm:prSet presAssocID="{CF9FB981-E6ED-4440-AC98-4E4E2ABA2C55}" presName="sp" presStyleCnt="0"/>
      <dgm:spPr/>
      <dgm:t>
        <a:bodyPr/>
        <a:lstStyle/>
        <a:p>
          <a:endParaRPr lang="zh-CN"/>
        </a:p>
      </dgm:t>
    </dgm:pt>
    <dgm:pt modelId="{85B8F607-FDD8-476A-ADBE-E1250824F294}" type="pres">
      <dgm:prSet presAssocID="{AA046201-5C4D-445E-BF0B-5C6D2B0A1945}" presName="linNode" presStyleCnt="0"/>
      <dgm:spPr/>
      <dgm:t>
        <a:bodyPr/>
        <a:lstStyle/>
        <a:p>
          <a:endParaRPr lang="zh-CN"/>
        </a:p>
      </dgm:t>
    </dgm:pt>
    <dgm:pt modelId="{C04276DC-EE64-470A-B8BC-09067B8045FA}" type="pres">
      <dgm:prSet presAssocID="{AA046201-5C4D-445E-BF0B-5C6D2B0A1945}" presName="parentText" presStyleLbl="node1" presStyleIdx="1" presStyleCnt="5">
        <dgm:presLayoutVars>
          <dgm:chMax val="1"/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zh-CN"/>
        </a:p>
      </dgm:t>
    </dgm:pt>
    <dgm:pt modelId="{B37A5355-225B-4C6F-AED7-6C620F99EECC}" type="pres">
      <dgm:prSet presAssocID="{AA046201-5C4D-445E-BF0B-5C6D2B0A1945}" presName="descendantText" presStyleLbl="alignAccFollowNode1" presStyleIdx="1" presStyleCnt="5" custScaleX="259632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zh-CN"/>
        </a:p>
      </dgm:t>
    </dgm:pt>
    <dgm:pt modelId="{5ACAA866-A8A8-4183-97B5-CEEAB1525C60}" type="pres">
      <dgm:prSet presAssocID="{40767EFF-7D52-4469-ACEE-7D28E67337E2}" presName="sp" presStyleCnt="0"/>
      <dgm:spPr/>
      <dgm:t>
        <a:bodyPr/>
        <a:lstStyle/>
        <a:p>
          <a:endParaRPr lang="zh-CN"/>
        </a:p>
      </dgm:t>
    </dgm:pt>
    <dgm:pt modelId="{477213BE-9E91-4950-8451-7F60796F47F4}" type="pres">
      <dgm:prSet presAssocID="{D1776C8F-2B10-4075-8DF7-7F65AB725ED5}" presName="linNode" presStyleCnt="0"/>
      <dgm:spPr/>
      <dgm:t>
        <a:bodyPr/>
        <a:lstStyle/>
        <a:p>
          <a:endParaRPr lang="zh-CN"/>
        </a:p>
      </dgm:t>
    </dgm:pt>
    <dgm:pt modelId="{F5034101-5B7D-4FE7-B47A-5A48CF39606B}" type="pres">
      <dgm:prSet presAssocID="{D1776C8F-2B10-4075-8DF7-7F65AB725ED5}" presName="parentText" presStyleLbl="node1" presStyleIdx="2" presStyleCnt="5">
        <dgm:presLayoutVars>
          <dgm:chMax val="1"/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zh-CN"/>
        </a:p>
      </dgm:t>
    </dgm:pt>
    <dgm:pt modelId="{C7C3E6FD-D83F-4BDA-907E-B5EE041DA931}" type="pres">
      <dgm:prSet presAssocID="{D1776C8F-2B10-4075-8DF7-7F65AB725ED5}" presName="descendantText" presStyleLbl="alignAccFollowNode1" presStyleIdx="2" presStyleCnt="5" custScaleX="259632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zh-CN"/>
        </a:p>
      </dgm:t>
    </dgm:pt>
    <dgm:pt modelId="{9A3D1A47-7C94-4141-A803-772790F213F5}" type="pres">
      <dgm:prSet presAssocID="{88B75C29-8054-417D-BCE3-878A55118F6D}" presName="sp" presStyleCnt="0"/>
      <dgm:spPr/>
      <dgm:t>
        <a:bodyPr/>
        <a:lstStyle/>
        <a:p>
          <a:endParaRPr lang="zh-CN" altLang="en-US"/>
        </a:p>
      </dgm:t>
    </dgm:pt>
    <dgm:pt modelId="{8B716EE5-6B00-49A5-9C68-9236A96F757E}" type="pres">
      <dgm:prSet presAssocID="{04EDA9AC-00A5-408B-9BBF-5A8145EF2935}" presName="linNode" presStyleCnt="0"/>
      <dgm:spPr/>
      <dgm:t>
        <a:bodyPr/>
        <a:lstStyle/>
        <a:p>
          <a:endParaRPr lang="zh-CN" altLang="en-US"/>
        </a:p>
      </dgm:t>
    </dgm:pt>
    <dgm:pt modelId="{AA9E8DB8-4378-4DE0-90FB-AC51BC38606A}" type="pres">
      <dgm:prSet presAssocID="{04EDA9AC-00A5-408B-9BBF-5A8145EF2935}" presName="parentText" presStyleLbl="node1" presStyleIdx="3" presStyleCnt="5" custScaleX="49541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07D673B-FF7A-46E6-A3B0-96E86EB9836E}" type="pres">
      <dgm:prSet presAssocID="{04EDA9AC-00A5-408B-9BBF-5A8145EF2935}" presName="descendantText" presStyleLbl="alignAccFollowNode1" presStyleIdx="3" presStyleCnt="5" custScaleX="127327" custLinFactNeighborX="6234" custLinFactNeighborY="-168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7CBCA69-FD97-4C75-ACCE-497CA940F820}" type="pres">
      <dgm:prSet presAssocID="{791F1C0E-B7A5-461B-BF41-01A992844AAD}" presName="sp" presStyleCnt="0"/>
      <dgm:spPr/>
    </dgm:pt>
    <dgm:pt modelId="{30C53FF8-A5C8-490B-850D-1CFB97FE00FF}" type="pres">
      <dgm:prSet presAssocID="{254A9B11-67CD-461A-BD19-2FA77C7B6F38}" presName="linNode" presStyleCnt="0"/>
      <dgm:spPr/>
    </dgm:pt>
    <dgm:pt modelId="{521F11BB-1AD0-40D7-A232-418A020AEF2D}" type="pres">
      <dgm:prSet presAssocID="{254A9B11-67CD-461A-BD19-2FA77C7B6F38}" presName="parentText" presStyleLbl="node1" presStyleIdx="4" presStyleCnt="5" custScaleX="49541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C0C5B4C-12D6-491D-A61E-A1400ABD32EC}" type="pres">
      <dgm:prSet presAssocID="{254A9B11-67CD-461A-BD19-2FA77C7B6F38}" presName="descendantText" presStyleLbl="alignAccFollowNode1" presStyleIdx="4" presStyleCnt="5" custScaleX="127327" custLinFactNeighborX="6234" custLinFactNeighborY="-168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7077B78D-FCDC-4519-8416-DC357ACD5043}" srcId="{F6FEADD9-F67D-41F5-BA4C-3C84956E7F46}" destId="{D1776C8F-2B10-4075-8DF7-7F65AB725ED5}" srcOrd="2" destOrd="0" parTransId="{7291E740-3E17-41B3-99D3-1D67AE37CC3F}" sibTransId="{88B75C29-8054-417D-BCE3-878A55118F6D}"/>
    <dgm:cxn modelId="{0D34F1A3-5DF8-431B-BA13-E305A16CE3E6}" type="presOf" srcId="{6BE4E373-0656-4EDC-821E-BE09C952B1F6}" destId="{C7C3E6FD-D83F-4BDA-907E-B5EE041DA931}" srcOrd="0" destOrd="0" presId="urn:microsoft.com/office/officeart/2005/8/layout/vList5"/>
    <dgm:cxn modelId="{89F94FAD-FD87-43EA-972D-75898B3A515C}" type="presOf" srcId="{C02E247A-8D9D-4D2A-AAC3-942670B2B543}" destId="{407D673B-FF7A-46E6-A3B0-96E86EB9836E}" srcOrd="0" destOrd="0" presId="urn:microsoft.com/office/officeart/2005/8/layout/vList5"/>
    <dgm:cxn modelId="{119690D4-400B-468B-8BA0-5C9C9E2AFEAF}" srcId="{D1776C8F-2B10-4075-8DF7-7F65AB725ED5}" destId="{6BE4E373-0656-4EDC-821E-BE09C952B1F6}" srcOrd="0" destOrd="0" parTransId="{34218063-BF94-4304-99BD-B3F7BA4D3C8F}" sibTransId="{E17B9BF1-2948-497F-8EC7-3BF734D839DB}"/>
    <dgm:cxn modelId="{A74CA750-0E65-4D65-A7A6-FAC66AF6840F}" type="presOf" srcId="{04EDA9AC-00A5-408B-9BBF-5A8145EF2935}" destId="{AA9E8DB8-4378-4DE0-90FB-AC51BC38606A}" srcOrd="0" destOrd="0" presId="urn:microsoft.com/office/officeart/2005/8/layout/vList5"/>
    <dgm:cxn modelId="{369E100D-3A1C-48CA-9EC7-2BDA55C007AF}" srcId="{F6FEADD9-F67D-41F5-BA4C-3C84956E7F46}" destId="{04EDA9AC-00A5-408B-9BBF-5A8145EF2935}" srcOrd="3" destOrd="0" parTransId="{610892F7-608B-4DE9-9470-1E2A1D3C8D24}" sibTransId="{791F1C0E-B7A5-461B-BF41-01A992844AAD}"/>
    <dgm:cxn modelId="{55AF345D-A693-41B5-A44F-5A74403936AD}" srcId="{254A9B11-67CD-461A-BD19-2FA77C7B6F38}" destId="{82BE82CC-932D-4117-9C97-867C919A7D88}" srcOrd="0" destOrd="0" parTransId="{C5DFE989-B279-423C-87C8-DB7927325323}" sibTransId="{CD80A5E8-18DF-494C-93AF-88653844E537}"/>
    <dgm:cxn modelId="{F40F9561-0D4C-44CF-91EF-A92B1DBDE44B}" srcId="{F6FEADD9-F67D-41F5-BA4C-3C84956E7F46}" destId="{74EE5CD8-078F-4590-BF9C-A341A294A016}" srcOrd="0" destOrd="0" parTransId="{BB568D76-3363-43D3-B00C-3359A643216C}" sibTransId="{CF9FB981-E6ED-4440-AC98-4E4E2ABA2C55}"/>
    <dgm:cxn modelId="{B1E5CC95-61B7-40F9-9171-FE84D64919EF}" type="presOf" srcId="{1E4D3931-0DBD-4211-A24A-6AF364284B1E}" destId="{D54B1729-BC98-42C1-9C6C-D65DCBA4358F}" srcOrd="0" destOrd="0" presId="urn:microsoft.com/office/officeart/2005/8/layout/vList5"/>
    <dgm:cxn modelId="{98CB7407-D8BE-4825-9568-B3DEC58BDC31}" type="presOf" srcId="{254A9B11-67CD-461A-BD19-2FA77C7B6F38}" destId="{521F11BB-1AD0-40D7-A232-418A020AEF2D}" srcOrd="0" destOrd="0" presId="urn:microsoft.com/office/officeart/2005/8/layout/vList5"/>
    <dgm:cxn modelId="{B8AF1086-D7BE-446F-9133-738B599E9A7D}" srcId="{F6FEADD9-F67D-41F5-BA4C-3C84956E7F46}" destId="{AA046201-5C4D-445E-BF0B-5C6D2B0A1945}" srcOrd="1" destOrd="0" parTransId="{FE92FC33-5E0F-4302-9E80-A69E8ACDDE56}" sibTransId="{40767EFF-7D52-4469-ACEE-7D28E67337E2}"/>
    <dgm:cxn modelId="{9071FB3B-D26B-4384-BD1A-80C12C62D02C}" srcId="{AA046201-5C4D-445E-BF0B-5C6D2B0A1945}" destId="{C59269D0-92A5-481C-BA64-727AFB0DD545}" srcOrd="0" destOrd="0" parTransId="{312CC84D-092F-422A-AA24-A4619DBBB7BE}" sibTransId="{266DE8E8-1339-41C4-B9A7-6148496C7FA9}"/>
    <dgm:cxn modelId="{FD800D63-52C3-4E2A-980A-3EF9A8730524}" type="presOf" srcId="{D1776C8F-2B10-4075-8DF7-7F65AB725ED5}" destId="{F5034101-5B7D-4FE7-B47A-5A48CF39606B}" srcOrd="0" destOrd="0" presId="urn:microsoft.com/office/officeart/2005/8/layout/vList5"/>
    <dgm:cxn modelId="{119B7B57-E2E4-4C0C-804F-F835F6B4A67C}" type="presOf" srcId="{AA046201-5C4D-445E-BF0B-5C6D2B0A1945}" destId="{C04276DC-EE64-470A-B8BC-09067B8045FA}" srcOrd="0" destOrd="0" presId="urn:microsoft.com/office/officeart/2005/8/layout/vList5"/>
    <dgm:cxn modelId="{788427ED-36BC-46EF-992F-BCC336087D17}" srcId="{04EDA9AC-00A5-408B-9BBF-5A8145EF2935}" destId="{C02E247A-8D9D-4D2A-AAC3-942670B2B543}" srcOrd="0" destOrd="0" parTransId="{30CC4D5E-0629-43DA-BD4B-87D881674A04}" sibTransId="{67E61BB9-58D2-4262-8FD7-C64B67165B2D}"/>
    <dgm:cxn modelId="{63E4D827-0083-4625-9FD6-043D8D32091E}" srcId="{74EE5CD8-078F-4590-BF9C-A341A294A016}" destId="{1E4D3931-0DBD-4211-A24A-6AF364284B1E}" srcOrd="0" destOrd="0" parTransId="{FC93695B-FD0E-4353-B1FD-4328F4386DEC}" sibTransId="{CADAA3D9-7C63-4729-85B0-64C8AF644EEF}"/>
    <dgm:cxn modelId="{3C354A93-544A-4FD4-BCE5-4E959BAA3E0D}" type="presOf" srcId="{82BE82CC-932D-4117-9C97-867C919A7D88}" destId="{9C0C5B4C-12D6-491D-A61E-A1400ABD32EC}" srcOrd="0" destOrd="0" presId="urn:microsoft.com/office/officeart/2005/8/layout/vList5"/>
    <dgm:cxn modelId="{90DF6B4D-FA11-4D8E-BC09-84D75B56F3AC}" type="presOf" srcId="{F6FEADD9-F67D-41F5-BA4C-3C84956E7F46}" destId="{AAE7A1E6-6847-453D-B55B-8A82BF138C1D}" srcOrd="0" destOrd="0" presId="urn:microsoft.com/office/officeart/2005/8/layout/vList5"/>
    <dgm:cxn modelId="{FD44E638-C64A-47AA-8B1F-34D01164ABD7}" type="presOf" srcId="{C59269D0-92A5-481C-BA64-727AFB0DD545}" destId="{B37A5355-225B-4C6F-AED7-6C620F99EECC}" srcOrd="0" destOrd="0" presId="urn:microsoft.com/office/officeart/2005/8/layout/vList5"/>
    <dgm:cxn modelId="{8367569F-7AFF-43C9-BF96-5914689833CF}" type="presOf" srcId="{74EE5CD8-078F-4590-BF9C-A341A294A016}" destId="{7E429971-BC57-430F-BB25-C0574E5E39E3}" srcOrd="0" destOrd="0" presId="urn:microsoft.com/office/officeart/2005/8/layout/vList5"/>
    <dgm:cxn modelId="{D3B77012-6F1B-4C81-94FE-3CE835C68A23}" srcId="{F6FEADD9-F67D-41F5-BA4C-3C84956E7F46}" destId="{254A9B11-67CD-461A-BD19-2FA77C7B6F38}" srcOrd="4" destOrd="0" parTransId="{E6AC4AE0-E7D1-4D72-8F93-82071BA5AA40}" sibTransId="{ACFC2FED-E33F-4FE0-835E-2F204C1D04F0}"/>
    <dgm:cxn modelId="{2A8C592A-567B-4C87-B76A-92CA3D2DB31B}" type="presParOf" srcId="{AAE7A1E6-6847-453D-B55B-8A82BF138C1D}" destId="{C4407577-18A2-46E0-8805-2838042EB67A}" srcOrd="0" destOrd="0" presId="urn:microsoft.com/office/officeart/2005/8/layout/vList5"/>
    <dgm:cxn modelId="{7F00CEF2-4562-47B1-89F2-CF2ECBEAF174}" type="presParOf" srcId="{C4407577-18A2-46E0-8805-2838042EB67A}" destId="{7E429971-BC57-430F-BB25-C0574E5E39E3}" srcOrd="0" destOrd="0" presId="urn:microsoft.com/office/officeart/2005/8/layout/vList5"/>
    <dgm:cxn modelId="{3344AB2D-B0E0-4C08-A412-B0E260609D61}" type="presParOf" srcId="{C4407577-18A2-46E0-8805-2838042EB67A}" destId="{D54B1729-BC98-42C1-9C6C-D65DCBA4358F}" srcOrd="1" destOrd="0" presId="urn:microsoft.com/office/officeart/2005/8/layout/vList5"/>
    <dgm:cxn modelId="{7228B697-D253-4666-9D99-70E1C5D83BA0}" type="presParOf" srcId="{AAE7A1E6-6847-453D-B55B-8A82BF138C1D}" destId="{AB8574CC-D4F2-4555-AEE3-F4EE58B11D03}" srcOrd="1" destOrd="0" presId="urn:microsoft.com/office/officeart/2005/8/layout/vList5"/>
    <dgm:cxn modelId="{9816F856-82B6-4075-977F-04CFB798BB9B}" type="presParOf" srcId="{AAE7A1E6-6847-453D-B55B-8A82BF138C1D}" destId="{85B8F607-FDD8-476A-ADBE-E1250824F294}" srcOrd="2" destOrd="0" presId="urn:microsoft.com/office/officeart/2005/8/layout/vList5"/>
    <dgm:cxn modelId="{F73FEB0D-81C5-4251-A99E-23AD5A94C5B2}" type="presParOf" srcId="{85B8F607-FDD8-476A-ADBE-E1250824F294}" destId="{C04276DC-EE64-470A-B8BC-09067B8045FA}" srcOrd="0" destOrd="0" presId="urn:microsoft.com/office/officeart/2005/8/layout/vList5"/>
    <dgm:cxn modelId="{F6DBA11C-E8D4-4295-8868-AFBA21C2172D}" type="presParOf" srcId="{85B8F607-FDD8-476A-ADBE-E1250824F294}" destId="{B37A5355-225B-4C6F-AED7-6C620F99EECC}" srcOrd="1" destOrd="0" presId="urn:microsoft.com/office/officeart/2005/8/layout/vList5"/>
    <dgm:cxn modelId="{CAE405C9-2488-4AD4-93EF-4F42730D24F0}" type="presParOf" srcId="{AAE7A1E6-6847-453D-B55B-8A82BF138C1D}" destId="{5ACAA866-A8A8-4183-97B5-CEEAB1525C60}" srcOrd="3" destOrd="0" presId="urn:microsoft.com/office/officeart/2005/8/layout/vList5"/>
    <dgm:cxn modelId="{5EB41FAE-722E-4A0D-8FC1-A1EC56B08D5B}" type="presParOf" srcId="{AAE7A1E6-6847-453D-B55B-8A82BF138C1D}" destId="{477213BE-9E91-4950-8451-7F60796F47F4}" srcOrd="4" destOrd="0" presId="urn:microsoft.com/office/officeart/2005/8/layout/vList5"/>
    <dgm:cxn modelId="{CF96EA0B-EE63-44A4-ADFA-538510FDC129}" type="presParOf" srcId="{477213BE-9E91-4950-8451-7F60796F47F4}" destId="{F5034101-5B7D-4FE7-B47A-5A48CF39606B}" srcOrd="0" destOrd="0" presId="urn:microsoft.com/office/officeart/2005/8/layout/vList5"/>
    <dgm:cxn modelId="{A8A2BB03-907E-4E2F-B6C1-235669CE7C23}" type="presParOf" srcId="{477213BE-9E91-4950-8451-7F60796F47F4}" destId="{C7C3E6FD-D83F-4BDA-907E-B5EE041DA931}" srcOrd="1" destOrd="0" presId="urn:microsoft.com/office/officeart/2005/8/layout/vList5"/>
    <dgm:cxn modelId="{2E448504-6B3F-4652-AEBB-48C582B30245}" type="presParOf" srcId="{AAE7A1E6-6847-453D-B55B-8A82BF138C1D}" destId="{9A3D1A47-7C94-4141-A803-772790F213F5}" srcOrd="5" destOrd="0" presId="urn:microsoft.com/office/officeart/2005/8/layout/vList5"/>
    <dgm:cxn modelId="{AEBA24E8-62D6-4D12-8F3B-9E9BF8B3436E}" type="presParOf" srcId="{AAE7A1E6-6847-453D-B55B-8A82BF138C1D}" destId="{8B716EE5-6B00-49A5-9C68-9236A96F757E}" srcOrd="6" destOrd="0" presId="urn:microsoft.com/office/officeart/2005/8/layout/vList5"/>
    <dgm:cxn modelId="{B8D11B39-90D9-484B-AB25-F4F3DC59BF5F}" type="presParOf" srcId="{8B716EE5-6B00-49A5-9C68-9236A96F757E}" destId="{AA9E8DB8-4378-4DE0-90FB-AC51BC38606A}" srcOrd="0" destOrd="0" presId="urn:microsoft.com/office/officeart/2005/8/layout/vList5"/>
    <dgm:cxn modelId="{6419990F-081D-4064-A2B5-24EB2279EC65}" type="presParOf" srcId="{8B716EE5-6B00-49A5-9C68-9236A96F757E}" destId="{407D673B-FF7A-46E6-A3B0-96E86EB9836E}" srcOrd="1" destOrd="0" presId="urn:microsoft.com/office/officeart/2005/8/layout/vList5"/>
    <dgm:cxn modelId="{47CDF899-0360-48C5-A0D1-6D82C47F62B8}" type="presParOf" srcId="{AAE7A1E6-6847-453D-B55B-8A82BF138C1D}" destId="{77CBCA69-FD97-4C75-ACCE-497CA940F820}" srcOrd="7" destOrd="0" presId="urn:microsoft.com/office/officeart/2005/8/layout/vList5"/>
    <dgm:cxn modelId="{84BFE720-1D5F-4A0A-9C3A-96F0A8E18888}" type="presParOf" srcId="{AAE7A1E6-6847-453D-B55B-8A82BF138C1D}" destId="{30C53FF8-A5C8-490B-850D-1CFB97FE00FF}" srcOrd="8" destOrd="0" presId="urn:microsoft.com/office/officeart/2005/8/layout/vList5"/>
    <dgm:cxn modelId="{418CD2BD-C624-4D78-AC48-7236E21D4AB2}" type="presParOf" srcId="{30C53FF8-A5C8-490B-850D-1CFB97FE00FF}" destId="{521F11BB-1AD0-40D7-A232-418A020AEF2D}" srcOrd="0" destOrd="0" presId="urn:microsoft.com/office/officeart/2005/8/layout/vList5"/>
    <dgm:cxn modelId="{AF3CD513-A877-4664-A0D7-D0193063303F}" type="presParOf" srcId="{30C53FF8-A5C8-490B-850D-1CFB97FE00FF}" destId="{9C0C5B4C-12D6-491D-A61E-A1400ABD32EC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2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8DF49029-5093-41AC-9507-2412864EA50A}">
      <dgm:prSet/>
      <dgm:spPr/>
      <dgm:t>
        <a:bodyPr/>
        <a:lstStyle/>
        <a:p>
          <a:r>
            <a:rPr lang="zh-CN" altLang="zh-CN" dirty="0" smtClean="0"/>
            <a:t>（</a:t>
          </a:r>
          <a:r>
            <a:rPr lang="en-US" altLang="zh-CN" dirty="0" smtClean="0"/>
            <a:t>2</a:t>
          </a:r>
          <a:r>
            <a:rPr lang="zh-CN" altLang="zh-CN" dirty="0" smtClean="0"/>
            <a:t>）利用“排序”对话框</a:t>
          </a:r>
          <a:endParaRPr lang="zh-CN" altLang="en-US" dirty="0"/>
        </a:p>
      </dgm:t>
    </dgm:pt>
    <dgm:pt modelId="{A34E02C3-E35C-402E-A8B1-DFE3B1794D31}" type="parTrans" cxnId="{07B87784-86A3-4B71-ABC2-8C953C996ED6}">
      <dgm:prSet/>
      <dgm:spPr/>
      <dgm:t>
        <a:bodyPr/>
        <a:lstStyle/>
        <a:p>
          <a:endParaRPr lang="zh-CN" altLang="en-US"/>
        </a:p>
      </dgm:t>
    </dgm:pt>
    <dgm:pt modelId="{88016149-8FD0-4199-A5D7-99F13A4BFB50}" type="sibTrans" cxnId="{07B87784-86A3-4B71-ABC2-8C953C996ED6}">
      <dgm:prSet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/>
      <dgm:spPr/>
      <dgm:t>
        <a:bodyPr/>
        <a:lstStyle/>
        <a:p>
          <a:r>
            <a:rPr lang="zh-CN" dirty="0" smtClean="0"/>
            <a:t>（</a:t>
          </a:r>
          <a:r>
            <a:rPr lang="en-US" dirty="0" smtClean="0"/>
            <a:t>1</a:t>
          </a:r>
          <a:r>
            <a:rPr lang="zh-CN" dirty="0" smtClean="0"/>
            <a:t>）利用排序按钮</a:t>
          </a:r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5D8796D3-B731-4CC1-9D2E-9D2F3623A34A}">
      <dgm:prSet custT="1"/>
      <dgm:spPr/>
      <dgm:t>
        <a:bodyPr/>
        <a:lstStyle/>
        <a:p>
          <a:r>
            <a:rPr lang="zh-CN" sz="2600" dirty="0" smtClean="0"/>
            <a:t>“数据”选项卡→“排序和筛选”组→降序按钮</a:t>
          </a:r>
          <a:endParaRPr lang="zh-CN" altLang="en-US" sz="2600" dirty="0"/>
        </a:p>
      </dgm:t>
    </dgm:pt>
    <dgm:pt modelId="{21F377B4-E437-4497-BABB-3200749D2057}" type="parTrans" cxnId="{B8F1EEA5-574D-4983-B2C9-571D50B6B263}">
      <dgm:prSet/>
      <dgm:spPr/>
      <dgm:t>
        <a:bodyPr/>
        <a:lstStyle/>
        <a:p>
          <a:endParaRPr lang="zh-CN" altLang="en-US"/>
        </a:p>
      </dgm:t>
    </dgm:pt>
    <dgm:pt modelId="{6E184B61-395E-44BF-B15A-7B49FABA6F33}" type="sibTrans" cxnId="{B8F1EEA5-574D-4983-B2C9-571D50B6B263}">
      <dgm:prSet/>
      <dgm:spPr/>
      <dgm:t>
        <a:bodyPr/>
        <a:lstStyle/>
        <a:p>
          <a:endParaRPr lang="zh-CN" altLang="en-US"/>
        </a:p>
      </dgm:t>
    </dgm:pt>
    <dgm:pt modelId="{D5C1A216-7728-49BA-A8C2-AE81200374DB}">
      <dgm:prSet custT="1"/>
      <dgm:spPr/>
      <dgm:t>
        <a:bodyPr/>
        <a:lstStyle/>
        <a:p>
          <a:r>
            <a:rPr lang="zh-CN" sz="2600" dirty="0" smtClean="0"/>
            <a:t>“开始”选项卡→“编辑”组→“排序和筛选”下拉按钮→“降序”</a:t>
          </a:r>
          <a:endParaRPr lang="zh-CN" altLang="en-US" sz="2600" dirty="0"/>
        </a:p>
      </dgm:t>
    </dgm:pt>
    <dgm:pt modelId="{4F9336D3-6B23-46F3-9AEF-DF13B27F18D2}" type="parTrans" cxnId="{FBC204AE-14E6-4701-B671-AE536859B906}">
      <dgm:prSet/>
      <dgm:spPr/>
      <dgm:t>
        <a:bodyPr/>
        <a:lstStyle/>
        <a:p>
          <a:endParaRPr lang="zh-CN" altLang="en-US"/>
        </a:p>
      </dgm:t>
    </dgm:pt>
    <dgm:pt modelId="{FB4EE211-B04A-424C-BCCF-B1875B10C8B4}" type="sibTrans" cxnId="{FBC204AE-14E6-4701-B671-AE536859B906}">
      <dgm:prSet/>
      <dgm:spPr/>
      <dgm:t>
        <a:bodyPr/>
        <a:lstStyle/>
        <a:p>
          <a:endParaRPr lang="zh-CN" altLang="en-US"/>
        </a:p>
      </dgm:t>
    </dgm:pt>
    <dgm:pt modelId="{F1A82FE2-F979-4DD8-BCF4-5049F72076D5}">
      <dgm:prSet custT="1"/>
      <dgm:spPr/>
      <dgm:t>
        <a:bodyPr/>
        <a:lstStyle/>
        <a:p>
          <a:r>
            <a:rPr lang="zh-CN" sz="2600" dirty="0" smtClean="0"/>
            <a:t>“数据”选项卡→“排序和筛选”组→“排序”，弹出“排序”对话框</a:t>
          </a:r>
          <a:endParaRPr lang="zh-CN" altLang="en-US" sz="2600" dirty="0"/>
        </a:p>
      </dgm:t>
    </dgm:pt>
    <dgm:pt modelId="{79E5032B-55E1-47FD-8110-C151B7FEE99E}" type="parTrans" cxnId="{5FA4C0B1-E021-4FD0-BC4D-B0E6819F777C}">
      <dgm:prSet/>
      <dgm:spPr/>
      <dgm:t>
        <a:bodyPr/>
        <a:lstStyle/>
        <a:p>
          <a:endParaRPr lang="zh-CN" altLang="en-US"/>
        </a:p>
      </dgm:t>
    </dgm:pt>
    <dgm:pt modelId="{78481E4B-5E64-461D-9E23-A5A55B086285}" type="sibTrans" cxnId="{5FA4C0B1-E021-4FD0-BC4D-B0E6819F777C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2" custScaleY="8743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7377D90-036B-4D50-AC6C-3F32860A653E}" type="pres">
      <dgm:prSet presAssocID="{CB3D12DF-6F0E-4400-898E-AE2D0CCD71C5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6B4432C-387C-4EC1-A0F6-DE8C8623D364}" type="pres">
      <dgm:prSet presAssocID="{8DF49029-5093-41AC-9507-2412864EA50A}" presName="parentText" presStyleLbl="node1" presStyleIdx="1" presStyleCnt="2" custScaleY="82454" custLinFactNeighborX="-231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8E997E8-DD97-4397-82CD-CE3D2E195544}" type="pres">
      <dgm:prSet presAssocID="{8DF49029-5093-41AC-9507-2412864EA50A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D06DF571-64C1-4FD5-8F72-5B1783569DDF}" type="presOf" srcId="{D5C1A216-7728-49BA-A8C2-AE81200374DB}" destId="{C7377D90-036B-4D50-AC6C-3F32860A653E}" srcOrd="0" destOrd="1" presId="urn:microsoft.com/office/officeart/2005/8/layout/vList2"/>
    <dgm:cxn modelId="{08FCBCA8-5347-4EE8-83C9-60CDB14D3C30}" type="presOf" srcId="{F1A82FE2-F979-4DD8-BCF4-5049F72076D5}" destId="{B8E997E8-DD97-4397-82CD-CE3D2E195544}" srcOrd="0" destOrd="0" presId="urn:microsoft.com/office/officeart/2005/8/layout/vList2"/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3411A166-018F-4B0E-8597-889B816C2B94}" type="presOf" srcId="{CB3D12DF-6F0E-4400-898E-AE2D0CCD71C5}" destId="{6AAA69B9-F587-48F9-8458-90FC0FBBAF2C}" srcOrd="0" destOrd="0" presId="urn:microsoft.com/office/officeart/2005/8/layout/vList2"/>
    <dgm:cxn modelId="{B8F1EEA5-574D-4983-B2C9-571D50B6B263}" srcId="{CB3D12DF-6F0E-4400-898E-AE2D0CCD71C5}" destId="{5D8796D3-B731-4CC1-9D2E-9D2F3623A34A}" srcOrd="0" destOrd="0" parTransId="{21F377B4-E437-4497-BABB-3200749D2057}" sibTransId="{6E184B61-395E-44BF-B15A-7B49FABA6F33}"/>
    <dgm:cxn modelId="{D674243A-6209-44A4-8C4B-05100DB6F27B}" type="presOf" srcId="{5D8796D3-B731-4CC1-9D2E-9D2F3623A34A}" destId="{C7377D90-036B-4D50-AC6C-3F32860A653E}" srcOrd="0" destOrd="0" presId="urn:microsoft.com/office/officeart/2005/8/layout/vList2"/>
    <dgm:cxn modelId="{A5B4F97F-9251-4075-BE8D-4B485EEC465F}" type="presOf" srcId="{ADEF211C-0053-4E91-B26C-BD1D27283A76}" destId="{69DEECA6-FD7F-4BBF-AA8A-D705A4C8288B}" srcOrd="0" destOrd="0" presId="urn:microsoft.com/office/officeart/2005/8/layout/vList2"/>
    <dgm:cxn modelId="{2954947C-9334-49AC-AE74-9A94D83ECFE7}" type="presOf" srcId="{8DF49029-5093-41AC-9507-2412864EA50A}" destId="{86B4432C-387C-4EC1-A0F6-DE8C8623D364}" srcOrd="0" destOrd="0" presId="urn:microsoft.com/office/officeart/2005/8/layout/vList2"/>
    <dgm:cxn modelId="{07B87784-86A3-4B71-ABC2-8C953C996ED6}" srcId="{ADEF211C-0053-4E91-B26C-BD1D27283A76}" destId="{8DF49029-5093-41AC-9507-2412864EA50A}" srcOrd="1" destOrd="0" parTransId="{A34E02C3-E35C-402E-A8B1-DFE3B1794D31}" sibTransId="{88016149-8FD0-4199-A5D7-99F13A4BFB50}"/>
    <dgm:cxn modelId="{FBC204AE-14E6-4701-B671-AE536859B906}" srcId="{CB3D12DF-6F0E-4400-898E-AE2D0CCD71C5}" destId="{D5C1A216-7728-49BA-A8C2-AE81200374DB}" srcOrd="1" destOrd="0" parTransId="{4F9336D3-6B23-46F3-9AEF-DF13B27F18D2}" sibTransId="{FB4EE211-B04A-424C-BCCF-B1875B10C8B4}"/>
    <dgm:cxn modelId="{5FA4C0B1-E021-4FD0-BC4D-B0E6819F777C}" srcId="{8DF49029-5093-41AC-9507-2412864EA50A}" destId="{F1A82FE2-F979-4DD8-BCF4-5049F72076D5}" srcOrd="0" destOrd="0" parTransId="{79E5032B-55E1-47FD-8110-C151B7FEE99E}" sibTransId="{78481E4B-5E64-461D-9E23-A5A55B086285}"/>
    <dgm:cxn modelId="{F296C7B3-5A8E-4BEB-BA00-97A2ABE7FF30}" type="presParOf" srcId="{69DEECA6-FD7F-4BBF-AA8A-D705A4C8288B}" destId="{6AAA69B9-F587-48F9-8458-90FC0FBBAF2C}" srcOrd="0" destOrd="0" presId="urn:microsoft.com/office/officeart/2005/8/layout/vList2"/>
    <dgm:cxn modelId="{BF38784A-7326-43BC-9091-58227B98A577}" type="presParOf" srcId="{69DEECA6-FD7F-4BBF-AA8A-D705A4C8288B}" destId="{C7377D90-036B-4D50-AC6C-3F32860A653E}" srcOrd="1" destOrd="0" presId="urn:microsoft.com/office/officeart/2005/8/layout/vList2"/>
    <dgm:cxn modelId="{ADC8460A-21B9-4E4B-B145-918E5A046F57}" type="presParOf" srcId="{69DEECA6-FD7F-4BBF-AA8A-D705A4C8288B}" destId="{86B4432C-387C-4EC1-A0F6-DE8C8623D364}" srcOrd="2" destOrd="0" presId="urn:microsoft.com/office/officeart/2005/8/layout/vList2"/>
    <dgm:cxn modelId="{68D22DFE-F8F8-4081-AF58-E908D4131FBE}" type="presParOf" srcId="{69DEECA6-FD7F-4BBF-AA8A-D705A4C8288B}" destId="{B8E997E8-DD97-4397-82CD-CE3D2E195544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3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8DF49029-5093-41AC-9507-2412864EA50A}">
      <dgm:prSet/>
      <dgm:spPr/>
      <dgm:t>
        <a:bodyPr/>
        <a:lstStyle/>
        <a:p>
          <a:r>
            <a:rPr lang="zh-CN" altLang="en-US" dirty="0" smtClean="0"/>
            <a:t>分类字段：分组字段</a:t>
          </a:r>
          <a:endParaRPr lang="zh-CN" altLang="en-US" dirty="0"/>
        </a:p>
      </dgm:t>
    </dgm:pt>
    <dgm:pt modelId="{A34E02C3-E35C-402E-A8B1-DFE3B1794D31}" type="parTrans" cxnId="{07B87784-86A3-4B71-ABC2-8C953C996ED6}">
      <dgm:prSet/>
      <dgm:spPr/>
      <dgm:t>
        <a:bodyPr/>
        <a:lstStyle/>
        <a:p>
          <a:endParaRPr lang="zh-CN" altLang="en-US"/>
        </a:p>
      </dgm:t>
    </dgm:pt>
    <dgm:pt modelId="{88016149-8FD0-4199-A5D7-99F13A4BFB50}" type="sibTrans" cxnId="{07B87784-86A3-4B71-ABC2-8C953C996ED6}">
      <dgm:prSet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/>
      <dgm:spPr/>
      <dgm:t>
        <a:bodyPr/>
        <a:lstStyle/>
        <a:p>
          <a:r>
            <a:rPr lang="zh-CN" dirty="0" smtClean="0"/>
            <a:t>（</a:t>
          </a:r>
          <a:r>
            <a:rPr lang="en-US" dirty="0" smtClean="0"/>
            <a:t>1</a:t>
          </a:r>
          <a:r>
            <a:rPr lang="zh-CN" dirty="0" smtClean="0"/>
            <a:t>）</a:t>
          </a:r>
          <a:r>
            <a:rPr lang="zh-CN" altLang="en-US" dirty="0" smtClean="0"/>
            <a:t>三个基本概念</a:t>
          </a:r>
          <a:endParaRPr lang="zh-CN" dirty="0" smtClean="0"/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5D8796D3-B731-4CC1-9D2E-9D2F3623A34A}">
      <dgm:prSet custT="1"/>
      <dgm:spPr/>
      <dgm:t>
        <a:bodyPr/>
        <a:lstStyle/>
        <a:p>
          <a:r>
            <a:rPr lang="zh-CN" sz="2600" dirty="0" smtClean="0"/>
            <a:t>分类字段、汇总方式和汇总项</a:t>
          </a:r>
          <a:endParaRPr lang="zh-CN" altLang="en-US" sz="2600" dirty="0"/>
        </a:p>
      </dgm:t>
    </dgm:pt>
    <dgm:pt modelId="{21F377B4-E437-4497-BABB-3200749D2057}" type="parTrans" cxnId="{B8F1EEA5-574D-4983-B2C9-571D50B6B263}">
      <dgm:prSet/>
      <dgm:spPr/>
      <dgm:t>
        <a:bodyPr/>
        <a:lstStyle/>
        <a:p>
          <a:endParaRPr lang="zh-CN" altLang="en-US"/>
        </a:p>
      </dgm:t>
    </dgm:pt>
    <dgm:pt modelId="{6E184B61-395E-44BF-B15A-7B49FABA6F33}" type="sibTrans" cxnId="{B8F1EEA5-574D-4983-B2C9-571D50B6B263}">
      <dgm:prSet/>
      <dgm:spPr/>
      <dgm:t>
        <a:bodyPr/>
        <a:lstStyle/>
        <a:p>
          <a:endParaRPr lang="zh-CN" altLang="en-US"/>
        </a:p>
      </dgm:t>
    </dgm:pt>
    <dgm:pt modelId="{F1A82FE2-F979-4DD8-BCF4-5049F72076D5}">
      <dgm:prSet custT="1"/>
      <dgm:spPr/>
      <dgm:t>
        <a:bodyPr/>
        <a:lstStyle/>
        <a:p>
          <a:r>
            <a:rPr lang="zh-CN" altLang="en-US" sz="2600" dirty="0" smtClean="0"/>
            <a:t>先按分类字段排序</a:t>
          </a:r>
          <a:endParaRPr lang="zh-CN" altLang="en-US" sz="2600" dirty="0"/>
        </a:p>
      </dgm:t>
    </dgm:pt>
    <dgm:pt modelId="{79E5032B-55E1-47FD-8110-C151B7FEE99E}" type="parTrans" cxnId="{5FA4C0B1-E021-4FD0-BC4D-B0E6819F777C}">
      <dgm:prSet/>
      <dgm:spPr/>
      <dgm:t>
        <a:bodyPr/>
        <a:lstStyle/>
        <a:p>
          <a:endParaRPr lang="zh-CN" altLang="en-US"/>
        </a:p>
      </dgm:t>
    </dgm:pt>
    <dgm:pt modelId="{78481E4B-5E64-461D-9E23-A5A55B086285}" type="sibTrans" cxnId="{5FA4C0B1-E021-4FD0-BC4D-B0E6819F777C}">
      <dgm:prSet/>
      <dgm:spPr/>
      <dgm:t>
        <a:bodyPr/>
        <a:lstStyle/>
        <a:p>
          <a:endParaRPr lang="zh-CN" altLang="en-US"/>
        </a:p>
      </dgm:t>
    </dgm:pt>
    <dgm:pt modelId="{FC1A7AE6-E80E-4C0C-AD17-CEEB81F32C64}">
      <dgm:prSet/>
      <dgm:spPr/>
      <dgm:t>
        <a:bodyPr/>
        <a:lstStyle/>
        <a:p>
          <a:r>
            <a:rPr lang="zh-CN" altLang="en-US" dirty="0" smtClean="0"/>
            <a:t>汇总方式：统计方式</a:t>
          </a:r>
          <a:endParaRPr lang="zh-CN" altLang="en-US" dirty="0"/>
        </a:p>
      </dgm:t>
    </dgm:pt>
    <dgm:pt modelId="{E8EABC3D-E8D8-4B0A-8BC7-BF4620E3B657}" type="parTrans" cxnId="{59AFD60B-6AA8-4411-94B8-998485FBF27D}">
      <dgm:prSet/>
      <dgm:spPr/>
      <dgm:t>
        <a:bodyPr/>
        <a:lstStyle/>
        <a:p>
          <a:endParaRPr lang="zh-CN" altLang="en-US"/>
        </a:p>
      </dgm:t>
    </dgm:pt>
    <dgm:pt modelId="{5EB97DDD-F1D6-497F-9E45-AFF75656A42A}" type="sibTrans" cxnId="{59AFD60B-6AA8-4411-94B8-998485FBF27D}">
      <dgm:prSet/>
      <dgm:spPr/>
      <dgm:t>
        <a:bodyPr/>
        <a:lstStyle/>
        <a:p>
          <a:endParaRPr lang="zh-CN" altLang="en-US"/>
        </a:p>
      </dgm:t>
    </dgm:pt>
    <dgm:pt modelId="{E7288B75-86AB-463F-8244-85D7D7D2F2FC}">
      <dgm:prSet/>
      <dgm:spPr/>
      <dgm:t>
        <a:bodyPr/>
        <a:lstStyle/>
        <a:p>
          <a:r>
            <a:rPr lang="zh-CN" altLang="en-US" dirty="0" smtClean="0"/>
            <a:t>汇总项：参加运算的字段</a:t>
          </a:r>
          <a:endParaRPr lang="zh-CN" altLang="en-US" dirty="0"/>
        </a:p>
      </dgm:t>
    </dgm:pt>
    <dgm:pt modelId="{4C2698AD-2574-4D88-B4E2-E488DD188F19}" type="parTrans" cxnId="{1FD79311-68DB-410C-AF31-FBA7C1E8592D}">
      <dgm:prSet/>
      <dgm:spPr/>
      <dgm:t>
        <a:bodyPr/>
        <a:lstStyle/>
        <a:p>
          <a:endParaRPr lang="zh-CN" altLang="en-US"/>
        </a:p>
      </dgm:t>
    </dgm:pt>
    <dgm:pt modelId="{5584EC38-D172-4A9A-A880-C56BE1BAC89D}" type="sibTrans" cxnId="{1FD79311-68DB-410C-AF31-FBA7C1E8592D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7377D90-036B-4D50-AC6C-3F32860A653E}" type="pres">
      <dgm:prSet presAssocID="{CB3D12DF-6F0E-4400-898E-AE2D0CCD71C5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6B4432C-387C-4EC1-A0F6-DE8C8623D364}" type="pres">
      <dgm:prSet presAssocID="{8DF49029-5093-41AC-9507-2412864EA50A}" presName="parentText" presStyleLbl="node1" presStyleIdx="1" presStyleCnt="4" custLinFactNeighborX="-231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8E997E8-DD97-4397-82CD-CE3D2E195544}" type="pres">
      <dgm:prSet presAssocID="{8DF49029-5093-41AC-9507-2412864EA50A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A0D67AA-2AE8-41B7-A581-385C577206F7}" type="pres">
      <dgm:prSet presAssocID="{FC1A7AE6-E80E-4C0C-AD17-CEEB81F32C64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32CFFCF-8C56-49E3-A247-48E67094FCEF}" type="pres">
      <dgm:prSet presAssocID="{5EB97DDD-F1D6-497F-9E45-AFF75656A42A}" presName="spacer" presStyleCnt="0"/>
      <dgm:spPr/>
    </dgm:pt>
    <dgm:pt modelId="{9AD7EF57-D819-4711-85F8-264FFEBC5CE8}" type="pres">
      <dgm:prSet presAssocID="{E7288B75-86AB-463F-8244-85D7D7D2F2FC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59AFD60B-6AA8-4411-94B8-998485FBF27D}" srcId="{ADEF211C-0053-4E91-B26C-BD1D27283A76}" destId="{FC1A7AE6-E80E-4C0C-AD17-CEEB81F32C64}" srcOrd="2" destOrd="0" parTransId="{E8EABC3D-E8D8-4B0A-8BC7-BF4620E3B657}" sibTransId="{5EB97DDD-F1D6-497F-9E45-AFF75656A42A}"/>
    <dgm:cxn modelId="{1C5306CE-E8CA-48D7-B22A-B8FF8E10472E}" type="presOf" srcId="{5D8796D3-B731-4CC1-9D2E-9D2F3623A34A}" destId="{C7377D90-036B-4D50-AC6C-3F32860A653E}" srcOrd="0" destOrd="0" presId="urn:microsoft.com/office/officeart/2005/8/layout/vList2"/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8E203786-241F-424B-A705-F7FE53C60CA1}" type="presOf" srcId="{E7288B75-86AB-463F-8244-85D7D7D2F2FC}" destId="{9AD7EF57-D819-4711-85F8-264FFEBC5CE8}" srcOrd="0" destOrd="0" presId="urn:microsoft.com/office/officeart/2005/8/layout/vList2"/>
    <dgm:cxn modelId="{3DB648AA-13D6-41A2-B1E0-CA654BA399DB}" type="presOf" srcId="{F1A82FE2-F979-4DD8-BCF4-5049F72076D5}" destId="{B8E997E8-DD97-4397-82CD-CE3D2E195544}" srcOrd="0" destOrd="0" presId="urn:microsoft.com/office/officeart/2005/8/layout/vList2"/>
    <dgm:cxn modelId="{07B87784-86A3-4B71-ABC2-8C953C996ED6}" srcId="{ADEF211C-0053-4E91-B26C-BD1D27283A76}" destId="{8DF49029-5093-41AC-9507-2412864EA50A}" srcOrd="1" destOrd="0" parTransId="{A34E02C3-E35C-402E-A8B1-DFE3B1794D31}" sibTransId="{88016149-8FD0-4199-A5D7-99F13A4BFB50}"/>
    <dgm:cxn modelId="{17125081-DB7A-41AA-A0F8-18694A846F10}" type="presOf" srcId="{FC1A7AE6-E80E-4C0C-AD17-CEEB81F32C64}" destId="{7A0D67AA-2AE8-41B7-A581-385C577206F7}" srcOrd="0" destOrd="0" presId="urn:microsoft.com/office/officeart/2005/8/layout/vList2"/>
    <dgm:cxn modelId="{4B6B7BC1-9DAC-45D9-BB10-31B437C24FCE}" type="presOf" srcId="{ADEF211C-0053-4E91-B26C-BD1D27283A76}" destId="{69DEECA6-FD7F-4BBF-AA8A-D705A4C8288B}" srcOrd="0" destOrd="0" presId="urn:microsoft.com/office/officeart/2005/8/layout/vList2"/>
    <dgm:cxn modelId="{5FA4C0B1-E021-4FD0-BC4D-B0E6819F777C}" srcId="{8DF49029-5093-41AC-9507-2412864EA50A}" destId="{F1A82FE2-F979-4DD8-BCF4-5049F72076D5}" srcOrd="0" destOrd="0" parTransId="{79E5032B-55E1-47FD-8110-C151B7FEE99E}" sibTransId="{78481E4B-5E64-461D-9E23-A5A55B086285}"/>
    <dgm:cxn modelId="{1FD79311-68DB-410C-AF31-FBA7C1E8592D}" srcId="{ADEF211C-0053-4E91-B26C-BD1D27283A76}" destId="{E7288B75-86AB-463F-8244-85D7D7D2F2FC}" srcOrd="3" destOrd="0" parTransId="{4C2698AD-2574-4D88-B4E2-E488DD188F19}" sibTransId="{5584EC38-D172-4A9A-A880-C56BE1BAC89D}"/>
    <dgm:cxn modelId="{81283112-FDD4-457B-962F-85CB5305FCB7}" type="presOf" srcId="{CB3D12DF-6F0E-4400-898E-AE2D0CCD71C5}" destId="{6AAA69B9-F587-48F9-8458-90FC0FBBAF2C}" srcOrd="0" destOrd="0" presId="urn:microsoft.com/office/officeart/2005/8/layout/vList2"/>
    <dgm:cxn modelId="{32509CD9-37A7-47DE-805C-0FC6A59B32DA}" type="presOf" srcId="{8DF49029-5093-41AC-9507-2412864EA50A}" destId="{86B4432C-387C-4EC1-A0F6-DE8C8623D364}" srcOrd="0" destOrd="0" presId="urn:microsoft.com/office/officeart/2005/8/layout/vList2"/>
    <dgm:cxn modelId="{B8F1EEA5-574D-4983-B2C9-571D50B6B263}" srcId="{CB3D12DF-6F0E-4400-898E-AE2D0CCD71C5}" destId="{5D8796D3-B731-4CC1-9D2E-9D2F3623A34A}" srcOrd="0" destOrd="0" parTransId="{21F377B4-E437-4497-BABB-3200749D2057}" sibTransId="{6E184B61-395E-44BF-B15A-7B49FABA6F33}"/>
    <dgm:cxn modelId="{80F062D1-9883-458D-85DB-2A9B25F8E0BD}" type="presParOf" srcId="{69DEECA6-FD7F-4BBF-AA8A-D705A4C8288B}" destId="{6AAA69B9-F587-48F9-8458-90FC0FBBAF2C}" srcOrd="0" destOrd="0" presId="urn:microsoft.com/office/officeart/2005/8/layout/vList2"/>
    <dgm:cxn modelId="{4DDEC538-F0C5-4737-B5ED-A042930D320E}" type="presParOf" srcId="{69DEECA6-FD7F-4BBF-AA8A-D705A4C8288B}" destId="{C7377D90-036B-4D50-AC6C-3F32860A653E}" srcOrd="1" destOrd="0" presId="urn:microsoft.com/office/officeart/2005/8/layout/vList2"/>
    <dgm:cxn modelId="{CBCC0DFC-3822-4018-B173-4BC67588ECC3}" type="presParOf" srcId="{69DEECA6-FD7F-4BBF-AA8A-D705A4C8288B}" destId="{86B4432C-387C-4EC1-A0F6-DE8C8623D364}" srcOrd="2" destOrd="0" presId="urn:microsoft.com/office/officeart/2005/8/layout/vList2"/>
    <dgm:cxn modelId="{7E6A7B65-90CE-4469-9088-C665DD9015F1}" type="presParOf" srcId="{69DEECA6-FD7F-4BBF-AA8A-D705A4C8288B}" destId="{B8E997E8-DD97-4397-82CD-CE3D2E195544}" srcOrd="3" destOrd="0" presId="urn:microsoft.com/office/officeart/2005/8/layout/vList2"/>
    <dgm:cxn modelId="{D4BF5CCE-E4E8-4238-9074-A5629A57AC74}" type="presParOf" srcId="{69DEECA6-FD7F-4BBF-AA8A-D705A4C8288B}" destId="{7A0D67AA-2AE8-41B7-A581-385C577206F7}" srcOrd="4" destOrd="0" presId="urn:microsoft.com/office/officeart/2005/8/layout/vList2"/>
    <dgm:cxn modelId="{C6C3D4B5-C9D6-4566-8048-4B5C1B07999F}" type="presParOf" srcId="{69DEECA6-FD7F-4BBF-AA8A-D705A4C8288B}" destId="{A32CFFCF-8C56-49E3-A247-48E67094FCEF}" srcOrd="5" destOrd="0" presId="urn:microsoft.com/office/officeart/2005/8/layout/vList2"/>
    <dgm:cxn modelId="{1D1E0C5E-A166-4824-BC61-CE3451265644}" type="presParOf" srcId="{69DEECA6-FD7F-4BBF-AA8A-D705A4C8288B}" destId="{9AD7EF57-D819-4711-85F8-264FFEBC5CE8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4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 custT="1"/>
      <dgm:spPr/>
      <dgm:t>
        <a:bodyPr/>
        <a:lstStyle/>
        <a:p>
          <a:r>
            <a:rPr lang="zh-CN" altLang="en-US" sz="2800" dirty="0" smtClean="0"/>
            <a:t>可实现多个分类字段、多种汇总方式的复杂汇总</a:t>
          </a:r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131BBF61-7E5A-467B-9290-A24EBFFFF641}">
      <dgm:prSet custT="1"/>
      <dgm:spPr/>
      <dgm:t>
        <a:bodyPr/>
        <a:lstStyle/>
        <a:p>
          <a:r>
            <a:rPr lang="zh-CN" sz="2600" dirty="0" smtClean="0"/>
            <a:t>“插入”选项卡→“表格”组→“数据透视表”下拉按钮→“数据透视表”，弹出“创建数据透视表”对话框</a:t>
          </a:r>
          <a:endParaRPr lang="zh-CN" altLang="en-US" sz="2600" dirty="0"/>
        </a:p>
      </dgm:t>
    </dgm:pt>
    <dgm:pt modelId="{C8A82C15-ADF1-43E6-B762-CEAB733938D6}" type="parTrans" cxnId="{0CFE76A5-7817-4064-8FA5-5FB7CB0A8378}">
      <dgm:prSet/>
      <dgm:spPr/>
      <dgm:t>
        <a:bodyPr/>
        <a:lstStyle/>
        <a:p>
          <a:endParaRPr lang="zh-CN" altLang="en-US"/>
        </a:p>
      </dgm:t>
    </dgm:pt>
    <dgm:pt modelId="{0CDD8703-39E7-47EC-9979-6915B694D234}" type="sibTrans" cxnId="{0CFE76A5-7817-4064-8FA5-5FB7CB0A8378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1" custScaleY="6142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7377D90-036B-4D50-AC6C-3F32860A653E}" type="pres">
      <dgm:prSet presAssocID="{CB3D12DF-6F0E-4400-898E-AE2D0CCD71C5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B72EBBE7-F527-4E53-94CA-9F77752DC0C5}" type="presOf" srcId="{131BBF61-7E5A-467B-9290-A24EBFFFF641}" destId="{C7377D90-036B-4D50-AC6C-3F32860A653E}" srcOrd="0" destOrd="0" presId="urn:microsoft.com/office/officeart/2005/8/layout/vList2"/>
    <dgm:cxn modelId="{0CFE76A5-7817-4064-8FA5-5FB7CB0A8378}" srcId="{CB3D12DF-6F0E-4400-898E-AE2D0CCD71C5}" destId="{131BBF61-7E5A-467B-9290-A24EBFFFF641}" srcOrd="0" destOrd="0" parTransId="{C8A82C15-ADF1-43E6-B762-CEAB733938D6}" sibTransId="{0CDD8703-39E7-47EC-9979-6915B694D234}"/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7FAC9AF9-9B71-457B-85D0-6F39C1156658}" type="presOf" srcId="{CB3D12DF-6F0E-4400-898E-AE2D0CCD71C5}" destId="{6AAA69B9-F587-48F9-8458-90FC0FBBAF2C}" srcOrd="0" destOrd="0" presId="urn:microsoft.com/office/officeart/2005/8/layout/vList2"/>
    <dgm:cxn modelId="{F1FED2AE-C560-4B77-AC5B-623F6A4BDB0B}" type="presOf" srcId="{ADEF211C-0053-4E91-B26C-BD1D27283A76}" destId="{69DEECA6-FD7F-4BBF-AA8A-D705A4C8288B}" srcOrd="0" destOrd="0" presId="urn:microsoft.com/office/officeart/2005/8/layout/vList2"/>
    <dgm:cxn modelId="{AC5EB0FB-0486-44F4-8BF5-4292319C8120}" type="presParOf" srcId="{69DEECA6-FD7F-4BBF-AA8A-D705A4C8288B}" destId="{6AAA69B9-F587-48F9-8458-90FC0FBBAF2C}" srcOrd="0" destOrd="0" presId="urn:microsoft.com/office/officeart/2005/8/layout/vList2"/>
    <dgm:cxn modelId="{A326F724-00D1-479D-A9A5-6B7313E4559E}" type="presParOf" srcId="{69DEECA6-FD7F-4BBF-AA8A-D705A4C8288B}" destId="{C7377D90-036B-4D50-AC6C-3F32860A653E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5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 custT="1"/>
      <dgm:spPr/>
      <dgm:t>
        <a:bodyPr/>
        <a:lstStyle/>
        <a:p>
          <a:r>
            <a:rPr lang="zh-CN" altLang="en-US" sz="2800" dirty="0" smtClean="0"/>
            <a:t>可以改变行标签、列标签位置的字段</a:t>
          </a:r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4A9C2190-F979-4B21-9DBD-F6E49C802A40}">
      <dgm:prSet custT="1"/>
      <dgm:spPr/>
      <dgm:t>
        <a:bodyPr/>
        <a:lstStyle/>
        <a:p>
          <a:r>
            <a:rPr lang="zh-CN" altLang="en-US" sz="2800" dirty="0" smtClean="0"/>
            <a:t>单击“数值”区汇总项下拉按钮，选择“值字段设置”，弹出“值字段设置”对话框</a:t>
          </a:r>
          <a:endParaRPr lang="zh-CN" altLang="en-US" sz="2800" dirty="0"/>
        </a:p>
      </dgm:t>
    </dgm:pt>
    <dgm:pt modelId="{8173ECB6-7505-438C-9B3A-00488CD07739}" type="parTrans" cxnId="{4A9ADA8D-70AB-41E2-A0CE-D286CA6EA8AB}">
      <dgm:prSet/>
      <dgm:spPr/>
      <dgm:t>
        <a:bodyPr/>
        <a:lstStyle/>
        <a:p>
          <a:endParaRPr lang="zh-CN" altLang="en-US"/>
        </a:p>
      </dgm:t>
    </dgm:pt>
    <dgm:pt modelId="{AD62EF5E-FBB4-45A0-AAD2-8BA4DE7C0743}" type="sibTrans" cxnId="{4A9ADA8D-70AB-41E2-A0CE-D286CA6EA8AB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2" custScaleY="6142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AECD92C-7A83-4F64-B546-0D2C0722C54F}" type="pres">
      <dgm:prSet presAssocID="{039D27C4-3042-4296-8858-3158ECF201C4}" presName="spacer" presStyleCnt="0"/>
      <dgm:spPr/>
    </dgm:pt>
    <dgm:pt modelId="{C48FB4EE-E417-478A-BE8B-9BBC11781139}" type="pres">
      <dgm:prSet presAssocID="{4A9C2190-F979-4B21-9DBD-F6E49C802A40}" presName="parentText" presStyleLbl="node1" presStyleIdx="1" presStyleCnt="2" custLinFactY="10656" custLinFactNeighborX="-896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FDEEF014-5A14-492D-A104-1D9B87E0807A}" type="presOf" srcId="{4A9C2190-F979-4B21-9DBD-F6E49C802A40}" destId="{C48FB4EE-E417-478A-BE8B-9BBC11781139}" srcOrd="0" destOrd="0" presId="urn:microsoft.com/office/officeart/2005/8/layout/vList2"/>
    <dgm:cxn modelId="{4A9ADA8D-70AB-41E2-A0CE-D286CA6EA8AB}" srcId="{ADEF211C-0053-4E91-B26C-BD1D27283A76}" destId="{4A9C2190-F979-4B21-9DBD-F6E49C802A40}" srcOrd="1" destOrd="0" parTransId="{8173ECB6-7505-438C-9B3A-00488CD07739}" sibTransId="{AD62EF5E-FBB4-45A0-AAD2-8BA4DE7C0743}"/>
    <dgm:cxn modelId="{F2E2598F-5424-4982-93BB-B06E8D26FA7B}" type="presOf" srcId="{CB3D12DF-6F0E-4400-898E-AE2D0CCD71C5}" destId="{6AAA69B9-F587-48F9-8458-90FC0FBBAF2C}" srcOrd="0" destOrd="0" presId="urn:microsoft.com/office/officeart/2005/8/layout/vList2"/>
    <dgm:cxn modelId="{14B152EF-FFA1-4DD7-A2B5-4A4287F2E78C}" type="presOf" srcId="{ADEF211C-0053-4E91-B26C-BD1D27283A76}" destId="{69DEECA6-FD7F-4BBF-AA8A-D705A4C8288B}" srcOrd="0" destOrd="0" presId="urn:microsoft.com/office/officeart/2005/8/layout/vList2"/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E7D6F6CB-792B-445B-8E4E-B0F410C2C0C4}" type="presParOf" srcId="{69DEECA6-FD7F-4BBF-AA8A-D705A4C8288B}" destId="{6AAA69B9-F587-48F9-8458-90FC0FBBAF2C}" srcOrd="0" destOrd="0" presId="urn:microsoft.com/office/officeart/2005/8/layout/vList2"/>
    <dgm:cxn modelId="{5C53E2F6-750B-4A84-8B80-B7D5862F3E19}" type="presParOf" srcId="{69DEECA6-FD7F-4BBF-AA8A-D705A4C8288B}" destId="{5AECD92C-7A83-4F64-B546-0D2C0722C54F}" srcOrd="1" destOrd="0" presId="urn:microsoft.com/office/officeart/2005/8/layout/vList2"/>
    <dgm:cxn modelId="{F9E941CF-0893-4A00-A4A4-99CA679BAA84}" type="presParOf" srcId="{69DEECA6-FD7F-4BBF-AA8A-D705A4C8288B}" destId="{C48FB4EE-E417-478A-BE8B-9BBC11781139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6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zh-CN" altLang="en-US" sz="2800" dirty="0" smtClean="0"/>
            <a:t>只显示满足条件的行，隐藏不满足条件的行</a:t>
          </a:r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4A9C2190-F979-4B21-9DBD-F6E49C802A40}">
      <dgm:prSet custT="1"/>
      <dgm:spPr/>
      <dgm:t>
        <a:bodyPr/>
        <a:lstStyle/>
        <a:p>
          <a:r>
            <a:rPr lang="zh-CN" altLang="en-US" sz="2800" dirty="0" smtClean="0"/>
            <a:t>有自动筛选和高级筛选两种方式</a:t>
          </a:r>
          <a:endParaRPr lang="zh-CN" altLang="en-US" sz="2800" dirty="0"/>
        </a:p>
      </dgm:t>
    </dgm:pt>
    <dgm:pt modelId="{8173ECB6-7505-438C-9B3A-00488CD07739}" type="parTrans" cxnId="{4A9ADA8D-70AB-41E2-A0CE-D286CA6EA8AB}">
      <dgm:prSet/>
      <dgm:spPr/>
      <dgm:t>
        <a:bodyPr/>
        <a:lstStyle/>
        <a:p>
          <a:endParaRPr lang="zh-CN" altLang="en-US"/>
        </a:p>
      </dgm:t>
    </dgm:pt>
    <dgm:pt modelId="{AD62EF5E-FBB4-45A0-AAD2-8BA4DE7C0743}" type="sibTrans" cxnId="{4A9ADA8D-70AB-41E2-A0CE-D286CA6EA8AB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2" custScaleY="6142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AECD92C-7A83-4F64-B546-0D2C0722C54F}" type="pres">
      <dgm:prSet presAssocID="{039D27C4-3042-4296-8858-3158ECF201C4}" presName="spacer" presStyleCnt="0"/>
      <dgm:spPr/>
    </dgm:pt>
    <dgm:pt modelId="{C48FB4EE-E417-478A-BE8B-9BBC11781139}" type="pres">
      <dgm:prSet presAssocID="{4A9C2190-F979-4B21-9DBD-F6E49C802A40}" presName="parentText" presStyleLbl="node1" presStyleIdx="1" presStyleCnt="2" custScaleY="70959" custLinFactY="10656" custLinFactNeighborX="-896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80ECD090-F6D3-4415-8D3A-CC52CDFB7C1E}" type="presOf" srcId="{CB3D12DF-6F0E-4400-898E-AE2D0CCD71C5}" destId="{6AAA69B9-F587-48F9-8458-90FC0FBBAF2C}" srcOrd="0" destOrd="0" presId="urn:microsoft.com/office/officeart/2005/8/layout/vList2"/>
    <dgm:cxn modelId="{4A9ADA8D-70AB-41E2-A0CE-D286CA6EA8AB}" srcId="{ADEF211C-0053-4E91-B26C-BD1D27283A76}" destId="{4A9C2190-F979-4B21-9DBD-F6E49C802A40}" srcOrd="1" destOrd="0" parTransId="{8173ECB6-7505-438C-9B3A-00488CD07739}" sibTransId="{AD62EF5E-FBB4-45A0-AAD2-8BA4DE7C0743}"/>
    <dgm:cxn modelId="{239B0A74-6A7A-4B68-A8B6-8D788E7A83E4}" type="presOf" srcId="{ADEF211C-0053-4E91-B26C-BD1D27283A76}" destId="{69DEECA6-FD7F-4BBF-AA8A-D705A4C8288B}" srcOrd="0" destOrd="0" presId="urn:microsoft.com/office/officeart/2005/8/layout/vList2"/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342A48F6-5E2F-46DD-A450-AFB1976A5B2A}" type="presOf" srcId="{4A9C2190-F979-4B21-9DBD-F6E49C802A40}" destId="{C48FB4EE-E417-478A-BE8B-9BBC11781139}" srcOrd="0" destOrd="0" presId="urn:microsoft.com/office/officeart/2005/8/layout/vList2"/>
    <dgm:cxn modelId="{6F45A9C7-C64D-4D71-92C8-AEF9D9811554}" type="presParOf" srcId="{69DEECA6-FD7F-4BBF-AA8A-D705A4C8288B}" destId="{6AAA69B9-F587-48F9-8458-90FC0FBBAF2C}" srcOrd="0" destOrd="0" presId="urn:microsoft.com/office/officeart/2005/8/layout/vList2"/>
    <dgm:cxn modelId="{B3B84A2F-07C4-4696-BEEB-103E0AE70766}" type="presParOf" srcId="{69DEECA6-FD7F-4BBF-AA8A-D705A4C8288B}" destId="{5AECD92C-7A83-4F64-B546-0D2C0722C54F}" srcOrd="1" destOrd="0" presId="urn:microsoft.com/office/officeart/2005/8/layout/vList2"/>
    <dgm:cxn modelId="{A600FD2A-85D8-44FE-810D-D7465FC026EC}" type="presParOf" srcId="{69DEECA6-FD7F-4BBF-AA8A-D705A4C8288B}" destId="{C48FB4EE-E417-478A-BE8B-9BBC11781139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7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zh-CN" altLang="en-US" sz="2800" dirty="0" smtClean="0"/>
            <a:t>（</a:t>
          </a:r>
          <a:r>
            <a:rPr lang="en-US" altLang="zh-CN" sz="2800" dirty="0" smtClean="0"/>
            <a:t>1</a:t>
          </a:r>
          <a:r>
            <a:rPr lang="zh-CN" altLang="en-US" sz="2800" dirty="0" smtClean="0"/>
            <a:t>）自动筛选</a:t>
          </a:r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B1E8517D-B8D0-42AD-987F-C968092548BF}">
      <dgm:prSet custT="1"/>
      <dgm:spPr/>
      <dgm:t>
        <a:bodyPr/>
        <a:lstStyle/>
        <a:p>
          <a:r>
            <a:rPr lang="zh-CN" altLang="en-US" sz="2600" dirty="0" smtClean="0"/>
            <a:t>“数据”选项卡→“排序和筛选”组→“筛选”</a:t>
          </a:r>
          <a:endParaRPr lang="zh-CN" altLang="en-US" sz="2600" dirty="0"/>
        </a:p>
      </dgm:t>
    </dgm:pt>
    <dgm:pt modelId="{B6427EBF-1D99-4B91-AAB0-314D84CF9545}" type="parTrans" cxnId="{684970C8-3E0C-4373-8A7C-A15B06BE279E}">
      <dgm:prSet/>
      <dgm:spPr/>
      <dgm:t>
        <a:bodyPr/>
        <a:lstStyle/>
        <a:p>
          <a:endParaRPr lang="zh-CN" altLang="en-US"/>
        </a:p>
      </dgm:t>
    </dgm:pt>
    <dgm:pt modelId="{7B5DE537-76E8-4788-9138-A4FF9F701702}" type="sibTrans" cxnId="{684970C8-3E0C-4373-8A7C-A15B06BE279E}">
      <dgm:prSet/>
      <dgm:spPr/>
      <dgm:t>
        <a:bodyPr/>
        <a:lstStyle/>
        <a:p>
          <a:endParaRPr lang="zh-CN" altLang="en-US"/>
        </a:p>
      </dgm:t>
    </dgm:pt>
    <dgm:pt modelId="{E0F2F1A0-2680-446B-941A-AD478D0E60D3}">
      <dgm:prSet custT="1"/>
      <dgm:spPr/>
      <dgm:t>
        <a:bodyPr/>
        <a:lstStyle/>
        <a:p>
          <a:r>
            <a:rPr lang="zh-CN" altLang="en-US" sz="2600" dirty="0" smtClean="0"/>
            <a:t>单击字段名右则自动筛选按钮，设置条件</a:t>
          </a:r>
          <a:endParaRPr lang="zh-CN" altLang="en-US" sz="2600" dirty="0"/>
        </a:p>
      </dgm:t>
    </dgm:pt>
    <dgm:pt modelId="{309E3F1F-2CF1-4C07-B7F9-DE89C8A37733}" type="parTrans" cxnId="{39F841D9-D5EB-49C8-8CE2-5401B5FA5AC8}">
      <dgm:prSet/>
      <dgm:spPr/>
      <dgm:t>
        <a:bodyPr/>
        <a:lstStyle/>
        <a:p>
          <a:endParaRPr lang="zh-CN" altLang="en-US"/>
        </a:p>
      </dgm:t>
    </dgm:pt>
    <dgm:pt modelId="{4EE628B5-D63B-4D7B-85AD-B3E31BDB6A8F}" type="sibTrans" cxnId="{39F841D9-D5EB-49C8-8CE2-5401B5FA5AC8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1" custScaleY="57691" custLinFactNeighborY="-28897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7377D90-036B-4D50-AC6C-3F32860A653E}" type="pres">
      <dgm:prSet presAssocID="{CB3D12DF-6F0E-4400-898E-AE2D0CCD71C5}" presName="childText" presStyleLbl="revTx" presStyleIdx="0" presStyleCnt="1" custScaleY="100031" custLinFactNeighborY="98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3C3E0F80-2320-4733-94C0-3299BEAA3117}" type="presOf" srcId="{CB3D12DF-6F0E-4400-898E-AE2D0CCD71C5}" destId="{6AAA69B9-F587-48F9-8458-90FC0FBBAF2C}" srcOrd="0" destOrd="0" presId="urn:microsoft.com/office/officeart/2005/8/layout/vList2"/>
    <dgm:cxn modelId="{39F841D9-D5EB-49C8-8CE2-5401B5FA5AC8}" srcId="{CB3D12DF-6F0E-4400-898E-AE2D0CCD71C5}" destId="{E0F2F1A0-2680-446B-941A-AD478D0E60D3}" srcOrd="1" destOrd="0" parTransId="{309E3F1F-2CF1-4C07-B7F9-DE89C8A37733}" sibTransId="{4EE628B5-D63B-4D7B-85AD-B3E31BDB6A8F}"/>
    <dgm:cxn modelId="{684970C8-3E0C-4373-8A7C-A15B06BE279E}" srcId="{CB3D12DF-6F0E-4400-898E-AE2D0CCD71C5}" destId="{B1E8517D-B8D0-42AD-987F-C968092548BF}" srcOrd="0" destOrd="0" parTransId="{B6427EBF-1D99-4B91-AAB0-314D84CF9545}" sibTransId="{7B5DE537-76E8-4788-9138-A4FF9F701702}"/>
    <dgm:cxn modelId="{172F821E-ECAF-4606-A3B2-5B143128BB60}" type="presOf" srcId="{B1E8517D-B8D0-42AD-987F-C968092548BF}" destId="{C7377D90-036B-4D50-AC6C-3F32860A653E}" srcOrd="0" destOrd="0" presId="urn:microsoft.com/office/officeart/2005/8/layout/vList2"/>
    <dgm:cxn modelId="{39FFA89C-76F0-4DDF-BC07-1CFEAF313B3D}" type="presOf" srcId="{E0F2F1A0-2680-446B-941A-AD478D0E60D3}" destId="{C7377D90-036B-4D50-AC6C-3F32860A653E}" srcOrd="0" destOrd="1" presId="urn:microsoft.com/office/officeart/2005/8/layout/vList2"/>
    <dgm:cxn modelId="{BF23A6AA-EA86-45B7-B778-7C233793B4AE}" type="presOf" srcId="{ADEF211C-0053-4E91-B26C-BD1D27283A76}" destId="{69DEECA6-FD7F-4BBF-AA8A-D705A4C8288B}" srcOrd="0" destOrd="0" presId="urn:microsoft.com/office/officeart/2005/8/layout/vList2"/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B8FC583F-6D6D-476E-A52E-CB79A89B449E}" type="presParOf" srcId="{69DEECA6-FD7F-4BBF-AA8A-D705A4C8288B}" destId="{6AAA69B9-F587-48F9-8458-90FC0FBBAF2C}" srcOrd="0" destOrd="0" presId="urn:microsoft.com/office/officeart/2005/8/layout/vList2"/>
    <dgm:cxn modelId="{BF3208B2-C446-42D0-91EB-A7BA205BEA1C}" type="presParOf" srcId="{69DEECA6-FD7F-4BBF-AA8A-D705A4C8288B}" destId="{C7377D90-036B-4D50-AC6C-3F32860A653E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8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zh-CN" altLang="en-US" sz="2800" dirty="0" smtClean="0"/>
            <a:t>（</a:t>
          </a:r>
          <a:r>
            <a:rPr lang="en-US" altLang="zh-CN" sz="2800" dirty="0" smtClean="0"/>
            <a:t>1</a:t>
          </a:r>
          <a:r>
            <a:rPr lang="zh-CN" altLang="en-US" sz="2800" dirty="0" smtClean="0"/>
            <a:t>）自动筛选</a:t>
          </a:r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B1E8517D-B8D0-42AD-987F-C968092548BF}">
      <dgm:prSet custT="1"/>
      <dgm:spPr/>
      <dgm:t>
        <a:bodyPr/>
        <a:lstStyle/>
        <a:p>
          <a:r>
            <a:rPr lang="zh-CN" altLang="en-US" sz="2600" dirty="0" smtClean="0"/>
            <a:t>一个字段内可以设置多个条件</a:t>
          </a:r>
          <a:endParaRPr lang="zh-CN" altLang="en-US" sz="2600" dirty="0"/>
        </a:p>
      </dgm:t>
    </dgm:pt>
    <dgm:pt modelId="{B6427EBF-1D99-4B91-AAB0-314D84CF9545}" type="parTrans" cxnId="{684970C8-3E0C-4373-8A7C-A15B06BE279E}">
      <dgm:prSet/>
      <dgm:spPr/>
      <dgm:t>
        <a:bodyPr/>
        <a:lstStyle/>
        <a:p>
          <a:endParaRPr lang="zh-CN" altLang="en-US"/>
        </a:p>
      </dgm:t>
    </dgm:pt>
    <dgm:pt modelId="{7B5DE537-76E8-4788-9138-A4FF9F701702}" type="sibTrans" cxnId="{684970C8-3E0C-4373-8A7C-A15B06BE279E}">
      <dgm:prSet/>
      <dgm:spPr/>
      <dgm:t>
        <a:bodyPr/>
        <a:lstStyle/>
        <a:p>
          <a:endParaRPr lang="zh-CN" altLang="en-US"/>
        </a:p>
      </dgm:t>
    </dgm:pt>
    <dgm:pt modelId="{E0F2F1A0-2680-446B-941A-AD478D0E60D3}">
      <dgm:prSet custT="1"/>
      <dgm:spPr/>
      <dgm:t>
        <a:bodyPr/>
        <a:lstStyle/>
        <a:p>
          <a:r>
            <a:rPr lang="zh-CN" altLang="en-US" sz="2600" dirty="0" smtClean="0"/>
            <a:t>字段之间的条件必须同时满足（与关系）</a:t>
          </a:r>
          <a:endParaRPr lang="zh-CN" altLang="en-US" sz="2600" dirty="0"/>
        </a:p>
      </dgm:t>
    </dgm:pt>
    <dgm:pt modelId="{309E3F1F-2CF1-4C07-B7F9-DE89C8A37733}" type="parTrans" cxnId="{39F841D9-D5EB-49C8-8CE2-5401B5FA5AC8}">
      <dgm:prSet/>
      <dgm:spPr/>
      <dgm:t>
        <a:bodyPr/>
        <a:lstStyle/>
        <a:p>
          <a:endParaRPr lang="zh-CN" altLang="en-US"/>
        </a:p>
      </dgm:t>
    </dgm:pt>
    <dgm:pt modelId="{4EE628B5-D63B-4D7B-85AD-B3E31BDB6A8F}" type="sibTrans" cxnId="{39F841D9-D5EB-49C8-8CE2-5401B5FA5AC8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1" custScaleY="61428" custLinFactNeighborY="-28897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7377D90-036B-4D50-AC6C-3F32860A653E}" type="pres">
      <dgm:prSet presAssocID="{CB3D12DF-6F0E-4400-898E-AE2D0CCD71C5}" presName="childText" presStyleLbl="revTx" presStyleIdx="0" presStyleCnt="1" custScaleY="125367" custLinFactNeighborY="699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0DBA4248-5ECA-4A07-8CD9-4CEF7D741F0C}" type="presOf" srcId="{CB3D12DF-6F0E-4400-898E-AE2D0CCD71C5}" destId="{6AAA69B9-F587-48F9-8458-90FC0FBBAF2C}" srcOrd="0" destOrd="0" presId="urn:microsoft.com/office/officeart/2005/8/layout/vList2"/>
    <dgm:cxn modelId="{39F841D9-D5EB-49C8-8CE2-5401B5FA5AC8}" srcId="{CB3D12DF-6F0E-4400-898E-AE2D0CCD71C5}" destId="{E0F2F1A0-2680-446B-941A-AD478D0E60D3}" srcOrd="1" destOrd="0" parTransId="{309E3F1F-2CF1-4C07-B7F9-DE89C8A37733}" sibTransId="{4EE628B5-D63B-4D7B-85AD-B3E31BDB6A8F}"/>
    <dgm:cxn modelId="{684970C8-3E0C-4373-8A7C-A15B06BE279E}" srcId="{CB3D12DF-6F0E-4400-898E-AE2D0CCD71C5}" destId="{B1E8517D-B8D0-42AD-987F-C968092548BF}" srcOrd="0" destOrd="0" parTransId="{B6427EBF-1D99-4B91-AAB0-314D84CF9545}" sibTransId="{7B5DE537-76E8-4788-9138-A4FF9F701702}"/>
    <dgm:cxn modelId="{F002B43C-9EAC-40C1-9A3B-9CBB0E881C3D}" type="presOf" srcId="{ADEF211C-0053-4E91-B26C-BD1D27283A76}" destId="{69DEECA6-FD7F-4BBF-AA8A-D705A4C8288B}" srcOrd="0" destOrd="0" presId="urn:microsoft.com/office/officeart/2005/8/layout/vList2"/>
    <dgm:cxn modelId="{22AEA184-35A9-4407-878F-423F49294D01}" type="presOf" srcId="{B1E8517D-B8D0-42AD-987F-C968092548BF}" destId="{C7377D90-036B-4D50-AC6C-3F32860A653E}" srcOrd="0" destOrd="0" presId="urn:microsoft.com/office/officeart/2005/8/layout/vList2"/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C33FE93D-6BBA-48C2-94AA-B3F4B1D2E986}" type="presOf" srcId="{E0F2F1A0-2680-446B-941A-AD478D0E60D3}" destId="{C7377D90-036B-4D50-AC6C-3F32860A653E}" srcOrd="0" destOrd="1" presId="urn:microsoft.com/office/officeart/2005/8/layout/vList2"/>
    <dgm:cxn modelId="{0110A6C4-18E4-4EDA-946E-26C3DFE929C0}" type="presParOf" srcId="{69DEECA6-FD7F-4BBF-AA8A-D705A4C8288B}" destId="{6AAA69B9-F587-48F9-8458-90FC0FBBAF2C}" srcOrd="0" destOrd="0" presId="urn:microsoft.com/office/officeart/2005/8/layout/vList2"/>
    <dgm:cxn modelId="{6E6CBD6A-7F9C-4854-8FFE-1C0E34EA9E51}" type="presParOf" srcId="{69DEECA6-FD7F-4BBF-AA8A-D705A4C8288B}" destId="{C7377D90-036B-4D50-AC6C-3F32860A653E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9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zh-CN" altLang="en-US" sz="2800" dirty="0" smtClean="0"/>
            <a:t>（</a:t>
          </a:r>
          <a:r>
            <a:rPr lang="en-US" altLang="zh-CN" sz="2800" dirty="0" smtClean="0"/>
            <a:t>2</a:t>
          </a:r>
          <a:r>
            <a:rPr lang="zh-CN" altLang="en-US" sz="2800" dirty="0" smtClean="0"/>
            <a:t>）高级筛选</a:t>
          </a:r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B1E8517D-B8D0-42AD-987F-C968092548BF}">
      <dgm:prSet custT="1"/>
      <dgm:spPr/>
      <dgm:t>
        <a:bodyPr/>
        <a:lstStyle/>
        <a:p>
          <a:r>
            <a:rPr lang="zh-CN" altLang="en-US" sz="2600" dirty="0" smtClean="0"/>
            <a:t>构造条件区域（同行表示与，不同行表示或）</a:t>
          </a:r>
          <a:endParaRPr lang="zh-CN" altLang="en-US" sz="2600" dirty="0"/>
        </a:p>
      </dgm:t>
    </dgm:pt>
    <dgm:pt modelId="{B6427EBF-1D99-4B91-AAB0-314D84CF9545}" type="parTrans" cxnId="{684970C8-3E0C-4373-8A7C-A15B06BE279E}">
      <dgm:prSet/>
      <dgm:spPr/>
      <dgm:t>
        <a:bodyPr/>
        <a:lstStyle/>
        <a:p>
          <a:endParaRPr lang="zh-CN" altLang="en-US"/>
        </a:p>
      </dgm:t>
    </dgm:pt>
    <dgm:pt modelId="{7B5DE537-76E8-4788-9138-A4FF9F701702}" type="sibTrans" cxnId="{684970C8-3E0C-4373-8A7C-A15B06BE279E}">
      <dgm:prSet/>
      <dgm:spPr/>
      <dgm:t>
        <a:bodyPr/>
        <a:lstStyle/>
        <a:p>
          <a:endParaRPr lang="zh-CN" altLang="en-US"/>
        </a:p>
      </dgm:t>
    </dgm:pt>
    <dgm:pt modelId="{2F3252E2-2FC2-4C85-9F32-22CF4E4CE703}">
      <dgm:prSet custT="1"/>
      <dgm:spPr/>
      <dgm:t>
        <a:bodyPr/>
        <a:lstStyle/>
        <a:p>
          <a:r>
            <a:rPr lang="zh-CN" sz="2600" dirty="0" smtClean="0"/>
            <a:t>“数据”选项卡→“排序和筛选”组→“高级”，弹出“高级筛选”对话框</a:t>
          </a:r>
          <a:endParaRPr lang="zh-CN" altLang="en-US" sz="2600" dirty="0"/>
        </a:p>
      </dgm:t>
    </dgm:pt>
    <dgm:pt modelId="{FA661778-73A0-47C7-8B77-9E492ACCA7F9}" type="parTrans" cxnId="{D4B65AFD-31ED-44DA-9485-9AB6AB62F19E}">
      <dgm:prSet/>
      <dgm:spPr/>
      <dgm:t>
        <a:bodyPr/>
        <a:lstStyle/>
        <a:p>
          <a:endParaRPr lang="zh-CN" altLang="en-US"/>
        </a:p>
      </dgm:t>
    </dgm:pt>
    <dgm:pt modelId="{FE60B6A2-4294-4221-AFDC-4B8055E2E42F}" type="sibTrans" cxnId="{D4B65AFD-31ED-44DA-9485-9AB6AB62F19E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1" custScaleY="61428" custLinFactNeighborY="-28897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7377D90-036B-4D50-AC6C-3F32860A653E}" type="pres">
      <dgm:prSet presAssocID="{CB3D12DF-6F0E-4400-898E-AE2D0CCD71C5}" presName="childText" presStyleLbl="revTx" presStyleIdx="0" presStyleCnt="1" custScaleY="100031" custLinFactNeighborX="-1156" custLinFactNeighborY="-502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DBE2B8FD-E69B-4EF0-9D0E-1AE825AAF6B2}" type="presOf" srcId="{B1E8517D-B8D0-42AD-987F-C968092548BF}" destId="{C7377D90-036B-4D50-AC6C-3F32860A653E}" srcOrd="0" destOrd="0" presId="urn:microsoft.com/office/officeart/2005/8/layout/vList2"/>
    <dgm:cxn modelId="{684970C8-3E0C-4373-8A7C-A15B06BE279E}" srcId="{CB3D12DF-6F0E-4400-898E-AE2D0CCD71C5}" destId="{B1E8517D-B8D0-42AD-987F-C968092548BF}" srcOrd="0" destOrd="0" parTransId="{B6427EBF-1D99-4B91-AAB0-314D84CF9545}" sibTransId="{7B5DE537-76E8-4788-9138-A4FF9F701702}"/>
    <dgm:cxn modelId="{5496F294-F254-4BD0-872C-37428271FFF7}" type="presOf" srcId="{2F3252E2-2FC2-4C85-9F32-22CF4E4CE703}" destId="{C7377D90-036B-4D50-AC6C-3F32860A653E}" srcOrd="0" destOrd="1" presId="urn:microsoft.com/office/officeart/2005/8/layout/vList2"/>
    <dgm:cxn modelId="{5A7F7844-C370-4905-8C64-6F9E2A49D496}" type="presOf" srcId="{CB3D12DF-6F0E-4400-898E-AE2D0CCD71C5}" destId="{6AAA69B9-F587-48F9-8458-90FC0FBBAF2C}" srcOrd="0" destOrd="0" presId="urn:microsoft.com/office/officeart/2005/8/layout/vList2"/>
    <dgm:cxn modelId="{94714C6E-6AFA-4370-9B83-762D655BB365}" type="presOf" srcId="{ADEF211C-0053-4E91-B26C-BD1D27283A76}" destId="{69DEECA6-FD7F-4BBF-AA8A-D705A4C8288B}" srcOrd="0" destOrd="0" presId="urn:microsoft.com/office/officeart/2005/8/layout/vList2"/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D4B65AFD-31ED-44DA-9485-9AB6AB62F19E}" srcId="{CB3D12DF-6F0E-4400-898E-AE2D0CCD71C5}" destId="{2F3252E2-2FC2-4C85-9F32-22CF4E4CE703}" srcOrd="1" destOrd="0" parTransId="{FA661778-73A0-47C7-8B77-9E492ACCA7F9}" sibTransId="{FE60B6A2-4294-4221-AFDC-4B8055E2E42F}"/>
    <dgm:cxn modelId="{8F0A7CC8-C00D-4366-8422-F04EE840FD50}" type="presParOf" srcId="{69DEECA6-FD7F-4BBF-AA8A-D705A4C8288B}" destId="{6AAA69B9-F587-48F9-8458-90FC0FBBAF2C}" srcOrd="0" destOrd="0" presId="urn:microsoft.com/office/officeart/2005/8/layout/vList2"/>
    <dgm:cxn modelId="{F9EA6CA5-0463-4E94-B48B-F1E1AA9340CF}" type="presParOf" srcId="{69DEECA6-FD7F-4BBF-AA8A-D705A4C8288B}" destId="{C7377D90-036B-4D50-AC6C-3F32860A653E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10314894-91C5-4DE3-9FFE-8220E6766389}">
      <dgm:prSet custT="1"/>
      <dgm:spPr/>
      <dgm:t>
        <a:bodyPr/>
        <a:lstStyle/>
        <a:p>
          <a:r>
            <a:rPr lang="zh-CN" altLang="en-US" sz="2800" dirty="0" smtClean="0"/>
            <a:t>（</a:t>
          </a:r>
          <a:r>
            <a:rPr lang="en-US" altLang="zh-CN" sz="2800" dirty="0" smtClean="0"/>
            <a:t>1</a:t>
          </a:r>
          <a:r>
            <a:rPr lang="zh-CN" altLang="en-US" sz="2800" dirty="0" smtClean="0"/>
            <a:t>）“</a:t>
          </a:r>
          <a:r>
            <a:rPr lang="zh-CN" altLang="zh-CN" sz="2800" dirty="0" smtClean="0"/>
            <a:t>文件”选项卡→“</a:t>
          </a:r>
          <a:r>
            <a:rPr lang="zh-CN" altLang="en-US" sz="2800" dirty="0" smtClean="0"/>
            <a:t>关闭</a:t>
          </a:r>
          <a:r>
            <a:rPr lang="zh-CN" altLang="zh-CN" sz="2800" dirty="0" smtClean="0"/>
            <a:t>”</a:t>
          </a:r>
          <a:r>
            <a:rPr lang="en-US" sz="2800" dirty="0" smtClean="0"/>
            <a:t> </a:t>
          </a:r>
          <a:endParaRPr lang="zh-CN" altLang="en-US" sz="2800" dirty="0"/>
        </a:p>
      </dgm:t>
    </dgm:pt>
    <dgm:pt modelId="{32CF702E-1169-446E-B03B-0FFE9C3C30C2}" type="parTrans" cxnId="{3C65248D-7C94-40DA-BE96-E9D9AB9ACF6D}">
      <dgm:prSet/>
      <dgm:spPr/>
      <dgm:t>
        <a:bodyPr/>
        <a:lstStyle/>
        <a:p>
          <a:endParaRPr lang="zh-CN" altLang="en-US" sz="2800"/>
        </a:p>
      </dgm:t>
    </dgm:pt>
    <dgm:pt modelId="{54E9913D-C988-4A19-9C7D-68D6F17B9644}" type="sibTrans" cxnId="{3C65248D-7C94-40DA-BE96-E9D9AB9ACF6D}">
      <dgm:prSet/>
      <dgm:spPr/>
      <dgm:t>
        <a:bodyPr/>
        <a:lstStyle/>
        <a:p>
          <a:endParaRPr lang="zh-CN" altLang="en-US" sz="2800"/>
        </a:p>
      </dgm:t>
    </dgm:pt>
    <dgm:pt modelId="{DE152BD3-49C7-448E-950C-CF3F6BB6A8F7}">
      <dgm:prSet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zh-CN" altLang="zh-CN" sz="2800" dirty="0" smtClean="0"/>
            <a:t>（</a:t>
          </a:r>
          <a:r>
            <a:rPr lang="en-US" altLang="zh-CN" sz="2800" dirty="0" smtClean="0"/>
            <a:t>2</a:t>
          </a:r>
          <a:r>
            <a:rPr lang="zh-CN" altLang="zh-CN" sz="2800" dirty="0" smtClean="0"/>
            <a:t>）</a:t>
          </a:r>
          <a:r>
            <a:rPr lang="zh-CN" altLang="en-US" sz="2800" dirty="0" smtClean="0"/>
            <a:t>快捷键</a:t>
          </a:r>
          <a:r>
            <a:rPr lang="en-US" altLang="zh-CN" sz="2800" dirty="0" smtClean="0"/>
            <a:t>Ctrl+F4</a:t>
          </a:r>
          <a:endParaRPr lang="zh-CN" altLang="en-US" sz="2800" dirty="0" smtClean="0"/>
        </a:p>
      </dgm:t>
    </dgm:pt>
    <dgm:pt modelId="{3AAF025D-4D6C-4FA4-956E-922B88DC8DB6}" type="parTrans" cxnId="{55265076-69F3-4E30-A41E-C1B1454251D7}">
      <dgm:prSet/>
      <dgm:spPr/>
      <dgm:t>
        <a:bodyPr/>
        <a:lstStyle/>
        <a:p>
          <a:endParaRPr lang="zh-CN" altLang="en-US" sz="2800"/>
        </a:p>
      </dgm:t>
    </dgm:pt>
    <dgm:pt modelId="{688F23BA-F7DE-4E53-AC81-1AF583E227CD}" type="sibTrans" cxnId="{55265076-69F3-4E30-A41E-C1B1454251D7}">
      <dgm:prSet/>
      <dgm:spPr/>
      <dgm:t>
        <a:bodyPr/>
        <a:lstStyle/>
        <a:p>
          <a:endParaRPr lang="zh-CN" altLang="en-US" sz="2800"/>
        </a:p>
      </dgm:t>
    </dgm:pt>
    <dgm:pt modelId="{C4D7B347-4F64-481A-9B98-70A1EE83D3F6}">
      <dgm:prSet custT="1"/>
      <dgm:spPr/>
      <dgm:t>
        <a:bodyPr/>
        <a:lstStyle/>
        <a:p>
          <a:r>
            <a:rPr lang="zh-CN" altLang="en-US" sz="2800" dirty="0" smtClean="0"/>
            <a:t>（</a:t>
          </a:r>
          <a:r>
            <a:rPr lang="en-US" altLang="zh-CN" sz="2800" dirty="0" smtClean="0"/>
            <a:t>3</a:t>
          </a:r>
          <a:r>
            <a:rPr lang="zh-CN" altLang="en-US" sz="2800" dirty="0" smtClean="0"/>
            <a:t>）</a:t>
          </a:r>
          <a:r>
            <a:rPr lang="zh-CN" sz="2800" dirty="0" smtClean="0"/>
            <a:t>单击工作簿窗口的“关闭窗口”按钮</a:t>
          </a:r>
          <a:r>
            <a:rPr lang="en-US" sz="2800" dirty="0" smtClean="0"/>
            <a:t> </a:t>
          </a:r>
          <a:endParaRPr lang="zh-CN" altLang="en-US" sz="2800" dirty="0"/>
        </a:p>
      </dgm:t>
    </dgm:pt>
    <dgm:pt modelId="{82F3A46B-148C-49A3-9743-AA28C1BC9EC3}" type="parTrans" cxnId="{22CB24AA-8278-46DB-8CC3-ED9AE5259E2D}">
      <dgm:prSet/>
      <dgm:spPr/>
      <dgm:t>
        <a:bodyPr/>
        <a:lstStyle/>
        <a:p>
          <a:endParaRPr lang="zh-CN" altLang="en-US" sz="2800"/>
        </a:p>
      </dgm:t>
    </dgm:pt>
    <dgm:pt modelId="{014186A7-B179-4068-9724-1B439A6AEF89}" type="sibTrans" cxnId="{22CB24AA-8278-46DB-8CC3-ED9AE5259E2D}">
      <dgm:prSet/>
      <dgm:spPr/>
      <dgm:t>
        <a:bodyPr/>
        <a:lstStyle/>
        <a:p>
          <a:endParaRPr lang="zh-CN" altLang="en-US" sz="2800"/>
        </a:p>
      </dgm:t>
    </dgm:pt>
    <dgm:pt modelId="{6E9DAD7F-5AA5-4A16-89F7-57021E357AFB}">
      <dgm:prSet custT="1"/>
      <dgm:spPr/>
      <dgm:t>
        <a:bodyPr/>
        <a:lstStyle/>
        <a:p>
          <a:r>
            <a:rPr lang="zh-CN" altLang="en-US" sz="2800" dirty="0" smtClean="0"/>
            <a:t>（</a:t>
          </a:r>
          <a:r>
            <a:rPr lang="en-US" altLang="zh-CN" sz="2800" dirty="0" smtClean="0"/>
            <a:t>4</a:t>
          </a:r>
          <a:r>
            <a:rPr lang="zh-CN" altLang="en-US" sz="2800" dirty="0" smtClean="0"/>
            <a:t>）</a:t>
          </a:r>
          <a:r>
            <a:rPr lang="zh-CN" sz="2800" dirty="0" smtClean="0"/>
            <a:t>工作簿窗口还原时</a:t>
          </a:r>
          <a:r>
            <a:rPr lang="zh-CN" altLang="en-US" sz="2800" dirty="0" smtClean="0"/>
            <a:t>，</a:t>
          </a:r>
          <a:r>
            <a:rPr lang="zh-CN" sz="2800" dirty="0" smtClean="0"/>
            <a:t>双击工作簿窗口控制菜单图标</a:t>
          </a:r>
          <a:r>
            <a:rPr lang="en-US" sz="2800" dirty="0" smtClean="0"/>
            <a:t> </a:t>
          </a:r>
          <a:endParaRPr lang="zh-CN" altLang="en-US" sz="2800" dirty="0"/>
        </a:p>
      </dgm:t>
    </dgm:pt>
    <dgm:pt modelId="{06D0F450-F50F-4BEF-86D9-E2E4E4670022}" type="parTrans" cxnId="{092CF100-4179-49CB-998C-8971550B1E05}">
      <dgm:prSet/>
      <dgm:spPr/>
      <dgm:t>
        <a:bodyPr/>
        <a:lstStyle/>
        <a:p>
          <a:endParaRPr lang="zh-CN" altLang="en-US" sz="2800"/>
        </a:p>
      </dgm:t>
    </dgm:pt>
    <dgm:pt modelId="{8FB62B5C-694D-4EC8-A6F2-3728D97DBF4A}" type="sibTrans" cxnId="{092CF100-4179-49CB-998C-8971550B1E05}">
      <dgm:prSet/>
      <dgm:spPr/>
      <dgm:t>
        <a:bodyPr/>
        <a:lstStyle/>
        <a:p>
          <a:endParaRPr lang="zh-CN" altLang="en-US" sz="2800"/>
        </a:p>
      </dgm:t>
    </dgm:pt>
    <dgm:pt modelId="{4993DBA6-8C90-46C8-849D-DBDFCFD08531}">
      <dgm:prSet custT="1"/>
      <dgm:spPr/>
      <dgm:t>
        <a:bodyPr/>
        <a:lstStyle/>
        <a:p>
          <a:r>
            <a:rPr lang="zh-CN" altLang="en-US" sz="2800" dirty="0" smtClean="0"/>
            <a:t>（</a:t>
          </a:r>
          <a:r>
            <a:rPr lang="en-US" altLang="zh-CN" sz="2800" dirty="0" smtClean="0"/>
            <a:t>5</a:t>
          </a:r>
          <a:r>
            <a:rPr lang="zh-CN" altLang="en-US" sz="2800" dirty="0" smtClean="0"/>
            <a:t>）</a:t>
          </a:r>
          <a:r>
            <a:rPr lang="zh-CN" sz="2800" dirty="0" smtClean="0"/>
            <a:t>工作簿窗口还原时，单击工作簿窗口控制菜单图标，弹出控制菜单，从中选择“关闭”命令</a:t>
          </a:r>
          <a:endParaRPr lang="zh-CN" altLang="en-US" sz="2800" dirty="0"/>
        </a:p>
      </dgm:t>
    </dgm:pt>
    <dgm:pt modelId="{FB3F8D10-9CB9-42F0-B2A2-FC82F528F846}" type="parTrans" cxnId="{9D723991-C7A9-44C0-ADD3-91C1BFE694CD}">
      <dgm:prSet/>
      <dgm:spPr/>
      <dgm:t>
        <a:bodyPr/>
        <a:lstStyle/>
        <a:p>
          <a:endParaRPr lang="zh-CN" altLang="en-US" sz="2800"/>
        </a:p>
      </dgm:t>
    </dgm:pt>
    <dgm:pt modelId="{F93FD21A-A689-42FC-8F6C-11D615EEC8D0}" type="sibTrans" cxnId="{9D723991-C7A9-44C0-ADD3-91C1BFE694CD}">
      <dgm:prSet/>
      <dgm:spPr/>
      <dgm:t>
        <a:bodyPr/>
        <a:lstStyle/>
        <a:p>
          <a:endParaRPr lang="zh-CN" altLang="en-US" sz="2800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D230AD6-C6D9-4E5D-842C-D281F729DBA8}" type="pres">
      <dgm:prSet presAssocID="{10314894-91C5-4DE3-9FFE-8220E6766389}" presName="parentText" presStyleLbl="node1" presStyleIdx="0" presStyleCnt="5" custLinFactY="-102837" custLinFactNeighborX="-1721" custLinFactNeighborY="-20000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37C0FEE-BA5B-4D1F-BC07-426A263A7F82}" type="pres">
      <dgm:prSet presAssocID="{54E9913D-C988-4A19-9C7D-68D6F17B9644}" presName="spacer" presStyleCnt="0"/>
      <dgm:spPr/>
    </dgm:pt>
    <dgm:pt modelId="{E7A534FA-C9C2-4B7B-9819-0E0DAAF8FE4C}" type="pres">
      <dgm:prSet presAssocID="{DE152BD3-49C7-448E-950C-CF3F6BB6A8F7}" presName="parentText" presStyleLbl="node1" presStyleIdx="1" presStyleCnt="5" custLinFactY="-17123" custLinFactNeighborX="-208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3DC4F64-4E0C-4B43-B2FF-C096B3EB5B6D}" type="pres">
      <dgm:prSet presAssocID="{688F23BA-F7DE-4E53-AC81-1AF583E227CD}" presName="spacer" presStyleCnt="0"/>
      <dgm:spPr/>
    </dgm:pt>
    <dgm:pt modelId="{F70F1572-47FE-4465-AC98-1FA353E7D66E}" type="pres">
      <dgm:prSet presAssocID="{C4D7B347-4F64-481A-9B98-70A1EE83D3F6}" presName="parentText" presStyleLbl="node1" presStyleIdx="2" presStyleCnt="5" custLinFactY="-12968" custLinFactNeighborX="220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35F1BAC-1F87-49E3-902F-3C9969E45BB3}" type="pres">
      <dgm:prSet presAssocID="{014186A7-B179-4068-9724-1B439A6AEF89}" presName="spacer" presStyleCnt="0"/>
      <dgm:spPr/>
    </dgm:pt>
    <dgm:pt modelId="{A0840BD9-93D2-4D3D-9D45-22A593773FCD}" type="pres">
      <dgm:prSet presAssocID="{6E9DAD7F-5AA5-4A16-89F7-57021E357AFB}" presName="parentText" presStyleLbl="node1" presStyleIdx="3" presStyleCnt="5" custLinFactY="-8813" custLinFactNeighborX="-24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AAD140B-8B3C-43A6-9003-23B48FEF7198}" type="pres">
      <dgm:prSet presAssocID="{8FB62B5C-694D-4EC8-A6F2-3728D97DBF4A}" presName="spacer" presStyleCnt="0"/>
      <dgm:spPr/>
    </dgm:pt>
    <dgm:pt modelId="{F53D2BAA-3D3B-4A1C-82EA-C24EDD13B6A4}" type="pres">
      <dgm:prSet presAssocID="{4993DBA6-8C90-46C8-849D-DBDFCFD08531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D723991-C7A9-44C0-ADD3-91C1BFE694CD}" srcId="{ADEF211C-0053-4E91-B26C-BD1D27283A76}" destId="{4993DBA6-8C90-46C8-849D-DBDFCFD08531}" srcOrd="4" destOrd="0" parTransId="{FB3F8D10-9CB9-42F0-B2A2-FC82F528F846}" sibTransId="{F93FD21A-A689-42FC-8F6C-11D615EEC8D0}"/>
    <dgm:cxn modelId="{D878AADC-389D-457E-92F4-B25ED4AD6DC9}" type="presOf" srcId="{C4D7B347-4F64-481A-9B98-70A1EE83D3F6}" destId="{F70F1572-47FE-4465-AC98-1FA353E7D66E}" srcOrd="0" destOrd="0" presId="urn:microsoft.com/office/officeart/2005/8/layout/vList2"/>
    <dgm:cxn modelId="{092CF100-4179-49CB-998C-8971550B1E05}" srcId="{ADEF211C-0053-4E91-B26C-BD1D27283A76}" destId="{6E9DAD7F-5AA5-4A16-89F7-57021E357AFB}" srcOrd="3" destOrd="0" parTransId="{06D0F450-F50F-4BEF-86D9-E2E4E4670022}" sibTransId="{8FB62B5C-694D-4EC8-A6F2-3728D97DBF4A}"/>
    <dgm:cxn modelId="{3C132ED2-B23E-4662-B97F-66FB6C2FE2C6}" type="presOf" srcId="{6E9DAD7F-5AA5-4A16-89F7-57021E357AFB}" destId="{A0840BD9-93D2-4D3D-9D45-22A593773FCD}" srcOrd="0" destOrd="0" presId="urn:microsoft.com/office/officeart/2005/8/layout/vList2"/>
    <dgm:cxn modelId="{670D683D-3D68-4AD1-9B12-3FD20A3BC83B}" type="presOf" srcId="{DE152BD3-49C7-448E-950C-CF3F6BB6A8F7}" destId="{E7A534FA-C9C2-4B7B-9819-0E0DAAF8FE4C}" srcOrd="0" destOrd="0" presId="urn:microsoft.com/office/officeart/2005/8/layout/vList2"/>
    <dgm:cxn modelId="{55265076-69F3-4E30-A41E-C1B1454251D7}" srcId="{ADEF211C-0053-4E91-B26C-BD1D27283A76}" destId="{DE152BD3-49C7-448E-950C-CF3F6BB6A8F7}" srcOrd="1" destOrd="0" parTransId="{3AAF025D-4D6C-4FA4-956E-922B88DC8DB6}" sibTransId="{688F23BA-F7DE-4E53-AC81-1AF583E227CD}"/>
    <dgm:cxn modelId="{90DFBD71-27A4-4DB9-B5C8-0772C5AFB14C}" type="presOf" srcId="{10314894-91C5-4DE3-9FFE-8220E6766389}" destId="{AD230AD6-C6D9-4E5D-842C-D281F729DBA8}" srcOrd="0" destOrd="0" presId="urn:microsoft.com/office/officeart/2005/8/layout/vList2"/>
    <dgm:cxn modelId="{3C65248D-7C94-40DA-BE96-E9D9AB9ACF6D}" srcId="{ADEF211C-0053-4E91-B26C-BD1D27283A76}" destId="{10314894-91C5-4DE3-9FFE-8220E6766389}" srcOrd="0" destOrd="0" parTransId="{32CF702E-1169-446E-B03B-0FFE9C3C30C2}" sibTransId="{54E9913D-C988-4A19-9C7D-68D6F17B9644}"/>
    <dgm:cxn modelId="{E3DFB06C-8B01-4D09-87D2-A4E991E57CAE}" type="presOf" srcId="{ADEF211C-0053-4E91-B26C-BD1D27283A76}" destId="{69DEECA6-FD7F-4BBF-AA8A-D705A4C8288B}" srcOrd="0" destOrd="0" presId="urn:microsoft.com/office/officeart/2005/8/layout/vList2"/>
    <dgm:cxn modelId="{22CB24AA-8278-46DB-8CC3-ED9AE5259E2D}" srcId="{ADEF211C-0053-4E91-B26C-BD1D27283A76}" destId="{C4D7B347-4F64-481A-9B98-70A1EE83D3F6}" srcOrd="2" destOrd="0" parTransId="{82F3A46B-148C-49A3-9743-AA28C1BC9EC3}" sibTransId="{014186A7-B179-4068-9724-1B439A6AEF89}"/>
    <dgm:cxn modelId="{1D5810A7-C76E-4350-9F81-5BF76DB2972A}" type="presOf" srcId="{4993DBA6-8C90-46C8-849D-DBDFCFD08531}" destId="{F53D2BAA-3D3B-4A1C-82EA-C24EDD13B6A4}" srcOrd="0" destOrd="0" presId="urn:microsoft.com/office/officeart/2005/8/layout/vList2"/>
    <dgm:cxn modelId="{089B48C6-9FD6-453A-BD26-555B40B1149F}" type="presParOf" srcId="{69DEECA6-FD7F-4BBF-AA8A-D705A4C8288B}" destId="{AD230AD6-C6D9-4E5D-842C-D281F729DBA8}" srcOrd="0" destOrd="0" presId="urn:microsoft.com/office/officeart/2005/8/layout/vList2"/>
    <dgm:cxn modelId="{DCDDEF8E-6D8B-422F-880F-CEF327303F85}" type="presParOf" srcId="{69DEECA6-FD7F-4BBF-AA8A-D705A4C8288B}" destId="{F37C0FEE-BA5B-4D1F-BC07-426A263A7F82}" srcOrd="1" destOrd="0" presId="urn:microsoft.com/office/officeart/2005/8/layout/vList2"/>
    <dgm:cxn modelId="{7D7F1E03-E642-48D8-80BC-A1E2091252BB}" type="presParOf" srcId="{69DEECA6-FD7F-4BBF-AA8A-D705A4C8288B}" destId="{E7A534FA-C9C2-4B7B-9819-0E0DAAF8FE4C}" srcOrd="2" destOrd="0" presId="urn:microsoft.com/office/officeart/2005/8/layout/vList2"/>
    <dgm:cxn modelId="{9E196907-C0F1-43CC-922B-CFA3A91D0298}" type="presParOf" srcId="{69DEECA6-FD7F-4BBF-AA8A-D705A4C8288B}" destId="{23DC4F64-4E0C-4B43-B2FF-C096B3EB5B6D}" srcOrd="3" destOrd="0" presId="urn:microsoft.com/office/officeart/2005/8/layout/vList2"/>
    <dgm:cxn modelId="{35229CA0-EDCA-4E94-8310-7E92D7DEDCD1}" type="presParOf" srcId="{69DEECA6-FD7F-4BBF-AA8A-D705A4C8288B}" destId="{F70F1572-47FE-4465-AC98-1FA353E7D66E}" srcOrd="4" destOrd="0" presId="urn:microsoft.com/office/officeart/2005/8/layout/vList2"/>
    <dgm:cxn modelId="{D4EF89E0-B560-47E6-929B-0E60458737A1}" type="presParOf" srcId="{69DEECA6-FD7F-4BBF-AA8A-D705A4C8288B}" destId="{E35F1BAC-1F87-49E3-902F-3C9969E45BB3}" srcOrd="5" destOrd="0" presId="urn:microsoft.com/office/officeart/2005/8/layout/vList2"/>
    <dgm:cxn modelId="{185440EA-A595-4FC3-B839-9E6B7CFD7F34}" type="presParOf" srcId="{69DEECA6-FD7F-4BBF-AA8A-D705A4C8288B}" destId="{A0840BD9-93D2-4D3D-9D45-22A593773FCD}" srcOrd="6" destOrd="0" presId="urn:microsoft.com/office/officeart/2005/8/layout/vList2"/>
    <dgm:cxn modelId="{5D11B9E2-B774-4700-94B4-1EB5D8771AAC}" type="presParOf" srcId="{69DEECA6-FD7F-4BBF-AA8A-D705A4C8288B}" destId="{2AAD140B-8B3C-43A6-9003-23B48FEF7198}" srcOrd="7" destOrd="0" presId="urn:microsoft.com/office/officeart/2005/8/layout/vList2"/>
    <dgm:cxn modelId="{AA752E97-B3C4-4F9C-A220-D4BB2982D5BD}" type="presParOf" srcId="{69DEECA6-FD7F-4BBF-AA8A-D705A4C8288B}" destId="{F53D2BAA-3D3B-4A1C-82EA-C24EDD13B6A4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0.xml><?xml version="1.0" encoding="utf-8"?>
<dgm:dataModel xmlns:dgm="http://schemas.openxmlformats.org/drawingml/2006/diagram" xmlns:a="http://schemas.openxmlformats.org/drawingml/2006/main">
  <dgm:ptLst>
    <dgm:pt modelId="{F6FEADD9-F67D-41F5-BA4C-3C84956E7F46}" type="doc">
      <dgm:prSet loTypeId="urn:microsoft.com/office/officeart/2005/8/layout/vList5" loCatId="list" qsTypeId="urn:microsoft.com/office/officeart/2005/8/quickstyle/3d1" qsCatId="3D" csTypeId="urn:microsoft.com/office/officeart/2005/8/colors/colorful3" csCatId="colorful" phldr="1"/>
      <dgm:spPr/>
      <dgm:t>
        <a:bodyPr/>
        <a:lstStyle/>
        <a:p>
          <a:endParaRPr lang="zh-CN"/>
        </a:p>
      </dgm:t>
    </dgm:pt>
    <dgm:pt modelId="{74EE5CD8-078F-4590-BF9C-A341A294A016}">
      <dgm:prSet phldrT="[Text]" custT="1"/>
      <dgm:spPr/>
      <dgm:t>
        <a:bodyPr/>
        <a:lstStyle/>
        <a:p>
          <a:r>
            <a:rPr lang="zh-CN" sz="4400" dirty="0" smtClean="0"/>
            <a:t>1</a:t>
          </a:r>
          <a:endParaRPr lang="zh-CN" sz="44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BB568D76-3363-43D3-B00C-3359A643216C}" type="parTrans" cxnId="{F40F9561-0D4C-44CF-91EF-A92B1DBDE44B}">
      <dgm:prSet/>
      <dgm:spPr/>
      <dgm:t>
        <a:bodyPr/>
        <a:lstStyle/>
        <a:p>
          <a:endParaRPr lang="zh-CN" sz="3200"/>
        </a:p>
      </dgm:t>
    </dgm:pt>
    <dgm:pt modelId="{CF9FB981-E6ED-4440-AC98-4E4E2ABA2C55}" type="sibTrans" cxnId="{F40F9561-0D4C-44CF-91EF-A92B1DBDE44B}">
      <dgm:prSet/>
      <dgm:spPr/>
      <dgm:t>
        <a:bodyPr/>
        <a:lstStyle/>
        <a:p>
          <a:endParaRPr lang="zh-CN" sz="3200"/>
        </a:p>
      </dgm:t>
    </dgm:pt>
    <dgm:pt modelId="{AA046201-5C4D-445E-BF0B-5C6D2B0A1945}">
      <dgm:prSet phldrT="[Text]" custT="1"/>
      <dgm:spPr/>
      <dgm:t>
        <a:bodyPr/>
        <a:lstStyle/>
        <a:p>
          <a:r>
            <a:rPr lang="zh-CN" sz="4400" dirty="0" smtClean="0"/>
            <a:t>2</a:t>
          </a:r>
          <a:endParaRPr lang="zh-CN" sz="44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FE92FC33-5E0F-4302-9E80-A69E8ACDDE56}" type="parTrans" cxnId="{B8AF1086-D7BE-446F-9133-738B599E9A7D}">
      <dgm:prSet/>
      <dgm:spPr/>
      <dgm:t>
        <a:bodyPr/>
        <a:lstStyle/>
        <a:p>
          <a:endParaRPr lang="zh-CN" sz="3200"/>
        </a:p>
      </dgm:t>
    </dgm:pt>
    <dgm:pt modelId="{40767EFF-7D52-4469-ACEE-7D28E67337E2}" type="sibTrans" cxnId="{B8AF1086-D7BE-446F-9133-738B599E9A7D}">
      <dgm:prSet/>
      <dgm:spPr/>
      <dgm:t>
        <a:bodyPr/>
        <a:lstStyle/>
        <a:p>
          <a:endParaRPr lang="zh-CN" sz="3200"/>
        </a:p>
      </dgm:t>
    </dgm:pt>
    <dgm:pt modelId="{C59269D0-92A5-481C-BA64-727AFB0DD545}">
      <dgm:prSet phldrT="[Text]" custT="1"/>
      <dgm:spPr/>
      <dgm:t>
        <a:bodyPr/>
        <a:lstStyle/>
        <a:p>
          <a:r>
            <a:rPr lang="zh-CN" altLang="en-US" sz="3200" dirty="0" smtClean="0">
              <a:effectLst/>
            </a:rPr>
            <a:t>打印预览与输出</a:t>
          </a:r>
          <a:endParaRPr lang="zh-CN" sz="3200" dirty="0">
            <a:effectLst/>
          </a:endParaRPr>
        </a:p>
      </dgm:t>
    </dgm:pt>
    <dgm:pt modelId="{312CC84D-092F-422A-AA24-A4619DBBB7BE}" type="parTrans" cxnId="{9071FB3B-D26B-4384-BD1A-80C12C62D02C}">
      <dgm:prSet/>
      <dgm:spPr/>
      <dgm:t>
        <a:bodyPr/>
        <a:lstStyle/>
        <a:p>
          <a:endParaRPr lang="zh-CN" sz="3200"/>
        </a:p>
      </dgm:t>
    </dgm:pt>
    <dgm:pt modelId="{266DE8E8-1339-41C4-B9A7-6148496C7FA9}" type="sibTrans" cxnId="{9071FB3B-D26B-4384-BD1A-80C12C62D02C}">
      <dgm:prSet/>
      <dgm:spPr/>
      <dgm:t>
        <a:bodyPr/>
        <a:lstStyle/>
        <a:p>
          <a:endParaRPr lang="zh-CN" sz="3200"/>
        </a:p>
      </dgm:t>
    </dgm:pt>
    <dgm:pt modelId="{1E4D3931-0DBD-4211-A24A-6AF364284B1E}">
      <dgm:prSet phldrT="[Text]" custT="1"/>
      <dgm:spPr/>
      <dgm:t>
        <a:bodyPr/>
        <a:lstStyle/>
        <a:p>
          <a:pPr marL="280988" indent="-280988"/>
          <a:r>
            <a:rPr lang="zh-CN" altLang="en-US" sz="3200" dirty="0" smtClean="0">
              <a:effectLst/>
            </a:rPr>
            <a:t>页面设置</a:t>
          </a:r>
          <a:endParaRPr lang="zh-CN" sz="3200" dirty="0">
            <a:effectLst/>
          </a:endParaRPr>
        </a:p>
      </dgm:t>
    </dgm:pt>
    <dgm:pt modelId="{CADAA3D9-7C63-4729-85B0-64C8AF644EEF}" type="sibTrans" cxnId="{63E4D827-0083-4625-9FD6-043D8D32091E}">
      <dgm:prSet/>
      <dgm:spPr/>
      <dgm:t>
        <a:bodyPr/>
        <a:lstStyle/>
        <a:p>
          <a:endParaRPr lang="zh-CN" sz="3200"/>
        </a:p>
      </dgm:t>
    </dgm:pt>
    <dgm:pt modelId="{FC93695B-FD0E-4353-B1FD-4328F4386DEC}" type="parTrans" cxnId="{63E4D827-0083-4625-9FD6-043D8D32091E}">
      <dgm:prSet/>
      <dgm:spPr/>
      <dgm:t>
        <a:bodyPr/>
        <a:lstStyle/>
        <a:p>
          <a:endParaRPr lang="zh-CN" sz="3200"/>
        </a:p>
      </dgm:t>
    </dgm:pt>
    <dgm:pt modelId="{AAE7A1E6-6847-453D-B55B-8A82BF138C1D}" type="pres">
      <dgm:prSet presAssocID="{F6FEADD9-F67D-41F5-BA4C-3C84956E7F4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/>
        </a:p>
      </dgm:t>
    </dgm:pt>
    <dgm:pt modelId="{C4407577-18A2-46E0-8805-2838042EB67A}" type="pres">
      <dgm:prSet presAssocID="{74EE5CD8-078F-4590-BF9C-A341A294A016}" presName="linNode" presStyleCnt="0"/>
      <dgm:spPr/>
      <dgm:t>
        <a:bodyPr/>
        <a:lstStyle/>
        <a:p>
          <a:endParaRPr lang="zh-CN"/>
        </a:p>
      </dgm:t>
    </dgm:pt>
    <dgm:pt modelId="{7E429971-BC57-430F-BB25-C0574E5E39E3}" type="pres">
      <dgm:prSet presAssocID="{74EE5CD8-078F-4590-BF9C-A341A294A016}" presName="parentText" presStyleLbl="node1" presStyleIdx="0" presStyleCnt="2" custLinFactNeighborY="-15667">
        <dgm:presLayoutVars>
          <dgm:chMax val="1"/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zh-CN"/>
        </a:p>
      </dgm:t>
    </dgm:pt>
    <dgm:pt modelId="{D54B1729-BC98-42C1-9C6C-D65DCBA4358F}" type="pres">
      <dgm:prSet presAssocID="{74EE5CD8-078F-4590-BF9C-A341A294A016}" presName="descendantText" presStyleLbl="alignAccFollowNode1" presStyleIdx="0" presStyleCnt="2" custScaleX="259632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zh-CN"/>
        </a:p>
      </dgm:t>
    </dgm:pt>
    <dgm:pt modelId="{AB8574CC-D4F2-4555-AEE3-F4EE58B11D03}" type="pres">
      <dgm:prSet presAssocID="{CF9FB981-E6ED-4440-AC98-4E4E2ABA2C55}" presName="sp" presStyleCnt="0"/>
      <dgm:spPr/>
      <dgm:t>
        <a:bodyPr/>
        <a:lstStyle/>
        <a:p>
          <a:endParaRPr lang="zh-CN"/>
        </a:p>
      </dgm:t>
    </dgm:pt>
    <dgm:pt modelId="{85B8F607-FDD8-476A-ADBE-E1250824F294}" type="pres">
      <dgm:prSet presAssocID="{AA046201-5C4D-445E-BF0B-5C6D2B0A1945}" presName="linNode" presStyleCnt="0"/>
      <dgm:spPr/>
      <dgm:t>
        <a:bodyPr/>
        <a:lstStyle/>
        <a:p>
          <a:endParaRPr lang="zh-CN"/>
        </a:p>
      </dgm:t>
    </dgm:pt>
    <dgm:pt modelId="{C04276DC-EE64-470A-B8BC-09067B8045FA}" type="pres">
      <dgm:prSet presAssocID="{AA046201-5C4D-445E-BF0B-5C6D2B0A1945}" presName="parentText" presStyleLbl="node1" presStyleIdx="1" presStyleCnt="2">
        <dgm:presLayoutVars>
          <dgm:chMax val="1"/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zh-CN"/>
        </a:p>
      </dgm:t>
    </dgm:pt>
    <dgm:pt modelId="{B37A5355-225B-4C6F-AED7-6C620F99EECC}" type="pres">
      <dgm:prSet presAssocID="{AA046201-5C4D-445E-BF0B-5C6D2B0A1945}" presName="descendantText" presStyleLbl="alignAccFollowNode1" presStyleIdx="1" presStyleCnt="2" custScaleX="259632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zh-CN"/>
        </a:p>
      </dgm:t>
    </dgm:pt>
  </dgm:ptLst>
  <dgm:cxnLst>
    <dgm:cxn modelId="{3A4618E2-E97F-4011-A6C6-EECB5A3343E2}" type="presOf" srcId="{C59269D0-92A5-481C-BA64-727AFB0DD545}" destId="{B37A5355-225B-4C6F-AED7-6C620F99EECC}" srcOrd="0" destOrd="0" presId="urn:microsoft.com/office/officeart/2005/8/layout/vList5"/>
    <dgm:cxn modelId="{8FC2BA47-E144-430D-8216-D5EAF259AEE6}" type="presOf" srcId="{1E4D3931-0DBD-4211-A24A-6AF364284B1E}" destId="{D54B1729-BC98-42C1-9C6C-D65DCBA4358F}" srcOrd="0" destOrd="0" presId="urn:microsoft.com/office/officeart/2005/8/layout/vList5"/>
    <dgm:cxn modelId="{9071FB3B-D26B-4384-BD1A-80C12C62D02C}" srcId="{AA046201-5C4D-445E-BF0B-5C6D2B0A1945}" destId="{C59269D0-92A5-481C-BA64-727AFB0DD545}" srcOrd="0" destOrd="0" parTransId="{312CC84D-092F-422A-AA24-A4619DBBB7BE}" sibTransId="{266DE8E8-1339-41C4-B9A7-6148496C7FA9}"/>
    <dgm:cxn modelId="{43C3359D-00C8-489A-95E2-A60AA95AC048}" type="presOf" srcId="{74EE5CD8-078F-4590-BF9C-A341A294A016}" destId="{7E429971-BC57-430F-BB25-C0574E5E39E3}" srcOrd="0" destOrd="0" presId="urn:microsoft.com/office/officeart/2005/8/layout/vList5"/>
    <dgm:cxn modelId="{B8AF1086-D7BE-446F-9133-738B599E9A7D}" srcId="{F6FEADD9-F67D-41F5-BA4C-3C84956E7F46}" destId="{AA046201-5C4D-445E-BF0B-5C6D2B0A1945}" srcOrd="1" destOrd="0" parTransId="{FE92FC33-5E0F-4302-9E80-A69E8ACDDE56}" sibTransId="{40767EFF-7D52-4469-ACEE-7D28E67337E2}"/>
    <dgm:cxn modelId="{F40F9561-0D4C-44CF-91EF-A92B1DBDE44B}" srcId="{F6FEADD9-F67D-41F5-BA4C-3C84956E7F46}" destId="{74EE5CD8-078F-4590-BF9C-A341A294A016}" srcOrd="0" destOrd="0" parTransId="{BB568D76-3363-43D3-B00C-3359A643216C}" sibTransId="{CF9FB981-E6ED-4440-AC98-4E4E2ABA2C55}"/>
    <dgm:cxn modelId="{63E4D827-0083-4625-9FD6-043D8D32091E}" srcId="{74EE5CD8-078F-4590-BF9C-A341A294A016}" destId="{1E4D3931-0DBD-4211-A24A-6AF364284B1E}" srcOrd="0" destOrd="0" parTransId="{FC93695B-FD0E-4353-B1FD-4328F4386DEC}" sibTransId="{CADAA3D9-7C63-4729-85B0-64C8AF644EEF}"/>
    <dgm:cxn modelId="{2E967023-DD6E-471D-A6E4-E29205FDD7B1}" type="presOf" srcId="{F6FEADD9-F67D-41F5-BA4C-3C84956E7F46}" destId="{AAE7A1E6-6847-453D-B55B-8A82BF138C1D}" srcOrd="0" destOrd="0" presId="urn:microsoft.com/office/officeart/2005/8/layout/vList5"/>
    <dgm:cxn modelId="{B5C9E527-FC37-486A-A57F-4F0F792C7C6C}" type="presOf" srcId="{AA046201-5C4D-445E-BF0B-5C6D2B0A1945}" destId="{C04276DC-EE64-470A-B8BC-09067B8045FA}" srcOrd="0" destOrd="0" presId="urn:microsoft.com/office/officeart/2005/8/layout/vList5"/>
    <dgm:cxn modelId="{DB3E9520-68D1-49C7-8E4A-85EDCCA9E20F}" type="presParOf" srcId="{AAE7A1E6-6847-453D-B55B-8A82BF138C1D}" destId="{C4407577-18A2-46E0-8805-2838042EB67A}" srcOrd="0" destOrd="0" presId="urn:microsoft.com/office/officeart/2005/8/layout/vList5"/>
    <dgm:cxn modelId="{7502495D-FA99-4CD6-A1B2-D42E257722A8}" type="presParOf" srcId="{C4407577-18A2-46E0-8805-2838042EB67A}" destId="{7E429971-BC57-430F-BB25-C0574E5E39E3}" srcOrd="0" destOrd="0" presId="urn:microsoft.com/office/officeart/2005/8/layout/vList5"/>
    <dgm:cxn modelId="{EE7C452F-2688-42E7-BB80-559D74C42E59}" type="presParOf" srcId="{C4407577-18A2-46E0-8805-2838042EB67A}" destId="{D54B1729-BC98-42C1-9C6C-D65DCBA4358F}" srcOrd="1" destOrd="0" presId="urn:microsoft.com/office/officeart/2005/8/layout/vList5"/>
    <dgm:cxn modelId="{71DA7B63-247E-45AD-AFA6-666BDB4FD096}" type="presParOf" srcId="{AAE7A1E6-6847-453D-B55B-8A82BF138C1D}" destId="{AB8574CC-D4F2-4555-AEE3-F4EE58B11D03}" srcOrd="1" destOrd="0" presId="urn:microsoft.com/office/officeart/2005/8/layout/vList5"/>
    <dgm:cxn modelId="{14B3490C-B027-4CEF-A4E7-12C2FB2BF180}" type="presParOf" srcId="{AAE7A1E6-6847-453D-B55B-8A82BF138C1D}" destId="{85B8F607-FDD8-476A-ADBE-E1250824F294}" srcOrd="2" destOrd="0" presId="urn:microsoft.com/office/officeart/2005/8/layout/vList5"/>
    <dgm:cxn modelId="{BD3DEC0E-F781-45D5-A967-0D100B4471CA}" type="presParOf" srcId="{85B8F607-FDD8-476A-ADBE-E1250824F294}" destId="{C04276DC-EE64-470A-B8BC-09067B8045FA}" srcOrd="0" destOrd="0" presId="urn:microsoft.com/office/officeart/2005/8/layout/vList5"/>
    <dgm:cxn modelId="{6E5BF594-0EC8-4F3E-A731-9F49687E14A8}" type="presParOf" srcId="{85B8F607-FDD8-476A-ADBE-E1250824F294}" destId="{B37A5355-225B-4C6F-AED7-6C620F99EECC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1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 custT="1"/>
      <dgm:spPr/>
      <dgm:t>
        <a:bodyPr/>
        <a:lstStyle/>
        <a:p>
          <a:pPr>
            <a:lnSpc>
              <a:spcPct val="100000"/>
            </a:lnSpc>
          </a:pPr>
          <a:r>
            <a:rPr lang="zh-CN" altLang="en-US" sz="2800" dirty="0" smtClean="0"/>
            <a:t>（</a:t>
          </a:r>
          <a:r>
            <a:rPr lang="en-US" altLang="zh-CN" sz="2800" dirty="0" smtClean="0"/>
            <a:t>1</a:t>
          </a:r>
          <a:r>
            <a:rPr lang="zh-CN" altLang="en-US" sz="2800" dirty="0" smtClean="0"/>
            <a:t>）</a:t>
          </a:r>
          <a:r>
            <a:rPr lang="zh-CN" sz="2800" dirty="0" smtClean="0"/>
            <a:t>“页面布局”选项卡→“页面设置”组→对话框启动器</a:t>
          </a:r>
          <a:r>
            <a:rPr lang="en-US" sz="2800" dirty="0" smtClean="0"/>
            <a:t> </a:t>
          </a:r>
          <a:r>
            <a:rPr lang="zh-CN" sz="2800" dirty="0" smtClean="0"/>
            <a:t>，弹出“页面设置”对话框，在“页面”选项卡中，选择方向、纸张大小</a:t>
          </a:r>
          <a:endParaRPr lang="zh-CN" altLang="en-US" sz="2800" dirty="0"/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pPr>
            <a:lnSpc>
              <a:spcPct val="100000"/>
            </a:lnSpc>
          </a:pPr>
          <a:endParaRPr lang="zh-CN" altLang="en-US"/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pPr>
            <a:lnSpc>
              <a:spcPct val="100000"/>
            </a:lnSpc>
          </a:pPr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1" custLinFactY="-50024" custLinFactNeighborX="-244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A55DE32D-490F-4F0D-8A9F-A0B3EC8D9881}" type="presOf" srcId="{ADEF211C-0053-4E91-B26C-BD1D27283A76}" destId="{69DEECA6-FD7F-4BBF-AA8A-D705A4C8288B}" srcOrd="0" destOrd="0" presId="urn:microsoft.com/office/officeart/2005/8/layout/vList2"/>
    <dgm:cxn modelId="{4A684059-086F-4E65-9EF7-AA4D229049D8}" type="presOf" srcId="{CB3D12DF-6F0E-4400-898E-AE2D0CCD71C5}" destId="{6AAA69B9-F587-48F9-8458-90FC0FBBAF2C}" srcOrd="0" destOrd="0" presId="urn:microsoft.com/office/officeart/2005/8/layout/vList2"/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46144D3E-365F-48EC-9BC6-02148015C37F}" type="presParOf" srcId="{69DEECA6-FD7F-4BBF-AA8A-D705A4C8288B}" destId="{6AAA69B9-F587-48F9-8458-90FC0FBBAF2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2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 custT="1"/>
      <dgm:spPr/>
      <dgm:t>
        <a:bodyPr/>
        <a:lstStyle/>
        <a:p>
          <a:r>
            <a:rPr lang="zh-CN" altLang="en-US" sz="2800" dirty="0" smtClean="0"/>
            <a:t>（</a:t>
          </a:r>
          <a:r>
            <a:rPr lang="en-US" altLang="zh-CN" sz="2800" dirty="0" smtClean="0"/>
            <a:t>2</a:t>
          </a:r>
          <a:r>
            <a:rPr lang="zh-CN" altLang="en-US" sz="2800" dirty="0" smtClean="0"/>
            <a:t>）单击</a:t>
          </a:r>
          <a:r>
            <a:rPr lang="zh-CN" sz="2800" dirty="0" smtClean="0"/>
            <a:t>“</a:t>
          </a:r>
          <a:r>
            <a:rPr lang="zh-CN" altLang="en-US" sz="2800" dirty="0" smtClean="0"/>
            <a:t>页边距</a:t>
          </a:r>
          <a:r>
            <a:rPr lang="zh-CN" sz="2800" dirty="0" smtClean="0"/>
            <a:t>”选项卡，</a:t>
          </a:r>
          <a:r>
            <a:rPr lang="zh-CN" altLang="en-US" sz="2800" dirty="0" smtClean="0"/>
            <a:t>设置上下左右页边距，页眉页脚位置、工作表居中方式等</a:t>
          </a:r>
          <a:endParaRPr lang="zh-CN" altLang="en-US" sz="2800" dirty="0"/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1" custLinFactY="-50024" custLinFactNeighborX="-244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8E9F7F62-F3FD-44FD-8AAE-8223B16028E2}" type="presOf" srcId="{CB3D12DF-6F0E-4400-898E-AE2D0CCD71C5}" destId="{6AAA69B9-F587-48F9-8458-90FC0FBBAF2C}" srcOrd="0" destOrd="0" presId="urn:microsoft.com/office/officeart/2005/8/layout/vList2"/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DC56260F-900A-49E4-83DC-4009A34A0CCB}" type="presOf" srcId="{ADEF211C-0053-4E91-B26C-BD1D27283A76}" destId="{69DEECA6-FD7F-4BBF-AA8A-D705A4C8288B}" srcOrd="0" destOrd="0" presId="urn:microsoft.com/office/officeart/2005/8/layout/vList2"/>
    <dgm:cxn modelId="{C2145E65-F62B-4DDD-8420-3FC266512335}" type="presParOf" srcId="{69DEECA6-FD7F-4BBF-AA8A-D705A4C8288B}" destId="{6AAA69B9-F587-48F9-8458-90FC0FBBAF2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3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/>
      <dgm:spPr/>
      <dgm:t>
        <a:bodyPr/>
        <a:lstStyle/>
        <a:p>
          <a:r>
            <a:rPr lang="zh-CN" altLang="en-US" dirty="0" smtClean="0"/>
            <a:t>（</a:t>
          </a:r>
          <a:r>
            <a:rPr lang="en-US" altLang="zh-CN" dirty="0" smtClean="0"/>
            <a:t>3</a:t>
          </a:r>
          <a:r>
            <a:rPr lang="zh-CN" altLang="en-US" dirty="0" smtClean="0"/>
            <a:t>）</a:t>
          </a:r>
          <a:r>
            <a:rPr lang="zh-CN" dirty="0" smtClean="0"/>
            <a:t>单击“页眉</a:t>
          </a:r>
          <a:r>
            <a:rPr lang="en-US" dirty="0" smtClean="0"/>
            <a:t>/</a:t>
          </a:r>
          <a:r>
            <a:rPr lang="zh-CN" dirty="0" smtClean="0"/>
            <a:t>页脚”选项卡</a:t>
          </a:r>
          <a:r>
            <a:rPr lang="zh-CN" altLang="en-US" dirty="0" smtClean="0"/>
            <a:t>，设置页眉和页脚</a:t>
          </a:r>
          <a:endParaRPr lang="zh-CN" altLang="en-US" dirty="0"/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1" custLinFactY="-50024" custLinFactNeighborX="-244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6233CE0F-C3C4-4911-9025-E113E3E6EB09}" type="presOf" srcId="{CB3D12DF-6F0E-4400-898E-AE2D0CCD71C5}" destId="{6AAA69B9-F587-48F9-8458-90FC0FBBAF2C}" srcOrd="0" destOrd="0" presId="urn:microsoft.com/office/officeart/2005/8/layout/vList2"/>
    <dgm:cxn modelId="{2B3E1AF4-4790-4A3A-BE03-06E65E426C81}" type="presOf" srcId="{ADEF211C-0053-4E91-B26C-BD1D27283A76}" destId="{69DEECA6-FD7F-4BBF-AA8A-D705A4C8288B}" srcOrd="0" destOrd="0" presId="urn:microsoft.com/office/officeart/2005/8/layout/vList2"/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B8CFABDA-6080-412A-AC29-B12C8260B382}" type="presParOf" srcId="{69DEECA6-FD7F-4BBF-AA8A-D705A4C8288B}" destId="{6AAA69B9-F587-48F9-8458-90FC0FBBAF2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4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/>
      <dgm:spPr/>
      <dgm:t>
        <a:bodyPr/>
        <a:lstStyle/>
        <a:p>
          <a:r>
            <a:rPr lang="zh-CN" altLang="en-US" dirty="0" smtClean="0"/>
            <a:t>（</a:t>
          </a:r>
          <a:r>
            <a:rPr lang="en-US" altLang="zh-CN" dirty="0" smtClean="0"/>
            <a:t>4</a:t>
          </a:r>
          <a:r>
            <a:rPr lang="zh-CN" altLang="en-US" dirty="0" smtClean="0"/>
            <a:t>）</a:t>
          </a:r>
          <a:r>
            <a:rPr lang="zh-CN" dirty="0" smtClean="0"/>
            <a:t>单击“</a:t>
          </a:r>
          <a:r>
            <a:rPr lang="zh-CN" altLang="en-US" dirty="0" smtClean="0"/>
            <a:t>工作表</a:t>
          </a:r>
          <a:r>
            <a:rPr lang="zh-CN" dirty="0" smtClean="0"/>
            <a:t>”选项卡</a:t>
          </a:r>
          <a:r>
            <a:rPr lang="zh-CN" altLang="en-US" dirty="0" smtClean="0"/>
            <a:t>，设置打印区域</a:t>
          </a:r>
          <a:endParaRPr lang="zh-CN" altLang="en-US" dirty="0"/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1" custLinFactY="-50024" custLinFactNeighborX="-244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C4534E56-7612-4447-9EFA-F3D9FD96B451}" type="presOf" srcId="{CB3D12DF-6F0E-4400-898E-AE2D0CCD71C5}" destId="{6AAA69B9-F587-48F9-8458-90FC0FBBAF2C}" srcOrd="0" destOrd="0" presId="urn:microsoft.com/office/officeart/2005/8/layout/vList2"/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E4A1A7AD-B3A3-4609-925A-ED1948688627}" type="presOf" srcId="{ADEF211C-0053-4E91-B26C-BD1D27283A76}" destId="{69DEECA6-FD7F-4BBF-AA8A-D705A4C8288B}" srcOrd="0" destOrd="0" presId="urn:microsoft.com/office/officeart/2005/8/layout/vList2"/>
    <dgm:cxn modelId="{886AAAD7-3335-4036-B043-2B8336DF3F71}" type="presParOf" srcId="{69DEECA6-FD7F-4BBF-AA8A-D705A4C8288B}" destId="{6AAA69B9-F587-48F9-8458-90FC0FBBAF2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5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/>
      <dgm:spPr/>
      <dgm:t>
        <a:bodyPr/>
        <a:lstStyle/>
        <a:p>
          <a:r>
            <a:rPr lang="zh-CN" altLang="en-US" smtClean="0"/>
            <a:t>在</a:t>
          </a:r>
          <a:r>
            <a:rPr lang="zh-CN" altLang="en-US" dirty="0" smtClean="0"/>
            <a:t>“页面设置”对话框中，</a:t>
          </a:r>
          <a:r>
            <a:rPr lang="zh-CN" dirty="0" smtClean="0"/>
            <a:t>单击“打印预览”按钮</a:t>
          </a:r>
          <a:endParaRPr lang="en-US" altLang="zh-CN" dirty="0" smtClean="0"/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A001A940-CA3C-4C01-9D98-AAEF2BE5D9A3}">
      <dgm:prSet/>
      <dgm:spPr/>
      <dgm:t>
        <a:bodyPr/>
        <a:lstStyle/>
        <a:p>
          <a:r>
            <a:rPr lang="zh-CN" smtClean="0"/>
            <a:t>选择</a:t>
          </a:r>
          <a:r>
            <a:rPr lang="zh-CN" dirty="0" smtClean="0"/>
            <a:t>“文件”选项卡→“打印”</a:t>
          </a:r>
          <a:endParaRPr lang="zh-CN" altLang="en-US" dirty="0"/>
        </a:p>
      </dgm:t>
    </dgm:pt>
    <dgm:pt modelId="{A0F849C4-CA4B-4BCE-A217-8B14A7FCFF37}" type="parTrans" cxnId="{9DFCF0FF-47DF-4EAC-A704-A88574F87A8F}">
      <dgm:prSet/>
      <dgm:spPr/>
      <dgm:t>
        <a:bodyPr/>
        <a:lstStyle/>
        <a:p>
          <a:endParaRPr lang="zh-CN" altLang="en-US"/>
        </a:p>
      </dgm:t>
    </dgm:pt>
    <dgm:pt modelId="{68CC86E4-1FE8-4123-B907-0AA85FA4494A}" type="sibTrans" cxnId="{9DFCF0FF-47DF-4EAC-A704-A88574F87A8F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2" custLinFactY="-50024" custLinFactNeighborX="-244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AECD92C-7A83-4F64-B546-0D2C0722C54F}" type="pres">
      <dgm:prSet presAssocID="{039D27C4-3042-4296-8858-3158ECF201C4}" presName="spacer" presStyleCnt="0"/>
      <dgm:spPr/>
    </dgm:pt>
    <dgm:pt modelId="{56C7AAEE-B782-4C42-8A7D-EB6E2BA787F2}" type="pres">
      <dgm:prSet presAssocID="{A001A940-CA3C-4C01-9D98-AAEF2BE5D9A3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DFCF0FF-47DF-4EAC-A704-A88574F87A8F}" srcId="{ADEF211C-0053-4E91-B26C-BD1D27283A76}" destId="{A001A940-CA3C-4C01-9D98-AAEF2BE5D9A3}" srcOrd="1" destOrd="0" parTransId="{A0F849C4-CA4B-4BCE-A217-8B14A7FCFF37}" sibTransId="{68CC86E4-1FE8-4123-B907-0AA85FA4494A}"/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6B3171BD-E511-418D-80E6-55C5448CB8AC}" type="presOf" srcId="{A001A940-CA3C-4C01-9D98-AAEF2BE5D9A3}" destId="{56C7AAEE-B782-4C42-8A7D-EB6E2BA787F2}" srcOrd="0" destOrd="0" presId="urn:microsoft.com/office/officeart/2005/8/layout/vList2"/>
    <dgm:cxn modelId="{6255D116-3F11-4E79-9504-9D4EAA904880}" type="presOf" srcId="{CB3D12DF-6F0E-4400-898E-AE2D0CCD71C5}" destId="{6AAA69B9-F587-48F9-8458-90FC0FBBAF2C}" srcOrd="0" destOrd="0" presId="urn:microsoft.com/office/officeart/2005/8/layout/vList2"/>
    <dgm:cxn modelId="{B9C31FC4-2DDF-451B-97FC-B6BE9733C48B}" type="presOf" srcId="{ADEF211C-0053-4E91-B26C-BD1D27283A76}" destId="{69DEECA6-FD7F-4BBF-AA8A-D705A4C8288B}" srcOrd="0" destOrd="0" presId="urn:microsoft.com/office/officeart/2005/8/layout/vList2"/>
    <dgm:cxn modelId="{2A1F76D6-B883-442B-A4C8-680992EA3E32}" type="presParOf" srcId="{69DEECA6-FD7F-4BBF-AA8A-D705A4C8288B}" destId="{6AAA69B9-F587-48F9-8458-90FC0FBBAF2C}" srcOrd="0" destOrd="0" presId="urn:microsoft.com/office/officeart/2005/8/layout/vList2"/>
    <dgm:cxn modelId="{27B9D83C-4A36-446A-9505-AD26C46CF2B0}" type="presParOf" srcId="{69DEECA6-FD7F-4BBF-AA8A-D705A4C8288B}" destId="{5AECD92C-7A83-4F64-B546-0D2C0722C54F}" srcOrd="1" destOrd="0" presId="urn:microsoft.com/office/officeart/2005/8/layout/vList2"/>
    <dgm:cxn modelId="{A51BB634-4DBD-4C2A-B77D-4E1F18EBF458}" type="presParOf" srcId="{69DEECA6-FD7F-4BBF-AA8A-D705A4C8288B}" destId="{56C7AAEE-B782-4C42-8A7D-EB6E2BA787F2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 custT="1"/>
      <dgm:spPr/>
      <dgm:t>
        <a:bodyPr/>
        <a:lstStyle/>
        <a:p>
          <a:r>
            <a:rPr lang="zh-CN" altLang="en-US" sz="2800" dirty="0" smtClean="0"/>
            <a:t>（</a:t>
          </a:r>
          <a:r>
            <a:rPr lang="en-US" altLang="zh-CN" sz="2800" dirty="0" smtClean="0"/>
            <a:t>1</a:t>
          </a:r>
          <a:r>
            <a:rPr lang="zh-CN" altLang="en-US" sz="2800" dirty="0" smtClean="0"/>
            <a:t>）</a:t>
          </a:r>
          <a:r>
            <a:rPr lang="zh-CN" sz="2800" dirty="0" smtClean="0"/>
            <a:t>“文件”选项卡→“退出”</a:t>
          </a:r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 sz="2800"/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 sz="2800"/>
        </a:p>
      </dgm:t>
    </dgm:pt>
    <dgm:pt modelId="{10314894-91C5-4DE3-9FFE-8220E6766389}">
      <dgm:prSet custT="1"/>
      <dgm:spPr/>
      <dgm:t>
        <a:bodyPr/>
        <a:lstStyle/>
        <a:p>
          <a:r>
            <a:rPr lang="zh-CN" altLang="en-US" sz="2800" dirty="0" smtClean="0"/>
            <a:t>（</a:t>
          </a:r>
          <a:r>
            <a:rPr lang="en-US" altLang="zh-CN" sz="2800" dirty="0" smtClean="0"/>
            <a:t>3</a:t>
          </a:r>
          <a:r>
            <a:rPr lang="zh-CN" altLang="en-US" sz="2800" dirty="0" smtClean="0"/>
            <a:t>）</a:t>
          </a:r>
          <a:r>
            <a:rPr lang="zh-CN" sz="2800" dirty="0" smtClean="0"/>
            <a:t>单击</a:t>
          </a:r>
          <a:r>
            <a:rPr lang="en-US" sz="2800" dirty="0" smtClean="0"/>
            <a:t>Excel</a:t>
          </a:r>
          <a:r>
            <a:rPr lang="zh-CN" sz="2800" dirty="0" smtClean="0"/>
            <a:t>应用程序窗口的“关闭”按钮</a:t>
          </a:r>
          <a:endParaRPr lang="zh-CN" altLang="en-US" sz="2800" dirty="0"/>
        </a:p>
      </dgm:t>
    </dgm:pt>
    <dgm:pt modelId="{32CF702E-1169-446E-B03B-0FFE9C3C30C2}" type="parTrans" cxnId="{3C65248D-7C94-40DA-BE96-E9D9AB9ACF6D}">
      <dgm:prSet/>
      <dgm:spPr/>
      <dgm:t>
        <a:bodyPr/>
        <a:lstStyle/>
        <a:p>
          <a:endParaRPr lang="zh-CN" altLang="en-US" sz="2800"/>
        </a:p>
      </dgm:t>
    </dgm:pt>
    <dgm:pt modelId="{54E9913D-C988-4A19-9C7D-68D6F17B9644}" type="sibTrans" cxnId="{3C65248D-7C94-40DA-BE96-E9D9AB9ACF6D}">
      <dgm:prSet/>
      <dgm:spPr/>
      <dgm:t>
        <a:bodyPr/>
        <a:lstStyle/>
        <a:p>
          <a:endParaRPr lang="zh-CN" altLang="en-US" sz="2800"/>
        </a:p>
      </dgm:t>
    </dgm:pt>
    <dgm:pt modelId="{8DF49029-5093-41AC-9507-2412864EA50A}">
      <dgm:prSet custT="1"/>
      <dgm:spPr/>
      <dgm:t>
        <a:bodyPr/>
        <a:lstStyle/>
        <a:p>
          <a:r>
            <a:rPr lang="zh-CN" altLang="en-US" sz="2800" dirty="0" smtClean="0"/>
            <a:t>（</a:t>
          </a:r>
          <a:r>
            <a:rPr lang="en-US" altLang="zh-CN" sz="2800" dirty="0" smtClean="0"/>
            <a:t>2</a:t>
          </a:r>
          <a:r>
            <a:rPr lang="zh-CN" altLang="en-US" sz="2800" dirty="0" smtClean="0"/>
            <a:t>）快捷键</a:t>
          </a:r>
          <a:r>
            <a:rPr lang="en-US" altLang="zh-CN" sz="2800" dirty="0" smtClean="0"/>
            <a:t>Alt+F4</a:t>
          </a:r>
          <a:endParaRPr lang="zh-CN" altLang="en-US" sz="2800" dirty="0"/>
        </a:p>
      </dgm:t>
    </dgm:pt>
    <dgm:pt modelId="{A34E02C3-E35C-402E-A8B1-DFE3B1794D31}" type="parTrans" cxnId="{07B87784-86A3-4B71-ABC2-8C953C996ED6}">
      <dgm:prSet/>
      <dgm:spPr/>
      <dgm:t>
        <a:bodyPr/>
        <a:lstStyle/>
        <a:p>
          <a:endParaRPr lang="zh-CN" altLang="en-US" sz="2800"/>
        </a:p>
      </dgm:t>
    </dgm:pt>
    <dgm:pt modelId="{88016149-8FD0-4199-A5D7-99F13A4BFB50}" type="sibTrans" cxnId="{07B87784-86A3-4B71-ABC2-8C953C996ED6}">
      <dgm:prSet/>
      <dgm:spPr/>
      <dgm:t>
        <a:bodyPr/>
        <a:lstStyle/>
        <a:p>
          <a:endParaRPr lang="zh-CN" altLang="en-US" sz="2800"/>
        </a:p>
      </dgm:t>
    </dgm:pt>
    <dgm:pt modelId="{DE152BD3-49C7-448E-950C-CF3F6BB6A8F7}">
      <dgm:prSet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zh-CN" altLang="zh-CN" sz="2800" dirty="0" smtClean="0"/>
            <a:t>（</a:t>
          </a:r>
          <a:r>
            <a:rPr lang="en-US" altLang="zh-CN" sz="2800" dirty="0" smtClean="0"/>
            <a:t>4</a:t>
          </a:r>
          <a:r>
            <a:rPr lang="zh-CN" altLang="zh-CN" sz="2800" dirty="0" smtClean="0"/>
            <a:t>）</a:t>
          </a:r>
          <a:r>
            <a:rPr lang="zh-CN" sz="2800" dirty="0" smtClean="0"/>
            <a:t>双击</a:t>
          </a:r>
          <a:r>
            <a:rPr lang="en-US" sz="2800" dirty="0" smtClean="0"/>
            <a:t>Excel</a:t>
          </a:r>
          <a:r>
            <a:rPr lang="zh-CN" sz="2800" dirty="0" smtClean="0"/>
            <a:t>应用程序窗口的控制菜单图标</a:t>
          </a:r>
          <a:r>
            <a:rPr lang="en-US" sz="2800" dirty="0" smtClean="0"/>
            <a:t> </a:t>
          </a:r>
          <a:endParaRPr lang="zh-CN" altLang="en-US" sz="2800" dirty="0" smtClean="0"/>
        </a:p>
      </dgm:t>
    </dgm:pt>
    <dgm:pt modelId="{3AAF025D-4D6C-4FA4-956E-922B88DC8DB6}" type="parTrans" cxnId="{55265076-69F3-4E30-A41E-C1B1454251D7}">
      <dgm:prSet/>
      <dgm:spPr/>
      <dgm:t>
        <a:bodyPr/>
        <a:lstStyle/>
        <a:p>
          <a:endParaRPr lang="zh-CN" altLang="en-US" sz="2800"/>
        </a:p>
      </dgm:t>
    </dgm:pt>
    <dgm:pt modelId="{688F23BA-F7DE-4E53-AC81-1AF583E227CD}" type="sibTrans" cxnId="{55265076-69F3-4E30-A41E-C1B1454251D7}">
      <dgm:prSet/>
      <dgm:spPr/>
      <dgm:t>
        <a:bodyPr/>
        <a:lstStyle/>
        <a:p>
          <a:endParaRPr lang="zh-CN" altLang="en-US" sz="2800"/>
        </a:p>
      </dgm:t>
    </dgm:pt>
    <dgm:pt modelId="{C18DB334-6885-42E0-80A8-EAAB1350BDE5}">
      <dgm:prSet custT="1"/>
      <dgm:spPr/>
      <dgm:t>
        <a:bodyPr/>
        <a:lstStyle/>
        <a:p>
          <a:r>
            <a:rPr lang="zh-CN" altLang="en-US" sz="2800" dirty="0" smtClean="0"/>
            <a:t>（</a:t>
          </a:r>
          <a:r>
            <a:rPr lang="en-US" altLang="zh-CN" sz="2800" dirty="0" smtClean="0"/>
            <a:t>5</a:t>
          </a:r>
          <a:r>
            <a:rPr lang="zh-CN" altLang="en-US" sz="2800" dirty="0" smtClean="0"/>
            <a:t>）单击</a:t>
          </a:r>
          <a:r>
            <a:rPr lang="zh-CN" altLang="zh-CN" sz="2800" dirty="0" smtClean="0"/>
            <a:t>控制菜单图标</a:t>
          </a:r>
          <a:r>
            <a:rPr lang="en-US" altLang="zh-CN" sz="2800" dirty="0" smtClean="0"/>
            <a:t>      </a:t>
          </a:r>
          <a:r>
            <a:rPr lang="zh-CN" altLang="zh-CN" sz="2800" dirty="0" smtClean="0"/>
            <a:t>→</a:t>
          </a:r>
          <a:r>
            <a:rPr lang="zh-CN" altLang="en-US" sz="2800" dirty="0" smtClean="0"/>
            <a:t>“关闭”</a:t>
          </a:r>
          <a:endParaRPr lang="zh-CN" altLang="en-US" sz="2800" dirty="0"/>
        </a:p>
      </dgm:t>
    </dgm:pt>
    <dgm:pt modelId="{D06B36AE-3F44-407C-815D-3C6BF4270994}" type="parTrans" cxnId="{6B8071E3-DDD8-46A0-A90A-B65081FD6263}">
      <dgm:prSet/>
      <dgm:spPr/>
      <dgm:t>
        <a:bodyPr/>
        <a:lstStyle/>
        <a:p>
          <a:endParaRPr lang="zh-CN" altLang="en-US" sz="2800"/>
        </a:p>
      </dgm:t>
    </dgm:pt>
    <dgm:pt modelId="{55F7574B-A46E-4222-B157-496C51573A33}" type="sibTrans" cxnId="{6B8071E3-DDD8-46A0-A90A-B65081FD6263}">
      <dgm:prSet/>
      <dgm:spPr/>
      <dgm:t>
        <a:bodyPr/>
        <a:lstStyle/>
        <a:p>
          <a:endParaRPr lang="zh-CN" altLang="en-US" sz="2800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AECD92C-7A83-4F64-B546-0D2C0722C54F}" type="pres">
      <dgm:prSet presAssocID="{039D27C4-3042-4296-8858-3158ECF201C4}" presName="spacer" presStyleCnt="0"/>
      <dgm:spPr/>
    </dgm:pt>
    <dgm:pt modelId="{86B4432C-387C-4EC1-A0F6-DE8C8623D364}" type="pres">
      <dgm:prSet presAssocID="{8DF49029-5093-41AC-9507-2412864EA50A}" presName="parentText" presStyleLbl="node1" presStyleIdx="1" presStyleCnt="5" custScaleY="99422" custLinFactNeighborX="-231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7439C03-EED1-4E9B-AFCD-B597ED01A286}" type="pres">
      <dgm:prSet presAssocID="{88016149-8FD0-4199-A5D7-99F13A4BFB50}" presName="spacer" presStyleCnt="0"/>
      <dgm:spPr/>
    </dgm:pt>
    <dgm:pt modelId="{AD230AD6-C6D9-4E5D-842C-D281F729DBA8}" type="pres">
      <dgm:prSet presAssocID="{10314894-91C5-4DE3-9FFE-8220E6766389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37C0FEE-BA5B-4D1F-BC07-426A263A7F82}" type="pres">
      <dgm:prSet presAssocID="{54E9913D-C988-4A19-9C7D-68D6F17B9644}" presName="spacer" presStyleCnt="0"/>
      <dgm:spPr/>
    </dgm:pt>
    <dgm:pt modelId="{E7A534FA-C9C2-4B7B-9819-0E0DAAF8FE4C}" type="pres">
      <dgm:prSet presAssocID="{DE152BD3-49C7-448E-950C-CF3F6BB6A8F7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E2E8DCD-498C-4FE6-AEDA-CB06FE92D409}" type="pres">
      <dgm:prSet presAssocID="{688F23BA-F7DE-4E53-AC81-1AF583E227CD}" presName="spacer" presStyleCnt="0"/>
      <dgm:spPr/>
    </dgm:pt>
    <dgm:pt modelId="{5D75D880-FCA2-4972-83B7-7A78CCED378D}" type="pres">
      <dgm:prSet presAssocID="{C18DB334-6885-42E0-80A8-EAAB1350BDE5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6B8071E3-DDD8-46A0-A90A-B65081FD6263}" srcId="{ADEF211C-0053-4E91-B26C-BD1D27283A76}" destId="{C18DB334-6885-42E0-80A8-EAAB1350BDE5}" srcOrd="4" destOrd="0" parTransId="{D06B36AE-3F44-407C-815D-3C6BF4270994}" sibTransId="{55F7574B-A46E-4222-B157-496C51573A33}"/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11874A5A-A47E-4C96-8F4F-33C49857AFA8}" type="presOf" srcId="{CB3D12DF-6F0E-4400-898E-AE2D0CCD71C5}" destId="{6AAA69B9-F587-48F9-8458-90FC0FBBAF2C}" srcOrd="0" destOrd="0" presId="urn:microsoft.com/office/officeart/2005/8/layout/vList2"/>
    <dgm:cxn modelId="{AD07FA3A-E8B1-4E42-8FE1-D69EE9CF7403}" type="presOf" srcId="{10314894-91C5-4DE3-9FFE-8220E6766389}" destId="{AD230AD6-C6D9-4E5D-842C-D281F729DBA8}" srcOrd="0" destOrd="0" presId="urn:microsoft.com/office/officeart/2005/8/layout/vList2"/>
    <dgm:cxn modelId="{07B87784-86A3-4B71-ABC2-8C953C996ED6}" srcId="{ADEF211C-0053-4E91-B26C-BD1D27283A76}" destId="{8DF49029-5093-41AC-9507-2412864EA50A}" srcOrd="1" destOrd="0" parTransId="{A34E02C3-E35C-402E-A8B1-DFE3B1794D31}" sibTransId="{88016149-8FD0-4199-A5D7-99F13A4BFB50}"/>
    <dgm:cxn modelId="{E1FD7D70-4D0E-4489-A255-B1FE6F0ABA19}" type="presOf" srcId="{8DF49029-5093-41AC-9507-2412864EA50A}" destId="{86B4432C-387C-4EC1-A0F6-DE8C8623D364}" srcOrd="0" destOrd="0" presId="urn:microsoft.com/office/officeart/2005/8/layout/vList2"/>
    <dgm:cxn modelId="{FB290473-CCF1-44B8-AE9C-A6D43F0BAF2C}" type="presOf" srcId="{DE152BD3-49C7-448E-950C-CF3F6BB6A8F7}" destId="{E7A534FA-C9C2-4B7B-9819-0E0DAAF8FE4C}" srcOrd="0" destOrd="0" presId="urn:microsoft.com/office/officeart/2005/8/layout/vList2"/>
    <dgm:cxn modelId="{F7C3C5F3-2689-47DE-8831-1B21F3A26885}" type="presOf" srcId="{C18DB334-6885-42E0-80A8-EAAB1350BDE5}" destId="{5D75D880-FCA2-4972-83B7-7A78CCED378D}" srcOrd="0" destOrd="0" presId="urn:microsoft.com/office/officeart/2005/8/layout/vList2"/>
    <dgm:cxn modelId="{55265076-69F3-4E30-A41E-C1B1454251D7}" srcId="{ADEF211C-0053-4E91-B26C-BD1D27283A76}" destId="{DE152BD3-49C7-448E-950C-CF3F6BB6A8F7}" srcOrd="3" destOrd="0" parTransId="{3AAF025D-4D6C-4FA4-956E-922B88DC8DB6}" sibTransId="{688F23BA-F7DE-4E53-AC81-1AF583E227CD}"/>
    <dgm:cxn modelId="{3C65248D-7C94-40DA-BE96-E9D9AB9ACF6D}" srcId="{ADEF211C-0053-4E91-B26C-BD1D27283A76}" destId="{10314894-91C5-4DE3-9FFE-8220E6766389}" srcOrd="2" destOrd="0" parTransId="{32CF702E-1169-446E-B03B-0FFE9C3C30C2}" sibTransId="{54E9913D-C988-4A19-9C7D-68D6F17B9644}"/>
    <dgm:cxn modelId="{A336099C-E9D0-43A4-9BB2-42B62F0D2075}" type="presOf" srcId="{ADEF211C-0053-4E91-B26C-BD1D27283A76}" destId="{69DEECA6-FD7F-4BBF-AA8A-D705A4C8288B}" srcOrd="0" destOrd="0" presId="urn:microsoft.com/office/officeart/2005/8/layout/vList2"/>
    <dgm:cxn modelId="{ECA14EF4-3E2E-4F3B-A148-CE7CA5300AF0}" type="presParOf" srcId="{69DEECA6-FD7F-4BBF-AA8A-D705A4C8288B}" destId="{6AAA69B9-F587-48F9-8458-90FC0FBBAF2C}" srcOrd="0" destOrd="0" presId="urn:microsoft.com/office/officeart/2005/8/layout/vList2"/>
    <dgm:cxn modelId="{F76412FF-3BDB-43CB-80F0-C6133D7FC8C5}" type="presParOf" srcId="{69DEECA6-FD7F-4BBF-AA8A-D705A4C8288B}" destId="{5AECD92C-7A83-4F64-B546-0D2C0722C54F}" srcOrd="1" destOrd="0" presId="urn:microsoft.com/office/officeart/2005/8/layout/vList2"/>
    <dgm:cxn modelId="{12CA6ECC-C75E-45DB-991E-2765887B9807}" type="presParOf" srcId="{69DEECA6-FD7F-4BBF-AA8A-D705A4C8288B}" destId="{86B4432C-387C-4EC1-A0F6-DE8C8623D364}" srcOrd="2" destOrd="0" presId="urn:microsoft.com/office/officeart/2005/8/layout/vList2"/>
    <dgm:cxn modelId="{A1B796D9-0F48-4997-92A0-9C6293B82599}" type="presParOf" srcId="{69DEECA6-FD7F-4BBF-AA8A-D705A4C8288B}" destId="{27439C03-EED1-4E9B-AFCD-B597ED01A286}" srcOrd="3" destOrd="0" presId="urn:microsoft.com/office/officeart/2005/8/layout/vList2"/>
    <dgm:cxn modelId="{4EC3F3A3-4752-45C9-9271-7741DBDCC8A5}" type="presParOf" srcId="{69DEECA6-FD7F-4BBF-AA8A-D705A4C8288B}" destId="{AD230AD6-C6D9-4E5D-842C-D281F729DBA8}" srcOrd="4" destOrd="0" presId="urn:microsoft.com/office/officeart/2005/8/layout/vList2"/>
    <dgm:cxn modelId="{6405CE7D-5052-4829-9696-64CEFBF04580}" type="presParOf" srcId="{69DEECA6-FD7F-4BBF-AA8A-D705A4C8288B}" destId="{F37C0FEE-BA5B-4D1F-BC07-426A263A7F82}" srcOrd="5" destOrd="0" presId="urn:microsoft.com/office/officeart/2005/8/layout/vList2"/>
    <dgm:cxn modelId="{3F03342D-F539-4F96-A145-FF6532870433}" type="presParOf" srcId="{69DEECA6-FD7F-4BBF-AA8A-D705A4C8288B}" destId="{E7A534FA-C9C2-4B7B-9819-0E0DAAF8FE4C}" srcOrd="6" destOrd="0" presId="urn:microsoft.com/office/officeart/2005/8/layout/vList2"/>
    <dgm:cxn modelId="{A32EFADE-B13B-455B-B492-2BC86ADFD74B}" type="presParOf" srcId="{69DEECA6-FD7F-4BBF-AA8A-D705A4C8288B}" destId="{6E2E8DCD-498C-4FE6-AEDA-CB06FE92D409}" srcOrd="7" destOrd="0" presId="urn:microsoft.com/office/officeart/2005/8/layout/vList2"/>
    <dgm:cxn modelId="{6422C9A0-1044-4C7F-BD83-F61028BF8866}" type="presParOf" srcId="{69DEECA6-FD7F-4BBF-AA8A-D705A4C8288B}" destId="{5D75D880-FCA2-4972-83B7-7A78CCED378D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10314894-91C5-4DE3-9FFE-8220E6766389}">
      <dgm:prSet custT="1"/>
      <dgm:spPr/>
      <dgm:t>
        <a:bodyPr/>
        <a:lstStyle/>
        <a:p>
          <a:r>
            <a:rPr lang="zh-CN" altLang="en-US" sz="2800" dirty="0" smtClean="0"/>
            <a:t>（</a:t>
          </a:r>
          <a:r>
            <a:rPr lang="en-US" altLang="zh-CN" sz="2800" dirty="0" smtClean="0"/>
            <a:t>2</a:t>
          </a:r>
          <a:r>
            <a:rPr lang="zh-CN" altLang="en-US" sz="2800" dirty="0" smtClean="0"/>
            <a:t>）“</a:t>
          </a:r>
          <a:r>
            <a:rPr lang="zh-CN" altLang="zh-CN" sz="2800" dirty="0" smtClean="0"/>
            <a:t>文件”选项卡→“</a:t>
          </a:r>
          <a:r>
            <a:rPr lang="zh-CN" altLang="en-US" sz="2800" dirty="0" smtClean="0"/>
            <a:t>打开</a:t>
          </a:r>
          <a:r>
            <a:rPr lang="zh-CN" altLang="zh-CN" sz="2800" dirty="0" smtClean="0"/>
            <a:t>”</a:t>
          </a:r>
          <a:r>
            <a:rPr lang="en-US" sz="2800" dirty="0" smtClean="0"/>
            <a:t> </a:t>
          </a:r>
          <a:endParaRPr lang="zh-CN" altLang="en-US" sz="2800" dirty="0"/>
        </a:p>
      </dgm:t>
    </dgm:pt>
    <dgm:pt modelId="{32CF702E-1169-446E-B03B-0FFE9C3C30C2}" type="parTrans" cxnId="{3C65248D-7C94-40DA-BE96-E9D9AB9ACF6D}">
      <dgm:prSet/>
      <dgm:spPr/>
      <dgm:t>
        <a:bodyPr/>
        <a:lstStyle/>
        <a:p>
          <a:endParaRPr lang="zh-CN" altLang="en-US" sz="2800"/>
        </a:p>
      </dgm:t>
    </dgm:pt>
    <dgm:pt modelId="{54E9913D-C988-4A19-9C7D-68D6F17B9644}" type="sibTrans" cxnId="{3C65248D-7C94-40DA-BE96-E9D9AB9ACF6D}">
      <dgm:prSet/>
      <dgm:spPr/>
      <dgm:t>
        <a:bodyPr/>
        <a:lstStyle/>
        <a:p>
          <a:endParaRPr lang="zh-CN" altLang="en-US" sz="2800"/>
        </a:p>
      </dgm:t>
    </dgm:pt>
    <dgm:pt modelId="{8DF49029-5093-41AC-9507-2412864EA50A}">
      <dgm:prSet custT="1"/>
      <dgm:spPr/>
      <dgm:t>
        <a:bodyPr/>
        <a:lstStyle/>
        <a:p>
          <a:r>
            <a:rPr lang="zh-CN" altLang="en-US" sz="2800" dirty="0" smtClean="0"/>
            <a:t>（</a:t>
          </a:r>
          <a:r>
            <a:rPr lang="en-US" altLang="zh-CN" sz="2800" dirty="0" smtClean="0"/>
            <a:t>1</a:t>
          </a:r>
          <a:r>
            <a:rPr lang="zh-CN" altLang="en-US" sz="2800" dirty="0" smtClean="0"/>
            <a:t>）快捷键</a:t>
          </a:r>
          <a:r>
            <a:rPr lang="en-US" altLang="zh-CN" sz="2800" dirty="0" err="1" smtClean="0"/>
            <a:t>Ctrl+O</a:t>
          </a:r>
          <a:endParaRPr lang="zh-CN" altLang="en-US" sz="2800" dirty="0"/>
        </a:p>
      </dgm:t>
    </dgm:pt>
    <dgm:pt modelId="{A34E02C3-E35C-402E-A8B1-DFE3B1794D31}" type="parTrans" cxnId="{07B87784-86A3-4B71-ABC2-8C953C996ED6}">
      <dgm:prSet/>
      <dgm:spPr/>
      <dgm:t>
        <a:bodyPr/>
        <a:lstStyle/>
        <a:p>
          <a:endParaRPr lang="zh-CN" altLang="en-US" sz="2800"/>
        </a:p>
      </dgm:t>
    </dgm:pt>
    <dgm:pt modelId="{88016149-8FD0-4199-A5D7-99F13A4BFB50}" type="sibTrans" cxnId="{07B87784-86A3-4B71-ABC2-8C953C996ED6}">
      <dgm:prSet/>
      <dgm:spPr/>
      <dgm:t>
        <a:bodyPr/>
        <a:lstStyle/>
        <a:p>
          <a:endParaRPr lang="zh-CN" altLang="en-US" sz="2800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86B4432C-387C-4EC1-A0F6-DE8C8623D364}" type="pres">
      <dgm:prSet presAssocID="{8DF49029-5093-41AC-9507-2412864EA50A}" presName="parentText" presStyleLbl="node1" presStyleIdx="0" presStyleCnt="2" custLinFactY="-25388" custLinFactNeighborX="-386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7439C03-EED1-4E9B-AFCD-B597ED01A286}" type="pres">
      <dgm:prSet presAssocID="{88016149-8FD0-4199-A5D7-99F13A4BFB50}" presName="spacer" presStyleCnt="0"/>
      <dgm:spPr/>
    </dgm:pt>
    <dgm:pt modelId="{AD230AD6-C6D9-4E5D-842C-D281F729DBA8}" type="pres">
      <dgm:prSet presAssocID="{10314894-91C5-4DE3-9FFE-8220E6766389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33FACDB8-D18A-4294-ADFB-DD4FDE695CFF}" type="presOf" srcId="{10314894-91C5-4DE3-9FFE-8220E6766389}" destId="{AD230AD6-C6D9-4E5D-842C-D281F729DBA8}" srcOrd="0" destOrd="0" presId="urn:microsoft.com/office/officeart/2005/8/layout/vList2"/>
    <dgm:cxn modelId="{3C65248D-7C94-40DA-BE96-E9D9AB9ACF6D}" srcId="{ADEF211C-0053-4E91-B26C-BD1D27283A76}" destId="{10314894-91C5-4DE3-9FFE-8220E6766389}" srcOrd="1" destOrd="0" parTransId="{32CF702E-1169-446E-B03B-0FFE9C3C30C2}" sibTransId="{54E9913D-C988-4A19-9C7D-68D6F17B9644}"/>
    <dgm:cxn modelId="{07B87784-86A3-4B71-ABC2-8C953C996ED6}" srcId="{ADEF211C-0053-4E91-B26C-BD1D27283A76}" destId="{8DF49029-5093-41AC-9507-2412864EA50A}" srcOrd="0" destOrd="0" parTransId="{A34E02C3-E35C-402E-A8B1-DFE3B1794D31}" sibTransId="{88016149-8FD0-4199-A5D7-99F13A4BFB50}"/>
    <dgm:cxn modelId="{46D1916F-F050-49F8-B6C3-2B23B0B2D756}" type="presOf" srcId="{8DF49029-5093-41AC-9507-2412864EA50A}" destId="{86B4432C-387C-4EC1-A0F6-DE8C8623D364}" srcOrd="0" destOrd="0" presId="urn:microsoft.com/office/officeart/2005/8/layout/vList2"/>
    <dgm:cxn modelId="{667707EF-7C05-4F35-8A13-AB0388518E31}" type="presOf" srcId="{ADEF211C-0053-4E91-B26C-BD1D27283A76}" destId="{69DEECA6-FD7F-4BBF-AA8A-D705A4C8288B}" srcOrd="0" destOrd="0" presId="urn:microsoft.com/office/officeart/2005/8/layout/vList2"/>
    <dgm:cxn modelId="{15F96FEB-A7D5-47BF-899F-19417153D093}" type="presParOf" srcId="{69DEECA6-FD7F-4BBF-AA8A-D705A4C8288B}" destId="{86B4432C-387C-4EC1-A0F6-DE8C8623D364}" srcOrd="0" destOrd="0" presId="urn:microsoft.com/office/officeart/2005/8/layout/vList2"/>
    <dgm:cxn modelId="{E44195AF-8DA3-4D76-B6D2-6E42B16866FC}" type="presParOf" srcId="{69DEECA6-FD7F-4BBF-AA8A-D705A4C8288B}" destId="{27439C03-EED1-4E9B-AFCD-B597ED01A286}" srcOrd="1" destOrd="0" presId="urn:microsoft.com/office/officeart/2005/8/layout/vList2"/>
    <dgm:cxn modelId="{110C95D2-184E-4387-8654-37BCEBB94A8E}" type="presParOf" srcId="{69DEECA6-FD7F-4BBF-AA8A-D705A4C8288B}" destId="{AD230AD6-C6D9-4E5D-842C-D281F729DBA8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54B1729-BC98-42C1-9C6C-D65DCBA4358F}">
      <dsp:nvSpPr>
        <dsp:cNvPr id="0" name=""/>
        <dsp:cNvSpPr/>
      </dsp:nvSpPr>
      <dsp:spPr>
        <a:xfrm rot="5400000">
          <a:off x="3830227" y="-2514894"/>
          <a:ext cx="568075" cy="5740770"/>
        </a:xfrm>
        <a:prstGeom prst="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80988" lvl="1" indent="-280988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3200" kern="1200" dirty="0" smtClean="0">
              <a:effectLst/>
            </a:rPr>
            <a:t>创建工作簿</a:t>
          </a:r>
          <a:endParaRPr lang="zh-CN" sz="3200" kern="1200" dirty="0">
            <a:effectLst/>
          </a:endParaRPr>
        </a:p>
      </dsp:txBody>
      <dsp:txXfrm rot="-5400000">
        <a:off x="1243880" y="71453"/>
        <a:ext cx="5740770" cy="568075"/>
      </dsp:txXfrm>
    </dsp:sp>
    <dsp:sp modelId="{7E429971-BC57-430F-BB25-C0574E5E39E3}">
      <dsp:nvSpPr>
        <dsp:cNvPr id="0" name=""/>
        <dsp:cNvSpPr/>
      </dsp:nvSpPr>
      <dsp:spPr>
        <a:xfrm>
          <a:off x="125" y="0"/>
          <a:ext cx="1243753" cy="710094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640" tIns="83820" rIns="167640" bIns="8382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4400" kern="1200" dirty="0" smtClean="0"/>
            <a:t>4.1</a:t>
          </a:r>
          <a:endParaRPr lang="zh-CN" sz="4400" kern="1200" dirty="0"/>
        </a:p>
      </dsp:txBody>
      <dsp:txXfrm>
        <a:off x="34789" y="34664"/>
        <a:ext cx="1174425" cy="640766"/>
      </dsp:txXfrm>
    </dsp:sp>
    <dsp:sp modelId="{B37A5355-225B-4C6F-AED7-6C620F99EECC}">
      <dsp:nvSpPr>
        <dsp:cNvPr id="0" name=""/>
        <dsp:cNvSpPr/>
      </dsp:nvSpPr>
      <dsp:spPr>
        <a:xfrm rot="5400000">
          <a:off x="3830227" y="-1769295"/>
          <a:ext cx="568075" cy="5740770"/>
        </a:xfrm>
        <a:prstGeom prst="rect">
          <a:avLst/>
        </a:prstGeom>
        <a:solidFill>
          <a:schemeClr val="accent3">
            <a:tint val="40000"/>
            <a:alpha val="90000"/>
            <a:hueOff val="1786142"/>
            <a:satOff val="-2299"/>
            <a:lumOff val="-179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1786142"/>
              <a:satOff val="-2299"/>
              <a:lumOff val="-179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3200" kern="1200" dirty="0" smtClean="0">
              <a:effectLst/>
            </a:rPr>
            <a:t>Excel</a:t>
          </a:r>
          <a:r>
            <a:rPr lang="zh-CN" altLang="en-US" sz="3200" kern="1200" dirty="0" smtClean="0">
              <a:effectLst/>
            </a:rPr>
            <a:t>基本操作</a:t>
          </a:r>
          <a:endParaRPr lang="zh-CN" sz="3200" kern="1200" dirty="0">
            <a:effectLst/>
          </a:endParaRPr>
        </a:p>
      </dsp:txBody>
      <dsp:txXfrm rot="-5400000">
        <a:off x="1243880" y="817052"/>
        <a:ext cx="5740770" cy="568075"/>
      </dsp:txXfrm>
    </dsp:sp>
    <dsp:sp modelId="{C04276DC-EE64-470A-B8BC-09067B8045FA}">
      <dsp:nvSpPr>
        <dsp:cNvPr id="0" name=""/>
        <dsp:cNvSpPr/>
      </dsp:nvSpPr>
      <dsp:spPr>
        <a:xfrm>
          <a:off x="125" y="746042"/>
          <a:ext cx="1243753" cy="710094"/>
        </a:xfrm>
        <a:prstGeom prst="roundRect">
          <a:avLst/>
        </a:prstGeom>
        <a:gradFill rotWithShape="0">
          <a:gsLst>
            <a:gs pos="0">
              <a:schemeClr val="accent3">
                <a:hueOff val="1875044"/>
                <a:satOff val="-2813"/>
                <a:lumOff val="-458"/>
                <a:alphaOff val="0"/>
                <a:shade val="51000"/>
                <a:satMod val="130000"/>
              </a:schemeClr>
            </a:gs>
            <a:gs pos="80000">
              <a:schemeClr val="accent3">
                <a:hueOff val="1875044"/>
                <a:satOff val="-2813"/>
                <a:lumOff val="-458"/>
                <a:alphaOff val="0"/>
                <a:shade val="93000"/>
                <a:satMod val="130000"/>
              </a:schemeClr>
            </a:gs>
            <a:gs pos="100000">
              <a:schemeClr val="accent3">
                <a:hueOff val="1875044"/>
                <a:satOff val="-2813"/>
                <a:lumOff val="-45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640" tIns="83820" rIns="167640" bIns="8382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4400" kern="1200" dirty="0" smtClean="0"/>
            <a:t>4.2</a:t>
          </a:r>
          <a:endParaRPr lang="zh-CN" sz="4400" kern="1200" dirty="0"/>
        </a:p>
      </dsp:txBody>
      <dsp:txXfrm>
        <a:off x="34789" y="780706"/>
        <a:ext cx="1174425" cy="640766"/>
      </dsp:txXfrm>
    </dsp:sp>
    <dsp:sp modelId="{C7C3E6FD-D83F-4BDA-907E-B5EE041DA931}">
      <dsp:nvSpPr>
        <dsp:cNvPr id="0" name=""/>
        <dsp:cNvSpPr/>
      </dsp:nvSpPr>
      <dsp:spPr>
        <a:xfrm rot="5400000">
          <a:off x="3830227" y="-1023696"/>
          <a:ext cx="568075" cy="5740770"/>
        </a:xfrm>
        <a:prstGeom prst="rect">
          <a:avLst/>
        </a:prstGeom>
        <a:solidFill>
          <a:schemeClr val="accent3">
            <a:tint val="40000"/>
            <a:alpha val="90000"/>
            <a:hueOff val="3572283"/>
            <a:satOff val="-4598"/>
            <a:lumOff val="-358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3572283"/>
              <a:satOff val="-4598"/>
              <a:lumOff val="-358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3200" kern="1200" dirty="0" smtClean="0">
              <a:effectLst/>
            </a:rPr>
            <a:t>工作表的格式化</a:t>
          </a:r>
          <a:endParaRPr lang="zh-CN" sz="3200" kern="1200" dirty="0">
            <a:effectLst/>
          </a:endParaRPr>
        </a:p>
      </dsp:txBody>
      <dsp:txXfrm rot="-5400000">
        <a:off x="1243880" y="1562651"/>
        <a:ext cx="5740770" cy="568075"/>
      </dsp:txXfrm>
    </dsp:sp>
    <dsp:sp modelId="{F5034101-5B7D-4FE7-B47A-5A48CF39606B}">
      <dsp:nvSpPr>
        <dsp:cNvPr id="0" name=""/>
        <dsp:cNvSpPr/>
      </dsp:nvSpPr>
      <dsp:spPr>
        <a:xfrm>
          <a:off x="125" y="1491641"/>
          <a:ext cx="1243753" cy="710094"/>
        </a:xfrm>
        <a:prstGeom prst="roundRect">
          <a:avLst/>
        </a:prstGeom>
        <a:gradFill rotWithShape="0">
          <a:gsLst>
            <a:gs pos="0">
              <a:schemeClr val="accent3">
                <a:hueOff val="3750088"/>
                <a:satOff val="-5627"/>
                <a:lumOff val="-915"/>
                <a:alphaOff val="0"/>
                <a:shade val="51000"/>
                <a:satMod val="130000"/>
              </a:schemeClr>
            </a:gs>
            <a:gs pos="80000">
              <a:schemeClr val="accent3">
                <a:hueOff val="3750088"/>
                <a:satOff val="-5627"/>
                <a:lumOff val="-915"/>
                <a:alphaOff val="0"/>
                <a:shade val="93000"/>
                <a:satMod val="130000"/>
              </a:schemeClr>
            </a:gs>
            <a:gs pos="100000">
              <a:schemeClr val="accent3">
                <a:hueOff val="3750088"/>
                <a:satOff val="-5627"/>
                <a:lumOff val="-91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640" tIns="83820" rIns="167640" bIns="8382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4400" kern="1200" dirty="0" smtClean="0"/>
            <a:t>4.3</a:t>
          </a:r>
          <a:endParaRPr lang="zh-CN" sz="4400" kern="1200" dirty="0"/>
        </a:p>
      </dsp:txBody>
      <dsp:txXfrm>
        <a:off x="34789" y="1526305"/>
        <a:ext cx="1174425" cy="640766"/>
      </dsp:txXfrm>
    </dsp:sp>
    <dsp:sp modelId="{407D673B-FF7A-46E6-A3B0-96E86EB9836E}">
      <dsp:nvSpPr>
        <dsp:cNvPr id="0" name=""/>
        <dsp:cNvSpPr/>
      </dsp:nvSpPr>
      <dsp:spPr>
        <a:xfrm rot="5400000">
          <a:off x="3854816" y="-263177"/>
          <a:ext cx="568075" cy="5691843"/>
        </a:xfrm>
        <a:prstGeom prst="round2SameRect">
          <a:avLst/>
        </a:prstGeom>
        <a:solidFill>
          <a:schemeClr val="accent3">
            <a:tint val="40000"/>
            <a:alpha val="90000"/>
            <a:hueOff val="5358425"/>
            <a:satOff val="-6896"/>
            <a:lumOff val="-537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5358425"/>
              <a:satOff val="-6896"/>
              <a:lumOff val="-537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3200" kern="1200" dirty="0" smtClean="0">
              <a:effectLst/>
            </a:rPr>
            <a:t>公式与函数</a:t>
          </a:r>
          <a:endParaRPr lang="zh-CN" altLang="en-US" sz="2000" kern="1200" dirty="0">
            <a:effectLst/>
          </a:endParaRPr>
        </a:p>
      </dsp:txBody>
      <dsp:txXfrm rot="-5400000">
        <a:off x="1292933" y="2326437"/>
        <a:ext cx="5664112" cy="512613"/>
      </dsp:txXfrm>
    </dsp:sp>
    <dsp:sp modelId="{AA9E8DB8-4378-4DE0-90FB-AC51BC38606A}">
      <dsp:nvSpPr>
        <dsp:cNvPr id="0" name=""/>
        <dsp:cNvSpPr/>
      </dsp:nvSpPr>
      <dsp:spPr>
        <a:xfrm>
          <a:off x="125" y="2237240"/>
          <a:ext cx="1245718" cy="710094"/>
        </a:xfrm>
        <a:prstGeom prst="roundRect">
          <a:avLst/>
        </a:prstGeom>
        <a:gradFill rotWithShape="0">
          <a:gsLst>
            <a:gs pos="0">
              <a:schemeClr val="accent3">
                <a:hueOff val="5625132"/>
                <a:satOff val="-8440"/>
                <a:lumOff val="-1373"/>
                <a:alphaOff val="0"/>
                <a:shade val="51000"/>
                <a:satMod val="130000"/>
              </a:schemeClr>
            </a:gs>
            <a:gs pos="80000">
              <a:schemeClr val="accent3">
                <a:hueOff val="5625132"/>
                <a:satOff val="-8440"/>
                <a:lumOff val="-1373"/>
                <a:alphaOff val="0"/>
                <a:shade val="93000"/>
                <a:satMod val="130000"/>
              </a:schemeClr>
            </a:gs>
            <a:gs pos="100000">
              <a:schemeClr val="accent3">
                <a:hueOff val="5625132"/>
                <a:satOff val="-8440"/>
                <a:lumOff val="-137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640" tIns="83820" rIns="167640" bIns="8382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4400" kern="1200" dirty="0" smtClean="0"/>
            <a:t>4.4</a:t>
          </a:r>
          <a:endParaRPr lang="zh-CN" altLang="en-US" sz="4400" kern="1200" dirty="0"/>
        </a:p>
      </dsp:txBody>
      <dsp:txXfrm>
        <a:off x="34789" y="2271904"/>
        <a:ext cx="1176390" cy="640766"/>
      </dsp:txXfrm>
    </dsp:sp>
    <dsp:sp modelId="{5CA4453B-DF0B-4B02-B0DD-33479BED4582}">
      <dsp:nvSpPr>
        <dsp:cNvPr id="0" name=""/>
        <dsp:cNvSpPr/>
      </dsp:nvSpPr>
      <dsp:spPr>
        <a:xfrm rot="5400000">
          <a:off x="3830426" y="469258"/>
          <a:ext cx="568075" cy="5737257"/>
        </a:xfrm>
        <a:prstGeom prst="round2SameRect">
          <a:avLst/>
        </a:prstGeom>
        <a:solidFill>
          <a:schemeClr val="accent3">
            <a:tint val="40000"/>
            <a:alpha val="90000"/>
            <a:hueOff val="7144567"/>
            <a:satOff val="-9195"/>
            <a:lumOff val="-717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7144567"/>
              <a:satOff val="-9195"/>
              <a:lumOff val="-717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3200" kern="1200" dirty="0" smtClean="0">
              <a:effectLst/>
            </a:rPr>
            <a:t>图表</a:t>
          </a:r>
          <a:endParaRPr lang="zh-CN" altLang="en-US" sz="3200" kern="1200" dirty="0">
            <a:effectLst/>
          </a:endParaRPr>
        </a:p>
      </dsp:txBody>
      <dsp:txXfrm rot="-5400000">
        <a:off x="1245836" y="3081580"/>
        <a:ext cx="5709526" cy="512613"/>
      </dsp:txXfrm>
    </dsp:sp>
    <dsp:sp modelId="{B3AA8348-65DB-4A04-98CB-F6C2ED5489AF}">
      <dsp:nvSpPr>
        <dsp:cNvPr id="0" name=""/>
        <dsp:cNvSpPr/>
      </dsp:nvSpPr>
      <dsp:spPr>
        <a:xfrm>
          <a:off x="125" y="2982839"/>
          <a:ext cx="1245709" cy="710094"/>
        </a:xfrm>
        <a:prstGeom prst="roundRect">
          <a:avLst/>
        </a:prstGeom>
        <a:gradFill rotWithShape="0">
          <a:gsLst>
            <a:gs pos="0">
              <a:schemeClr val="accent3">
                <a:hueOff val="7500176"/>
                <a:satOff val="-11253"/>
                <a:lumOff val="-1830"/>
                <a:alphaOff val="0"/>
                <a:shade val="51000"/>
                <a:satMod val="130000"/>
              </a:schemeClr>
            </a:gs>
            <a:gs pos="80000">
              <a:schemeClr val="accent3">
                <a:hueOff val="7500176"/>
                <a:satOff val="-11253"/>
                <a:lumOff val="-1830"/>
                <a:alphaOff val="0"/>
                <a:shade val="93000"/>
                <a:satMod val="130000"/>
              </a:schemeClr>
            </a:gs>
            <a:gs pos="100000">
              <a:schemeClr val="accent3">
                <a:hueOff val="7500176"/>
                <a:satOff val="-11253"/>
                <a:lumOff val="-183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640" tIns="83820" rIns="167640" bIns="8382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4400" kern="1200" dirty="0" smtClean="0"/>
            <a:t>4.5</a:t>
          </a:r>
          <a:endParaRPr lang="zh-CN" altLang="en-US" sz="4400" kern="1200" dirty="0"/>
        </a:p>
      </dsp:txBody>
      <dsp:txXfrm>
        <a:off x="34789" y="3017503"/>
        <a:ext cx="1176381" cy="640766"/>
      </dsp:txXfrm>
    </dsp:sp>
    <dsp:sp modelId="{3D03A5E3-491B-4CD2-8F38-9740EAB16D43}">
      <dsp:nvSpPr>
        <dsp:cNvPr id="0" name=""/>
        <dsp:cNvSpPr/>
      </dsp:nvSpPr>
      <dsp:spPr>
        <a:xfrm rot="5400000">
          <a:off x="3830426" y="1214857"/>
          <a:ext cx="568075" cy="5737257"/>
        </a:xfrm>
        <a:prstGeom prst="round2SameRect">
          <a:avLst/>
        </a:prstGeom>
        <a:solidFill>
          <a:schemeClr val="accent3">
            <a:tint val="40000"/>
            <a:alpha val="90000"/>
            <a:hueOff val="8930708"/>
            <a:satOff val="-11494"/>
            <a:lumOff val="-896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8930708"/>
              <a:satOff val="-11494"/>
              <a:lumOff val="-896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3200" kern="1200" dirty="0" smtClean="0">
              <a:effectLst/>
            </a:rPr>
            <a:t>工作表的数据库操作</a:t>
          </a:r>
          <a:endParaRPr lang="zh-CN" altLang="en-US" sz="3200" kern="1200" dirty="0">
            <a:effectLst/>
          </a:endParaRPr>
        </a:p>
      </dsp:txBody>
      <dsp:txXfrm rot="-5400000">
        <a:off x="1245836" y="3827179"/>
        <a:ext cx="5709526" cy="512613"/>
      </dsp:txXfrm>
    </dsp:sp>
    <dsp:sp modelId="{7C164FA1-A76E-48A6-B0DF-54364083D473}">
      <dsp:nvSpPr>
        <dsp:cNvPr id="0" name=""/>
        <dsp:cNvSpPr/>
      </dsp:nvSpPr>
      <dsp:spPr>
        <a:xfrm>
          <a:off x="125" y="3728439"/>
          <a:ext cx="1245709" cy="710094"/>
        </a:xfrm>
        <a:prstGeom prst="roundRect">
          <a:avLst/>
        </a:prstGeom>
        <a:gradFill rotWithShape="0">
          <a:gsLst>
            <a:gs pos="0">
              <a:schemeClr val="accent3">
                <a:hueOff val="9375220"/>
                <a:satOff val="-14067"/>
                <a:lumOff val="-2288"/>
                <a:alphaOff val="0"/>
                <a:shade val="51000"/>
                <a:satMod val="130000"/>
              </a:schemeClr>
            </a:gs>
            <a:gs pos="80000">
              <a:schemeClr val="accent3">
                <a:hueOff val="9375220"/>
                <a:satOff val="-14067"/>
                <a:lumOff val="-2288"/>
                <a:alphaOff val="0"/>
                <a:shade val="93000"/>
                <a:satMod val="130000"/>
              </a:schemeClr>
            </a:gs>
            <a:gs pos="100000">
              <a:schemeClr val="accent3">
                <a:hueOff val="9375220"/>
                <a:satOff val="-14067"/>
                <a:lumOff val="-228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640" tIns="83820" rIns="167640" bIns="8382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4400" kern="1200" dirty="0" smtClean="0"/>
            <a:t>4.6</a:t>
          </a:r>
          <a:endParaRPr lang="zh-CN" altLang="en-US" sz="4400" kern="1200" dirty="0"/>
        </a:p>
      </dsp:txBody>
      <dsp:txXfrm>
        <a:off x="34789" y="3763103"/>
        <a:ext cx="1176381" cy="640766"/>
      </dsp:txXfrm>
    </dsp:sp>
    <dsp:sp modelId="{70C3F347-2500-4A6C-9A3D-CFFD2AA7D9F4}">
      <dsp:nvSpPr>
        <dsp:cNvPr id="0" name=""/>
        <dsp:cNvSpPr/>
      </dsp:nvSpPr>
      <dsp:spPr>
        <a:xfrm rot="5400000">
          <a:off x="3830426" y="1960456"/>
          <a:ext cx="568075" cy="5737257"/>
        </a:xfrm>
        <a:prstGeom prst="round2SameRect">
          <a:avLst/>
        </a:prstGeom>
        <a:solidFill>
          <a:schemeClr val="accent3">
            <a:tint val="40000"/>
            <a:alpha val="90000"/>
            <a:hueOff val="10716850"/>
            <a:satOff val="-13793"/>
            <a:lumOff val="-1075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10716850"/>
              <a:satOff val="-13793"/>
              <a:lumOff val="-1075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3200" kern="1200" dirty="0" smtClean="0">
              <a:effectLst/>
            </a:rPr>
            <a:t>打印输出</a:t>
          </a:r>
          <a:endParaRPr lang="zh-CN" altLang="en-US" sz="3200" kern="1200" dirty="0">
            <a:effectLst/>
          </a:endParaRPr>
        </a:p>
      </dsp:txBody>
      <dsp:txXfrm rot="-5400000">
        <a:off x="1245836" y="4572778"/>
        <a:ext cx="5709526" cy="512613"/>
      </dsp:txXfrm>
    </dsp:sp>
    <dsp:sp modelId="{E000AB13-EE71-4E41-8E0B-07F8CA41C5CC}">
      <dsp:nvSpPr>
        <dsp:cNvPr id="0" name=""/>
        <dsp:cNvSpPr/>
      </dsp:nvSpPr>
      <dsp:spPr>
        <a:xfrm>
          <a:off x="125" y="4474038"/>
          <a:ext cx="1245709" cy="710094"/>
        </a:xfrm>
        <a:prstGeom prst="roundRect">
          <a:avLst/>
        </a:prstGeom>
        <a:gradFill rotWithShape="0">
          <a:gsLst>
            <a:gs pos="0">
              <a:schemeClr val="accent3">
                <a:hueOff val="11250264"/>
                <a:satOff val="-16880"/>
                <a:lumOff val="-2745"/>
                <a:alphaOff val="0"/>
                <a:shade val="51000"/>
                <a:satMod val="130000"/>
              </a:schemeClr>
            </a:gs>
            <a:gs pos="80000">
              <a:schemeClr val="accent3">
                <a:hueOff val="11250264"/>
                <a:satOff val="-16880"/>
                <a:lumOff val="-2745"/>
                <a:alphaOff val="0"/>
                <a:shade val="93000"/>
                <a:satMod val="130000"/>
              </a:schemeClr>
            </a:gs>
            <a:gs pos="100000">
              <a:schemeClr val="accent3">
                <a:hueOff val="11250264"/>
                <a:satOff val="-16880"/>
                <a:lumOff val="-274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640" tIns="83820" rIns="167640" bIns="8382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4400" kern="1200" dirty="0" smtClean="0"/>
            <a:t>4.7</a:t>
          </a:r>
          <a:endParaRPr lang="zh-CN" altLang="en-US" sz="4400" kern="1200" dirty="0"/>
        </a:p>
      </dsp:txBody>
      <dsp:txXfrm>
        <a:off x="34789" y="4508702"/>
        <a:ext cx="1176381" cy="640766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54B1729-BC98-42C1-9C6C-D65DCBA4358F}">
      <dsp:nvSpPr>
        <dsp:cNvPr id="0" name=""/>
        <dsp:cNvSpPr/>
      </dsp:nvSpPr>
      <dsp:spPr>
        <a:xfrm rot="5400000">
          <a:off x="3580187" y="-2365213"/>
          <a:ext cx="474343" cy="5326487"/>
        </a:xfrm>
        <a:prstGeom prst="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80988" lvl="1" indent="-280988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3200" kern="1200" dirty="0" smtClean="0">
              <a:effectLst/>
            </a:rPr>
            <a:t>启动</a:t>
          </a:r>
          <a:r>
            <a:rPr lang="en-US" altLang="zh-CN" sz="3200" kern="1200" dirty="0" smtClean="0">
              <a:effectLst/>
            </a:rPr>
            <a:t>Excel</a:t>
          </a:r>
          <a:endParaRPr lang="zh-CN" sz="3200" kern="1200" dirty="0">
            <a:effectLst/>
          </a:endParaRPr>
        </a:p>
      </dsp:txBody>
      <dsp:txXfrm rot="-5400000">
        <a:off x="1154115" y="60859"/>
        <a:ext cx="5326487" cy="474343"/>
      </dsp:txXfrm>
    </dsp:sp>
    <dsp:sp modelId="{7E429971-BC57-430F-BB25-C0574E5E39E3}">
      <dsp:nvSpPr>
        <dsp:cNvPr id="0" name=""/>
        <dsp:cNvSpPr/>
      </dsp:nvSpPr>
      <dsp:spPr>
        <a:xfrm>
          <a:off x="116" y="0"/>
          <a:ext cx="1153998" cy="592928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640" tIns="83820" rIns="167640" bIns="8382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4400" kern="1200" dirty="0" smtClean="0"/>
            <a:t>1</a:t>
          </a:r>
          <a:endParaRPr lang="zh-CN" sz="4400" kern="1200" dirty="0"/>
        </a:p>
      </dsp:txBody>
      <dsp:txXfrm>
        <a:off x="29060" y="28944"/>
        <a:ext cx="1096110" cy="535040"/>
      </dsp:txXfrm>
    </dsp:sp>
    <dsp:sp modelId="{B37A5355-225B-4C6F-AED7-6C620F99EECC}">
      <dsp:nvSpPr>
        <dsp:cNvPr id="0" name=""/>
        <dsp:cNvSpPr/>
      </dsp:nvSpPr>
      <dsp:spPr>
        <a:xfrm rot="5400000">
          <a:off x="3580187" y="-1742638"/>
          <a:ext cx="474343" cy="5326487"/>
        </a:xfrm>
        <a:prstGeom prst="rect">
          <a:avLst/>
        </a:prstGeom>
        <a:solidFill>
          <a:schemeClr val="accent3">
            <a:tint val="40000"/>
            <a:alpha val="90000"/>
            <a:hueOff val="1339606"/>
            <a:satOff val="-1724"/>
            <a:lumOff val="-134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1339606"/>
              <a:satOff val="-1724"/>
              <a:lumOff val="-134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3200" kern="1200" dirty="0" smtClean="0">
              <a:effectLst/>
            </a:rPr>
            <a:t>Excel</a:t>
          </a:r>
          <a:r>
            <a:rPr lang="zh-CN" altLang="en-US" sz="3200" kern="1200" dirty="0" smtClean="0">
              <a:effectLst/>
            </a:rPr>
            <a:t>窗口</a:t>
          </a:r>
          <a:endParaRPr lang="zh-CN" sz="3200" kern="1200" dirty="0">
            <a:effectLst/>
          </a:endParaRPr>
        </a:p>
      </dsp:txBody>
      <dsp:txXfrm rot="-5400000">
        <a:off x="1154115" y="683434"/>
        <a:ext cx="5326487" cy="474343"/>
      </dsp:txXfrm>
    </dsp:sp>
    <dsp:sp modelId="{C04276DC-EE64-470A-B8BC-09067B8045FA}">
      <dsp:nvSpPr>
        <dsp:cNvPr id="0" name=""/>
        <dsp:cNvSpPr/>
      </dsp:nvSpPr>
      <dsp:spPr>
        <a:xfrm>
          <a:off x="116" y="624141"/>
          <a:ext cx="1153998" cy="592928"/>
        </a:xfrm>
        <a:prstGeom prst="roundRect">
          <a:avLst/>
        </a:prstGeom>
        <a:gradFill rotWithShape="0">
          <a:gsLst>
            <a:gs pos="0">
              <a:schemeClr val="accent3">
                <a:hueOff val="1406283"/>
                <a:satOff val="-2110"/>
                <a:lumOff val="-343"/>
                <a:alphaOff val="0"/>
                <a:shade val="51000"/>
                <a:satMod val="130000"/>
              </a:schemeClr>
            </a:gs>
            <a:gs pos="80000">
              <a:schemeClr val="accent3">
                <a:hueOff val="1406283"/>
                <a:satOff val="-2110"/>
                <a:lumOff val="-343"/>
                <a:alphaOff val="0"/>
                <a:shade val="93000"/>
                <a:satMod val="130000"/>
              </a:schemeClr>
            </a:gs>
            <a:gs pos="100000">
              <a:schemeClr val="accent3">
                <a:hueOff val="1406283"/>
                <a:satOff val="-2110"/>
                <a:lumOff val="-34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640" tIns="83820" rIns="167640" bIns="8382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4400" kern="1200" dirty="0" smtClean="0"/>
            <a:t>2</a:t>
          </a:r>
          <a:endParaRPr lang="zh-CN" sz="4400" kern="1200" dirty="0"/>
        </a:p>
      </dsp:txBody>
      <dsp:txXfrm>
        <a:off x="29060" y="653085"/>
        <a:ext cx="1096110" cy="535040"/>
      </dsp:txXfrm>
    </dsp:sp>
    <dsp:sp modelId="{C7C3E6FD-D83F-4BDA-907E-B5EE041DA931}">
      <dsp:nvSpPr>
        <dsp:cNvPr id="0" name=""/>
        <dsp:cNvSpPr/>
      </dsp:nvSpPr>
      <dsp:spPr>
        <a:xfrm rot="5400000">
          <a:off x="3580187" y="-1120062"/>
          <a:ext cx="474343" cy="5326487"/>
        </a:xfrm>
        <a:prstGeom prst="rect">
          <a:avLst/>
        </a:prstGeom>
        <a:solidFill>
          <a:schemeClr val="accent3">
            <a:tint val="40000"/>
            <a:alpha val="90000"/>
            <a:hueOff val="2679212"/>
            <a:satOff val="-3448"/>
            <a:lumOff val="-269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2679212"/>
              <a:satOff val="-3448"/>
              <a:lumOff val="-269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3200" kern="1200" dirty="0" smtClean="0">
              <a:effectLst/>
            </a:rPr>
            <a:t>Excel</a:t>
          </a:r>
          <a:r>
            <a:rPr lang="zh-CN" altLang="en-US" sz="3200" kern="1200" dirty="0" smtClean="0">
              <a:effectLst/>
            </a:rPr>
            <a:t>基本概念</a:t>
          </a:r>
          <a:endParaRPr lang="zh-CN" sz="3200" kern="1200" dirty="0">
            <a:effectLst/>
          </a:endParaRPr>
        </a:p>
      </dsp:txBody>
      <dsp:txXfrm rot="-5400000">
        <a:off x="1154115" y="1306010"/>
        <a:ext cx="5326487" cy="474343"/>
      </dsp:txXfrm>
    </dsp:sp>
    <dsp:sp modelId="{F5034101-5B7D-4FE7-B47A-5A48CF39606B}">
      <dsp:nvSpPr>
        <dsp:cNvPr id="0" name=""/>
        <dsp:cNvSpPr/>
      </dsp:nvSpPr>
      <dsp:spPr>
        <a:xfrm>
          <a:off x="116" y="1246716"/>
          <a:ext cx="1153998" cy="592928"/>
        </a:xfrm>
        <a:prstGeom prst="roundRect">
          <a:avLst/>
        </a:prstGeom>
        <a:gradFill rotWithShape="0">
          <a:gsLst>
            <a:gs pos="0">
              <a:schemeClr val="accent3">
                <a:hueOff val="2812566"/>
                <a:satOff val="-4220"/>
                <a:lumOff val="-686"/>
                <a:alphaOff val="0"/>
                <a:shade val="51000"/>
                <a:satMod val="130000"/>
              </a:schemeClr>
            </a:gs>
            <a:gs pos="80000">
              <a:schemeClr val="accent3">
                <a:hueOff val="2812566"/>
                <a:satOff val="-4220"/>
                <a:lumOff val="-686"/>
                <a:alphaOff val="0"/>
                <a:shade val="93000"/>
                <a:satMod val="130000"/>
              </a:schemeClr>
            </a:gs>
            <a:gs pos="100000">
              <a:schemeClr val="accent3">
                <a:hueOff val="2812566"/>
                <a:satOff val="-4220"/>
                <a:lumOff val="-68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640" tIns="83820" rIns="167640" bIns="8382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4400" kern="1200" dirty="0" smtClean="0"/>
            <a:t>3</a:t>
          </a:r>
          <a:endParaRPr lang="zh-CN" sz="4400" kern="1200" dirty="0"/>
        </a:p>
      </dsp:txBody>
      <dsp:txXfrm>
        <a:off x="29060" y="1275660"/>
        <a:ext cx="1096110" cy="535040"/>
      </dsp:txXfrm>
    </dsp:sp>
    <dsp:sp modelId="{407D673B-FF7A-46E6-A3B0-96E86EB9836E}">
      <dsp:nvSpPr>
        <dsp:cNvPr id="0" name=""/>
        <dsp:cNvSpPr/>
      </dsp:nvSpPr>
      <dsp:spPr>
        <a:xfrm rot="5400000">
          <a:off x="3603002" y="-482758"/>
          <a:ext cx="474343" cy="5281092"/>
        </a:xfrm>
        <a:prstGeom prst="round2SameRect">
          <a:avLst/>
        </a:prstGeom>
        <a:solidFill>
          <a:schemeClr val="accent3">
            <a:tint val="40000"/>
            <a:alpha val="90000"/>
            <a:hueOff val="4018819"/>
            <a:satOff val="-5172"/>
            <a:lumOff val="-403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4018819"/>
              <a:satOff val="-5172"/>
              <a:lumOff val="-403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3200" kern="1200" dirty="0" smtClean="0">
              <a:effectLst/>
            </a:rPr>
            <a:t>新建工作簿</a:t>
          </a:r>
          <a:endParaRPr lang="zh-CN" altLang="en-US" sz="2000" kern="1200" dirty="0">
            <a:effectLst/>
          </a:endParaRPr>
        </a:p>
      </dsp:txBody>
      <dsp:txXfrm rot="-5400000">
        <a:off x="1199628" y="1943772"/>
        <a:ext cx="5257936" cy="428031"/>
      </dsp:txXfrm>
    </dsp:sp>
    <dsp:sp modelId="{AA9E8DB8-4378-4DE0-90FB-AC51BC38606A}">
      <dsp:nvSpPr>
        <dsp:cNvPr id="0" name=""/>
        <dsp:cNvSpPr/>
      </dsp:nvSpPr>
      <dsp:spPr>
        <a:xfrm>
          <a:off x="116" y="1869292"/>
          <a:ext cx="1155820" cy="592928"/>
        </a:xfrm>
        <a:prstGeom prst="roundRect">
          <a:avLst/>
        </a:prstGeom>
        <a:gradFill rotWithShape="0">
          <a:gsLst>
            <a:gs pos="0">
              <a:schemeClr val="accent3">
                <a:hueOff val="4218849"/>
                <a:satOff val="-6330"/>
                <a:lumOff val="-1029"/>
                <a:alphaOff val="0"/>
                <a:shade val="51000"/>
                <a:satMod val="130000"/>
              </a:schemeClr>
            </a:gs>
            <a:gs pos="80000">
              <a:schemeClr val="accent3">
                <a:hueOff val="4218849"/>
                <a:satOff val="-6330"/>
                <a:lumOff val="-1029"/>
                <a:alphaOff val="0"/>
                <a:shade val="93000"/>
                <a:satMod val="130000"/>
              </a:schemeClr>
            </a:gs>
            <a:gs pos="100000">
              <a:schemeClr val="accent3">
                <a:hueOff val="4218849"/>
                <a:satOff val="-6330"/>
                <a:lumOff val="-102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640" tIns="83820" rIns="167640" bIns="8382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4400" kern="1200" dirty="0" smtClean="0"/>
            <a:t>4</a:t>
          </a:r>
          <a:endParaRPr lang="zh-CN" altLang="en-US" sz="4400" kern="1200" dirty="0"/>
        </a:p>
      </dsp:txBody>
      <dsp:txXfrm>
        <a:off x="29060" y="1898236"/>
        <a:ext cx="1097932" cy="535040"/>
      </dsp:txXfrm>
    </dsp:sp>
    <dsp:sp modelId="{5CA4453B-DF0B-4B02-B0DD-33479BED4582}">
      <dsp:nvSpPr>
        <dsp:cNvPr id="0" name=""/>
        <dsp:cNvSpPr/>
      </dsp:nvSpPr>
      <dsp:spPr>
        <a:xfrm rot="5400000">
          <a:off x="3580151" y="126717"/>
          <a:ext cx="474343" cy="5323228"/>
        </a:xfrm>
        <a:prstGeom prst="round2SameRect">
          <a:avLst/>
        </a:prstGeom>
        <a:solidFill>
          <a:schemeClr val="accent3">
            <a:tint val="40000"/>
            <a:alpha val="90000"/>
            <a:hueOff val="5358425"/>
            <a:satOff val="-6896"/>
            <a:lumOff val="-537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5358425"/>
              <a:satOff val="-6896"/>
              <a:lumOff val="-537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3200" kern="1200" dirty="0" smtClean="0">
              <a:effectLst/>
            </a:rPr>
            <a:t>保存工作簿</a:t>
          </a:r>
          <a:endParaRPr lang="zh-CN" altLang="en-US" sz="3200" kern="1200" dirty="0">
            <a:effectLst/>
          </a:endParaRPr>
        </a:p>
      </dsp:txBody>
      <dsp:txXfrm rot="-5400000">
        <a:off x="1155709" y="2574315"/>
        <a:ext cx="5300072" cy="428031"/>
      </dsp:txXfrm>
    </dsp:sp>
    <dsp:sp modelId="{B3AA8348-65DB-4A04-98CB-F6C2ED5489AF}">
      <dsp:nvSpPr>
        <dsp:cNvPr id="0" name=""/>
        <dsp:cNvSpPr/>
      </dsp:nvSpPr>
      <dsp:spPr>
        <a:xfrm>
          <a:off x="116" y="2491867"/>
          <a:ext cx="1155591" cy="592928"/>
        </a:xfrm>
        <a:prstGeom prst="roundRect">
          <a:avLst/>
        </a:prstGeom>
        <a:gradFill rotWithShape="0">
          <a:gsLst>
            <a:gs pos="0">
              <a:schemeClr val="accent3">
                <a:hueOff val="5625132"/>
                <a:satOff val="-8440"/>
                <a:lumOff val="-1373"/>
                <a:alphaOff val="0"/>
                <a:shade val="51000"/>
                <a:satMod val="130000"/>
              </a:schemeClr>
            </a:gs>
            <a:gs pos="80000">
              <a:schemeClr val="accent3">
                <a:hueOff val="5625132"/>
                <a:satOff val="-8440"/>
                <a:lumOff val="-1373"/>
                <a:alphaOff val="0"/>
                <a:shade val="93000"/>
                <a:satMod val="130000"/>
              </a:schemeClr>
            </a:gs>
            <a:gs pos="100000">
              <a:schemeClr val="accent3">
                <a:hueOff val="5625132"/>
                <a:satOff val="-8440"/>
                <a:lumOff val="-137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640" tIns="83820" rIns="167640" bIns="8382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4400" kern="1200" dirty="0" smtClean="0"/>
            <a:t>5</a:t>
          </a:r>
          <a:endParaRPr lang="zh-CN" altLang="en-US" sz="4400" kern="1200" dirty="0"/>
        </a:p>
      </dsp:txBody>
      <dsp:txXfrm>
        <a:off x="29060" y="2520811"/>
        <a:ext cx="1097703" cy="535040"/>
      </dsp:txXfrm>
    </dsp:sp>
    <dsp:sp modelId="{D8A0BE10-3A80-4CE0-837E-0C2BDBD259D7}">
      <dsp:nvSpPr>
        <dsp:cNvPr id="0" name=""/>
        <dsp:cNvSpPr/>
      </dsp:nvSpPr>
      <dsp:spPr>
        <a:xfrm rot="5400000">
          <a:off x="3580888" y="748556"/>
          <a:ext cx="474343" cy="5324702"/>
        </a:xfrm>
        <a:prstGeom prst="round2SameRect">
          <a:avLst/>
        </a:prstGeom>
        <a:solidFill>
          <a:schemeClr val="accent3">
            <a:tint val="40000"/>
            <a:alpha val="90000"/>
            <a:hueOff val="6698031"/>
            <a:satOff val="-8621"/>
            <a:lumOff val="-672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6698031"/>
              <a:satOff val="-8621"/>
              <a:lumOff val="-672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3200" kern="1200" dirty="0" smtClean="0">
              <a:effectLst/>
            </a:rPr>
            <a:t>关闭工作簿</a:t>
          </a:r>
          <a:endParaRPr lang="zh-CN" altLang="en-US" sz="3200" kern="1200" dirty="0">
            <a:effectLst/>
          </a:endParaRPr>
        </a:p>
      </dsp:txBody>
      <dsp:txXfrm rot="-5400000">
        <a:off x="1155709" y="3196891"/>
        <a:ext cx="5301546" cy="428031"/>
      </dsp:txXfrm>
    </dsp:sp>
    <dsp:sp modelId="{8D4B24CB-3EA5-4109-8E15-AA8A6DD58A1A}">
      <dsp:nvSpPr>
        <dsp:cNvPr id="0" name=""/>
        <dsp:cNvSpPr/>
      </dsp:nvSpPr>
      <dsp:spPr>
        <a:xfrm>
          <a:off x="116" y="3114442"/>
          <a:ext cx="1155592" cy="592928"/>
        </a:xfrm>
        <a:prstGeom prst="roundRect">
          <a:avLst/>
        </a:prstGeom>
        <a:gradFill rotWithShape="0">
          <a:gsLst>
            <a:gs pos="0">
              <a:schemeClr val="accent3">
                <a:hueOff val="7031415"/>
                <a:satOff val="-10550"/>
                <a:lumOff val="-1716"/>
                <a:alphaOff val="0"/>
                <a:shade val="51000"/>
                <a:satMod val="130000"/>
              </a:schemeClr>
            </a:gs>
            <a:gs pos="80000">
              <a:schemeClr val="accent3">
                <a:hueOff val="7031415"/>
                <a:satOff val="-10550"/>
                <a:lumOff val="-1716"/>
                <a:alphaOff val="0"/>
                <a:shade val="93000"/>
                <a:satMod val="130000"/>
              </a:schemeClr>
            </a:gs>
            <a:gs pos="100000">
              <a:schemeClr val="accent3">
                <a:hueOff val="7031415"/>
                <a:satOff val="-10550"/>
                <a:lumOff val="-171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640" tIns="83820" rIns="167640" bIns="8382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4400" kern="1200" dirty="0" smtClean="0"/>
            <a:t>6</a:t>
          </a:r>
          <a:endParaRPr lang="zh-CN" altLang="en-US" sz="4400" kern="1200" dirty="0"/>
        </a:p>
      </dsp:txBody>
      <dsp:txXfrm>
        <a:off x="29060" y="3143386"/>
        <a:ext cx="1097704" cy="535040"/>
      </dsp:txXfrm>
    </dsp:sp>
    <dsp:sp modelId="{C3D9F16F-D857-4163-8D01-62DFCF5B7F83}">
      <dsp:nvSpPr>
        <dsp:cNvPr id="0" name=""/>
        <dsp:cNvSpPr/>
      </dsp:nvSpPr>
      <dsp:spPr>
        <a:xfrm rot="5400000">
          <a:off x="3567698" y="1358384"/>
          <a:ext cx="474343" cy="5350197"/>
        </a:xfrm>
        <a:prstGeom prst="round2SameRect">
          <a:avLst/>
        </a:prstGeom>
        <a:solidFill>
          <a:schemeClr val="accent3">
            <a:tint val="40000"/>
            <a:alpha val="90000"/>
            <a:hueOff val="8037638"/>
            <a:satOff val="-10345"/>
            <a:lumOff val="-806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8037638"/>
              <a:satOff val="-10345"/>
              <a:lumOff val="-806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3200" kern="1200" dirty="0" smtClean="0">
              <a:effectLst/>
            </a:rPr>
            <a:t>退出</a:t>
          </a:r>
          <a:r>
            <a:rPr lang="en-US" altLang="zh-CN" sz="3200" kern="1200" dirty="0" smtClean="0">
              <a:effectLst/>
            </a:rPr>
            <a:t>Excel</a:t>
          </a:r>
          <a:endParaRPr lang="zh-CN" altLang="en-US" sz="3200" kern="1200" dirty="0">
            <a:effectLst/>
          </a:endParaRPr>
        </a:p>
      </dsp:txBody>
      <dsp:txXfrm rot="-5400000">
        <a:off x="1129771" y="3819467"/>
        <a:ext cx="5327041" cy="428031"/>
      </dsp:txXfrm>
    </dsp:sp>
    <dsp:sp modelId="{B1E6EBC1-4C75-4AE9-A400-19BB380552A4}">
      <dsp:nvSpPr>
        <dsp:cNvPr id="0" name=""/>
        <dsp:cNvSpPr/>
      </dsp:nvSpPr>
      <dsp:spPr>
        <a:xfrm>
          <a:off x="0" y="3761470"/>
          <a:ext cx="1129654" cy="592928"/>
        </a:xfrm>
        <a:prstGeom prst="roundRect">
          <a:avLst/>
        </a:prstGeom>
        <a:gradFill rotWithShape="0">
          <a:gsLst>
            <a:gs pos="0">
              <a:schemeClr val="accent3">
                <a:hueOff val="8437698"/>
                <a:satOff val="-12660"/>
                <a:lumOff val="-2059"/>
                <a:alphaOff val="0"/>
                <a:shade val="51000"/>
                <a:satMod val="130000"/>
              </a:schemeClr>
            </a:gs>
            <a:gs pos="80000">
              <a:schemeClr val="accent3">
                <a:hueOff val="8437698"/>
                <a:satOff val="-12660"/>
                <a:lumOff val="-2059"/>
                <a:alphaOff val="0"/>
                <a:shade val="93000"/>
                <a:satMod val="130000"/>
              </a:schemeClr>
            </a:gs>
            <a:gs pos="100000">
              <a:schemeClr val="accent3">
                <a:hueOff val="8437698"/>
                <a:satOff val="-12660"/>
                <a:lumOff val="-205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640" tIns="83820" rIns="167640" bIns="8382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4400" kern="1200" dirty="0" smtClean="0"/>
            <a:t>7</a:t>
          </a:r>
          <a:endParaRPr lang="zh-CN" altLang="en-US" sz="4400" kern="1200" dirty="0"/>
        </a:p>
      </dsp:txBody>
      <dsp:txXfrm>
        <a:off x="28944" y="3790414"/>
        <a:ext cx="1071766" cy="535040"/>
      </dsp:txXfrm>
    </dsp:sp>
    <dsp:sp modelId="{CD953C67-2A93-4734-A906-426729AF6748}">
      <dsp:nvSpPr>
        <dsp:cNvPr id="0" name=""/>
        <dsp:cNvSpPr/>
      </dsp:nvSpPr>
      <dsp:spPr>
        <a:xfrm rot="5400000">
          <a:off x="3563488" y="2019891"/>
          <a:ext cx="490864" cy="5343599"/>
        </a:xfrm>
        <a:prstGeom prst="round2SameRect">
          <a:avLst/>
        </a:prstGeom>
        <a:solidFill>
          <a:schemeClr val="accent3">
            <a:tint val="40000"/>
            <a:alpha val="90000"/>
            <a:hueOff val="9377244"/>
            <a:satOff val="-12069"/>
            <a:lumOff val="-941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9377244"/>
              <a:satOff val="-12069"/>
              <a:lumOff val="-941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3200" kern="1200" dirty="0" smtClean="0">
              <a:effectLst/>
            </a:rPr>
            <a:t>打开工作簿</a:t>
          </a:r>
          <a:endParaRPr lang="zh-CN" altLang="en-US" sz="3200" kern="1200" dirty="0">
            <a:effectLst/>
          </a:endParaRPr>
        </a:p>
      </dsp:txBody>
      <dsp:txXfrm rot="-5400000">
        <a:off x="1137121" y="4470220"/>
        <a:ext cx="5319637" cy="442940"/>
      </dsp:txXfrm>
    </dsp:sp>
    <dsp:sp modelId="{F10430FD-225A-495C-8EE2-7F8C3F67524F}">
      <dsp:nvSpPr>
        <dsp:cNvPr id="0" name=""/>
        <dsp:cNvSpPr/>
      </dsp:nvSpPr>
      <dsp:spPr>
        <a:xfrm>
          <a:off x="116" y="4359593"/>
          <a:ext cx="1136425" cy="592928"/>
        </a:xfrm>
        <a:prstGeom prst="roundRect">
          <a:avLst/>
        </a:prstGeom>
        <a:gradFill rotWithShape="0">
          <a:gsLst>
            <a:gs pos="0">
              <a:schemeClr val="accent3">
                <a:hueOff val="9843981"/>
                <a:satOff val="-14770"/>
                <a:lumOff val="-2402"/>
                <a:alphaOff val="0"/>
                <a:shade val="51000"/>
                <a:satMod val="130000"/>
              </a:schemeClr>
            </a:gs>
            <a:gs pos="80000">
              <a:schemeClr val="accent3">
                <a:hueOff val="9843981"/>
                <a:satOff val="-14770"/>
                <a:lumOff val="-2402"/>
                <a:alphaOff val="0"/>
                <a:shade val="93000"/>
                <a:satMod val="130000"/>
              </a:schemeClr>
            </a:gs>
            <a:gs pos="100000">
              <a:schemeClr val="accent3">
                <a:hueOff val="9843981"/>
                <a:satOff val="-14770"/>
                <a:lumOff val="-2402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640" tIns="83820" rIns="167640" bIns="8382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4400" kern="1200" dirty="0" smtClean="0"/>
            <a:t>8</a:t>
          </a:r>
          <a:endParaRPr lang="zh-CN" altLang="en-US" sz="4400" kern="1200" dirty="0"/>
        </a:p>
      </dsp:txBody>
      <dsp:txXfrm>
        <a:off x="29060" y="4388537"/>
        <a:ext cx="1078537" cy="535040"/>
      </dsp:txXfrm>
    </dsp:sp>
    <dsp:sp modelId="{8DBA1F4C-C6F1-49C3-B4C5-26FCB9A27237}">
      <dsp:nvSpPr>
        <dsp:cNvPr id="0" name=""/>
        <dsp:cNvSpPr/>
      </dsp:nvSpPr>
      <dsp:spPr>
        <a:xfrm rot="5400000">
          <a:off x="3565331" y="2626463"/>
          <a:ext cx="492709" cy="5338066"/>
        </a:xfrm>
        <a:prstGeom prst="round2SameRect">
          <a:avLst/>
        </a:prstGeom>
        <a:solidFill>
          <a:schemeClr val="accent3">
            <a:tint val="40000"/>
            <a:alpha val="90000"/>
            <a:hueOff val="10716850"/>
            <a:satOff val="-13793"/>
            <a:lumOff val="-1075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10716850"/>
              <a:satOff val="-13793"/>
              <a:lumOff val="-1075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3200" kern="1200" dirty="0" smtClean="0">
              <a:effectLst/>
            </a:rPr>
            <a:t>上机操作</a:t>
          </a:r>
          <a:endParaRPr lang="zh-CN" altLang="en-US" sz="3200" kern="1200" dirty="0">
            <a:effectLst/>
          </a:endParaRPr>
        </a:p>
      </dsp:txBody>
      <dsp:txXfrm rot="-5400000">
        <a:off x="1142653" y="5073193"/>
        <a:ext cx="5314014" cy="444605"/>
      </dsp:txXfrm>
    </dsp:sp>
    <dsp:sp modelId="{5427F234-2071-40CF-A341-8AC96EF32773}">
      <dsp:nvSpPr>
        <dsp:cNvPr id="0" name=""/>
        <dsp:cNvSpPr/>
      </dsp:nvSpPr>
      <dsp:spPr>
        <a:xfrm>
          <a:off x="116" y="4982169"/>
          <a:ext cx="1137607" cy="592928"/>
        </a:xfrm>
        <a:prstGeom prst="roundRect">
          <a:avLst/>
        </a:prstGeom>
        <a:gradFill rotWithShape="0">
          <a:gsLst>
            <a:gs pos="0">
              <a:schemeClr val="accent3">
                <a:hueOff val="11250264"/>
                <a:satOff val="-16880"/>
                <a:lumOff val="-2745"/>
                <a:alphaOff val="0"/>
                <a:shade val="51000"/>
                <a:satMod val="130000"/>
              </a:schemeClr>
            </a:gs>
            <a:gs pos="80000">
              <a:schemeClr val="accent3">
                <a:hueOff val="11250264"/>
                <a:satOff val="-16880"/>
                <a:lumOff val="-2745"/>
                <a:alphaOff val="0"/>
                <a:shade val="93000"/>
                <a:satMod val="130000"/>
              </a:schemeClr>
            </a:gs>
            <a:gs pos="100000">
              <a:schemeClr val="accent3">
                <a:hueOff val="11250264"/>
                <a:satOff val="-16880"/>
                <a:lumOff val="-274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640" tIns="83820" rIns="167640" bIns="8382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4400" kern="1200" dirty="0" smtClean="0"/>
            <a:t>9</a:t>
          </a:r>
          <a:endParaRPr lang="zh-CN" altLang="en-US" sz="4400" kern="1200" dirty="0"/>
        </a:p>
      </dsp:txBody>
      <dsp:txXfrm>
        <a:off x="29060" y="5011113"/>
        <a:ext cx="1079719" cy="535040"/>
      </dsp:txXfrm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54B1729-BC98-42C1-9C6C-D65DCBA4358F}">
      <dsp:nvSpPr>
        <dsp:cNvPr id="0" name=""/>
        <dsp:cNvSpPr/>
      </dsp:nvSpPr>
      <dsp:spPr>
        <a:xfrm rot="5400000">
          <a:off x="3421235" y="-2165823"/>
          <a:ext cx="792248" cy="5326487"/>
        </a:xfrm>
        <a:prstGeom prst="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80988" lvl="1" indent="-280988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3200" kern="1200" dirty="0" smtClean="0">
              <a:effectLst/>
            </a:rPr>
            <a:t>单元格格式</a:t>
          </a:r>
          <a:endParaRPr lang="zh-CN" sz="3200" kern="1200" dirty="0">
            <a:effectLst/>
          </a:endParaRPr>
        </a:p>
      </dsp:txBody>
      <dsp:txXfrm rot="-5400000">
        <a:off x="1154116" y="101296"/>
        <a:ext cx="5326487" cy="792248"/>
      </dsp:txXfrm>
    </dsp:sp>
    <dsp:sp modelId="{7E429971-BC57-430F-BB25-C0574E5E39E3}">
      <dsp:nvSpPr>
        <dsp:cNvPr id="0" name=""/>
        <dsp:cNvSpPr/>
      </dsp:nvSpPr>
      <dsp:spPr>
        <a:xfrm>
          <a:off x="116" y="0"/>
          <a:ext cx="1153998" cy="990310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640" tIns="83820" rIns="167640" bIns="8382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4400" kern="1200" dirty="0" smtClean="0"/>
            <a:t>1</a:t>
          </a:r>
          <a:endParaRPr lang="zh-CN" sz="4400" kern="1200" dirty="0"/>
        </a:p>
      </dsp:txBody>
      <dsp:txXfrm>
        <a:off x="48459" y="48343"/>
        <a:ext cx="1057312" cy="893624"/>
      </dsp:txXfrm>
    </dsp:sp>
    <dsp:sp modelId="{B37A5355-225B-4C6F-AED7-6C620F99EECC}">
      <dsp:nvSpPr>
        <dsp:cNvPr id="0" name=""/>
        <dsp:cNvSpPr/>
      </dsp:nvSpPr>
      <dsp:spPr>
        <a:xfrm rot="5400000">
          <a:off x="3421235" y="-1125997"/>
          <a:ext cx="792248" cy="5326487"/>
        </a:xfrm>
        <a:prstGeom prst="rect">
          <a:avLst/>
        </a:prstGeom>
        <a:solidFill>
          <a:schemeClr val="accent3">
            <a:tint val="40000"/>
            <a:alpha val="90000"/>
            <a:hueOff val="2679212"/>
            <a:satOff val="-3448"/>
            <a:lumOff val="-269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2679212"/>
              <a:satOff val="-3448"/>
              <a:lumOff val="-269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3200" kern="1200" dirty="0" smtClean="0">
              <a:effectLst/>
            </a:rPr>
            <a:t>套用表格格式</a:t>
          </a:r>
          <a:endParaRPr lang="zh-CN" sz="3200" kern="1200" dirty="0">
            <a:effectLst/>
          </a:endParaRPr>
        </a:p>
      </dsp:txBody>
      <dsp:txXfrm rot="-5400000">
        <a:off x="1154116" y="1141122"/>
        <a:ext cx="5326487" cy="792248"/>
      </dsp:txXfrm>
    </dsp:sp>
    <dsp:sp modelId="{C04276DC-EE64-470A-B8BC-09067B8045FA}">
      <dsp:nvSpPr>
        <dsp:cNvPr id="0" name=""/>
        <dsp:cNvSpPr/>
      </dsp:nvSpPr>
      <dsp:spPr>
        <a:xfrm>
          <a:off x="116" y="1042091"/>
          <a:ext cx="1153998" cy="990310"/>
        </a:xfrm>
        <a:prstGeom prst="roundRect">
          <a:avLst/>
        </a:prstGeom>
        <a:gradFill rotWithShape="0">
          <a:gsLst>
            <a:gs pos="0">
              <a:schemeClr val="accent3">
                <a:hueOff val="2812566"/>
                <a:satOff val="-4220"/>
                <a:lumOff val="-686"/>
                <a:alphaOff val="0"/>
                <a:shade val="51000"/>
                <a:satMod val="130000"/>
              </a:schemeClr>
            </a:gs>
            <a:gs pos="80000">
              <a:schemeClr val="accent3">
                <a:hueOff val="2812566"/>
                <a:satOff val="-4220"/>
                <a:lumOff val="-686"/>
                <a:alphaOff val="0"/>
                <a:shade val="93000"/>
                <a:satMod val="130000"/>
              </a:schemeClr>
            </a:gs>
            <a:gs pos="100000">
              <a:schemeClr val="accent3">
                <a:hueOff val="2812566"/>
                <a:satOff val="-4220"/>
                <a:lumOff val="-68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640" tIns="83820" rIns="167640" bIns="8382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4400" kern="1200" dirty="0" smtClean="0"/>
            <a:t>2</a:t>
          </a:r>
          <a:endParaRPr lang="zh-CN" sz="4400" kern="1200" dirty="0"/>
        </a:p>
      </dsp:txBody>
      <dsp:txXfrm>
        <a:off x="48459" y="1090434"/>
        <a:ext cx="1057312" cy="893624"/>
      </dsp:txXfrm>
    </dsp:sp>
    <dsp:sp modelId="{C7C3E6FD-D83F-4BDA-907E-B5EE041DA931}">
      <dsp:nvSpPr>
        <dsp:cNvPr id="0" name=""/>
        <dsp:cNvSpPr/>
      </dsp:nvSpPr>
      <dsp:spPr>
        <a:xfrm rot="5400000">
          <a:off x="3421235" y="-86171"/>
          <a:ext cx="792248" cy="5326487"/>
        </a:xfrm>
        <a:prstGeom prst="rect">
          <a:avLst/>
        </a:prstGeom>
        <a:solidFill>
          <a:schemeClr val="accent3">
            <a:tint val="40000"/>
            <a:alpha val="90000"/>
            <a:hueOff val="5358425"/>
            <a:satOff val="-6896"/>
            <a:lumOff val="-537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5358425"/>
              <a:satOff val="-6896"/>
              <a:lumOff val="-537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3200" kern="1200" dirty="0" smtClean="0">
              <a:effectLst/>
            </a:rPr>
            <a:t>设置条件格式</a:t>
          </a:r>
          <a:endParaRPr lang="zh-CN" sz="3200" kern="1200" dirty="0">
            <a:effectLst/>
          </a:endParaRPr>
        </a:p>
      </dsp:txBody>
      <dsp:txXfrm rot="-5400000">
        <a:off x="1154116" y="2180948"/>
        <a:ext cx="5326487" cy="792248"/>
      </dsp:txXfrm>
    </dsp:sp>
    <dsp:sp modelId="{F5034101-5B7D-4FE7-B47A-5A48CF39606B}">
      <dsp:nvSpPr>
        <dsp:cNvPr id="0" name=""/>
        <dsp:cNvSpPr/>
      </dsp:nvSpPr>
      <dsp:spPr>
        <a:xfrm>
          <a:off x="116" y="2081917"/>
          <a:ext cx="1153998" cy="990310"/>
        </a:xfrm>
        <a:prstGeom prst="roundRect">
          <a:avLst/>
        </a:prstGeom>
        <a:gradFill rotWithShape="0">
          <a:gsLst>
            <a:gs pos="0">
              <a:schemeClr val="accent3">
                <a:hueOff val="5625132"/>
                <a:satOff val="-8440"/>
                <a:lumOff val="-1373"/>
                <a:alphaOff val="0"/>
                <a:shade val="51000"/>
                <a:satMod val="130000"/>
              </a:schemeClr>
            </a:gs>
            <a:gs pos="80000">
              <a:schemeClr val="accent3">
                <a:hueOff val="5625132"/>
                <a:satOff val="-8440"/>
                <a:lumOff val="-1373"/>
                <a:alphaOff val="0"/>
                <a:shade val="93000"/>
                <a:satMod val="130000"/>
              </a:schemeClr>
            </a:gs>
            <a:gs pos="100000">
              <a:schemeClr val="accent3">
                <a:hueOff val="5625132"/>
                <a:satOff val="-8440"/>
                <a:lumOff val="-137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640" tIns="83820" rIns="167640" bIns="8382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4400" kern="1200" dirty="0" smtClean="0"/>
            <a:t>3</a:t>
          </a:r>
          <a:endParaRPr lang="zh-CN" sz="4400" kern="1200" dirty="0"/>
        </a:p>
      </dsp:txBody>
      <dsp:txXfrm>
        <a:off x="48459" y="2130260"/>
        <a:ext cx="1057312" cy="893624"/>
      </dsp:txXfrm>
    </dsp:sp>
    <dsp:sp modelId="{407D673B-FF7A-46E6-A3B0-96E86EB9836E}">
      <dsp:nvSpPr>
        <dsp:cNvPr id="0" name=""/>
        <dsp:cNvSpPr/>
      </dsp:nvSpPr>
      <dsp:spPr>
        <a:xfrm rot="5400000">
          <a:off x="3444049" y="963042"/>
          <a:ext cx="792248" cy="5281092"/>
        </a:xfrm>
        <a:prstGeom prst="round2SameRect">
          <a:avLst/>
        </a:prstGeom>
        <a:solidFill>
          <a:schemeClr val="accent3">
            <a:tint val="40000"/>
            <a:alpha val="90000"/>
            <a:hueOff val="8037638"/>
            <a:satOff val="-10345"/>
            <a:lumOff val="-806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8037638"/>
              <a:satOff val="-10345"/>
              <a:lumOff val="-806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3200" kern="1200" dirty="0" smtClean="0">
              <a:effectLst/>
            </a:rPr>
            <a:t>设置行高和列宽</a:t>
          </a:r>
          <a:endParaRPr lang="zh-CN" altLang="en-US" sz="3200" kern="1200" dirty="0">
            <a:effectLst/>
          </a:endParaRPr>
        </a:p>
      </dsp:txBody>
      <dsp:txXfrm rot="-5400000">
        <a:off x="1199627" y="3246138"/>
        <a:ext cx="5242418" cy="714900"/>
      </dsp:txXfrm>
    </dsp:sp>
    <dsp:sp modelId="{AA9E8DB8-4378-4DE0-90FB-AC51BC38606A}">
      <dsp:nvSpPr>
        <dsp:cNvPr id="0" name=""/>
        <dsp:cNvSpPr/>
      </dsp:nvSpPr>
      <dsp:spPr>
        <a:xfrm>
          <a:off x="116" y="3121743"/>
          <a:ext cx="1155820" cy="990310"/>
        </a:xfrm>
        <a:prstGeom prst="roundRect">
          <a:avLst/>
        </a:prstGeom>
        <a:gradFill rotWithShape="0">
          <a:gsLst>
            <a:gs pos="0">
              <a:schemeClr val="accent3">
                <a:hueOff val="8437698"/>
                <a:satOff val="-12660"/>
                <a:lumOff val="-2059"/>
                <a:alphaOff val="0"/>
                <a:shade val="51000"/>
                <a:satMod val="130000"/>
              </a:schemeClr>
            </a:gs>
            <a:gs pos="80000">
              <a:schemeClr val="accent3">
                <a:hueOff val="8437698"/>
                <a:satOff val="-12660"/>
                <a:lumOff val="-2059"/>
                <a:alphaOff val="0"/>
                <a:shade val="93000"/>
                <a:satMod val="130000"/>
              </a:schemeClr>
            </a:gs>
            <a:gs pos="100000">
              <a:schemeClr val="accent3">
                <a:hueOff val="8437698"/>
                <a:satOff val="-12660"/>
                <a:lumOff val="-205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640" tIns="83820" rIns="167640" bIns="8382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4400" kern="1200" dirty="0" smtClean="0"/>
            <a:t>4</a:t>
          </a:r>
          <a:endParaRPr lang="zh-CN" altLang="en-US" sz="4400" kern="1200" dirty="0"/>
        </a:p>
      </dsp:txBody>
      <dsp:txXfrm>
        <a:off x="48459" y="3170086"/>
        <a:ext cx="1059134" cy="893624"/>
      </dsp:txXfrm>
    </dsp:sp>
    <dsp:sp modelId="{9C0C5B4C-12D6-491D-A61E-A1400ABD32EC}">
      <dsp:nvSpPr>
        <dsp:cNvPr id="0" name=""/>
        <dsp:cNvSpPr/>
      </dsp:nvSpPr>
      <dsp:spPr>
        <a:xfrm rot="5400000">
          <a:off x="3444049" y="2002868"/>
          <a:ext cx="792248" cy="5281092"/>
        </a:xfrm>
        <a:prstGeom prst="round2SameRect">
          <a:avLst/>
        </a:prstGeom>
        <a:solidFill>
          <a:schemeClr val="accent3">
            <a:tint val="40000"/>
            <a:alpha val="90000"/>
            <a:hueOff val="10716850"/>
            <a:satOff val="-13793"/>
            <a:lumOff val="-1075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10716850"/>
              <a:satOff val="-13793"/>
              <a:lumOff val="-1075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3200" kern="1200" dirty="0" smtClean="0">
              <a:effectLst/>
            </a:rPr>
            <a:t>上机操作</a:t>
          </a:r>
          <a:endParaRPr lang="zh-CN" altLang="en-US" sz="3200" kern="1200" dirty="0">
            <a:effectLst/>
          </a:endParaRPr>
        </a:p>
      </dsp:txBody>
      <dsp:txXfrm rot="-5400000">
        <a:off x="1199627" y="4285964"/>
        <a:ext cx="5242418" cy="714900"/>
      </dsp:txXfrm>
    </dsp:sp>
    <dsp:sp modelId="{521F11BB-1AD0-40D7-A232-418A020AEF2D}">
      <dsp:nvSpPr>
        <dsp:cNvPr id="0" name=""/>
        <dsp:cNvSpPr/>
      </dsp:nvSpPr>
      <dsp:spPr>
        <a:xfrm>
          <a:off x="116" y="4161569"/>
          <a:ext cx="1155820" cy="990310"/>
        </a:xfrm>
        <a:prstGeom prst="roundRect">
          <a:avLst/>
        </a:prstGeom>
        <a:gradFill rotWithShape="0">
          <a:gsLst>
            <a:gs pos="0">
              <a:schemeClr val="accent3">
                <a:hueOff val="11250264"/>
                <a:satOff val="-16880"/>
                <a:lumOff val="-2745"/>
                <a:alphaOff val="0"/>
                <a:shade val="51000"/>
                <a:satMod val="130000"/>
              </a:schemeClr>
            </a:gs>
            <a:gs pos="80000">
              <a:schemeClr val="accent3">
                <a:hueOff val="11250264"/>
                <a:satOff val="-16880"/>
                <a:lumOff val="-2745"/>
                <a:alphaOff val="0"/>
                <a:shade val="93000"/>
                <a:satMod val="130000"/>
              </a:schemeClr>
            </a:gs>
            <a:gs pos="100000">
              <a:schemeClr val="accent3">
                <a:hueOff val="11250264"/>
                <a:satOff val="-16880"/>
                <a:lumOff val="-274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640" tIns="83820" rIns="167640" bIns="8382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4400" kern="1200" dirty="0" smtClean="0"/>
            <a:t>5</a:t>
          </a:r>
          <a:endParaRPr lang="zh-CN" altLang="en-US" sz="4400" kern="1200" dirty="0"/>
        </a:p>
      </dsp:txBody>
      <dsp:txXfrm>
        <a:off x="48459" y="4209912"/>
        <a:ext cx="1059134" cy="893624"/>
      </dsp:txXfrm>
    </dsp:sp>
  </dsp:spTree>
</dsp:drawing>
</file>

<file path=ppt/diagrams/drawing2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AAA69B9-F587-48F9-8458-90FC0FBBAF2C}">
      <dsp:nvSpPr>
        <dsp:cNvPr id="0" name=""/>
        <dsp:cNvSpPr/>
      </dsp:nvSpPr>
      <dsp:spPr>
        <a:xfrm>
          <a:off x="0" y="0"/>
          <a:ext cx="7632848" cy="70433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 dirty="0" smtClean="0"/>
            <a:t>单元格格式</a:t>
          </a:r>
          <a:endParaRPr lang="zh-CN" altLang="en-US" sz="2800" kern="1200" dirty="0"/>
        </a:p>
      </dsp:txBody>
      <dsp:txXfrm>
        <a:off x="34383" y="34383"/>
        <a:ext cx="7564082" cy="635573"/>
      </dsp:txXfrm>
    </dsp:sp>
    <dsp:sp modelId="{F87A3382-BBB4-4FA1-A791-8D33965D5B9F}">
      <dsp:nvSpPr>
        <dsp:cNvPr id="0" name=""/>
        <dsp:cNvSpPr/>
      </dsp:nvSpPr>
      <dsp:spPr>
        <a:xfrm>
          <a:off x="0" y="723235"/>
          <a:ext cx="7632848" cy="4636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2343" tIns="35560" rIns="199136" bIns="35560" numCol="1" spcCol="1270" anchor="t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zh-CN" sz="2200" kern="1200" dirty="0" smtClean="0"/>
            <a:t>数字格式、对齐方式、字符格式、边框和底纹格式</a:t>
          </a:r>
          <a:r>
            <a:rPr lang="zh-CN" altLang="en-US" sz="2200" kern="1200" dirty="0" smtClean="0"/>
            <a:t>等</a:t>
          </a:r>
          <a:endParaRPr lang="zh-CN" altLang="en-US" sz="2200" kern="1200" dirty="0"/>
        </a:p>
      </dsp:txBody>
      <dsp:txXfrm>
        <a:off x="0" y="723235"/>
        <a:ext cx="7632848" cy="463680"/>
      </dsp:txXfrm>
    </dsp:sp>
    <dsp:sp modelId="{F26EE8A7-8531-48EF-B8D8-8A62760ABFC1}">
      <dsp:nvSpPr>
        <dsp:cNvPr id="0" name=""/>
        <dsp:cNvSpPr/>
      </dsp:nvSpPr>
      <dsp:spPr>
        <a:xfrm>
          <a:off x="0" y="1186915"/>
          <a:ext cx="7632848" cy="70433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 dirty="0" smtClean="0"/>
            <a:t>设置单元格格式</a:t>
          </a:r>
          <a:endParaRPr lang="zh-CN" altLang="en-US" sz="2800" kern="1200" dirty="0"/>
        </a:p>
      </dsp:txBody>
      <dsp:txXfrm>
        <a:off x="34383" y="1221298"/>
        <a:ext cx="7564082" cy="635573"/>
      </dsp:txXfrm>
    </dsp:sp>
    <dsp:sp modelId="{C9AC3DB0-28A2-4A54-84AB-B0F632CF89D2}">
      <dsp:nvSpPr>
        <dsp:cNvPr id="0" name=""/>
        <dsp:cNvSpPr/>
      </dsp:nvSpPr>
      <dsp:spPr>
        <a:xfrm>
          <a:off x="0" y="1891255"/>
          <a:ext cx="7632848" cy="29559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2343" tIns="35560" rIns="199136" bIns="35560" numCol="1" spcCol="1270" anchor="t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zh-CN" sz="2200" kern="1200" dirty="0" smtClean="0"/>
            <a:t>（</a:t>
          </a:r>
          <a:r>
            <a:rPr lang="en-US" sz="2200" kern="1200" dirty="0" smtClean="0"/>
            <a:t>1</a:t>
          </a:r>
          <a:r>
            <a:rPr lang="zh-CN" sz="2200" kern="1200" dirty="0" smtClean="0"/>
            <a:t>）选择“开始”选项卡→“单元格”组→“格式”下拉按钮→“设置单元格格式”</a:t>
          </a:r>
          <a:endParaRPr lang="zh-CN" altLang="en-US" sz="2200" kern="1200" dirty="0"/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zh-CN" sz="2200" kern="1200" dirty="0" smtClean="0"/>
            <a:t>（</a:t>
          </a:r>
          <a:r>
            <a:rPr lang="en-US" sz="2200" kern="1200" dirty="0" smtClean="0"/>
            <a:t>2</a:t>
          </a:r>
          <a:r>
            <a:rPr lang="zh-CN" sz="2200" kern="1200" dirty="0" smtClean="0"/>
            <a:t>）右击单元格区域，在快捷菜单中选择“设置单元格格式”</a:t>
          </a:r>
          <a:endParaRPr lang="zh-CN" altLang="en-US" sz="2200" kern="1200" dirty="0"/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zh-CN" sz="2200" kern="1200" dirty="0" smtClean="0"/>
            <a:t>（</a:t>
          </a:r>
          <a:r>
            <a:rPr lang="en-US" sz="2200" kern="1200" dirty="0" smtClean="0"/>
            <a:t>3</a:t>
          </a:r>
          <a:r>
            <a:rPr lang="zh-CN" sz="2200" kern="1200" dirty="0" smtClean="0"/>
            <a:t>）选择“开始”选项卡→“字体”组（或“对齐方式”组、“数字”组）→对话框启动器</a:t>
          </a:r>
          <a:r>
            <a:rPr lang="en-US" sz="2200" kern="1200" dirty="0" smtClean="0"/>
            <a:t> </a:t>
          </a:r>
          <a:endParaRPr lang="zh-CN" sz="2200" kern="1200" dirty="0"/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zh-CN" sz="2200" kern="1200" dirty="0" smtClean="0"/>
            <a:t>（</a:t>
          </a:r>
          <a:r>
            <a:rPr lang="en-US" sz="2200" kern="1200" dirty="0" smtClean="0"/>
            <a:t>4</a:t>
          </a:r>
          <a:r>
            <a:rPr lang="zh-CN" sz="2200" kern="1200" dirty="0" smtClean="0"/>
            <a:t>）选择“开始”选项卡→“字体”组→“边框”下拉按钮→“其他边框”</a:t>
          </a:r>
          <a:endParaRPr lang="zh-CN" altLang="en-US" sz="2200" kern="1200" dirty="0"/>
        </a:p>
      </dsp:txBody>
      <dsp:txXfrm>
        <a:off x="0" y="1891255"/>
        <a:ext cx="7632848" cy="2955960"/>
      </dsp:txXfrm>
    </dsp:sp>
  </dsp:spTree>
</dsp:drawing>
</file>

<file path=ppt/diagrams/drawing2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AAA69B9-F587-48F9-8458-90FC0FBBAF2C}">
      <dsp:nvSpPr>
        <dsp:cNvPr id="0" name=""/>
        <dsp:cNvSpPr/>
      </dsp:nvSpPr>
      <dsp:spPr>
        <a:xfrm>
          <a:off x="0" y="0"/>
          <a:ext cx="3888432" cy="70726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800" kern="1200" dirty="0" smtClean="0"/>
            <a:t>1. </a:t>
          </a:r>
          <a:r>
            <a:rPr lang="zh-CN" altLang="en-US" sz="2800" kern="1200" dirty="0" smtClean="0"/>
            <a:t>数字格式</a:t>
          </a:r>
          <a:endParaRPr lang="zh-CN" altLang="en-US" sz="2800" kern="1200" dirty="0"/>
        </a:p>
      </dsp:txBody>
      <dsp:txXfrm>
        <a:off x="34526" y="34526"/>
        <a:ext cx="3819380" cy="638212"/>
      </dsp:txXfrm>
    </dsp:sp>
    <dsp:sp modelId="{F87A3382-BBB4-4FA1-A791-8D33965D5B9F}">
      <dsp:nvSpPr>
        <dsp:cNvPr id="0" name=""/>
        <dsp:cNvSpPr/>
      </dsp:nvSpPr>
      <dsp:spPr>
        <a:xfrm>
          <a:off x="0" y="749049"/>
          <a:ext cx="3888432" cy="150799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458" tIns="39370" rIns="220472" bIns="39370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zh-CN" sz="2400" kern="1200" dirty="0" smtClean="0"/>
            <a:t>数据在单元格中的显示形式。数字格式有数值、货币、百分比、日期、时间等</a:t>
          </a:r>
          <a:r>
            <a:rPr lang="zh-CN" altLang="en-US" sz="2400" kern="1200" dirty="0" smtClean="0"/>
            <a:t>格式</a:t>
          </a:r>
          <a:endParaRPr lang="zh-CN" altLang="en-US" sz="2400" kern="1200" dirty="0"/>
        </a:p>
      </dsp:txBody>
      <dsp:txXfrm>
        <a:off x="0" y="749049"/>
        <a:ext cx="3888432" cy="1507994"/>
      </dsp:txXfrm>
    </dsp:sp>
    <dsp:sp modelId="{F26EE8A7-8531-48EF-B8D8-8A62760ABFC1}">
      <dsp:nvSpPr>
        <dsp:cNvPr id="0" name=""/>
        <dsp:cNvSpPr/>
      </dsp:nvSpPr>
      <dsp:spPr>
        <a:xfrm>
          <a:off x="0" y="2257044"/>
          <a:ext cx="3888432" cy="70726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 dirty="0" smtClean="0"/>
            <a:t>设置数字格式</a:t>
          </a:r>
          <a:endParaRPr lang="zh-CN" altLang="en-US" sz="2800" kern="1200" dirty="0"/>
        </a:p>
      </dsp:txBody>
      <dsp:txXfrm>
        <a:off x="34526" y="2291570"/>
        <a:ext cx="3819380" cy="638212"/>
      </dsp:txXfrm>
    </dsp:sp>
    <dsp:sp modelId="{C9AC3DB0-28A2-4A54-84AB-B0F632CF89D2}">
      <dsp:nvSpPr>
        <dsp:cNvPr id="0" name=""/>
        <dsp:cNvSpPr/>
      </dsp:nvSpPr>
      <dsp:spPr>
        <a:xfrm>
          <a:off x="0" y="2964309"/>
          <a:ext cx="3888432" cy="88233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458" tIns="39370" rIns="220472" bIns="39370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zh-CN" sz="2400" kern="1200" dirty="0" smtClean="0"/>
            <a:t>（</a:t>
          </a:r>
          <a:r>
            <a:rPr lang="en-US" sz="2400" kern="1200" dirty="0" smtClean="0"/>
            <a:t>1</a:t>
          </a:r>
          <a:r>
            <a:rPr lang="zh-CN" sz="2400" kern="1200" dirty="0" smtClean="0"/>
            <a:t>）</a:t>
          </a:r>
          <a:r>
            <a:rPr lang="zh-CN" altLang="en-US" sz="2400" kern="1200" dirty="0" smtClean="0"/>
            <a:t>对话框</a:t>
          </a:r>
          <a:endParaRPr lang="zh-CN" altLang="en-US" sz="24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zh-CN" altLang="en-US" sz="2400" kern="1200" dirty="0" smtClean="0"/>
            <a:t>（</a:t>
          </a:r>
          <a:r>
            <a:rPr lang="en-US" altLang="zh-CN" sz="2400" kern="1200" dirty="0" smtClean="0"/>
            <a:t>2</a:t>
          </a:r>
          <a:r>
            <a:rPr lang="zh-CN" altLang="en-US" sz="2400" kern="1200" smtClean="0"/>
            <a:t>）“数字”组</a:t>
          </a:r>
          <a:endParaRPr lang="zh-CN" altLang="en-US" sz="2400" kern="1200" dirty="0"/>
        </a:p>
      </dsp:txBody>
      <dsp:txXfrm>
        <a:off x="0" y="2964309"/>
        <a:ext cx="3888432" cy="88233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AAA69B9-F587-48F9-8458-90FC0FBBAF2C}">
      <dsp:nvSpPr>
        <dsp:cNvPr id="0" name=""/>
        <dsp:cNvSpPr/>
      </dsp:nvSpPr>
      <dsp:spPr>
        <a:xfrm>
          <a:off x="0" y="0"/>
          <a:ext cx="8064897" cy="11793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 dirty="0" smtClean="0"/>
            <a:t>（</a:t>
          </a:r>
          <a:r>
            <a:rPr lang="en-US" altLang="zh-CN" sz="2800" kern="1200" dirty="0" smtClean="0"/>
            <a:t>1</a:t>
          </a:r>
          <a:r>
            <a:rPr lang="zh-CN" altLang="en-US" sz="2800" kern="1200" dirty="0" smtClean="0"/>
            <a:t>）</a:t>
          </a:r>
          <a:r>
            <a:rPr lang="zh-CN" altLang="zh-CN" sz="2800" kern="1200" dirty="0" smtClean="0"/>
            <a:t>“开始”→“所有程序”→“</a:t>
          </a:r>
          <a:r>
            <a:rPr lang="en-US" altLang="zh-CN" sz="2800" kern="1200" dirty="0" smtClean="0"/>
            <a:t>Microsoft Office</a:t>
          </a:r>
          <a:r>
            <a:rPr lang="zh-CN" altLang="zh-CN" sz="2800" kern="1200" dirty="0" smtClean="0"/>
            <a:t>”→“</a:t>
          </a:r>
          <a:r>
            <a:rPr lang="en-US" altLang="zh-CN" sz="2800" kern="1200" dirty="0" smtClean="0"/>
            <a:t>Microsoft Excel 2010</a:t>
          </a:r>
          <a:endParaRPr lang="zh-CN" altLang="en-US" sz="2800" kern="1200" dirty="0"/>
        </a:p>
      </dsp:txBody>
      <dsp:txXfrm>
        <a:off x="57572" y="57572"/>
        <a:ext cx="7949753" cy="1064216"/>
      </dsp:txXfrm>
    </dsp:sp>
    <dsp:sp modelId="{AEDEAB0A-BF58-4ECC-B7A6-A72A40FBA9CC}">
      <dsp:nvSpPr>
        <dsp:cNvPr id="0" name=""/>
        <dsp:cNvSpPr/>
      </dsp:nvSpPr>
      <dsp:spPr>
        <a:xfrm>
          <a:off x="0" y="1277791"/>
          <a:ext cx="8064897" cy="11793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zh-CN" altLang="en-US" sz="2800" kern="1200" dirty="0" smtClean="0"/>
            <a:t>（</a:t>
          </a:r>
          <a:r>
            <a:rPr lang="en-US" altLang="zh-CN" sz="2800" kern="1200" dirty="0" smtClean="0"/>
            <a:t>2</a:t>
          </a:r>
          <a:r>
            <a:rPr lang="zh-CN" altLang="en-US" sz="2800" kern="1200" dirty="0" smtClean="0"/>
            <a:t>）</a:t>
          </a:r>
          <a:r>
            <a:rPr lang="zh-CN" altLang="zh-CN" sz="2800" kern="1200" dirty="0" smtClean="0"/>
            <a:t>双击桌面上</a:t>
          </a:r>
          <a:r>
            <a:rPr lang="en-US" altLang="zh-CN" sz="2800" kern="1200" dirty="0" smtClean="0"/>
            <a:t>Excel</a:t>
          </a:r>
          <a:r>
            <a:rPr lang="zh-CN" altLang="zh-CN" sz="2800" kern="1200" dirty="0" smtClean="0"/>
            <a:t>快捷方式图标</a:t>
          </a:r>
          <a:endParaRPr lang="zh-CN" altLang="en-US" sz="2800" kern="1200" dirty="0"/>
        </a:p>
      </dsp:txBody>
      <dsp:txXfrm>
        <a:off x="57572" y="1335363"/>
        <a:ext cx="7949753" cy="1064216"/>
      </dsp:txXfrm>
    </dsp:sp>
    <dsp:sp modelId="{AD230AD6-C6D9-4E5D-842C-D281F729DBA8}">
      <dsp:nvSpPr>
        <dsp:cNvPr id="0" name=""/>
        <dsp:cNvSpPr/>
      </dsp:nvSpPr>
      <dsp:spPr>
        <a:xfrm>
          <a:off x="0" y="2537790"/>
          <a:ext cx="8064897" cy="11793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 dirty="0" smtClean="0"/>
            <a:t>（</a:t>
          </a:r>
          <a:r>
            <a:rPr lang="en-US" altLang="zh-CN" sz="2800" kern="1200" dirty="0" smtClean="0"/>
            <a:t>3</a:t>
          </a:r>
          <a:r>
            <a:rPr lang="zh-CN" altLang="en-US" sz="2800" kern="1200" dirty="0" smtClean="0"/>
            <a:t>）</a:t>
          </a:r>
          <a:r>
            <a:rPr lang="zh-CN" sz="2800" kern="1200" dirty="0" smtClean="0"/>
            <a:t>双击任意一个</a:t>
          </a:r>
          <a:r>
            <a:rPr lang="en-US" sz="2800" kern="1200" dirty="0" smtClean="0"/>
            <a:t>Excel</a:t>
          </a:r>
          <a:r>
            <a:rPr lang="zh-CN" sz="2800" kern="1200" dirty="0" smtClean="0"/>
            <a:t>文件图标</a:t>
          </a:r>
          <a:r>
            <a:rPr lang="en-US" sz="2800" kern="1200" dirty="0" smtClean="0"/>
            <a:t> </a:t>
          </a:r>
          <a:endParaRPr lang="zh-CN" altLang="en-US" sz="2800" kern="1200" dirty="0"/>
        </a:p>
      </dsp:txBody>
      <dsp:txXfrm>
        <a:off x="57572" y="2595362"/>
        <a:ext cx="7949753" cy="1064216"/>
      </dsp:txXfrm>
    </dsp:sp>
  </dsp:spTree>
</dsp:drawing>
</file>

<file path=ppt/diagrams/drawing3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AAA69B9-F587-48F9-8458-90FC0FBBAF2C}">
      <dsp:nvSpPr>
        <dsp:cNvPr id="0" name=""/>
        <dsp:cNvSpPr/>
      </dsp:nvSpPr>
      <dsp:spPr>
        <a:xfrm>
          <a:off x="0" y="42318"/>
          <a:ext cx="8064897" cy="88042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 dirty="0" smtClean="0"/>
            <a:t>（</a:t>
          </a:r>
          <a:r>
            <a:rPr lang="en-US" altLang="zh-CN" sz="2800" kern="1200" dirty="0" smtClean="0"/>
            <a:t>1</a:t>
          </a:r>
          <a:r>
            <a:rPr lang="zh-CN" altLang="en-US" sz="2800" kern="1200" dirty="0" smtClean="0"/>
            <a:t>）工作簿：所创建的文件，扩展名</a:t>
          </a:r>
          <a:r>
            <a:rPr lang="en-US" altLang="zh-CN" sz="2800" kern="1200" dirty="0" err="1" smtClean="0"/>
            <a:t>xlsx</a:t>
          </a:r>
          <a:endParaRPr lang="zh-CN" altLang="en-US" sz="2800" kern="1200" dirty="0"/>
        </a:p>
      </dsp:txBody>
      <dsp:txXfrm>
        <a:off x="42979" y="85297"/>
        <a:ext cx="7978939" cy="794467"/>
      </dsp:txXfrm>
    </dsp:sp>
    <dsp:sp modelId="{AEDEAB0A-BF58-4ECC-B7A6-A72A40FBA9CC}">
      <dsp:nvSpPr>
        <dsp:cNvPr id="0" name=""/>
        <dsp:cNvSpPr/>
      </dsp:nvSpPr>
      <dsp:spPr>
        <a:xfrm>
          <a:off x="0" y="953840"/>
          <a:ext cx="8064897" cy="88042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zh-CN" altLang="en-US" sz="2800" kern="1200" dirty="0" smtClean="0"/>
            <a:t>（</a:t>
          </a:r>
          <a:r>
            <a:rPr lang="en-US" altLang="zh-CN" sz="2800" kern="1200" dirty="0" smtClean="0"/>
            <a:t>2</a:t>
          </a:r>
          <a:r>
            <a:rPr lang="zh-CN" altLang="en-US" sz="2800" kern="1200" dirty="0" smtClean="0"/>
            <a:t>）工作表：工作簿中的一个表格</a:t>
          </a:r>
          <a:endParaRPr lang="zh-CN" altLang="en-US" sz="2800" kern="1200" dirty="0"/>
        </a:p>
      </dsp:txBody>
      <dsp:txXfrm>
        <a:off x="42979" y="996819"/>
        <a:ext cx="7978939" cy="794467"/>
      </dsp:txXfrm>
    </dsp:sp>
    <dsp:sp modelId="{5F4E8A9C-DC53-4F1E-9D27-800077E07C4E}">
      <dsp:nvSpPr>
        <dsp:cNvPr id="0" name=""/>
        <dsp:cNvSpPr/>
      </dsp:nvSpPr>
      <dsp:spPr>
        <a:xfrm>
          <a:off x="0" y="1895328"/>
          <a:ext cx="8064897" cy="5299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6060" tIns="35560" rIns="199136" bIns="35560" numCol="1" spcCol="1270" anchor="t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zh-CN" altLang="en-US" sz="2200" kern="1200" dirty="0" smtClean="0"/>
            <a:t>一个工作簿最多包含</a:t>
          </a:r>
          <a:r>
            <a:rPr lang="en-US" altLang="zh-CN" sz="2200" kern="1200" dirty="0" smtClean="0"/>
            <a:t>255</a:t>
          </a:r>
          <a:r>
            <a:rPr lang="zh-CN" altLang="en-US" sz="2200" kern="1200" dirty="0" smtClean="0"/>
            <a:t>个工作表，默认</a:t>
          </a:r>
          <a:r>
            <a:rPr lang="en-US" altLang="zh-CN" sz="2200" kern="1200" dirty="0" smtClean="0"/>
            <a:t>3</a:t>
          </a:r>
          <a:r>
            <a:rPr lang="zh-CN" altLang="en-US" sz="2200" kern="1200" dirty="0" smtClean="0"/>
            <a:t>个工作表</a:t>
          </a:r>
          <a:endParaRPr lang="zh-CN" altLang="en-US" sz="2200" kern="1200" dirty="0"/>
        </a:p>
      </dsp:txBody>
      <dsp:txXfrm>
        <a:off x="0" y="1895328"/>
        <a:ext cx="8064897" cy="529920"/>
      </dsp:txXfrm>
    </dsp:sp>
    <dsp:sp modelId="{AD230AD6-C6D9-4E5D-842C-D281F729DBA8}">
      <dsp:nvSpPr>
        <dsp:cNvPr id="0" name=""/>
        <dsp:cNvSpPr/>
      </dsp:nvSpPr>
      <dsp:spPr>
        <a:xfrm>
          <a:off x="0" y="2425248"/>
          <a:ext cx="8064897" cy="88042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 dirty="0" smtClean="0"/>
            <a:t>（</a:t>
          </a:r>
          <a:r>
            <a:rPr lang="en-US" altLang="zh-CN" sz="2800" kern="1200" dirty="0" smtClean="0"/>
            <a:t>3</a:t>
          </a:r>
          <a:r>
            <a:rPr lang="zh-CN" altLang="en-US" sz="2800" kern="1200" dirty="0" smtClean="0"/>
            <a:t>）单元格：工作表的基本单位</a:t>
          </a:r>
          <a:endParaRPr lang="zh-CN" altLang="en-US" sz="2800" kern="1200" dirty="0"/>
        </a:p>
      </dsp:txBody>
      <dsp:txXfrm>
        <a:off x="42979" y="2468227"/>
        <a:ext cx="7978939" cy="794467"/>
      </dsp:txXfrm>
    </dsp:sp>
    <dsp:sp modelId="{8333BE15-96D8-401B-BFFB-9E4F25628765}">
      <dsp:nvSpPr>
        <dsp:cNvPr id="0" name=""/>
        <dsp:cNvSpPr/>
      </dsp:nvSpPr>
      <dsp:spPr>
        <a:xfrm>
          <a:off x="0" y="3305673"/>
          <a:ext cx="8064897" cy="82847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6060" tIns="35560" rIns="199136" bIns="35560" numCol="1" spcCol="1270" anchor="t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zh-CN" altLang="en-US" sz="2200" kern="1200" dirty="0" smtClean="0"/>
            <a:t>一个工作表中包括</a:t>
          </a:r>
          <a:r>
            <a:rPr lang="en-US" sz="2200" kern="1200" dirty="0" smtClean="0"/>
            <a:t>1048576</a:t>
          </a:r>
          <a:r>
            <a:rPr lang="zh-CN" sz="2200" kern="1200" dirty="0" smtClean="0"/>
            <a:t>×</a:t>
          </a:r>
          <a:r>
            <a:rPr lang="en-US" sz="2200" kern="1200" dirty="0" smtClean="0"/>
            <a:t>16384</a:t>
          </a:r>
          <a:r>
            <a:rPr lang="zh-CN" altLang="en-US" sz="2200" kern="1200" dirty="0" smtClean="0"/>
            <a:t>个单元格</a:t>
          </a:r>
          <a:endParaRPr lang="zh-CN" altLang="en-US" sz="2200" kern="1200" dirty="0"/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zh-CN" altLang="en-US" sz="2200" kern="1200" dirty="0" smtClean="0"/>
            <a:t>单元格名称＝列标</a:t>
          </a:r>
          <a:r>
            <a:rPr lang="en-US" altLang="zh-CN" sz="2200" kern="1200" dirty="0" smtClean="0"/>
            <a:t>+</a:t>
          </a:r>
          <a:r>
            <a:rPr lang="zh-CN" altLang="en-US" sz="2200" kern="1200" dirty="0" smtClean="0"/>
            <a:t>行号，如</a:t>
          </a:r>
          <a:r>
            <a:rPr lang="en-US" altLang="zh-CN" sz="2200" kern="1200" dirty="0" smtClean="0"/>
            <a:t>B4</a:t>
          </a:r>
          <a:endParaRPr lang="zh-CN" altLang="en-US" sz="2200" kern="1200" dirty="0"/>
        </a:p>
      </dsp:txBody>
      <dsp:txXfrm>
        <a:off x="0" y="3305673"/>
        <a:ext cx="8064897" cy="828472"/>
      </dsp:txXfrm>
    </dsp:sp>
  </dsp:spTree>
</dsp:drawing>
</file>

<file path=ppt/diagrams/drawing4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54B1729-BC98-42C1-9C6C-D65DCBA4358F}">
      <dsp:nvSpPr>
        <dsp:cNvPr id="0" name=""/>
        <dsp:cNvSpPr/>
      </dsp:nvSpPr>
      <dsp:spPr>
        <a:xfrm rot="5400000">
          <a:off x="3269409" y="-1978272"/>
          <a:ext cx="1095899" cy="5326487"/>
        </a:xfrm>
        <a:prstGeom prst="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80988" lvl="1" indent="-280988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3200" kern="1200" dirty="0" smtClean="0">
              <a:effectLst/>
            </a:rPr>
            <a:t>页面设置</a:t>
          </a:r>
          <a:endParaRPr lang="zh-CN" sz="3200" kern="1200" dirty="0">
            <a:effectLst/>
          </a:endParaRPr>
        </a:p>
      </dsp:txBody>
      <dsp:txXfrm rot="-5400000">
        <a:off x="1154115" y="137022"/>
        <a:ext cx="5326487" cy="1095899"/>
      </dsp:txXfrm>
    </dsp:sp>
    <dsp:sp modelId="{7E429971-BC57-430F-BB25-C0574E5E39E3}">
      <dsp:nvSpPr>
        <dsp:cNvPr id="0" name=""/>
        <dsp:cNvSpPr/>
      </dsp:nvSpPr>
      <dsp:spPr>
        <a:xfrm>
          <a:off x="116" y="0"/>
          <a:ext cx="1153998" cy="1369874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640" tIns="83820" rIns="167640" bIns="8382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4400" kern="1200" dirty="0" smtClean="0"/>
            <a:t>1</a:t>
          </a:r>
          <a:endParaRPr lang="zh-CN" sz="4400" kern="1200" dirty="0"/>
        </a:p>
      </dsp:txBody>
      <dsp:txXfrm>
        <a:off x="56450" y="56334"/>
        <a:ext cx="1041330" cy="1257206"/>
      </dsp:txXfrm>
    </dsp:sp>
    <dsp:sp modelId="{B37A5355-225B-4C6F-AED7-6C620F99EECC}">
      <dsp:nvSpPr>
        <dsp:cNvPr id="0" name=""/>
        <dsp:cNvSpPr/>
      </dsp:nvSpPr>
      <dsp:spPr>
        <a:xfrm rot="5400000">
          <a:off x="3269409" y="-539903"/>
          <a:ext cx="1095899" cy="5326487"/>
        </a:xfrm>
        <a:prstGeom prst="rect">
          <a:avLst/>
        </a:prstGeom>
        <a:solidFill>
          <a:schemeClr val="accent3">
            <a:tint val="40000"/>
            <a:alpha val="90000"/>
            <a:hueOff val="10716850"/>
            <a:satOff val="-13793"/>
            <a:lumOff val="-1075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10716850"/>
              <a:satOff val="-13793"/>
              <a:lumOff val="-1075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3200" kern="1200" dirty="0" smtClean="0">
              <a:effectLst/>
            </a:rPr>
            <a:t>打印预览与输出</a:t>
          </a:r>
          <a:endParaRPr lang="zh-CN" sz="3200" kern="1200" dirty="0">
            <a:effectLst/>
          </a:endParaRPr>
        </a:p>
      </dsp:txBody>
      <dsp:txXfrm rot="-5400000">
        <a:off x="1154115" y="1575391"/>
        <a:ext cx="5326487" cy="1095899"/>
      </dsp:txXfrm>
    </dsp:sp>
    <dsp:sp modelId="{C04276DC-EE64-470A-B8BC-09067B8045FA}">
      <dsp:nvSpPr>
        <dsp:cNvPr id="0" name=""/>
        <dsp:cNvSpPr/>
      </dsp:nvSpPr>
      <dsp:spPr>
        <a:xfrm>
          <a:off x="116" y="1438402"/>
          <a:ext cx="1153998" cy="1369874"/>
        </a:xfrm>
        <a:prstGeom prst="roundRect">
          <a:avLst/>
        </a:prstGeom>
        <a:gradFill rotWithShape="0">
          <a:gsLst>
            <a:gs pos="0">
              <a:schemeClr val="accent3">
                <a:hueOff val="11250264"/>
                <a:satOff val="-16880"/>
                <a:lumOff val="-2745"/>
                <a:alphaOff val="0"/>
                <a:shade val="51000"/>
                <a:satMod val="130000"/>
              </a:schemeClr>
            </a:gs>
            <a:gs pos="80000">
              <a:schemeClr val="accent3">
                <a:hueOff val="11250264"/>
                <a:satOff val="-16880"/>
                <a:lumOff val="-2745"/>
                <a:alphaOff val="0"/>
                <a:shade val="93000"/>
                <a:satMod val="130000"/>
              </a:schemeClr>
            </a:gs>
            <a:gs pos="100000">
              <a:schemeClr val="accent3">
                <a:hueOff val="11250264"/>
                <a:satOff val="-16880"/>
                <a:lumOff val="-274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640" tIns="83820" rIns="167640" bIns="8382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4400" kern="1200" dirty="0" smtClean="0"/>
            <a:t>2</a:t>
          </a:r>
          <a:endParaRPr lang="zh-CN" sz="4400" kern="1200" dirty="0"/>
        </a:p>
      </dsp:txBody>
      <dsp:txXfrm>
        <a:off x="56450" y="1494736"/>
        <a:ext cx="1041330" cy="1257206"/>
      </dsp:txXfrm>
    </dsp:sp>
  </dsp:spTree>
</dsp:drawing>
</file>

<file path=ppt/diagrams/drawing7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AAA69B9-F587-48F9-8458-90FC0FBBAF2C}">
      <dsp:nvSpPr>
        <dsp:cNvPr id="0" name=""/>
        <dsp:cNvSpPr/>
      </dsp:nvSpPr>
      <dsp:spPr>
        <a:xfrm>
          <a:off x="0" y="0"/>
          <a:ext cx="3600973" cy="410377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 dirty="0" smtClean="0"/>
            <a:t>（</a:t>
          </a:r>
          <a:r>
            <a:rPr lang="en-US" altLang="zh-CN" sz="2800" kern="1200" dirty="0" smtClean="0"/>
            <a:t>1</a:t>
          </a:r>
          <a:r>
            <a:rPr lang="zh-CN" altLang="en-US" sz="2800" kern="1200" dirty="0" smtClean="0"/>
            <a:t>）</a:t>
          </a:r>
          <a:r>
            <a:rPr lang="zh-CN" sz="2800" kern="1200" dirty="0" smtClean="0"/>
            <a:t>“页面布局”选项卡→“页面设置”组→对话框启动器</a:t>
          </a:r>
          <a:r>
            <a:rPr lang="en-US" sz="2800" kern="1200" dirty="0" smtClean="0"/>
            <a:t> </a:t>
          </a:r>
          <a:r>
            <a:rPr lang="zh-CN" sz="2800" kern="1200" dirty="0" smtClean="0"/>
            <a:t>，弹出“页面设置”对话框，在“页面”选项卡中，选择方向、纸张大小</a:t>
          </a:r>
          <a:endParaRPr lang="zh-CN" altLang="en-US" sz="2800" kern="1200" dirty="0"/>
        </a:p>
      </dsp:txBody>
      <dsp:txXfrm>
        <a:off x="175785" y="175785"/>
        <a:ext cx="3249403" cy="3752205"/>
      </dsp:txXfrm>
    </dsp:sp>
  </dsp:spTree>
</dsp:drawing>
</file>

<file path=ppt/diagrams/drawing7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AAA69B9-F587-48F9-8458-90FC0FBBAF2C}">
      <dsp:nvSpPr>
        <dsp:cNvPr id="0" name=""/>
        <dsp:cNvSpPr/>
      </dsp:nvSpPr>
      <dsp:spPr>
        <a:xfrm>
          <a:off x="0" y="0"/>
          <a:ext cx="8064897" cy="107973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 dirty="0" smtClean="0"/>
            <a:t>（</a:t>
          </a:r>
          <a:r>
            <a:rPr lang="en-US" altLang="zh-CN" sz="2800" kern="1200" dirty="0" smtClean="0"/>
            <a:t>2</a:t>
          </a:r>
          <a:r>
            <a:rPr lang="zh-CN" altLang="en-US" sz="2800" kern="1200" dirty="0" smtClean="0"/>
            <a:t>）单击</a:t>
          </a:r>
          <a:r>
            <a:rPr lang="zh-CN" sz="2800" kern="1200" dirty="0" smtClean="0"/>
            <a:t>“</a:t>
          </a:r>
          <a:r>
            <a:rPr lang="zh-CN" altLang="en-US" sz="2800" kern="1200" dirty="0" smtClean="0"/>
            <a:t>页边距</a:t>
          </a:r>
          <a:r>
            <a:rPr lang="zh-CN" sz="2800" kern="1200" dirty="0" smtClean="0"/>
            <a:t>”选项卡，</a:t>
          </a:r>
          <a:r>
            <a:rPr lang="zh-CN" altLang="en-US" sz="2800" kern="1200" dirty="0" smtClean="0"/>
            <a:t>设置上下左右页边距，页眉页脚位置、工作表居中方式等</a:t>
          </a:r>
          <a:endParaRPr lang="zh-CN" altLang="en-US" sz="2800" kern="1200" dirty="0"/>
        </a:p>
      </dsp:txBody>
      <dsp:txXfrm>
        <a:off x="52708" y="52708"/>
        <a:ext cx="7959481" cy="974320"/>
      </dsp:txXfrm>
    </dsp:sp>
  </dsp:spTree>
</dsp:drawing>
</file>

<file path=ppt/diagrams/drawing7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AAA69B9-F587-48F9-8458-90FC0FBBAF2C}">
      <dsp:nvSpPr>
        <dsp:cNvPr id="0" name=""/>
        <dsp:cNvSpPr/>
      </dsp:nvSpPr>
      <dsp:spPr>
        <a:xfrm>
          <a:off x="0" y="0"/>
          <a:ext cx="8064897" cy="12214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900" kern="1200" dirty="0" smtClean="0"/>
            <a:t>（</a:t>
          </a:r>
          <a:r>
            <a:rPr lang="en-US" altLang="zh-CN" sz="2900" kern="1200" dirty="0" smtClean="0"/>
            <a:t>3</a:t>
          </a:r>
          <a:r>
            <a:rPr lang="zh-CN" altLang="en-US" sz="2900" kern="1200" dirty="0" smtClean="0"/>
            <a:t>）</a:t>
          </a:r>
          <a:r>
            <a:rPr lang="zh-CN" sz="2900" kern="1200" dirty="0" smtClean="0"/>
            <a:t>单击“页眉</a:t>
          </a:r>
          <a:r>
            <a:rPr lang="en-US" sz="2900" kern="1200" dirty="0" smtClean="0"/>
            <a:t>/</a:t>
          </a:r>
          <a:r>
            <a:rPr lang="zh-CN" sz="2900" kern="1200" dirty="0" smtClean="0"/>
            <a:t>页脚”选项卡</a:t>
          </a:r>
          <a:r>
            <a:rPr lang="zh-CN" altLang="en-US" sz="2900" kern="1200" dirty="0" smtClean="0"/>
            <a:t>，设置页眉和页脚</a:t>
          </a:r>
          <a:endParaRPr lang="zh-CN" altLang="en-US" sz="2900" kern="1200" dirty="0"/>
        </a:p>
      </dsp:txBody>
      <dsp:txXfrm>
        <a:off x="59628" y="59628"/>
        <a:ext cx="7945641" cy="1102224"/>
      </dsp:txXfrm>
    </dsp:sp>
  </dsp:spTree>
</dsp:drawing>
</file>

<file path=ppt/diagrams/drawing7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AAA69B9-F587-48F9-8458-90FC0FBBAF2C}">
      <dsp:nvSpPr>
        <dsp:cNvPr id="0" name=""/>
        <dsp:cNvSpPr/>
      </dsp:nvSpPr>
      <dsp:spPr>
        <a:xfrm>
          <a:off x="0" y="0"/>
          <a:ext cx="8064897" cy="77980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100" kern="1200" dirty="0" smtClean="0"/>
            <a:t>（</a:t>
          </a:r>
          <a:r>
            <a:rPr lang="en-US" altLang="zh-CN" sz="3100" kern="1200" dirty="0" smtClean="0"/>
            <a:t>4</a:t>
          </a:r>
          <a:r>
            <a:rPr lang="zh-CN" altLang="en-US" sz="3100" kern="1200" dirty="0" smtClean="0"/>
            <a:t>）</a:t>
          </a:r>
          <a:r>
            <a:rPr lang="zh-CN" sz="3100" kern="1200" dirty="0" smtClean="0"/>
            <a:t>单击“</a:t>
          </a:r>
          <a:r>
            <a:rPr lang="zh-CN" altLang="en-US" sz="3100" kern="1200" dirty="0" smtClean="0"/>
            <a:t>工作表</a:t>
          </a:r>
          <a:r>
            <a:rPr lang="zh-CN" sz="3100" kern="1200" dirty="0" smtClean="0"/>
            <a:t>”选项卡</a:t>
          </a:r>
          <a:r>
            <a:rPr lang="zh-CN" altLang="en-US" sz="3100" kern="1200" dirty="0" smtClean="0"/>
            <a:t>，设置打印区域</a:t>
          </a:r>
          <a:endParaRPr lang="zh-CN" altLang="en-US" sz="3100" kern="1200" dirty="0"/>
        </a:p>
      </dsp:txBody>
      <dsp:txXfrm>
        <a:off x="38067" y="38067"/>
        <a:ext cx="7988763" cy="703671"/>
      </dsp:txXfrm>
    </dsp:sp>
  </dsp:spTree>
</dsp:drawing>
</file>

<file path=ppt/diagrams/drawing7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AAA69B9-F587-48F9-8458-90FC0FBBAF2C}">
      <dsp:nvSpPr>
        <dsp:cNvPr id="0" name=""/>
        <dsp:cNvSpPr/>
      </dsp:nvSpPr>
      <dsp:spPr>
        <a:xfrm>
          <a:off x="0" y="0"/>
          <a:ext cx="8064897" cy="67918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700" kern="1200" smtClean="0"/>
            <a:t>在</a:t>
          </a:r>
          <a:r>
            <a:rPr lang="zh-CN" altLang="en-US" sz="2700" kern="1200" dirty="0" smtClean="0"/>
            <a:t>“页面设置”对话框中，</a:t>
          </a:r>
          <a:r>
            <a:rPr lang="zh-CN" sz="2700" kern="1200" dirty="0" smtClean="0"/>
            <a:t>单击“打印预览”按钮</a:t>
          </a:r>
          <a:endParaRPr lang="en-US" altLang="zh-CN" sz="2700" kern="1200" dirty="0" smtClean="0"/>
        </a:p>
      </dsp:txBody>
      <dsp:txXfrm>
        <a:off x="33155" y="33155"/>
        <a:ext cx="7998587" cy="612874"/>
      </dsp:txXfrm>
    </dsp:sp>
    <dsp:sp modelId="{56C7AAEE-B782-4C42-8A7D-EB6E2BA787F2}">
      <dsp:nvSpPr>
        <dsp:cNvPr id="0" name=""/>
        <dsp:cNvSpPr/>
      </dsp:nvSpPr>
      <dsp:spPr>
        <a:xfrm>
          <a:off x="0" y="866972"/>
          <a:ext cx="8064897" cy="67918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700" kern="1200" smtClean="0"/>
            <a:t>选择</a:t>
          </a:r>
          <a:r>
            <a:rPr lang="zh-CN" sz="2700" kern="1200" dirty="0" smtClean="0"/>
            <a:t>“文件”选项卡→“打印”</a:t>
          </a:r>
          <a:endParaRPr lang="zh-CN" altLang="en-US" sz="2700" kern="1200" dirty="0"/>
        </a:p>
      </dsp:txBody>
      <dsp:txXfrm>
        <a:off x="33155" y="900127"/>
        <a:ext cx="7998587" cy="612874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7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8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0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7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8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0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latinLnBrk="0">
              <a:defRPr lang="zh-CN" sz="1200"/>
            </a:lvl1pPr>
          </a:lstStyle>
          <a:p>
            <a:endParaRPr lang="zh-CN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latinLnBrk="0">
              <a:defRPr lang="zh-CN" sz="1200"/>
            </a:lvl1pPr>
          </a:lstStyle>
          <a:p>
            <a:fld id="{D83FDC75-7F73-4A4A-A77C-09AADF00E0EA}" type="datetimeFigureOut">
              <a:rPr lang="en-US" altLang="zh-CN" smtClean="0"/>
              <a:pPr/>
              <a:t>6/2/2014</a:t>
            </a:fld>
            <a:endParaRPr lang="zh-CN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latinLnBrk="0">
              <a:defRPr lang="zh-CN" sz="1200"/>
            </a:lvl1pPr>
          </a:lstStyle>
          <a:p>
            <a:endParaRPr lang="zh-CN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latinLnBrk="0">
              <a:defRPr lang="zh-CN" sz="1200"/>
            </a:lvl1pPr>
          </a:lstStyle>
          <a:p>
            <a:fld id="{459226BF-1F13-42D3-80DC-373E7ADD1EBC}" type="slidenum">
              <a:rPr lang="zh-CN" smtClean="0"/>
              <a:pPr/>
              <a:t>‹#›</a:t>
            </a:fld>
            <a:endParaRPr lang="zh-CN" dirty="0"/>
          </a:p>
        </p:txBody>
      </p:sp>
    </p:spTree>
    <p:extLst>
      <p:ext uri="{BB962C8B-B14F-4D97-AF65-F5344CB8AC3E}">
        <p14:creationId xmlns:p14="http://schemas.microsoft.com/office/powerpoint/2010/main" val="30013282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latinLnBrk="0">
              <a:defRPr lang="zh-CN" sz="1200"/>
            </a:lvl1pPr>
          </a:lstStyle>
          <a:p>
            <a:endParaRPr lang="zh-C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latinLnBrk="0">
              <a:defRPr lang="zh-CN" sz="1200"/>
            </a:lvl1pPr>
          </a:lstStyle>
          <a:p>
            <a:fld id="{48AEF76B-3757-4A0B-AF93-28494465C1DD}" type="datetimeFigureOut">
              <a:pPr/>
              <a:t>12/17/2009</a:t>
            </a:fld>
            <a:endParaRPr lang="zh-C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第二级</a:t>
            </a:r>
          </a:p>
          <a:p>
            <a:pPr lvl="2"/>
            <a:r>
              <a:rPr lang="zh-CN"/>
              <a:t>第三级</a:t>
            </a:r>
          </a:p>
          <a:p>
            <a:pPr lvl="3"/>
            <a:r>
              <a:rPr lang="zh-CN"/>
              <a:t>第四级</a:t>
            </a:r>
          </a:p>
          <a:p>
            <a:pPr lvl="4"/>
            <a:r>
              <a:rPr lang="zh-CN"/>
              <a:t>第五级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latinLnBrk="0">
              <a:defRPr lang="zh-CN" sz="1200"/>
            </a:lvl1pPr>
          </a:lstStyle>
          <a:p>
            <a:endParaRPr 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latinLnBrk="0">
              <a:defRPr lang="zh-CN" sz="1200"/>
            </a:lvl1pPr>
          </a:lstStyle>
          <a:p>
            <a:fld id="{75693FD4-8F83-4EF7-AC3F-0DC0388986B0}" type="slidenum">
              <a:pPr/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27311975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lang="zh-CN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zh-CN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zh-CN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zh-CN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zh-CN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zh-CN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zh-CN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zh-CN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zh-CN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zh-CN"/>
            </a:pPr>
            <a:r>
              <a:rPr lang="zh-CN" dirty="0" smtClean="0"/>
              <a:t>在组设置中可使用此模板作为演示培训材料的起始文件。</a:t>
            </a:r>
          </a:p>
          <a:p>
            <a:endParaRPr lang="zh-CN" dirty="0" smtClean="0"/>
          </a:p>
          <a:p>
            <a:pPr lvl="0"/>
            <a:r>
              <a:rPr lang="zh-CN" sz="1200" b="1" dirty="0" smtClean="0"/>
              <a:t>节</a:t>
            </a:r>
            <a:endParaRPr lang="zh-CN" sz="1200" b="0" dirty="0" smtClean="0"/>
          </a:p>
          <a:p>
            <a:pPr lvl="0"/>
            <a:r>
              <a:rPr lang="zh-CN" sz="1200" b="0" dirty="0" smtClean="0"/>
              <a:t>右键单击</a:t>
            </a:r>
            <a:r>
              <a:rPr lang="zh-CN" altLang="en-US" sz="1200" b="0" dirty="0" smtClean="0"/>
              <a:t>工作表</a:t>
            </a:r>
            <a:r>
              <a:rPr lang="zh-CN" sz="1200" b="0" dirty="0" smtClean="0"/>
              <a:t>以添加节。</a:t>
            </a:r>
            <a:r>
              <a:rPr lang="zh-CN" sz="1200" b="0" baseline="0" dirty="0" smtClean="0"/>
              <a:t> 节可以帮助您组织</a:t>
            </a:r>
            <a:r>
              <a:rPr lang="zh-CN" altLang="en-US" sz="1200" b="0" baseline="0" dirty="0" smtClean="0"/>
              <a:t>工作表</a:t>
            </a:r>
            <a:r>
              <a:rPr lang="zh-CN" sz="1200" b="0" baseline="0" dirty="0" smtClean="0"/>
              <a:t>或促进多个作者之间的协作。</a:t>
            </a:r>
            <a:endParaRPr lang="zh-CN" sz="1200" b="0" dirty="0" smtClean="0"/>
          </a:p>
          <a:p>
            <a:pPr lvl="0"/>
            <a:endParaRPr lang="zh-CN" sz="1200" b="1" dirty="0" smtClean="0"/>
          </a:p>
          <a:p>
            <a:pPr lvl="0"/>
            <a:r>
              <a:rPr lang="zh-CN" sz="1200" b="1" dirty="0" smtClean="0"/>
              <a:t>备注</a:t>
            </a:r>
          </a:p>
          <a:p>
            <a:pPr lvl="0"/>
            <a:r>
              <a:rPr lang="zh-CN" sz="1200" dirty="0" smtClean="0"/>
              <a:t>使用“备注”节传递备注或为受众提供其他详细信息。</a:t>
            </a:r>
            <a:r>
              <a:rPr lang="zh-CN" sz="1200" baseline="0" dirty="0" smtClean="0"/>
              <a:t> 演示过程中，可在“</a:t>
            </a:r>
            <a:r>
              <a:rPr lang="zh-CN" altLang="en-US" sz="1200" baseline="0" dirty="0" smtClean="0"/>
              <a:t>工作簿</a:t>
            </a:r>
            <a:r>
              <a:rPr lang="zh-CN" sz="1200" baseline="0" dirty="0" smtClean="0"/>
              <a:t>视图”中查看这些备注。 </a:t>
            </a:r>
          </a:p>
          <a:p>
            <a:pPr lvl="0">
              <a:buFontTx/>
              <a:buNone/>
            </a:pPr>
            <a:r>
              <a:rPr lang="zh-CN" sz="1200" dirty="0" smtClean="0"/>
              <a:t>请记住字体大小(对于可访问性、可见性、录像和联机生产都非常重要)</a:t>
            </a:r>
          </a:p>
          <a:p>
            <a:pPr lvl="0"/>
            <a:endParaRPr lang="zh-CN" sz="1200" dirty="0" smtClean="0"/>
          </a:p>
          <a:p>
            <a:pPr lvl="0">
              <a:buFontTx/>
              <a:buNone/>
            </a:pPr>
            <a:r>
              <a:rPr lang="zh-CN" sz="1200" b="1" dirty="0" smtClean="0"/>
              <a:t>协调的色彩 </a:t>
            </a:r>
          </a:p>
          <a:p>
            <a:pPr lvl="0">
              <a:buFontTx/>
              <a:buNone/>
            </a:pPr>
            <a:r>
              <a:rPr lang="zh-CN" sz="1200" dirty="0" smtClean="0"/>
              <a:t>特别注意图形、图表和文本框。</a:t>
            </a:r>
            <a:r>
              <a:rPr lang="zh-CN" sz="1200" baseline="0" dirty="0" smtClean="0"/>
              <a:t> </a:t>
            </a:r>
            <a:endParaRPr lang="zh-CN" sz="1200" dirty="0" smtClean="0"/>
          </a:p>
          <a:p>
            <a:pPr lvl="0"/>
            <a:r>
              <a:rPr lang="zh-CN" sz="1200" dirty="0" smtClean="0"/>
              <a:t>请考虑与会者将以黑白或 </a:t>
            </a:r>
            <a:r>
              <a:rPr lang="zh-CN" sz="1200" dirty="0" err="1" smtClean="0"/>
              <a:t>灰色调</a:t>
            </a:r>
            <a:r>
              <a:rPr lang="zh-CN" sz="1200" dirty="0" smtClean="0"/>
              <a:t>打印。请运行测试打印，以确保当以纯黑白和 </a:t>
            </a:r>
            <a:r>
              <a:rPr lang="zh-CN" sz="1200" dirty="0" err="1" smtClean="0"/>
              <a:t>灰色调</a:t>
            </a:r>
            <a:r>
              <a:rPr lang="zh-CN" sz="1200" dirty="0" smtClean="0"/>
              <a:t>打印时，您的颜色工作正常。</a:t>
            </a:r>
          </a:p>
          <a:p>
            <a:pPr lvl="0">
              <a:buFontTx/>
              <a:buNone/>
            </a:pPr>
            <a:endParaRPr lang="zh-CN" sz="1200" dirty="0" smtClean="0"/>
          </a:p>
          <a:p>
            <a:pPr lvl="0">
              <a:buFontTx/>
              <a:buNone/>
            </a:pPr>
            <a:r>
              <a:rPr lang="zh-CN" sz="1200" b="1" dirty="0" smtClean="0"/>
              <a:t>图形、表格和图表</a:t>
            </a:r>
          </a:p>
          <a:p>
            <a:pPr lvl="0"/>
            <a:r>
              <a:rPr lang="zh-CN" sz="1200" dirty="0" smtClean="0"/>
              <a:t>保持简单: 如果可能，请使用一致的、不分散的样式和颜色。</a:t>
            </a:r>
          </a:p>
          <a:p>
            <a:pPr lvl="0"/>
            <a:r>
              <a:rPr lang="zh-CN" sz="1200" dirty="0" smtClean="0"/>
              <a:t>标记所有图表和表格。</a:t>
            </a:r>
          </a:p>
          <a:p>
            <a:endParaRPr lang="zh-CN" dirty="0" smtClean="0"/>
          </a:p>
          <a:p>
            <a:endParaRPr lang="zh-CN" dirty="0" smtClean="0"/>
          </a:p>
          <a:p>
            <a:endParaRPr 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EAC7D-5A89-47C2-8ABA-56C9C2DEF7A4}" type="slidenum">
              <a:rPr lang="zh-CN" smtClean="0"/>
              <a:pPr/>
              <a:t>1</a:t>
            </a:fld>
            <a:endParaRPr lang="zh-CN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93FD4-8F83-4EF7-AC3F-0DC0388986B0}" type="slidenum">
              <a:rPr lang="en-US" altLang="zh-CN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719676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93FD4-8F83-4EF7-AC3F-0DC0388986B0}" type="slidenum">
              <a:rPr lang="en-US" altLang="zh-CN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719676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93FD4-8F83-4EF7-AC3F-0DC0388986B0}" type="slidenum">
              <a:rPr lang="en-US" altLang="zh-CN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719676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93FD4-8F83-4EF7-AC3F-0DC0388986B0}" type="slidenum">
              <a:rPr lang="en-US" altLang="zh-CN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719676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93FD4-8F83-4EF7-AC3F-0DC0388986B0}" type="slidenum">
              <a:rPr lang="en-US" altLang="zh-CN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037902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</a:t>
            </a:r>
            <a:r>
              <a:rPr lang="zh-CN" altLang="en-US" sz="1200" dirty="0" smtClean="0"/>
              <a:t>工作表</a:t>
            </a:r>
            <a:r>
              <a:rPr lang="zh-CN" sz="1200" dirty="0" smtClean="0"/>
              <a:t>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</a:t>
            </a:r>
            <a:r>
              <a:rPr lang="zh-CN" altLang="en-US" sz="1200" dirty="0" smtClean="0"/>
              <a:t>工作表</a:t>
            </a:r>
            <a:r>
              <a:rPr lang="zh-CN" sz="1200" dirty="0" smtClean="0"/>
              <a:t>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</a:t>
            </a:r>
            <a:r>
              <a:rPr lang="zh-CN" altLang="en-US" sz="1200" dirty="0" smtClean="0"/>
              <a:t>工作表</a:t>
            </a:r>
            <a:r>
              <a:rPr lang="zh-CN" sz="1200" dirty="0" smtClean="0"/>
              <a:t>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</a:t>
            </a:r>
            <a:r>
              <a:rPr lang="zh-CN" altLang="en-US" sz="1200" dirty="0" smtClean="0"/>
              <a:t>工作表</a:t>
            </a:r>
            <a:r>
              <a:rPr lang="zh-CN" sz="1200" dirty="0" smtClean="0"/>
              <a:t>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</a:t>
            </a:r>
            <a:r>
              <a:rPr lang="zh-CN" altLang="en-US" sz="1200" dirty="0" smtClean="0"/>
              <a:t>工作表</a:t>
            </a:r>
            <a:r>
              <a:rPr lang="zh-CN" sz="1200" dirty="0" smtClean="0"/>
              <a:t>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</a:t>
            </a:r>
            <a:r>
              <a:rPr lang="zh-CN" altLang="en-US" sz="1200" dirty="0" smtClean="0"/>
              <a:t>工作表</a:t>
            </a:r>
            <a:r>
              <a:rPr lang="zh-CN" sz="1200" dirty="0" smtClean="0"/>
              <a:t>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</a:t>
            </a:r>
            <a:r>
              <a:rPr lang="zh-CN" altLang="en-US" sz="1200" dirty="0" smtClean="0"/>
              <a:t>工作表</a:t>
            </a:r>
            <a:r>
              <a:rPr lang="zh-CN" sz="1200" dirty="0" smtClean="0"/>
              <a:t>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</a:t>
            </a:r>
            <a:r>
              <a:rPr lang="zh-CN" altLang="en-US" sz="1200" dirty="0" smtClean="0"/>
              <a:t>工作表</a:t>
            </a:r>
            <a:r>
              <a:rPr lang="zh-CN" sz="1200" dirty="0" smtClean="0"/>
              <a:t>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</a:t>
            </a:r>
            <a:r>
              <a:rPr lang="zh-CN" altLang="en-US" sz="1200" dirty="0" smtClean="0"/>
              <a:t>工作表</a:t>
            </a:r>
            <a:r>
              <a:rPr lang="zh-CN" sz="1200" dirty="0" smtClean="0"/>
              <a:t>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</a:t>
            </a:r>
            <a:r>
              <a:rPr lang="zh-CN" altLang="en-US" sz="1200" dirty="0" smtClean="0"/>
              <a:t>工作表</a:t>
            </a:r>
            <a:r>
              <a:rPr lang="zh-CN" sz="1200" dirty="0" smtClean="0"/>
              <a:t>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</a:t>
            </a:r>
            <a:r>
              <a:rPr lang="zh-CN" altLang="en-US" sz="1200" dirty="0" smtClean="0"/>
              <a:t>工作表</a:t>
            </a:r>
            <a:r>
              <a:rPr lang="zh-CN" sz="1200" dirty="0" smtClean="0"/>
              <a:t>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</a:t>
            </a:r>
            <a:r>
              <a:rPr lang="zh-CN" altLang="en-US" sz="1200" dirty="0" smtClean="0"/>
              <a:t>工作表</a:t>
            </a:r>
            <a:r>
              <a:rPr lang="zh-CN" sz="1200" dirty="0" smtClean="0"/>
              <a:t>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</a:t>
            </a:r>
            <a:r>
              <a:rPr lang="zh-CN" altLang="en-US" sz="1200" dirty="0" smtClean="0"/>
              <a:t>工作表</a:t>
            </a:r>
            <a:r>
              <a:rPr lang="zh-CN" sz="1200" dirty="0" smtClean="0"/>
              <a:t>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</a:t>
            </a:r>
            <a:r>
              <a:rPr lang="zh-CN" altLang="en-US" sz="1200" dirty="0" smtClean="0"/>
              <a:t>工作表</a:t>
            </a:r>
            <a:r>
              <a:rPr lang="zh-CN" sz="1200" dirty="0" smtClean="0"/>
              <a:t>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</a:t>
            </a:r>
            <a:r>
              <a:rPr lang="zh-CN" altLang="en-US" sz="1200" dirty="0" smtClean="0"/>
              <a:t>工作表</a:t>
            </a:r>
            <a:r>
              <a:rPr lang="zh-CN" sz="1200" dirty="0" smtClean="0"/>
              <a:t>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</a:t>
            </a:r>
            <a:r>
              <a:rPr lang="zh-CN" altLang="en-US" sz="1200" dirty="0" smtClean="0"/>
              <a:t>工作表</a:t>
            </a:r>
            <a:r>
              <a:rPr lang="zh-CN" sz="1200" dirty="0" smtClean="0"/>
              <a:t>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</a:t>
            </a:r>
            <a:r>
              <a:rPr lang="zh-CN" altLang="en-US" sz="1200" dirty="0" smtClean="0"/>
              <a:t>工作表</a:t>
            </a:r>
            <a:r>
              <a:rPr lang="zh-CN" sz="1200" dirty="0" smtClean="0"/>
              <a:t>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</a:t>
            </a:r>
            <a:r>
              <a:rPr lang="zh-CN" altLang="en-US" sz="1200" dirty="0" smtClean="0"/>
              <a:t>工作表</a:t>
            </a:r>
            <a:r>
              <a:rPr lang="zh-CN" sz="1200" dirty="0" smtClean="0"/>
              <a:t>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</a:t>
            </a:r>
            <a:r>
              <a:rPr lang="zh-CN" altLang="en-US" sz="1200" dirty="0" smtClean="0"/>
              <a:t>工作表</a:t>
            </a:r>
            <a:r>
              <a:rPr lang="zh-CN" sz="1200" dirty="0" smtClean="0"/>
              <a:t>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93FD4-8F83-4EF7-AC3F-0DC0388986B0}" type="slidenum">
              <a:rPr lang="en-US" altLang="zh-CN" smtClean="0"/>
              <a:pPr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719676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</a:t>
            </a:r>
            <a:r>
              <a:rPr lang="zh-CN" altLang="en-US" sz="1200" dirty="0" smtClean="0"/>
              <a:t>工作表</a:t>
            </a:r>
            <a:r>
              <a:rPr lang="zh-CN" sz="1200" dirty="0" smtClean="0"/>
              <a:t>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</a:t>
            </a:r>
            <a:r>
              <a:rPr lang="zh-CN" altLang="en-US" sz="1200" dirty="0" smtClean="0"/>
              <a:t>工作表</a:t>
            </a:r>
            <a:r>
              <a:rPr lang="zh-CN" sz="1200" dirty="0" smtClean="0"/>
              <a:t>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</a:t>
            </a:r>
            <a:r>
              <a:rPr lang="zh-CN" altLang="en-US" sz="1200" dirty="0" smtClean="0"/>
              <a:t>工作表</a:t>
            </a:r>
            <a:r>
              <a:rPr lang="zh-CN" sz="1200" dirty="0" smtClean="0"/>
              <a:t>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</a:t>
            </a:r>
            <a:r>
              <a:rPr lang="zh-CN" altLang="en-US" sz="1200" dirty="0" smtClean="0"/>
              <a:t>工作表</a:t>
            </a:r>
            <a:r>
              <a:rPr lang="zh-CN" sz="1200" dirty="0" smtClean="0"/>
              <a:t>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</a:t>
            </a:r>
            <a:r>
              <a:rPr lang="zh-CN" altLang="en-US" sz="1200" dirty="0" smtClean="0"/>
              <a:t>工作表</a:t>
            </a:r>
            <a:r>
              <a:rPr lang="zh-CN" sz="1200" dirty="0" smtClean="0"/>
              <a:t>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</a:t>
            </a:r>
            <a:r>
              <a:rPr lang="zh-CN" altLang="en-US" sz="1200" dirty="0" smtClean="0"/>
              <a:t>工作表</a:t>
            </a:r>
            <a:r>
              <a:rPr lang="zh-CN" sz="1200" dirty="0" smtClean="0"/>
              <a:t>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</a:t>
            </a:r>
            <a:r>
              <a:rPr lang="zh-CN" altLang="en-US" sz="1200" dirty="0" smtClean="0"/>
              <a:t>工作表</a:t>
            </a:r>
            <a:r>
              <a:rPr lang="zh-CN" sz="1200" dirty="0" smtClean="0"/>
              <a:t>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93FD4-8F83-4EF7-AC3F-0DC0388986B0}" type="slidenum">
              <a:rPr lang="en-US" altLang="zh-CN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719676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</a:t>
            </a:r>
            <a:r>
              <a:rPr lang="zh-CN" altLang="en-US" sz="1200" dirty="0" smtClean="0"/>
              <a:t>工作表</a:t>
            </a:r>
            <a:r>
              <a:rPr lang="zh-CN" sz="1200" dirty="0" smtClean="0"/>
              <a:t>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</a:t>
            </a:r>
            <a:r>
              <a:rPr lang="zh-CN" altLang="en-US" sz="1200" dirty="0" smtClean="0"/>
              <a:t>工作表</a:t>
            </a:r>
            <a:r>
              <a:rPr lang="zh-CN" sz="1200" dirty="0" smtClean="0"/>
              <a:t>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</a:t>
            </a:r>
            <a:r>
              <a:rPr lang="zh-CN" altLang="en-US" sz="1200" dirty="0" smtClean="0"/>
              <a:t>工作表</a:t>
            </a:r>
            <a:r>
              <a:rPr lang="zh-CN" sz="1200" dirty="0" smtClean="0"/>
              <a:t>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</a:t>
            </a:r>
            <a:r>
              <a:rPr lang="zh-CN" altLang="en-US" sz="1200" dirty="0" smtClean="0"/>
              <a:t>工作表</a:t>
            </a:r>
            <a:r>
              <a:rPr lang="zh-CN" sz="1200" dirty="0" smtClean="0"/>
              <a:t>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93FD4-8F83-4EF7-AC3F-0DC0388986B0}" type="slidenum">
              <a:rPr lang="en-US" altLang="zh-CN" smtClean="0"/>
              <a:pPr/>
              <a:t>46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719676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</a:t>
            </a:r>
            <a:r>
              <a:rPr lang="zh-CN" altLang="en-US" sz="1200" dirty="0" smtClean="0"/>
              <a:t>工作表</a:t>
            </a:r>
            <a:r>
              <a:rPr lang="zh-CN" sz="1200" dirty="0" smtClean="0"/>
              <a:t>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</a:t>
            </a:r>
            <a:r>
              <a:rPr lang="zh-CN" altLang="en-US" sz="1200" dirty="0" smtClean="0"/>
              <a:t>工作表</a:t>
            </a:r>
            <a:r>
              <a:rPr lang="zh-CN" sz="1200" dirty="0" smtClean="0"/>
              <a:t>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</a:t>
            </a:r>
            <a:r>
              <a:rPr lang="zh-CN" altLang="en-US" sz="1200" dirty="0" smtClean="0"/>
              <a:t>工作表</a:t>
            </a:r>
            <a:r>
              <a:rPr lang="zh-CN" sz="1200" dirty="0" smtClean="0"/>
              <a:t>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</a:t>
            </a:r>
            <a:r>
              <a:rPr lang="zh-CN" altLang="en-US" sz="1200" dirty="0" smtClean="0"/>
              <a:t>工作表</a:t>
            </a:r>
            <a:r>
              <a:rPr lang="zh-CN" sz="1200" dirty="0" smtClean="0"/>
              <a:t>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</a:t>
            </a:r>
            <a:r>
              <a:rPr lang="zh-CN" altLang="en-US" sz="1200" dirty="0" smtClean="0"/>
              <a:t>工作表</a:t>
            </a:r>
            <a:r>
              <a:rPr lang="zh-CN" sz="1200" dirty="0" smtClean="0"/>
              <a:t>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93FD4-8F83-4EF7-AC3F-0DC0388986B0}" type="slidenum">
              <a:rPr lang="en-US" altLang="zh-CN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719676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</a:t>
            </a:r>
            <a:r>
              <a:rPr lang="zh-CN" altLang="en-US" sz="1200" dirty="0" smtClean="0"/>
              <a:t>工作表</a:t>
            </a:r>
            <a:r>
              <a:rPr lang="zh-CN" sz="1200" dirty="0" smtClean="0"/>
              <a:t>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</a:t>
            </a:r>
            <a:r>
              <a:rPr lang="zh-CN" altLang="en-US" sz="1200" dirty="0" smtClean="0"/>
              <a:t>工作表</a:t>
            </a:r>
            <a:r>
              <a:rPr lang="zh-CN" sz="1200" dirty="0" smtClean="0"/>
              <a:t>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</a:t>
            </a:r>
            <a:r>
              <a:rPr lang="zh-CN" altLang="en-US" sz="1200" dirty="0" smtClean="0"/>
              <a:t>工作表</a:t>
            </a:r>
            <a:r>
              <a:rPr lang="zh-CN" sz="1200" dirty="0" smtClean="0"/>
              <a:t>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</a:t>
            </a:r>
            <a:r>
              <a:rPr lang="zh-CN" altLang="en-US" sz="1200" dirty="0" smtClean="0"/>
              <a:t>工作表</a:t>
            </a:r>
            <a:r>
              <a:rPr lang="zh-CN" sz="1200" dirty="0" smtClean="0"/>
              <a:t>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</a:t>
            </a:r>
            <a:r>
              <a:rPr lang="zh-CN" altLang="en-US" sz="1200" dirty="0" smtClean="0"/>
              <a:t>工作表</a:t>
            </a:r>
            <a:r>
              <a:rPr lang="zh-CN" sz="1200" dirty="0" smtClean="0"/>
              <a:t>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</a:t>
            </a:r>
            <a:r>
              <a:rPr lang="zh-CN" altLang="en-US" sz="1200" dirty="0" smtClean="0"/>
              <a:t>工作表</a:t>
            </a:r>
            <a:r>
              <a:rPr lang="zh-CN" sz="1200" dirty="0" smtClean="0"/>
              <a:t>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</a:t>
            </a:r>
            <a:r>
              <a:rPr lang="zh-CN" altLang="en-US" sz="1200" dirty="0" smtClean="0"/>
              <a:t>工作表</a:t>
            </a:r>
            <a:r>
              <a:rPr lang="zh-CN" sz="1200" dirty="0" smtClean="0"/>
              <a:t>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</a:t>
            </a:r>
            <a:r>
              <a:rPr lang="zh-CN" altLang="en-US" sz="1200" dirty="0" smtClean="0"/>
              <a:t>工作表</a:t>
            </a:r>
            <a:r>
              <a:rPr lang="zh-CN" sz="1200" dirty="0" smtClean="0"/>
              <a:t>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93FD4-8F83-4EF7-AC3F-0DC0388986B0}" type="slidenum">
              <a:rPr lang="en-US" altLang="zh-CN" smtClean="0"/>
              <a:pPr/>
              <a:t>61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7196761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</a:t>
            </a:r>
            <a:r>
              <a:rPr lang="zh-CN" altLang="en-US" sz="1200" dirty="0" smtClean="0"/>
              <a:t>工作表</a:t>
            </a:r>
            <a:r>
              <a:rPr lang="zh-CN" sz="1200" dirty="0" smtClean="0"/>
              <a:t>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93FD4-8F83-4EF7-AC3F-0DC0388986B0}" type="slidenum">
              <a:rPr lang="en-US" altLang="zh-CN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7196761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</a:t>
            </a:r>
            <a:r>
              <a:rPr lang="zh-CN" altLang="en-US" sz="1200" dirty="0" smtClean="0"/>
              <a:t>工作表</a:t>
            </a:r>
            <a:r>
              <a:rPr lang="zh-CN" sz="1200" dirty="0" smtClean="0"/>
              <a:t>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</a:t>
            </a:r>
            <a:r>
              <a:rPr lang="zh-CN" altLang="en-US" sz="1200" dirty="0" smtClean="0"/>
              <a:t>工作表</a:t>
            </a:r>
            <a:r>
              <a:rPr lang="zh-CN" sz="1200" dirty="0" smtClean="0"/>
              <a:t>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</a:t>
            </a:r>
            <a:r>
              <a:rPr lang="zh-CN" altLang="en-US" sz="1200" dirty="0" smtClean="0"/>
              <a:t>工作表</a:t>
            </a:r>
            <a:r>
              <a:rPr lang="zh-CN" sz="1200" dirty="0" smtClean="0"/>
              <a:t>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</a:t>
            </a:r>
            <a:r>
              <a:rPr lang="zh-CN" altLang="en-US" sz="1200" dirty="0" smtClean="0"/>
              <a:t>工作表</a:t>
            </a:r>
            <a:r>
              <a:rPr lang="zh-CN" sz="1200" dirty="0" smtClean="0"/>
              <a:t>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</a:t>
            </a:r>
            <a:r>
              <a:rPr lang="zh-CN" altLang="en-US" sz="1200" dirty="0" smtClean="0"/>
              <a:t>工作表</a:t>
            </a:r>
            <a:r>
              <a:rPr lang="zh-CN" sz="1200" dirty="0" smtClean="0"/>
              <a:t>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</a:t>
            </a:r>
            <a:r>
              <a:rPr lang="zh-CN" altLang="en-US" sz="1200" dirty="0" smtClean="0"/>
              <a:t>工作表</a:t>
            </a:r>
            <a:r>
              <a:rPr lang="zh-CN" sz="1200" dirty="0" smtClean="0"/>
              <a:t>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</a:t>
            </a:r>
            <a:r>
              <a:rPr lang="zh-CN" altLang="en-US" sz="1200" dirty="0" smtClean="0"/>
              <a:t>工作表</a:t>
            </a:r>
            <a:r>
              <a:rPr lang="zh-CN" sz="1200" dirty="0" smtClean="0"/>
              <a:t>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</a:t>
            </a:r>
            <a:r>
              <a:rPr lang="zh-CN" altLang="en-US" sz="1200" dirty="0" smtClean="0"/>
              <a:t>工作表</a:t>
            </a:r>
            <a:r>
              <a:rPr lang="zh-CN" sz="1200" dirty="0" smtClean="0"/>
              <a:t>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</a:t>
            </a:r>
            <a:r>
              <a:rPr lang="zh-CN" altLang="en-US" sz="1200" dirty="0" smtClean="0"/>
              <a:t>工作表</a:t>
            </a:r>
            <a:r>
              <a:rPr lang="zh-CN" sz="1200" dirty="0" smtClean="0"/>
              <a:t>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93FD4-8F83-4EF7-AC3F-0DC0388986B0}" type="slidenum">
              <a:rPr lang="en-US" altLang="zh-CN" smtClean="0"/>
              <a:pPr/>
              <a:t>73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71967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93FD4-8F83-4EF7-AC3F-0DC0388986B0}" type="slidenum">
              <a:rPr lang="en-US" altLang="zh-CN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7196761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</a:t>
            </a:r>
            <a:r>
              <a:rPr lang="zh-CN" altLang="en-US" sz="1200" dirty="0" smtClean="0"/>
              <a:t>工作表</a:t>
            </a:r>
            <a:r>
              <a:rPr lang="zh-CN" sz="1200" dirty="0" smtClean="0"/>
              <a:t>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</a:t>
            </a:r>
            <a:r>
              <a:rPr lang="zh-CN" altLang="en-US" sz="1200" dirty="0" smtClean="0"/>
              <a:t>工作表</a:t>
            </a:r>
            <a:r>
              <a:rPr lang="zh-CN" sz="1200" dirty="0" smtClean="0"/>
              <a:t>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</a:t>
            </a:r>
            <a:r>
              <a:rPr lang="zh-CN" altLang="en-US" sz="1200" dirty="0" smtClean="0"/>
              <a:t>工作表</a:t>
            </a:r>
            <a:r>
              <a:rPr lang="zh-CN" sz="1200" dirty="0" smtClean="0"/>
              <a:t>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</a:t>
            </a:r>
            <a:r>
              <a:rPr lang="zh-CN" altLang="en-US" sz="1200" dirty="0" smtClean="0"/>
              <a:t>工作表</a:t>
            </a:r>
            <a:r>
              <a:rPr lang="zh-CN" sz="1200" dirty="0" smtClean="0"/>
              <a:t>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</a:t>
            </a:r>
            <a:r>
              <a:rPr lang="zh-CN" altLang="en-US" sz="1200" dirty="0" smtClean="0"/>
              <a:t>工作表</a:t>
            </a:r>
            <a:r>
              <a:rPr lang="zh-CN" sz="1200" dirty="0" smtClean="0"/>
              <a:t>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</a:t>
            </a:r>
            <a:r>
              <a:rPr lang="zh-CN" altLang="en-US" sz="1200" dirty="0" smtClean="0"/>
              <a:t>工作表</a:t>
            </a:r>
            <a:r>
              <a:rPr lang="zh-CN" sz="1200" dirty="0" smtClean="0"/>
              <a:t>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</a:t>
            </a:r>
            <a:r>
              <a:rPr lang="zh-CN" altLang="en-US" sz="1200" dirty="0" smtClean="0"/>
              <a:t>工作表</a:t>
            </a:r>
            <a:r>
              <a:rPr lang="zh-CN" sz="1200" dirty="0" smtClean="0"/>
              <a:t>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</a:t>
            </a:r>
            <a:r>
              <a:rPr lang="zh-CN" altLang="en-US" sz="1200" dirty="0" smtClean="0"/>
              <a:t>工作表</a:t>
            </a:r>
            <a:r>
              <a:rPr lang="zh-CN" sz="1200" dirty="0" smtClean="0"/>
              <a:t>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</a:t>
            </a:r>
            <a:r>
              <a:rPr lang="zh-CN" altLang="en-US" sz="1200" dirty="0" smtClean="0"/>
              <a:t>工作表</a:t>
            </a:r>
            <a:r>
              <a:rPr lang="zh-CN" sz="1200" dirty="0" smtClean="0"/>
              <a:t>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</a:t>
            </a:r>
            <a:r>
              <a:rPr lang="zh-CN" altLang="en-US" sz="1200" dirty="0" smtClean="0"/>
              <a:t>工作表</a:t>
            </a:r>
            <a:r>
              <a:rPr lang="zh-CN" sz="1200" dirty="0" smtClean="0"/>
              <a:t>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93FD4-8F83-4EF7-AC3F-0DC0388986B0}" type="slidenum">
              <a:rPr lang="en-US" altLang="zh-CN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7196761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</a:t>
            </a:r>
            <a:r>
              <a:rPr lang="zh-CN" altLang="en-US" sz="1200" dirty="0" smtClean="0"/>
              <a:t>工作表</a:t>
            </a:r>
            <a:r>
              <a:rPr lang="zh-CN" sz="1200" dirty="0" smtClean="0"/>
              <a:t>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93FD4-8F83-4EF7-AC3F-0DC0388986B0}" type="slidenum">
              <a:rPr lang="en-US" altLang="zh-CN" smtClean="0"/>
              <a:pPr/>
              <a:t>87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7196761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93FD4-8F83-4EF7-AC3F-0DC0388986B0}" type="slidenum">
              <a:rPr lang="en-US" altLang="zh-CN" smtClean="0"/>
              <a:pPr/>
              <a:t>88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7196761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93FD4-8F83-4EF7-AC3F-0DC0388986B0}" type="slidenum">
              <a:rPr lang="en-US" altLang="zh-CN" smtClean="0"/>
              <a:pPr/>
              <a:t>89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7196761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93FD4-8F83-4EF7-AC3F-0DC0388986B0}" type="slidenum">
              <a:rPr lang="en-US" altLang="zh-CN" smtClean="0"/>
              <a:pPr/>
              <a:t>90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7196761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93FD4-8F83-4EF7-AC3F-0DC0388986B0}" type="slidenum">
              <a:rPr lang="en-US" altLang="zh-CN" smtClean="0"/>
              <a:pPr/>
              <a:t>91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719676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93FD4-8F83-4EF7-AC3F-0DC0388986B0}" type="slidenum">
              <a:rPr lang="en-US" altLang="zh-CN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71967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4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16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35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48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63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75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86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543" y="0"/>
            <a:ext cx="9100457" cy="687977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590800" y="2286000"/>
            <a:ext cx="6180224" cy="1470025"/>
          </a:xfrm>
        </p:spPr>
        <p:txBody>
          <a:bodyPr anchor="t"/>
          <a:lstStyle>
            <a:lvl1pPr algn="r" eaLnBrk="1" latinLnBrk="0" hangingPunct="1">
              <a:defRPr kumimoji="0" lang="zh-CN" b="1" cap="small" baseline="0">
                <a:solidFill>
                  <a:srgbClr val="003300"/>
                </a:solidFill>
              </a:defRPr>
            </a:lvl1pPr>
          </a:lstStyle>
          <a:p>
            <a:r>
              <a:rPr kumimoji="0" lang="zh-CN"/>
              <a:t>单击此处编辑母版标题样式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2400" y="4038600"/>
            <a:ext cx="4772528" cy="990600"/>
          </a:xfrm>
        </p:spPr>
        <p:txBody>
          <a:bodyPr>
            <a:normAutofit/>
          </a:bodyPr>
          <a:lstStyle>
            <a:lvl1pPr marL="0" indent="0" algn="r" eaLnBrk="1" latinLnBrk="0" hangingPunct="1">
              <a:buNone/>
              <a:defRPr kumimoji="0" lang="zh-CN" sz="2000" b="0">
                <a:solidFill>
                  <a:schemeClr val="tx1"/>
                </a:solidFill>
                <a:latin typeface="Georgia" pitchFamily="18" charset="0"/>
              </a:defRPr>
            </a:lvl1pPr>
            <a:lvl2pPr marL="457200" indent="0" algn="ctr" eaLnBrk="1" latinLnBrk="0" hangingPunct="1">
              <a:buNone/>
              <a:defRPr kumimoji="0" lang="zh-CN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 eaLnBrk="1" latinLnBrk="0" hangingPunct="1">
              <a:buNone/>
              <a:defRPr kumimoji="0" lang="zh-CN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 eaLnBrk="1" latinLnBrk="0" hangingPunct="1">
              <a:buNone/>
              <a:defRPr kumimoji="0" lang="zh-CN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 eaLnBrk="1" latinLnBrk="0" hangingPunct="1">
              <a:buNone/>
              <a:defRPr kumimoji="0" lang="zh-CN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 eaLnBrk="1" latinLnBrk="0" hangingPunct="1">
              <a:buNone/>
              <a:defRPr kumimoji="0" lang="zh-CN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 eaLnBrk="1" latinLnBrk="0" hangingPunct="1">
              <a:buNone/>
              <a:defRPr kumimoji="0" lang="zh-CN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 eaLnBrk="1" latinLnBrk="0" hangingPunct="1">
              <a:buNone/>
              <a:defRPr kumimoji="0" lang="zh-CN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 eaLnBrk="1" latinLnBrk="0" hangingPunct="1">
              <a:buNone/>
              <a:defRPr kumimoji="0" lang="zh-CN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eaLnBrk="1" latinLnBrk="0" hangingPunct="1"/>
            <a:r>
              <a:rPr lang="zh-CN" altLang="en-US" smtClean="0"/>
              <a:t>单击此处编辑母版副标题样式</a:t>
            </a:r>
            <a:endParaRPr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251"/>
            <a:ext cx="2627784" cy="6858000"/>
          </a:xfrm>
          <a:prstGeom prst="rect">
            <a:avLst/>
          </a:prstGeom>
        </p:spPr>
      </p:pic>
      <p:sp>
        <p:nvSpPr>
          <p:cNvPr id="10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6858000" y="5105400"/>
            <a:ext cx="1828800" cy="990600"/>
          </a:xfrm>
        </p:spPr>
        <p:txBody>
          <a:bodyPr>
            <a:normAutofit/>
          </a:bodyPr>
          <a:lstStyle>
            <a:lvl1pPr marL="0" indent="0" algn="ctr" eaLnBrk="1" latinLnBrk="0" hangingPunct="1">
              <a:buNone/>
              <a:defRPr kumimoji="0" lang="zh-CN" sz="2000" baseline="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zh-CN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latinLnBrk="0" hangingPunct="1"/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600200"/>
            <a:ext cx="4038600" cy="4525963"/>
          </a:xfrm>
        </p:spPr>
        <p:txBody>
          <a:bodyPr/>
          <a:lstStyle>
            <a:lvl1pPr eaLnBrk="1" latinLnBrk="0" hangingPunct="1">
              <a:defRPr kumimoji="0" lang="zh-CN" sz="2800"/>
            </a:lvl1pPr>
            <a:lvl2pPr eaLnBrk="1" latinLnBrk="0" hangingPunct="1">
              <a:defRPr kumimoji="0" lang="zh-CN" sz="2400"/>
            </a:lvl2pPr>
            <a:lvl3pPr eaLnBrk="1" latinLnBrk="0" hangingPunct="1">
              <a:defRPr kumimoji="0" lang="zh-CN" sz="2000"/>
            </a:lvl3pPr>
            <a:lvl4pPr eaLnBrk="1" latinLnBrk="0" hangingPunct="1">
              <a:defRPr kumimoji="0" lang="zh-CN" sz="1800"/>
            </a:lvl4pPr>
            <a:lvl5pPr eaLnBrk="1" latinLnBrk="0" hangingPunct="1">
              <a:defRPr kumimoji="0" lang="zh-CN" sz="1800"/>
            </a:lvl5pPr>
            <a:lvl6pPr eaLnBrk="1" latinLnBrk="0" hangingPunct="1">
              <a:defRPr kumimoji="0" lang="zh-CN" sz="1800"/>
            </a:lvl6pPr>
            <a:lvl7pPr eaLnBrk="1" latinLnBrk="0" hangingPunct="1">
              <a:defRPr kumimoji="0" lang="zh-CN" sz="1800"/>
            </a:lvl7pPr>
            <a:lvl8pPr eaLnBrk="1" latinLnBrk="0" hangingPunct="1">
              <a:defRPr kumimoji="0" lang="zh-CN" sz="1800"/>
            </a:lvl8pPr>
            <a:lvl9pPr eaLnBrk="1" latinLnBrk="0" hangingPunct="1">
              <a:defRPr kumimoji="0" lang="zh-CN"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76800" y="1600200"/>
            <a:ext cx="4038600" cy="4525963"/>
          </a:xfrm>
        </p:spPr>
        <p:txBody>
          <a:bodyPr/>
          <a:lstStyle>
            <a:lvl1pPr eaLnBrk="1" latinLnBrk="0" hangingPunct="1">
              <a:defRPr kumimoji="0" lang="zh-CN" sz="2800"/>
            </a:lvl1pPr>
            <a:lvl2pPr eaLnBrk="1" latinLnBrk="0" hangingPunct="1">
              <a:defRPr kumimoji="0" lang="zh-CN" sz="2400"/>
            </a:lvl2pPr>
            <a:lvl3pPr eaLnBrk="1" latinLnBrk="0" hangingPunct="1">
              <a:defRPr kumimoji="0" lang="zh-CN" sz="2000"/>
            </a:lvl3pPr>
            <a:lvl4pPr eaLnBrk="1" latinLnBrk="0" hangingPunct="1">
              <a:defRPr kumimoji="0" lang="zh-CN" sz="1800"/>
            </a:lvl4pPr>
            <a:lvl5pPr eaLnBrk="1" latinLnBrk="0" hangingPunct="1">
              <a:defRPr kumimoji="0" lang="zh-CN" sz="1800"/>
            </a:lvl5pPr>
            <a:lvl6pPr eaLnBrk="1" latinLnBrk="0" hangingPunct="1">
              <a:defRPr kumimoji="0" lang="zh-CN" sz="1800"/>
            </a:lvl6pPr>
            <a:lvl7pPr eaLnBrk="1" latinLnBrk="0" hangingPunct="1">
              <a:defRPr kumimoji="0" lang="zh-CN" sz="1800"/>
            </a:lvl7pPr>
            <a:lvl8pPr eaLnBrk="1" latinLnBrk="0" hangingPunct="1">
              <a:defRPr kumimoji="0" lang="zh-CN" sz="1800"/>
            </a:lvl8pPr>
            <a:lvl9pPr eaLnBrk="1" latinLnBrk="0" hangingPunct="1">
              <a:defRPr kumimoji="0" lang="zh-CN"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pPr/>
              <a:t>12/17/2009</a:t>
            </a:fld>
            <a:endParaRPr kumimoji="0" 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pPr/>
              <a:t>‹#›</a:t>
            </a:fld>
            <a:endParaRPr kumimoji="0" lang="zh-CN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eaLnBrk="1" latinLnBrk="0" hangingPunct="1">
              <a:defRPr kumimoji="0" lang="zh-CN"/>
            </a:lvl1pPr>
          </a:lstStyle>
          <a:p>
            <a:pPr eaLnBrk="1" latinLnBrk="0" hangingPunct="1"/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535113"/>
            <a:ext cx="4040188" cy="639762"/>
          </a:xfrm>
        </p:spPr>
        <p:txBody>
          <a:bodyPr anchor="b"/>
          <a:lstStyle>
            <a:lvl1pPr marL="0" indent="0" eaLnBrk="1" latinLnBrk="0" hangingPunct="1">
              <a:buNone/>
              <a:defRPr kumimoji="0" lang="zh-CN" sz="2400" b="1"/>
            </a:lvl1pPr>
            <a:lvl2pPr marL="457200" indent="0" eaLnBrk="1" latinLnBrk="0" hangingPunct="1">
              <a:buNone/>
              <a:defRPr kumimoji="0" lang="zh-CN" sz="2000" b="1"/>
            </a:lvl2pPr>
            <a:lvl3pPr marL="914400" indent="0" eaLnBrk="1" latinLnBrk="0" hangingPunct="1">
              <a:buNone/>
              <a:defRPr kumimoji="0" lang="zh-CN" sz="1800" b="1"/>
            </a:lvl3pPr>
            <a:lvl4pPr marL="1371600" indent="0" eaLnBrk="1" latinLnBrk="0" hangingPunct="1">
              <a:buNone/>
              <a:defRPr kumimoji="0" lang="zh-CN" sz="1600" b="1"/>
            </a:lvl4pPr>
            <a:lvl5pPr marL="1828800" indent="0" eaLnBrk="1" latinLnBrk="0" hangingPunct="1">
              <a:buNone/>
              <a:defRPr kumimoji="0" lang="zh-CN" sz="1600" b="1"/>
            </a:lvl5pPr>
            <a:lvl6pPr marL="2286000" indent="0" eaLnBrk="1" latinLnBrk="0" hangingPunct="1">
              <a:buNone/>
              <a:defRPr kumimoji="0" lang="zh-CN" sz="1600" b="1"/>
            </a:lvl6pPr>
            <a:lvl7pPr marL="2743200" indent="0" eaLnBrk="1" latinLnBrk="0" hangingPunct="1">
              <a:buNone/>
              <a:defRPr kumimoji="0" lang="zh-CN" sz="1600" b="1"/>
            </a:lvl7pPr>
            <a:lvl8pPr marL="3200400" indent="0" eaLnBrk="1" latinLnBrk="0" hangingPunct="1">
              <a:buNone/>
              <a:defRPr kumimoji="0" lang="zh-CN" sz="1600" b="1"/>
            </a:lvl8pPr>
            <a:lvl9pPr marL="3657600" indent="0" eaLnBrk="1" latinLnBrk="0" hangingPunct="1">
              <a:buNone/>
              <a:defRPr kumimoji="0" lang="zh-CN" sz="1600" b="1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2174875"/>
            <a:ext cx="4040188" cy="3951288"/>
          </a:xfrm>
        </p:spPr>
        <p:txBody>
          <a:bodyPr/>
          <a:lstStyle>
            <a:lvl1pPr eaLnBrk="1" latinLnBrk="0" hangingPunct="1">
              <a:defRPr kumimoji="0" lang="zh-CN" sz="2400"/>
            </a:lvl1pPr>
            <a:lvl2pPr eaLnBrk="1" latinLnBrk="0" hangingPunct="1">
              <a:defRPr kumimoji="0" lang="zh-CN" sz="2000"/>
            </a:lvl2pPr>
            <a:lvl3pPr eaLnBrk="1" latinLnBrk="0" hangingPunct="1">
              <a:defRPr kumimoji="0" lang="zh-CN" sz="1800"/>
            </a:lvl3pPr>
            <a:lvl4pPr eaLnBrk="1" latinLnBrk="0" hangingPunct="1">
              <a:defRPr kumimoji="0" lang="zh-CN" sz="1600"/>
            </a:lvl4pPr>
            <a:lvl5pPr eaLnBrk="1" latinLnBrk="0" hangingPunct="1">
              <a:defRPr kumimoji="0" lang="zh-CN" sz="1600"/>
            </a:lvl5pPr>
            <a:lvl6pPr eaLnBrk="1" latinLnBrk="0" hangingPunct="1">
              <a:defRPr kumimoji="0" lang="zh-CN" sz="1600"/>
            </a:lvl6pPr>
            <a:lvl7pPr eaLnBrk="1" latinLnBrk="0" hangingPunct="1">
              <a:defRPr kumimoji="0" lang="zh-CN" sz="1600"/>
            </a:lvl7pPr>
            <a:lvl8pPr eaLnBrk="1" latinLnBrk="0" hangingPunct="1">
              <a:defRPr kumimoji="0" lang="zh-CN" sz="1600"/>
            </a:lvl8pPr>
            <a:lvl9pPr eaLnBrk="1" latinLnBrk="0" hangingPunct="1">
              <a:defRPr kumimoji="0" lang="zh-CN"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73625" y="1535113"/>
            <a:ext cx="4041775" cy="639762"/>
          </a:xfrm>
        </p:spPr>
        <p:txBody>
          <a:bodyPr anchor="b"/>
          <a:lstStyle>
            <a:lvl1pPr marL="0" indent="0" eaLnBrk="1" latinLnBrk="0" hangingPunct="1">
              <a:buNone/>
              <a:defRPr kumimoji="0" lang="zh-CN" sz="2400" b="1"/>
            </a:lvl1pPr>
            <a:lvl2pPr marL="457200" indent="0" eaLnBrk="1" latinLnBrk="0" hangingPunct="1">
              <a:buNone/>
              <a:defRPr kumimoji="0" lang="zh-CN" sz="2000" b="1"/>
            </a:lvl2pPr>
            <a:lvl3pPr marL="914400" indent="0" eaLnBrk="1" latinLnBrk="0" hangingPunct="1">
              <a:buNone/>
              <a:defRPr kumimoji="0" lang="zh-CN" sz="1800" b="1"/>
            </a:lvl3pPr>
            <a:lvl4pPr marL="1371600" indent="0" eaLnBrk="1" latinLnBrk="0" hangingPunct="1">
              <a:buNone/>
              <a:defRPr kumimoji="0" lang="zh-CN" sz="1600" b="1"/>
            </a:lvl4pPr>
            <a:lvl5pPr marL="1828800" indent="0" eaLnBrk="1" latinLnBrk="0" hangingPunct="1">
              <a:buNone/>
              <a:defRPr kumimoji="0" lang="zh-CN" sz="1600" b="1"/>
            </a:lvl5pPr>
            <a:lvl6pPr marL="2286000" indent="0" eaLnBrk="1" latinLnBrk="0" hangingPunct="1">
              <a:buNone/>
              <a:defRPr kumimoji="0" lang="zh-CN" sz="1600" b="1"/>
            </a:lvl6pPr>
            <a:lvl7pPr marL="2743200" indent="0" eaLnBrk="1" latinLnBrk="0" hangingPunct="1">
              <a:buNone/>
              <a:defRPr kumimoji="0" lang="zh-CN" sz="1600" b="1"/>
            </a:lvl7pPr>
            <a:lvl8pPr marL="3200400" indent="0" eaLnBrk="1" latinLnBrk="0" hangingPunct="1">
              <a:buNone/>
              <a:defRPr kumimoji="0" lang="zh-CN" sz="1600" b="1"/>
            </a:lvl8pPr>
            <a:lvl9pPr marL="3657600" indent="0" eaLnBrk="1" latinLnBrk="0" hangingPunct="1">
              <a:buNone/>
              <a:defRPr kumimoji="0" lang="zh-CN" sz="1600" b="1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73625" y="2174875"/>
            <a:ext cx="4041775" cy="3951288"/>
          </a:xfrm>
        </p:spPr>
        <p:txBody>
          <a:bodyPr/>
          <a:lstStyle>
            <a:lvl1pPr eaLnBrk="1" latinLnBrk="0" hangingPunct="1">
              <a:defRPr kumimoji="0" lang="zh-CN" sz="2400"/>
            </a:lvl1pPr>
            <a:lvl2pPr eaLnBrk="1" latinLnBrk="0" hangingPunct="1">
              <a:defRPr kumimoji="0" lang="zh-CN" sz="2000"/>
            </a:lvl2pPr>
            <a:lvl3pPr eaLnBrk="1" latinLnBrk="0" hangingPunct="1">
              <a:defRPr kumimoji="0" lang="zh-CN" sz="1800"/>
            </a:lvl3pPr>
            <a:lvl4pPr eaLnBrk="1" latinLnBrk="0" hangingPunct="1">
              <a:defRPr kumimoji="0" lang="zh-CN" sz="1600"/>
            </a:lvl4pPr>
            <a:lvl5pPr eaLnBrk="1" latinLnBrk="0" hangingPunct="1">
              <a:defRPr kumimoji="0" lang="zh-CN" sz="1600"/>
            </a:lvl5pPr>
            <a:lvl6pPr eaLnBrk="1" latinLnBrk="0" hangingPunct="1">
              <a:defRPr kumimoji="0" lang="zh-CN" sz="1600"/>
            </a:lvl6pPr>
            <a:lvl7pPr eaLnBrk="1" latinLnBrk="0" hangingPunct="1">
              <a:defRPr kumimoji="0" lang="zh-CN" sz="1600"/>
            </a:lvl7pPr>
            <a:lvl8pPr eaLnBrk="1" latinLnBrk="0" hangingPunct="1">
              <a:defRPr kumimoji="0" lang="zh-CN" sz="1600"/>
            </a:lvl8pPr>
            <a:lvl9pPr eaLnBrk="1" latinLnBrk="0" hangingPunct="1">
              <a:defRPr kumimoji="0" lang="zh-CN"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pPr/>
              <a:t>12/17/2009</a:t>
            </a:fld>
            <a:endParaRPr kumimoji="0" lang="zh-C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pPr/>
              <a:t>‹#›</a:t>
            </a:fld>
            <a:endParaRPr kumimoji="0" lang="zh-CN"/>
          </a:p>
        </p:txBody>
      </p:sp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3008313" cy="1162050"/>
          </a:xfrm>
        </p:spPr>
        <p:txBody>
          <a:bodyPr anchor="b"/>
          <a:lstStyle>
            <a:lvl1pPr algn="l" eaLnBrk="1" latinLnBrk="0" hangingPunct="1">
              <a:defRPr kumimoji="0" lang="zh-CN" sz="2000" b="1"/>
            </a:lvl1pPr>
          </a:lstStyle>
          <a:p>
            <a:pPr eaLnBrk="1" latinLnBrk="0" hangingPunct="1"/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03650" y="273050"/>
            <a:ext cx="5111750" cy="5853113"/>
          </a:xfrm>
        </p:spPr>
        <p:txBody>
          <a:bodyPr/>
          <a:lstStyle>
            <a:lvl1pPr eaLnBrk="1" latinLnBrk="0" hangingPunct="1">
              <a:defRPr kumimoji="0" lang="zh-CN" sz="3200"/>
            </a:lvl1pPr>
            <a:lvl2pPr eaLnBrk="1" latinLnBrk="0" hangingPunct="1">
              <a:defRPr kumimoji="0" lang="zh-CN" sz="2800"/>
            </a:lvl2pPr>
            <a:lvl3pPr eaLnBrk="1" latinLnBrk="0" hangingPunct="1">
              <a:defRPr kumimoji="0" lang="zh-CN" sz="2400"/>
            </a:lvl3pPr>
            <a:lvl4pPr eaLnBrk="1" latinLnBrk="0" hangingPunct="1">
              <a:defRPr kumimoji="0" lang="zh-CN" sz="2000"/>
            </a:lvl4pPr>
            <a:lvl5pPr eaLnBrk="1" latinLnBrk="0" hangingPunct="1">
              <a:defRPr kumimoji="0" lang="zh-CN" sz="2000"/>
            </a:lvl5pPr>
            <a:lvl6pPr eaLnBrk="1" latinLnBrk="0" hangingPunct="1">
              <a:defRPr kumimoji="0" lang="zh-CN" sz="2000"/>
            </a:lvl6pPr>
            <a:lvl7pPr eaLnBrk="1" latinLnBrk="0" hangingPunct="1">
              <a:defRPr kumimoji="0" lang="zh-CN" sz="2000"/>
            </a:lvl7pPr>
            <a:lvl8pPr eaLnBrk="1" latinLnBrk="0" hangingPunct="1">
              <a:defRPr kumimoji="0" lang="zh-CN" sz="2000"/>
            </a:lvl8pPr>
            <a:lvl9pPr eaLnBrk="1" latinLnBrk="0" hangingPunct="1">
              <a:defRPr kumimoji="0" lang="zh-CN"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1435100"/>
            <a:ext cx="3008313" cy="4691063"/>
          </a:xfrm>
        </p:spPr>
        <p:txBody>
          <a:bodyPr/>
          <a:lstStyle>
            <a:lvl1pPr marL="0" indent="0" eaLnBrk="1" latinLnBrk="0" hangingPunct="1">
              <a:buNone/>
              <a:defRPr kumimoji="0" lang="zh-CN" sz="1400"/>
            </a:lvl1pPr>
            <a:lvl2pPr marL="457200" indent="0" eaLnBrk="1" latinLnBrk="0" hangingPunct="1">
              <a:buNone/>
              <a:defRPr kumimoji="0" lang="zh-CN" sz="1200"/>
            </a:lvl2pPr>
            <a:lvl3pPr marL="914400" indent="0" eaLnBrk="1" latinLnBrk="0" hangingPunct="1">
              <a:buNone/>
              <a:defRPr kumimoji="0" lang="zh-CN" sz="1000"/>
            </a:lvl3pPr>
            <a:lvl4pPr marL="1371600" indent="0" eaLnBrk="1" latinLnBrk="0" hangingPunct="1">
              <a:buNone/>
              <a:defRPr kumimoji="0" lang="zh-CN" sz="900"/>
            </a:lvl4pPr>
            <a:lvl5pPr marL="1828800" indent="0" eaLnBrk="1" latinLnBrk="0" hangingPunct="1">
              <a:buNone/>
              <a:defRPr kumimoji="0" lang="zh-CN" sz="900"/>
            </a:lvl5pPr>
            <a:lvl6pPr marL="2286000" indent="0" eaLnBrk="1" latinLnBrk="0" hangingPunct="1">
              <a:buNone/>
              <a:defRPr kumimoji="0" lang="zh-CN" sz="900"/>
            </a:lvl6pPr>
            <a:lvl7pPr marL="2743200" indent="0" eaLnBrk="1" latinLnBrk="0" hangingPunct="1">
              <a:buNone/>
              <a:defRPr kumimoji="0" lang="zh-CN" sz="900"/>
            </a:lvl7pPr>
            <a:lvl8pPr marL="3200400" indent="0" eaLnBrk="1" latinLnBrk="0" hangingPunct="1">
              <a:buNone/>
              <a:defRPr kumimoji="0" lang="zh-CN" sz="900"/>
            </a:lvl8pPr>
            <a:lvl9pPr marL="3657600" indent="0" eaLnBrk="1" latinLnBrk="0" hangingPunct="1">
              <a:buNone/>
              <a:defRPr kumimoji="0" lang="zh-CN"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pPr/>
              <a:t>12/17/2009</a:t>
            </a:fld>
            <a:endParaRPr kumimoji="0" 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pPr/>
              <a:t>‹#›</a:t>
            </a:fld>
            <a:endParaRPr kumimoji="0" lang="zh-CN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 eaLnBrk="1" latinLnBrk="0" hangingPunct="1">
              <a:defRPr kumimoji="0" lang="zh-CN" sz="2000" b="1"/>
            </a:lvl1pPr>
          </a:lstStyle>
          <a:p>
            <a:pPr eaLnBrk="1" latinLnBrk="0" hangingPunct="1"/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 eaLnBrk="1" latinLnBrk="0" hangingPunct="1">
              <a:buNone/>
              <a:defRPr kumimoji="0" lang="zh-CN" sz="3200"/>
            </a:lvl1pPr>
            <a:lvl2pPr marL="457200" indent="0" eaLnBrk="1" latinLnBrk="0" hangingPunct="1">
              <a:buNone/>
              <a:defRPr kumimoji="0" lang="zh-CN" sz="2800"/>
            </a:lvl2pPr>
            <a:lvl3pPr marL="914400" indent="0" eaLnBrk="1" latinLnBrk="0" hangingPunct="1">
              <a:buNone/>
              <a:defRPr kumimoji="0" lang="zh-CN" sz="2400"/>
            </a:lvl3pPr>
            <a:lvl4pPr marL="1371600" indent="0" eaLnBrk="1" latinLnBrk="0" hangingPunct="1">
              <a:buNone/>
              <a:defRPr kumimoji="0" lang="zh-CN" sz="2000"/>
            </a:lvl4pPr>
            <a:lvl5pPr marL="1828800" indent="0" eaLnBrk="1" latinLnBrk="0" hangingPunct="1">
              <a:buNone/>
              <a:defRPr kumimoji="0" lang="zh-CN" sz="2000"/>
            </a:lvl5pPr>
            <a:lvl6pPr marL="2286000" indent="0" eaLnBrk="1" latinLnBrk="0" hangingPunct="1">
              <a:buNone/>
              <a:defRPr kumimoji="0" lang="zh-CN" sz="2000"/>
            </a:lvl6pPr>
            <a:lvl7pPr marL="2743200" indent="0" eaLnBrk="1" latinLnBrk="0" hangingPunct="1">
              <a:buNone/>
              <a:defRPr kumimoji="0" lang="zh-CN" sz="2000"/>
            </a:lvl7pPr>
            <a:lvl8pPr marL="3200400" indent="0" eaLnBrk="1" latinLnBrk="0" hangingPunct="1">
              <a:buNone/>
              <a:defRPr kumimoji="0" lang="zh-CN" sz="2000"/>
            </a:lvl8pPr>
            <a:lvl9pPr marL="3657600" indent="0" eaLnBrk="1" latinLnBrk="0" hangingPunct="1">
              <a:buNone/>
              <a:defRPr kumimoji="0" lang="zh-CN" sz="2000"/>
            </a:lvl9pPr>
          </a:lstStyle>
          <a:p>
            <a:pPr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 eaLnBrk="1" latinLnBrk="0" hangingPunct="1">
              <a:buNone/>
              <a:defRPr kumimoji="0" lang="zh-CN" sz="1400"/>
            </a:lvl1pPr>
            <a:lvl2pPr marL="457200" indent="0" eaLnBrk="1" latinLnBrk="0" hangingPunct="1">
              <a:buNone/>
              <a:defRPr kumimoji="0" lang="zh-CN" sz="1200"/>
            </a:lvl2pPr>
            <a:lvl3pPr marL="914400" indent="0" eaLnBrk="1" latinLnBrk="0" hangingPunct="1">
              <a:buNone/>
              <a:defRPr kumimoji="0" lang="zh-CN" sz="1000"/>
            </a:lvl3pPr>
            <a:lvl4pPr marL="1371600" indent="0" eaLnBrk="1" latinLnBrk="0" hangingPunct="1">
              <a:buNone/>
              <a:defRPr kumimoji="0" lang="zh-CN" sz="900"/>
            </a:lvl4pPr>
            <a:lvl5pPr marL="1828800" indent="0" eaLnBrk="1" latinLnBrk="0" hangingPunct="1">
              <a:buNone/>
              <a:defRPr kumimoji="0" lang="zh-CN" sz="900"/>
            </a:lvl5pPr>
            <a:lvl6pPr marL="2286000" indent="0" eaLnBrk="1" latinLnBrk="0" hangingPunct="1">
              <a:buNone/>
              <a:defRPr kumimoji="0" lang="zh-CN" sz="900"/>
            </a:lvl6pPr>
            <a:lvl7pPr marL="2743200" indent="0" eaLnBrk="1" latinLnBrk="0" hangingPunct="1">
              <a:buNone/>
              <a:defRPr kumimoji="0" lang="zh-CN" sz="900"/>
            </a:lvl7pPr>
            <a:lvl8pPr marL="3200400" indent="0" eaLnBrk="1" latinLnBrk="0" hangingPunct="1">
              <a:buNone/>
              <a:defRPr kumimoji="0" lang="zh-CN" sz="900"/>
            </a:lvl8pPr>
            <a:lvl9pPr marL="3657600" indent="0" eaLnBrk="1" latinLnBrk="0" hangingPunct="1">
              <a:buNone/>
              <a:defRPr kumimoji="0" lang="zh-CN"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pPr/>
              <a:t>12/17/2009</a:t>
            </a:fld>
            <a:endParaRPr kumimoji="0" 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pPr/>
              <a:t>‹#›</a:t>
            </a:fld>
            <a:endParaRPr kumimoji="0" lang="zh-CN"/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latinLnBrk="0" hangingPunct="1"/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pPr/>
              <a:t>12/17/2009</a:t>
            </a:fld>
            <a:endParaRPr kumimoji="0" 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pPr/>
              <a:t>‹#›</a:t>
            </a:fld>
            <a:endParaRPr kumimoji="0" lang="zh-CN"/>
          </a:p>
        </p:txBody>
      </p:sp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274638"/>
            <a:ext cx="2057400" cy="5851525"/>
          </a:xfrm>
        </p:spPr>
        <p:txBody>
          <a:bodyPr vert="eaVert"/>
          <a:lstStyle/>
          <a:p>
            <a:pPr eaLnBrk="1" latinLnBrk="0" hangingPunct="1"/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274638"/>
            <a:ext cx="58674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pPr/>
              <a:t>12/17/2009</a:t>
            </a:fld>
            <a:endParaRPr kumimoji="0" 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pPr/>
              <a:t>‹#›</a:t>
            </a:fld>
            <a:endParaRPr kumimoji="0" lang="zh-CN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latinLnBrk="0" hangingPunct="1"/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pPr/>
              <a:t>12/17/2009</a:t>
            </a:fld>
            <a:endParaRPr kumimoji="0" lang="zh-C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pPr/>
              <a:t>‹#›</a:t>
            </a:fld>
            <a:endParaRPr kumimoji="0" lang="zh-CN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pPr/>
              <a:t>12/17/2009</a:t>
            </a:fld>
            <a:endParaRPr kumimoji="0" lang="zh-C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pPr/>
              <a:t>‹#›</a:t>
            </a:fld>
            <a:endParaRPr kumimoji="0" lang="zh-CN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第4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543" y="0"/>
            <a:ext cx="9100457" cy="6879771"/>
          </a:xfrm>
          <a:prstGeom prst="rect">
            <a:avLst/>
          </a:prstGeom>
        </p:spPr>
      </p:pic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xfrm>
            <a:off x="762000" y="6356350"/>
            <a:ext cx="2133600" cy="365125"/>
          </a:xfrm>
        </p:spPr>
        <p:txBody>
          <a:bodyPr/>
          <a:lstStyle/>
          <a:p>
            <a:fld id="{757B281C-5159-4971-8228-52B9A72E9ED2}" type="datetimeFigureOut">
              <a:pPr/>
              <a:t>12/17/2009</a:t>
            </a:fld>
            <a:endParaRPr kumimoji="0" 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352800" y="6356350"/>
            <a:ext cx="2895600" cy="365125"/>
          </a:xfrm>
        </p:spPr>
        <p:txBody>
          <a:bodyPr/>
          <a:lstStyle/>
          <a:p>
            <a:endParaRPr kumimoji="0" 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05600" y="6356350"/>
            <a:ext cx="2133600" cy="365125"/>
          </a:xfrm>
        </p:spPr>
        <p:txBody>
          <a:bodyPr/>
          <a:lstStyle/>
          <a:p>
            <a:fld id="{33D6E5A2-EC83-451F-A719-9AC1370DD5CF}" type="slidenum">
              <a:pPr/>
              <a:t>‹#›</a:t>
            </a:fld>
            <a:endParaRPr kumimoji="0" lang="zh-CN"/>
          </a:p>
        </p:txBody>
      </p:sp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20253" y="-2763688"/>
            <a:ext cx="3779837" cy="718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椭圆 8">
            <a:hlinkClick r:id="rId4" action="ppaction://hlinksldjump"/>
          </p:cNvPr>
          <p:cNvSpPr/>
          <p:nvPr userDrawn="1"/>
        </p:nvSpPr>
        <p:spPr>
          <a:xfrm>
            <a:off x="42573" y="6165304"/>
            <a:ext cx="756000" cy="360040"/>
          </a:xfrm>
          <a:prstGeom prst="ellipse">
            <a:avLst/>
          </a:prstGeom>
          <a:solidFill>
            <a:srgbClr val="0E94B4"/>
          </a:solidFill>
          <a:ln w="9525"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200" b="1" dirty="0" smtClean="0">
                <a:solidFill>
                  <a:schemeClr val="tx2">
                    <a:lumMod val="75000"/>
                  </a:schemeClr>
                </a:solidFill>
                <a:latin typeface="黑体" pitchFamily="49" charset="-122"/>
                <a:ea typeface="黑体" pitchFamily="49" charset="-122"/>
              </a:rPr>
              <a:t>第</a:t>
            </a:r>
            <a:r>
              <a:rPr lang="en-US" altLang="zh-CN" sz="1200" b="1" dirty="0" smtClean="0">
                <a:solidFill>
                  <a:schemeClr val="tx2">
                    <a:lumMod val="75000"/>
                  </a:schemeClr>
                </a:solidFill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sz="1200" b="1" dirty="0" smtClean="0">
                <a:solidFill>
                  <a:schemeClr val="tx2">
                    <a:lumMod val="75000"/>
                  </a:schemeClr>
                </a:solidFill>
                <a:latin typeface="黑体" pitchFamily="49" charset="-122"/>
                <a:ea typeface="黑体" pitchFamily="49" charset="-122"/>
              </a:rPr>
              <a:t>章</a:t>
            </a:r>
            <a:endParaRPr lang="zh-CN" altLang="en-US" sz="1200" b="1" dirty="0">
              <a:solidFill>
                <a:schemeClr val="tx2">
                  <a:lumMod val="75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4995667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.1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543" y="-8429"/>
            <a:ext cx="9100457" cy="6879771"/>
          </a:xfrm>
          <a:prstGeom prst="rect">
            <a:avLst/>
          </a:prstGeom>
        </p:spPr>
      </p:pic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xfrm>
            <a:off x="762000" y="6356350"/>
            <a:ext cx="2133600" cy="365125"/>
          </a:xfrm>
        </p:spPr>
        <p:txBody>
          <a:bodyPr/>
          <a:lstStyle/>
          <a:p>
            <a:fld id="{757B281C-5159-4971-8228-52B9A72E9ED2}" type="datetimeFigureOut">
              <a:pPr/>
              <a:t>12/17/2009</a:t>
            </a:fld>
            <a:endParaRPr kumimoji="0" 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352800" y="6356350"/>
            <a:ext cx="2895600" cy="365125"/>
          </a:xfrm>
        </p:spPr>
        <p:txBody>
          <a:bodyPr/>
          <a:lstStyle/>
          <a:p>
            <a:endParaRPr kumimoji="0" 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05600" y="6356350"/>
            <a:ext cx="2133600" cy="365125"/>
          </a:xfrm>
        </p:spPr>
        <p:txBody>
          <a:bodyPr/>
          <a:lstStyle/>
          <a:p>
            <a:fld id="{33D6E5A2-EC83-451F-A719-9AC1370DD5CF}" type="slidenum">
              <a:pPr/>
              <a:t>‹#›</a:t>
            </a:fld>
            <a:endParaRPr kumimoji="0" lang="zh-CN"/>
          </a:p>
        </p:txBody>
      </p:sp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20253" y="-2763688"/>
            <a:ext cx="3779837" cy="718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259632" y="188640"/>
            <a:ext cx="7266384" cy="1143000"/>
          </a:xfrm>
        </p:spPr>
        <p:txBody>
          <a:bodyPr/>
          <a:lstStyle/>
          <a:p>
            <a:pPr eaLnBrk="1" latinLnBrk="0" hangingPunct="1"/>
            <a:r>
              <a:rPr lang="zh-CN" altLang="en-US" dirty="0" smtClean="0"/>
              <a:t>单击此处编辑母版标题样式</a:t>
            </a:r>
            <a:endParaRPr dirty="0"/>
          </a:p>
        </p:txBody>
      </p:sp>
      <p:sp>
        <p:nvSpPr>
          <p:cNvPr id="9" name="Oval 6">
            <a:hlinkClick r:id="rId4" action="ppaction://hlinksldjump"/>
          </p:cNvPr>
          <p:cNvSpPr/>
          <p:nvPr userDrawn="1"/>
        </p:nvSpPr>
        <p:spPr>
          <a:xfrm>
            <a:off x="35496" y="6165304"/>
            <a:ext cx="756000" cy="360000"/>
          </a:xfrm>
          <a:prstGeom prst="ellipse">
            <a:avLst/>
          </a:prstGeom>
          <a:gradFill flip="none" rotWithShape="1">
            <a:gsLst>
              <a:gs pos="0">
                <a:srgbClr val="F39C29"/>
              </a:gs>
              <a:gs pos="50000">
                <a:srgbClr val="F7931D"/>
              </a:gs>
              <a:gs pos="100000">
                <a:srgbClr val="FF6600"/>
              </a:gs>
            </a:gsLst>
            <a:path path="circle">
              <a:fillToRect l="50000" t="50000" r="50000" b="50000"/>
            </a:path>
            <a:tileRect/>
          </a:gradFill>
          <a:ln w="82550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en-US" altLang="zh-CN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4.1</a:t>
            </a:r>
            <a:endParaRPr kumimoji="0" lang="zh-CN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7682573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00457" cy="687977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3161049" y="-3176815"/>
            <a:ext cx="2819400" cy="917303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327095" y="3328876"/>
            <a:ext cx="7057488" cy="1028700"/>
          </a:xfrm>
        </p:spPr>
        <p:txBody>
          <a:bodyPr anchor="b" anchorCtr="0">
            <a:normAutofit/>
          </a:bodyPr>
          <a:lstStyle>
            <a:lvl1pPr algn="l" eaLnBrk="1" latinLnBrk="0" hangingPunct="1">
              <a:defRPr kumimoji="0" lang="zh-CN" sz="4400" b="1" cap="small" baseline="0">
                <a:solidFill>
                  <a:srgbClr val="003300"/>
                </a:solidFill>
              </a:defRPr>
            </a:lvl1pPr>
          </a:lstStyle>
          <a:p>
            <a:r>
              <a:rPr kumimoji="0" lang="zh-CN" dirty="0"/>
              <a:t>单击此处编辑母版标题样式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pPr/>
              <a:t>12/17/2009</a:t>
            </a:fld>
            <a:endParaRPr kumimoji="0" 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pPr/>
              <a:t>‹#›</a:t>
            </a:fld>
            <a:endParaRPr kumimoji="0" lang="zh-CN"/>
          </a:p>
        </p:txBody>
      </p:sp>
      <p:sp>
        <p:nvSpPr>
          <p:cNvPr id="9" name="Oval 18"/>
          <p:cNvSpPr/>
          <p:nvPr userDrawn="1"/>
        </p:nvSpPr>
        <p:spPr>
          <a:xfrm>
            <a:off x="755576" y="2996952"/>
            <a:ext cx="1583472" cy="1295400"/>
          </a:xfrm>
          <a:prstGeom prst="ellipse">
            <a:avLst/>
          </a:prstGeom>
          <a:gradFill flip="none" rotWithShape="1">
            <a:gsLst>
              <a:gs pos="63000">
                <a:schemeClr val="bg1">
                  <a:alpha val="7000"/>
                </a:schemeClr>
              </a:gs>
              <a:gs pos="72000">
                <a:schemeClr val="bg1">
                  <a:alpha val="15000"/>
                </a:schemeClr>
              </a:gs>
              <a:gs pos="91000">
                <a:schemeClr val="bg1">
                  <a:alpha val="2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/>
              <a:t>       </a:t>
            </a:r>
          </a:p>
        </p:txBody>
      </p:sp>
      <p:sp>
        <p:nvSpPr>
          <p:cNvPr id="11" name="TextBox 10"/>
          <p:cNvSpPr txBox="1"/>
          <p:nvPr userDrawn="1"/>
        </p:nvSpPr>
        <p:spPr>
          <a:xfrm>
            <a:off x="755576" y="3542966"/>
            <a:ext cx="1931160" cy="683264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>
              <a:lnSpc>
                <a:spcPct val="80000"/>
              </a:lnSpc>
            </a:pPr>
            <a:endParaRPr lang="zh-CN" sz="2400" b="1" dirty="0">
              <a:solidFill>
                <a:schemeClr val="bg1"/>
              </a:solidFill>
              <a:effectLst>
                <a:outerShdw blurRad="50800" dist="25400" dir="5400000" algn="t" rotWithShape="0">
                  <a:prstClr val="black">
                    <a:alpha val="15000"/>
                  </a:prstClr>
                </a:outerShdw>
              </a:effectLst>
            </a:endParaRPr>
          </a:p>
        </p:txBody>
      </p:sp>
      <p:sp>
        <p:nvSpPr>
          <p:cNvPr id="12" name="Oval 6"/>
          <p:cNvSpPr/>
          <p:nvPr userDrawn="1"/>
        </p:nvSpPr>
        <p:spPr>
          <a:xfrm>
            <a:off x="281648" y="2814526"/>
            <a:ext cx="2057400" cy="2057400"/>
          </a:xfrm>
          <a:prstGeom prst="ellipse">
            <a:avLst/>
          </a:prstGeom>
          <a:gradFill flip="none" rotWithShape="1">
            <a:gsLst>
              <a:gs pos="0">
                <a:srgbClr val="F39C29"/>
              </a:gs>
              <a:gs pos="50000">
                <a:srgbClr val="F7931D"/>
              </a:gs>
              <a:gs pos="100000">
                <a:srgbClr val="FF6600"/>
              </a:gs>
            </a:gsLst>
            <a:path path="circle">
              <a:fillToRect l="50000" t="50000" r="50000" b="50000"/>
            </a:path>
            <a:tileRect/>
          </a:gradFill>
          <a:ln w="82550">
            <a:noFill/>
          </a:ln>
          <a:effectLst>
            <a:outerShdw blurRad="152400" dist="165100" dir="5400000" sx="90000" sy="-19000" rotWithShape="0">
              <a:prstClr val="black">
                <a:alpha val="11000"/>
              </a:prstClr>
            </a:outerShdw>
            <a:reflection blurRad="6350" stA="50000" endA="300" endPos="55500" dist="1016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zh-CN"/>
              <a:t>             </a:t>
            </a:r>
          </a:p>
        </p:txBody>
      </p:sp>
      <p:sp>
        <p:nvSpPr>
          <p:cNvPr id="13" name="Oval 8"/>
          <p:cNvSpPr/>
          <p:nvPr userDrawn="1"/>
        </p:nvSpPr>
        <p:spPr>
          <a:xfrm>
            <a:off x="526976" y="2860671"/>
            <a:ext cx="1583472" cy="1295400"/>
          </a:xfrm>
          <a:prstGeom prst="ellipse">
            <a:avLst/>
          </a:prstGeom>
          <a:gradFill flip="none" rotWithShape="1">
            <a:gsLst>
              <a:gs pos="63000">
                <a:schemeClr val="bg1">
                  <a:alpha val="7000"/>
                </a:schemeClr>
              </a:gs>
              <a:gs pos="72000">
                <a:schemeClr val="bg1">
                  <a:alpha val="15000"/>
                </a:schemeClr>
              </a:gs>
              <a:gs pos="91000">
                <a:schemeClr val="bg1">
                  <a:alpha val="2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zh-CN"/>
              <a:t>       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.2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543" y="-8429"/>
            <a:ext cx="9100457" cy="6879771"/>
          </a:xfrm>
          <a:prstGeom prst="rect">
            <a:avLst/>
          </a:prstGeom>
        </p:spPr>
      </p:pic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xfrm>
            <a:off x="762000" y="6356350"/>
            <a:ext cx="2133600" cy="365125"/>
          </a:xfrm>
        </p:spPr>
        <p:txBody>
          <a:bodyPr/>
          <a:lstStyle/>
          <a:p>
            <a:fld id="{757B281C-5159-4971-8228-52B9A72E9ED2}" type="datetimeFigureOut">
              <a:pPr/>
              <a:t>12/17/2009</a:t>
            </a:fld>
            <a:endParaRPr kumimoji="0" 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352800" y="6356350"/>
            <a:ext cx="2895600" cy="365125"/>
          </a:xfrm>
        </p:spPr>
        <p:txBody>
          <a:bodyPr/>
          <a:lstStyle/>
          <a:p>
            <a:endParaRPr kumimoji="0" 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05600" y="6356350"/>
            <a:ext cx="2133600" cy="365125"/>
          </a:xfrm>
        </p:spPr>
        <p:txBody>
          <a:bodyPr/>
          <a:lstStyle/>
          <a:p>
            <a:fld id="{33D6E5A2-EC83-451F-A719-9AC1370DD5CF}" type="slidenum">
              <a:pPr/>
              <a:t>‹#›</a:t>
            </a:fld>
            <a:endParaRPr kumimoji="0" lang="zh-CN"/>
          </a:p>
        </p:txBody>
      </p:sp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20253" y="-2763688"/>
            <a:ext cx="3779837" cy="718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259632" y="188640"/>
            <a:ext cx="7266384" cy="1143000"/>
          </a:xfrm>
        </p:spPr>
        <p:txBody>
          <a:bodyPr/>
          <a:lstStyle/>
          <a:p>
            <a:pPr eaLnBrk="1" latinLnBrk="0" hangingPunct="1"/>
            <a:r>
              <a:rPr lang="zh-CN" altLang="en-US" dirty="0" smtClean="0"/>
              <a:t>单击此处编辑母版标题样式</a:t>
            </a:r>
            <a:endParaRPr dirty="0"/>
          </a:p>
        </p:txBody>
      </p:sp>
      <p:sp>
        <p:nvSpPr>
          <p:cNvPr id="8" name="Oval 6">
            <a:hlinkClick r:id="rId4" action="ppaction://hlinksldjump"/>
          </p:cNvPr>
          <p:cNvSpPr/>
          <p:nvPr userDrawn="1"/>
        </p:nvSpPr>
        <p:spPr>
          <a:xfrm>
            <a:off x="35496" y="6165304"/>
            <a:ext cx="756000" cy="360000"/>
          </a:xfrm>
          <a:prstGeom prst="ellipse">
            <a:avLst/>
          </a:prstGeom>
          <a:gradFill flip="none" rotWithShape="1">
            <a:gsLst>
              <a:gs pos="0">
                <a:schemeClr val="accent3">
                  <a:shade val="51000"/>
                  <a:satMod val="130000"/>
                </a:schemeClr>
              </a:gs>
              <a:gs pos="80000">
                <a:schemeClr val="accent3">
                  <a:shade val="93000"/>
                  <a:satMod val="130000"/>
                </a:schemeClr>
              </a:gs>
              <a:gs pos="100000">
                <a:schemeClr val="accent3">
                  <a:shade val="94000"/>
                  <a:satMod val="13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en-US" altLang="zh-CN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4.2</a:t>
            </a:r>
            <a:endParaRPr kumimoji="0" lang="zh-CN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5341983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.3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543" y="-8429"/>
            <a:ext cx="9100457" cy="6879771"/>
          </a:xfrm>
          <a:prstGeom prst="rect">
            <a:avLst/>
          </a:prstGeom>
        </p:spPr>
      </p:pic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xfrm>
            <a:off x="762000" y="6356350"/>
            <a:ext cx="2133600" cy="365125"/>
          </a:xfrm>
        </p:spPr>
        <p:txBody>
          <a:bodyPr/>
          <a:lstStyle/>
          <a:p>
            <a:fld id="{757B281C-5159-4971-8228-52B9A72E9ED2}" type="datetimeFigureOut">
              <a:pPr/>
              <a:t>12/17/2009</a:t>
            </a:fld>
            <a:endParaRPr kumimoji="0" 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352800" y="6356350"/>
            <a:ext cx="2895600" cy="365125"/>
          </a:xfrm>
        </p:spPr>
        <p:txBody>
          <a:bodyPr/>
          <a:lstStyle/>
          <a:p>
            <a:endParaRPr kumimoji="0" 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05600" y="6356350"/>
            <a:ext cx="2133600" cy="365125"/>
          </a:xfrm>
        </p:spPr>
        <p:txBody>
          <a:bodyPr/>
          <a:lstStyle/>
          <a:p>
            <a:fld id="{33D6E5A2-EC83-451F-A719-9AC1370DD5CF}" type="slidenum">
              <a:pPr/>
              <a:t>‹#›</a:t>
            </a:fld>
            <a:endParaRPr kumimoji="0" lang="zh-CN"/>
          </a:p>
        </p:txBody>
      </p:sp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20253" y="-2763688"/>
            <a:ext cx="3779837" cy="718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259632" y="188640"/>
            <a:ext cx="7266384" cy="1143000"/>
          </a:xfrm>
        </p:spPr>
        <p:txBody>
          <a:bodyPr/>
          <a:lstStyle/>
          <a:p>
            <a:pPr eaLnBrk="1" latinLnBrk="0" hangingPunct="1"/>
            <a:r>
              <a:rPr lang="zh-CN" altLang="en-US" dirty="0" smtClean="0"/>
              <a:t>单击此处编辑母版标题样式</a:t>
            </a:r>
            <a:endParaRPr dirty="0"/>
          </a:p>
        </p:txBody>
      </p:sp>
      <p:sp>
        <p:nvSpPr>
          <p:cNvPr id="8" name="Oval 4">
            <a:hlinkClick r:id="rId4" action="ppaction://hlinksldjump"/>
          </p:cNvPr>
          <p:cNvSpPr/>
          <p:nvPr userDrawn="1"/>
        </p:nvSpPr>
        <p:spPr>
          <a:xfrm>
            <a:off x="35496" y="6165304"/>
            <a:ext cx="756000" cy="360000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/>
              <a:t>4.3</a:t>
            </a:r>
            <a:endParaRPr lang="zh-CN" b="1" dirty="0"/>
          </a:p>
        </p:txBody>
      </p:sp>
    </p:spTree>
    <p:extLst>
      <p:ext uri="{BB962C8B-B14F-4D97-AF65-F5344CB8AC3E}">
        <p14:creationId xmlns:p14="http://schemas.microsoft.com/office/powerpoint/2010/main" val="85205554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.4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543" y="-8429"/>
            <a:ext cx="9100457" cy="6879771"/>
          </a:xfrm>
          <a:prstGeom prst="rect">
            <a:avLst/>
          </a:prstGeom>
        </p:spPr>
      </p:pic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xfrm>
            <a:off x="762000" y="6356350"/>
            <a:ext cx="2133600" cy="365125"/>
          </a:xfrm>
        </p:spPr>
        <p:txBody>
          <a:bodyPr/>
          <a:lstStyle/>
          <a:p>
            <a:fld id="{757B281C-5159-4971-8228-52B9A72E9ED2}" type="datetimeFigureOut">
              <a:pPr/>
              <a:t>12/17/2009</a:t>
            </a:fld>
            <a:endParaRPr kumimoji="0" 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352800" y="6356350"/>
            <a:ext cx="2895600" cy="365125"/>
          </a:xfrm>
        </p:spPr>
        <p:txBody>
          <a:bodyPr/>
          <a:lstStyle/>
          <a:p>
            <a:endParaRPr kumimoji="0" 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05600" y="6356350"/>
            <a:ext cx="2133600" cy="365125"/>
          </a:xfrm>
        </p:spPr>
        <p:txBody>
          <a:bodyPr/>
          <a:lstStyle/>
          <a:p>
            <a:fld id="{33D6E5A2-EC83-451F-A719-9AC1370DD5CF}" type="slidenum">
              <a:pPr/>
              <a:t>‹#›</a:t>
            </a:fld>
            <a:endParaRPr kumimoji="0" lang="zh-CN"/>
          </a:p>
        </p:txBody>
      </p:sp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20253" y="-2763688"/>
            <a:ext cx="3779837" cy="718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410072" y="188640"/>
            <a:ext cx="7266384" cy="1143000"/>
          </a:xfrm>
        </p:spPr>
        <p:txBody>
          <a:bodyPr/>
          <a:lstStyle/>
          <a:p>
            <a:pPr eaLnBrk="1" latinLnBrk="0" hangingPunct="1"/>
            <a:r>
              <a:rPr lang="zh-CN" altLang="en-US" dirty="0" smtClean="0"/>
              <a:t>单击此处编辑母版标题样式</a:t>
            </a:r>
            <a:endParaRPr dirty="0"/>
          </a:p>
        </p:txBody>
      </p:sp>
      <p:sp>
        <p:nvSpPr>
          <p:cNvPr id="8" name="Oval 4">
            <a:hlinkClick r:id="rId4" action="ppaction://hlinksldjump"/>
          </p:cNvPr>
          <p:cNvSpPr/>
          <p:nvPr userDrawn="1"/>
        </p:nvSpPr>
        <p:spPr>
          <a:xfrm>
            <a:off x="35496" y="6165304"/>
            <a:ext cx="755576" cy="360000"/>
          </a:xfrm>
          <a:prstGeom prst="ellipse">
            <a:avLst/>
          </a:prstGeom>
          <a:gradFill>
            <a:gsLst>
              <a:gs pos="13360">
                <a:srgbClr val="A3302D"/>
              </a:gs>
              <a:gs pos="0">
                <a:schemeClr val="accent2">
                  <a:shade val="51000"/>
                  <a:satMod val="130000"/>
                </a:schemeClr>
              </a:gs>
              <a:gs pos="62000">
                <a:schemeClr val="accent2">
                  <a:shade val="93000"/>
                  <a:satMod val="130000"/>
                </a:schemeClr>
              </a:gs>
              <a:gs pos="100000">
                <a:schemeClr val="accent2">
                  <a:shade val="94000"/>
                  <a:satMod val="135000"/>
                </a:schemeClr>
              </a:gs>
            </a:gsLst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/>
              <a:t>4.4</a:t>
            </a:r>
            <a:endParaRPr lang="zh-CN" b="1" dirty="0"/>
          </a:p>
        </p:txBody>
      </p:sp>
    </p:spTree>
    <p:extLst>
      <p:ext uri="{BB962C8B-B14F-4D97-AF65-F5344CB8AC3E}">
        <p14:creationId xmlns:p14="http://schemas.microsoft.com/office/powerpoint/2010/main" val="45450430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.5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543" y="-8429"/>
            <a:ext cx="9100457" cy="6879771"/>
          </a:xfrm>
          <a:prstGeom prst="rect">
            <a:avLst/>
          </a:prstGeom>
        </p:spPr>
      </p:pic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xfrm>
            <a:off x="762000" y="6356350"/>
            <a:ext cx="2133600" cy="365125"/>
          </a:xfrm>
        </p:spPr>
        <p:txBody>
          <a:bodyPr/>
          <a:lstStyle/>
          <a:p>
            <a:fld id="{757B281C-5159-4971-8228-52B9A72E9ED2}" type="datetimeFigureOut">
              <a:pPr/>
              <a:t>12/17/2009</a:t>
            </a:fld>
            <a:endParaRPr kumimoji="0" 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352800" y="6356350"/>
            <a:ext cx="2895600" cy="365125"/>
          </a:xfrm>
        </p:spPr>
        <p:txBody>
          <a:bodyPr/>
          <a:lstStyle/>
          <a:p>
            <a:endParaRPr kumimoji="0" 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05600" y="6356350"/>
            <a:ext cx="2133600" cy="365125"/>
          </a:xfrm>
        </p:spPr>
        <p:txBody>
          <a:bodyPr/>
          <a:lstStyle/>
          <a:p>
            <a:fld id="{33D6E5A2-EC83-451F-A719-9AC1370DD5CF}" type="slidenum">
              <a:pPr/>
              <a:t>‹#›</a:t>
            </a:fld>
            <a:endParaRPr kumimoji="0" lang="zh-CN"/>
          </a:p>
        </p:txBody>
      </p:sp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20253" y="-2763688"/>
            <a:ext cx="3779837" cy="718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338064" y="197768"/>
            <a:ext cx="7266384" cy="1143000"/>
          </a:xfrm>
        </p:spPr>
        <p:txBody>
          <a:bodyPr/>
          <a:lstStyle/>
          <a:p>
            <a:pPr eaLnBrk="1" latinLnBrk="0" hangingPunct="1"/>
            <a:r>
              <a:rPr lang="zh-CN" altLang="en-US" dirty="0" smtClean="0"/>
              <a:t>单击此处编辑母版标题样式</a:t>
            </a:r>
            <a:endParaRPr dirty="0"/>
          </a:p>
        </p:txBody>
      </p:sp>
      <p:sp>
        <p:nvSpPr>
          <p:cNvPr id="8" name="Oval 4">
            <a:hlinkClick r:id="rId4" action="ppaction://hlinksldjump"/>
          </p:cNvPr>
          <p:cNvSpPr/>
          <p:nvPr userDrawn="1"/>
        </p:nvSpPr>
        <p:spPr>
          <a:xfrm>
            <a:off x="35496" y="6165304"/>
            <a:ext cx="755576" cy="360000"/>
          </a:xfrm>
          <a:prstGeom prst="ellipse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/>
              <a:t>4.5</a:t>
            </a:r>
            <a:endParaRPr lang="zh-CN" b="1" dirty="0"/>
          </a:p>
        </p:txBody>
      </p:sp>
    </p:spTree>
    <p:extLst>
      <p:ext uri="{BB962C8B-B14F-4D97-AF65-F5344CB8AC3E}">
        <p14:creationId xmlns:p14="http://schemas.microsoft.com/office/powerpoint/2010/main" val="74561714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.6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543" y="-8429"/>
            <a:ext cx="9100457" cy="6879771"/>
          </a:xfrm>
          <a:prstGeom prst="rect">
            <a:avLst/>
          </a:prstGeom>
        </p:spPr>
      </p:pic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xfrm>
            <a:off x="762000" y="6356350"/>
            <a:ext cx="2133600" cy="365125"/>
          </a:xfrm>
        </p:spPr>
        <p:txBody>
          <a:bodyPr/>
          <a:lstStyle/>
          <a:p>
            <a:fld id="{757B281C-5159-4971-8228-52B9A72E9ED2}" type="datetimeFigureOut">
              <a:pPr/>
              <a:t>12/17/2009</a:t>
            </a:fld>
            <a:endParaRPr kumimoji="0" 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352800" y="6356350"/>
            <a:ext cx="2895600" cy="365125"/>
          </a:xfrm>
        </p:spPr>
        <p:txBody>
          <a:bodyPr/>
          <a:lstStyle/>
          <a:p>
            <a:endParaRPr kumimoji="0" 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05600" y="6356350"/>
            <a:ext cx="2133600" cy="365125"/>
          </a:xfrm>
        </p:spPr>
        <p:txBody>
          <a:bodyPr/>
          <a:lstStyle/>
          <a:p>
            <a:fld id="{33D6E5A2-EC83-451F-A719-9AC1370DD5CF}" type="slidenum">
              <a:pPr/>
              <a:t>‹#›</a:t>
            </a:fld>
            <a:endParaRPr kumimoji="0" lang="zh-CN"/>
          </a:p>
        </p:txBody>
      </p:sp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20253" y="-2763688"/>
            <a:ext cx="3779837" cy="718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338064" y="197768"/>
            <a:ext cx="7266384" cy="1143000"/>
          </a:xfrm>
        </p:spPr>
        <p:txBody>
          <a:bodyPr/>
          <a:lstStyle/>
          <a:p>
            <a:pPr eaLnBrk="1" latinLnBrk="0" hangingPunct="1"/>
            <a:r>
              <a:rPr lang="zh-CN" altLang="en-US" dirty="0" smtClean="0"/>
              <a:t>单击此处编辑母版标题样式</a:t>
            </a:r>
            <a:endParaRPr dirty="0"/>
          </a:p>
        </p:txBody>
      </p:sp>
      <p:sp>
        <p:nvSpPr>
          <p:cNvPr id="9" name="Oval 4">
            <a:hlinkClick r:id="rId4" action="ppaction://hlinksldjump"/>
          </p:cNvPr>
          <p:cNvSpPr/>
          <p:nvPr userDrawn="1"/>
        </p:nvSpPr>
        <p:spPr>
          <a:xfrm>
            <a:off x="35496" y="6165304"/>
            <a:ext cx="756000" cy="360000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6350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/>
              <a:t>4.6</a:t>
            </a:r>
            <a:endParaRPr lang="zh-CN" b="1" dirty="0"/>
          </a:p>
        </p:txBody>
      </p:sp>
    </p:spTree>
    <p:extLst>
      <p:ext uri="{BB962C8B-B14F-4D97-AF65-F5344CB8AC3E}">
        <p14:creationId xmlns:p14="http://schemas.microsoft.com/office/powerpoint/2010/main" val="9193257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.7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543" y="-8429"/>
            <a:ext cx="9100457" cy="6879771"/>
          </a:xfrm>
          <a:prstGeom prst="rect">
            <a:avLst/>
          </a:prstGeom>
        </p:spPr>
      </p:pic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xfrm>
            <a:off x="762000" y="6356350"/>
            <a:ext cx="2133600" cy="365125"/>
          </a:xfrm>
        </p:spPr>
        <p:txBody>
          <a:bodyPr/>
          <a:lstStyle/>
          <a:p>
            <a:fld id="{757B281C-5159-4971-8228-52B9A72E9ED2}" type="datetimeFigureOut">
              <a:pPr/>
              <a:t>12/17/2009</a:t>
            </a:fld>
            <a:endParaRPr kumimoji="0" 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352800" y="6356350"/>
            <a:ext cx="2895600" cy="365125"/>
          </a:xfrm>
        </p:spPr>
        <p:txBody>
          <a:bodyPr/>
          <a:lstStyle/>
          <a:p>
            <a:endParaRPr kumimoji="0" 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05600" y="6356350"/>
            <a:ext cx="2133600" cy="365125"/>
          </a:xfrm>
        </p:spPr>
        <p:txBody>
          <a:bodyPr/>
          <a:lstStyle/>
          <a:p>
            <a:fld id="{33D6E5A2-EC83-451F-A719-9AC1370DD5CF}" type="slidenum">
              <a:pPr/>
              <a:t>‹#›</a:t>
            </a:fld>
            <a:endParaRPr kumimoji="0" lang="zh-CN"/>
          </a:p>
        </p:txBody>
      </p:sp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20253" y="-2763688"/>
            <a:ext cx="3779837" cy="718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338064" y="197768"/>
            <a:ext cx="7266384" cy="1143000"/>
          </a:xfrm>
        </p:spPr>
        <p:txBody>
          <a:bodyPr/>
          <a:lstStyle/>
          <a:p>
            <a:pPr eaLnBrk="1" latinLnBrk="0" hangingPunct="1"/>
            <a:r>
              <a:rPr lang="zh-CN" altLang="en-US" dirty="0" smtClean="0"/>
              <a:t>单击此处编辑母版标题样式</a:t>
            </a:r>
            <a:endParaRPr dirty="0"/>
          </a:p>
        </p:txBody>
      </p:sp>
      <p:sp>
        <p:nvSpPr>
          <p:cNvPr id="9" name="Oval 6">
            <a:hlinkClick r:id="rId4" action="ppaction://hlinksldjump"/>
          </p:cNvPr>
          <p:cNvSpPr/>
          <p:nvPr userDrawn="1"/>
        </p:nvSpPr>
        <p:spPr>
          <a:xfrm>
            <a:off x="35496" y="6165304"/>
            <a:ext cx="756000" cy="360000"/>
          </a:xfrm>
          <a:prstGeom prst="ellipse">
            <a:avLst/>
          </a:prstGeom>
          <a:solidFill>
            <a:srgbClr val="0070C0"/>
          </a:solidFill>
          <a:ln w="82550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en-US" altLang="zh-CN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4.7</a:t>
            </a:r>
            <a:endParaRPr kumimoji="0" lang="zh-CN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9737410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仅显示背景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543" y="0"/>
            <a:ext cx="9100457" cy="6879771"/>
          </a:xfrm>
          <a:prstGeom prst="rect">
            <a:avLst/>
          </a:prstGeom>
        </p:spPr>
      </p:pic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xfrm>
            <a:off x="762000" y="6356350"/>
            <a:ext cx="2133600" cy="365125"/>
          </a:xfrm>
        </p:spPr>
        <p:txBody>
          <a:bodyPr/>
          <a:lstStyle/>
          <a:p>
            <a:fld id="{757B281C-5159-4971-8228-52B9A72E9ED2}" type="datetimeFigureOut">
              <a:pPr/>
              <a:t>12/17/2009</a:t>
            </a:fld>
            <a:endParaRPr kumimoji="0" 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352800" y="6356350"/>
            <a:ext cx="2895600" cy="365125"/>
          </a:xfrm>
        </p:spPr>
        <p:txBody>
          <a:bodyPr/>
          <a:lstStyle/>
          <a:p>
            <a:endParaRPr kumimoji="0" 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05600" y="6356350"/>
            <a:ext cx="2133600" cy="365125"/>
          </a:xfrm>
        </p:spPr>
        <p:txBody>
          <a:bodyPr/>
          <a:lstStyle/>
          <a:p>
            <a:fld id="{33D6E5A2-EC83-451F-A719-9AC1370DD5CF}" type="slidenum">
              <a:pPr/>
              <a:t>‹#›</a:t>
            </a:fld>
            <a:endParaRPr kumimoji="0" lang="zh-CN"/>
          </a:p>
        </p:txBody>
      </p:sp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20253" y="-2763688"/>
            <a:ext cx="3779837" cy="718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00457" cy="687977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3161049" y="-3176815"/>
            <a:ext cx="2819400" cy="917303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327095" y="3328876"/>
            <a:ext cx="7057488" cy="1028700"/>
          </a:xfrm>
        </p:spPr>
        <p:txBody>
          <a:bodyPr anchor="b" anchorCtr="0">
            <a:normAutofit/>
          </a:bodyPr>
          <a:lstStyle>
            <a:lvl1pPr algn="l" eaLnBrk="1" latinLnBrk="0" hangingPunct="1">
              <a:defRPr kumimoji="0" lang="zh-CN" sz="4400" b="1" cap="small" baseline="0">
                <a:solidFill>
                  <a:srgbClr val="003300"/>
                </a:solidFill>
              </a:defRPr>
            </a:lvl1pPr>
          </a:lstStyle>
          <a:p>
            <a:r>
              <a:rPr kumimoji="0" lang="zh-CN" dirty="0"/>
              <a:t>单击此处编辑母版标题样式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pPr/>
              <a:t>12/17/2009</a:t>
            </a:fld>
            <a:endParaRPr kumimoji="0" 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pPr/>
              <a:t>‹#›</a:t>
            </a:fld>
            <a:endParaRPr kumimoji="0" lang="zh-CN"/>
          </a:p>
        </p:txBody>
      </p:sp>
      <p:sp>
        <p:nvSpPr>
          <p:cNvPr id="9" name="Oval 18"/>
          <p:cNvSpPr/>
          <p:nvPr userDrawn="1"/>
        </p:nvSpPr>
        <p:spPr>
          <a:xfrm>
            <a:off x="755576" y="2996952"/>
            <a:ext cx="1583472" cy="1295400"/>
          </a:xfrm>
          <a:prstGeom prst="ellipse">
            <a:avLst/>
          </a:prstGeom>
          <a:gradFill flip="none" rotWithShape="1">
            <a:gsLst>
              <a:gs pos="63000">
                <a:schemeClr val="bg1">
                  <a:alpha val="7000"/>
                </a:schemeClr>
              </a:gs>
              <a:gs pos="72000">
                <a:schemeClr val="bg1">
                  <a:alpha val="15000"/>
                </a:schemeClr>
              </a:gs>
              <a:gs pos="91000">
                <a:schemeClr val="bg1">
                  <a:alpha val="2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/>
              <a:t>       </a:t>
            </a:r>
          </a:p>
        </p:txBody>
      </p:sp>
      <p:sp>
        <p:nvSpPr>
          <p:cNvPr id="11" name="TextBox 10"/>
          <p:cNvSpPr txBox="1"/>
          <p:nvPr userDrawn="1"/>
        </p:nvSpPr>
        <p:spPr>
          <a:xfrm>
            <a:off x="755576" y="3542966"/>
            <a:ext cx="1931160" cy="683264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>
              <a:lnSpc>
                <a:spcPct val="80000"/>
              </a:lnSpc>
            </a:pPr>
            <a:endParaRPr lang="zh-CN" sz="2400" b="1" dirty="0">
              <a:solidFill>
                <a:schemeClr val="bg1"/>
              </a:solidFill>
              <a:effectLst>
                <a:outerShdw blurRad="50800" dist="25400" dir="5400000" algn="t" rotWithShape="0">
                  <a:prstClr val="black">
                    <a:alpha val="15000"/>
                  </a:prstClr>
                </a:outerShdw>
              </a:effectLst>
            </a:endParaRPr>
          </a:p>
        </p:txBody>
      </p:sp>
      <p:sp>
        <p:nvSpPr>
          <p:cNvPr id="13" name="Oval 8"/>
          <p:cNvSpPr/>
          <p:nvPr userDrawn="1"/>
        </p:nvSpPr>
        <p:spPr>
          <a:xfrm>
            <a:off x="526976" y="2860671"/>
            <a:ext cx="1583472" cy="1295400"/>
          </a:xfrm>
          <a:prstGeom prst="ellipse">
            <a:avLst/>
          </a:prstGeom>
          <a:gradFill flip="none" rotWithShape="1">
            <a:gsLst>
              <a:gs pos="63000">
                <a:schemeClr val="bg1">
                  <a:alpha val="7000"/>
                </a:schemeClr>
              </a:gs>
              <a:gs pos="72000">
                <a:schemeClr val="bg1">
                  <a:alpha val="15000"/>
                </a:schemeClr>
              </a:gs>
              <a:gs pos="91000">
                <a:schemeClr val="bg1">
                  <a:alpha val="2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zh-CN"/>
              <a:t>       </a:t>
            </a:r>
          </a:p>
        </p:txBody>
      </p:sp>
      <p:sp>
        <p:nvSpPr>
          <p:cNvPr id="14" name="Oval 20"/>
          <p:cNvSpPr/>
          <p:nvPr userDrawn="1"/>
        </p:nvSpPr>
        <p:spPr>
          <a:xfrm>
            <a:off x="526976" y="3000182"/>
            <a:ext cx="1583472" cy="1295400"/>
          </a:xfrm>
          <a:prstGeom prst="ellipse">
            <a:avLst/>
          </a:prstGeom>
          <a:gradFill flip="none" rotWithShape="1">
            <a:gsLst>
              <a:gs pos="63000">
                <a:schemeClr val="bg1">
                  <a:alpha val="7000"/>
                </a:schemeClr>
              </a:gs>
              <a:gs pos="72000">
                <a:schemeClr val="bg1">
                  <a:alpha val="15000"/>
                </a:schemeClr>
              </a:gs>
              <a:gs pos="91000">
                <a:schemeClr val="bg1">
                  <a:alpha val="2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/>
              <a:t>       </a:t>
            </a:r>
          </a:p>
        </p:txBody>
      </p:sp>
      <p:sp>
        <p:nvSpPr>
          <p:cNvPr id="16" name="Oval 4"/>
          <p:cNvSpPr/>
          <p:nvPr userDrawn="1"/>
        </p:nvSpPr>
        <p:spPr>
          <a:xfrm>
            <a:off x="290012" y="2851026"/>
            <a:ext cx="2057400" cy="2057400"/>
          </a:xfrm>
          <a:prstGeom prst="ellipse">
            <a:avLst/>
          </a:prstGeom>
          <a:gradFill flip="none" rotWithShape="1">
            <a:gsLst>
              <a:gs pos="5000">
                <a:srgbClr val="84D830"/>
              </a:gs>
              <a:gs pos="48000">
                <a:srgbClr val="7BCF27"/>
              </a:gs>
              <a:gs pos="100000">
                <a:srgbClr val="56901C"/>
              </a:gs>
            </a:gsLst>
            <a:path path="circle">
              <a:fillToRect l="50000" t="50000" r="50000" b="50000"/>
            </a:path>
            <a:tileRect/>
          </a:gradFill>
          <a:ln w="50800">
            <a:noFill/>
          </a:ln>
          <a:effectLst>
            <a:outerShdw blurRad="152400" dist="165100" dir="5400000" sx="90000" sy="-19000" rotWithShape="0">
              <a:prstClr val="black">
                <a:alpha val="11000"/>
              </a:prstClr>
            </a:outerShdw>
            <a:reflection blurRad="6350" stA="50000" endA="300" endPos="38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/>
              <a:t>             </a:t>
            </a:r>
          </a:p>
        </p:txBody>
      </p:sp>
      <p:sp>
        <p:nvSpPr>
          <p:cNvPr id="17" name="Oval 8"/>
          <p:cNvSpPr/>
          <p:nvPr userDrawn="1"/>
        </p:nvSpPr>
        <p:spPr>
          <a:xfrm>
            <a:off x="526976" y="3013071"/>
            <a:ext cx="1583472" cy="1295400"/>
          </a:xfrm>
          <a:prstGeom prst="ellipse">
            <a:avLst/>
          </a:prstGeom>
          <a:gradFill flip="none" rotWithShape="1">
            <a:gsLst>
              <a:gs pos="63000">
                <a:schemeClr val="bg1">
                  <a:alpha val="7000"/>
                </a:schemeClr>
              </a:gs>
              <a:gs pos="72000">
                <a:schemeClr val="bg1">
                  <a:alpha val="15000"/>
                </a:schemeClr>
              </a:gs>
              <a:gs pos="91000">
                <a:schemeClr val="bg1">
                  <a:alpha val="2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zh-CN"/>
              <a:t>       </a:t>
            </a:r>
          </a:p>
        </p:txBody>
      </p:sp>
    </p:spTree>
    <p:extLst>
      <p:ext uri="{BB962C8B-B14F-4D97-AF65-F5344CB8AC3E}">
        <p14:creationId xmlns:p14="http://schemas.microsoft.com/office/powerpoint/2010/main" val="202369465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00457" cy="687977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3161049" y="-3176815"/>
            <a:ext cx="2819400" cy="917303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327095" y="3328876"/>
            <a:ext cx="7057488" cy="1028700"/>
          </a:xfrm>
        </p:spPr>
        <p:txBody>
          <a:bodyPr anchor="b" anchorCtr="0">
            <a:normAutofit/>
          </a:bodyPr>
          <a:lstStyle>
            <a:lvl1pPr algn="l" eaLnBrk="1" latinLnBrk="0" hangingPunct="1">
              <a:defRPr kumimoji="0" lang="zh-CN" sz="4400" b="1" cap="small" baseline="0">
                <a:solidFill>
                  <a:srgbClr val="003300"/>
                </a:solidFill>
              </a:defRPr>
            </a:lvl1pPr>
          </a:lstStyle>
          <a:p>
            <a:r>
              <a:rPr kumimoji="0" lang="zh-CN" dirty="0"/>
              <a:t>单击此处编辑母版标题样式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pPr/>
              <a:t>12/17/2009</a:t>
            </a:fld>
            <a:endParaRPr kumimoji="0" 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pPr/>
              <a:t>‹#›</a:t>
            </a:fld>
            <a:endParaRPr kumimoji="0" lang="zh-CN"/>
          </a:p>
        </p:txBody>
      </p:sp>
      <p:sp>
        <p:nvSpPr>
          <p:cNvPr id="9" name="Oval 18"/>
          <p:cNvSpPr/>
          <p:nvPr userDrawn="1"/>
        </p:nvSpPr>
        <p:spPr>
          <a:xfrm>
            <a:off x="755576" y="2996952"/>
            <a:ext cx="1583472" cy="1295400"/>
          </a:xfrm>
          <a:prstGeom prst="ellipse">
            <a:avLst/>
          </a:prstGeom>
          <a:gradFill flip="none" rotWithShape="1">
            <a:gsLst>
              <a:gs pos="63000">
                <a:schemeClr val="bg1">
                  <a:alpha val="7000"/>
                </a:schemeClr>
              </a:gs>
              <a:gs pos="72000">
                <a:schemeClr val="bg1">
                  <a:alpha val="15000"/>
                </a:schemeClr>
              </a:gs>
              <a:gs pos="91000">
                <a:schemeClr val="bg1">
                  <a:alpha val="2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/>
              <a:t>       </a:t>
            </a:r>
          </a:p>
        </p:txBody>
      </p:sp>
      <p:sp>
        <p:nvSpPr>
          <p:cNvPr id="11" name="TextBox 10"/>
          <p:cNvSpPr txBox="1"/>
          <p:nvPr userDrawn="1"/>
        </p:nvSpPr>
        <p:spPr>
          <a:xfrm>
            <a:off x="755576" y="3542966"/>
            <a:ext cx="1931160" cy="683264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>
              <a:lnSpc>
                <a:spcPct val="80000"/>
              </a:lnSpc>
            </a:pPr>
            <a:endParaRPr lang="zh-CN" sz="2400" b="1" dirty="0">
              <a:solidFill>
                <a:schemeClr val="bg1"/>
              </a:solidFill>
              <a:effectLst>
                <a:outerShdw blurRad="50800" dist="25400" dir="5400000" algn="t" rotWithShape="0">
                  <a:prstClr val="black">
                    <a:alpha val="15000"/>
                  </a:prstClr>
                </a:outerShdw>
              </a:effectLst>
            </a:endParaRPr>
          </a:p>
        </p:txBody>
      </p:sp>
      <p:sp>
        <p:nvSpPr>
          <p:cNvPr id="13" name="Oval 8"/>
          <p:cNvSpPr/>
          <p:nvPr userDrawn="1"/>
        </p:nvSpPr>
        <p:spPr>
          <a:xfrm>
            <a:off x="526976" y="2860671"/>
            <a:ext cx="1583472" cy="1295400"/>
          </a:xfrm>
          <a:prstGeom prst="ellipse">
            <a:avLst/>
          </a:prstGeom>
          <a:gradFill flip="none" rotWithShape="1">
            <a:gsLst>
              <a:gs pos="63000">
                <a:schemeClr val="bg1">
                  <a:alpha val="7000"/>
                </a:schemeClr>
              </a:gs>
              <a:gs pos="72000">
                <a:schemeClr val="bg1">
                  <a:alpha val="15000"/>
                </a:schemeClr>
              </a:gs>
              <a:gs pos="91000">
                <a:schemeClr val="bg1">
                  <a:alpha val="2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zh-CN"/>
              <a:t>       </a:t>
            </a:r>
          </a:p>
        </p:txBody>
      </p:sp>
      <p:sp>
        <p:nvSpPr>
          <p:cNvPr id="14" name="Oval 20"/>
          <p:cNvSpPr/>
          <p:nvPr userDrawn="1"/>
        </p:nvSpPr>
        <p:spPr>
          <a:xfrm>
            <a:off x="526976" y="3000182"/>
            <a:ext cx="1583472" cy="1295400"/>
          </a:xfrm>
          <a:prstGeom prst="ellipse">
            <a:avLst/>
          </a:prstGeom>
          <a:gradFill flip="none" rotWithShape="1">
            <a:gsLst>
              <a:gs pos="63000">
                <a:schemeClr val="bg1">
                  <a:alpha val="7000"/>
                </a:schemeClr>
              </a:gs>
              <a:gs pos="72000">
                <a:schemeClr val="bg1">
                  <a:alpha val="15000"/>
                </a:schemeClr>
              </a:gs>
              <a:gs pos="91000">
                <a:schemeClr val="bg1">
                  <a:alpha val="2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/>
              <a:t>       </a:t>
            </a:r>
          </a:p>
        </p:txBody>
      </p:sp>
      <p:sp>
        <p:nvSpPr>
          <p:cNvPr id="16" name="Oval 4"/>
          <p:cNvSpPr/>
          <p:nvPr userDrawn="1"/>
        </p:nvSpPr>
        <p:spPr>
          <a:xfrm>
            <a:off x="290012" y="2851026"/>
            <a:ext cx="2057400" cy="2057400"/>
          </a:xfrm>
          <a:prstGeom prst="ellipse">
            <a:avLst/>
          </a:prstGeom>
          <a:gradFill flip="none" rotWithShape="1">
            <a:gsLst>
              <a:gs pos="0">
                <a:schemeClr val="accent4">
                  <a:shade val="51000"/>
                  <a:satMod val="130000"/>
                </a:schemeClr>
              </a:gs>
              <a:gs pos="80000">
                <a:schemeClr val="accent4">
                  <a:shade val="93000"/>
                  <a:satMod val="130000"/>
                </a:schemeClr>
              </a:gs>
              <a:gs pos="100000">
                <a:schemeClr val="accent4">
                  <a:shade val="94000"/>
                  <a:satMod val="135000"/>
                </a:schemeClr>
              </a:gs>
            </a:gsLst>
            <a:lin ang="10800000" scaled="1"/>
            <a:tileRect/>
          </a:gradFill>
          <a:ln/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2000" endA="300" endPos="35000" dir="5400000" sy="-100000" algn="bl" rotWithShape="0"/>
          </a:effectLst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/>
              <a:t>             </a:t>
            </a:r>
          </a:p>
        </p:txBody>
      </p:sp>
      <p:sp>
        <p:nvSpPr>
          <p:cNvPr id="15" name="Oval 8"/>
          <p:cNvSpPr/>
          <p:nvPr userDrawn="1"/>
        </p:nvSpPr>
        <p:spPr>
          <a:xfrm>
            <a:off x="496904" y="2981809"/>
            <a:ext cx="1583472" cy="1295400"/>
          </a:xfrm>
          <a:prstGeom prst="ellipse">
            <a:avLst/>
          </a:prstGeom>
          <a:gradFill flip="none" rotWithShape="1">
            <a:gsLst>
              <a:gs pos="63000">
                <a:schemeClr val="bg1">
                  <a:alpha val="7000"/>
                </a:schemeClr>
              </a:gs>
              <a:gs pos="72000">
                <a:schemeClr val="bg1">
                  <a:alpha val="15000"/>
                </a:schemeClr>
              </a:gs>
              <a:gs pos="91000">
                <a:schemeClr val="bg1">
                  <a:alpha val="2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zh-CN"/>
              <a:t>       </a:t>
            </a:r>
          </a:p>
        </p:txBody>
      </p:sp>
    </p:spTree>
    <p:extLst>
      <p:ext uri="{BB962C8B-B14F-4D97-AF65-F5344CB8AC3E}">
        <p14:creationId xmlns:p14="http://schemas.microsoft.com/office/powerpoint/2010/main" val="147428094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00457" cy="687977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3161049" y="-3176815"/>
            <a:ext cx="2819400" cy="917303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327095" y="3328876"/>
            <a:ext cx="7057488" cy="1028700"/>
          </a:xfrm>
        </p:spPr>
        <p:txBody>
          <a:bodyPr anchor="b" anchorCtr="0">
            <a:normAutofit/>
          </a:bodyPr>
          <a:lstStyle>
            <a:lvl1pPr algn="l" eaLnBrk="1" latinLnBrk="0" hangingPunct="1">
              <a:defRPr kumimoji="0" lang="zh-CN" sz="4400" b="1" cap="small" baseline="0">
                <a:solidFill>
                  <a:srgbClr val="003300"/>
                </a:solidFill>
              </a:defRPr>
            </a:lvl1pPr>
          </a:lstStyle>
          <a:p>
            <a:r>
              <a:rPr kumimoji="0" lang="zh-CN" dirty="0"/>
              <a:t>单击此处编辑母版标题样式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pPr/>
              <a:t>12/17/2009</a:t>
            </a:fld>
            <a:endParaRPr kumimoji="0" 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pPr/>
              <a:t>‹#›</a:t>
            </a:fld>
            <a:endParaRPr kumimoji="0" lang="zh-CN"/>
          </a:p>
        </p:txBody>
      </p:sp>
      <p:sp>
        <p:nvSpPr>
          <p:cNvPr id="9" name="Oval 18"/>
          <p:cNvSpPr/>
          <p:nvPr userDrawn="1"/>
        </p:nvSpPr>
        <p:spPr>
          <a:xfrm>
            <a:off x="755576" y="2996952"/>
            <a:ext cx="1583472" cy="1295400"/>
          </a:xfrm>
          <a:prstGeom prst="ellipse">
            <a:avLst/>
          </a:prstGeom>
          <a:gradFill flip="none" rotWithShape="1">
            <a:gsLst>
              <a:gs pos="63000">
                <a:schemeClr val="bg1">
                  <a:alpha val="7000"/>
                </a:schemeClr>
              </a:gs>
              <a:gs pos="72000">
                <a:schemeClr val="bg1">
                  <a:alpha val="15000"/>
                </a:schemeClr>
              </a:gs>
              <a:gs pos="91000">
                <a:schemeClr val="bg1">
                  <a:alpha val="2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/>
              <a:t>       </a:t>
            </a:r>
          </a:p>
        </p:txBody>
      </p:sp>
      <p:sp>
        <p:nvSpPr>
          <p:cNvPr id="11" name="TextBox 10"/>
          <p:cNvSpPr txBox="1"/>
          <p:nvPr userDrawn="1"/>
        </p:nvSpPr>
        <p:spPr>
          <a:xfrm>
            <a:off x="755576" y="3542966"/>
            <a:ext cx="1931160" cy="683264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>
              <a:lnSpc>
                <a:spcPct val="80000"/>
              </a:lnSpc>
            </a:pPr>
            <a:endParaRPr lang="zh-CN" sz="2400" b="1" dirty="0">
              <a:solidFill>
                <a:schemeClr val="bg1"/>
              </a:solidFill>
              <a:effectLst>
                <a:outerShdw blurRad="50800" dist="25400" dir="5400000" algn="t" rotWithShape="0">
                  <a:prstClr val="black">
                    <a:alpha val="15000"/>
                  </a:prstClr>
                </a:outerShdw>
              </a:effectLst>
            </a:endParaRPr>
          </a:p>
        </p:txBody>
      </p:sp>
      <p:sp>
        <p:nvSpPr>
          <p:cNvPr id="13" name="Oval 8"/>
          <p:cNvSpPr/>
          <p:nvPr userDrawn="1"/>
        </p:nvSpPr>
        <p:spPr>
          <a:xfrm>
            <a:off x="526976" y="2860671"/>
            <a:ext cx="1583472" cy="1295400"/>
          </a:xfrm>
          <a:prstGeom prst="ellipse">
            <a:avLst/>
          </a:prstGeom>
          <a:gradFill flip="none" rotWithShape="1">
            <a:gsLst>
              <a:gs pos="63000">
                <a:schemeClr val="bg1">
                  <a:alpha val="7000"/>
                </a:schemeClr>
              </a:gs>
              <a:gs pos="72000">
                <a:schemeClr val="bg1">
                  <a:alpha val="15000"/>
                </a:schemeClr>
              </a:gs>
              <a:gs pos="91000">
                <a:schemeClr val="bg1">
                  <a:alpha val="2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zh-CN"/>
              <a:t>       </a:t>
            </a:r>
          </a:p>
        </p:txBody>
      </p:sp>
      <p:sp>
        <p:nvSpPr>
          <p:cNvPr id="14" name="Oval 20"/>
          <p:cNvSpPr/>
          <p:nvPr userDrawn="1"/>
        </p:nvSpPr>
        <p:spPr>
          <a:xfrm>
            <a:off x="526976" y="3000182"/>
            <a:ext cx="1583472" cy="1295400"/>
          </a:xfrm>
          <a:prstGeom prst="ellipse">
            <a:avLst/>
          </a:prstGeom>
          <a:gradFill flip="none" rotWithShape="1">
            <a:gsLst>
              <a:gs pos="63000">
                <a:schemeClr val="bg1">
                  <a:alpha val="7000"/>
                </a:schemeClr>
              </a:gs>
              <a:gs pos="72000">
                <a:schemeClr val="bg1">
                  <a:alpha val="15000"/>
                </a:schemeClr>
              </a:gs>
              <a:gs pos="91000">
                <a:schemeClr val="bg1">
                  <a:alpha val="2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/>
              <a:t>       </a:t>
            </a:r>
          </a:p>
        </p:txBody>
      </p:sp>
      <p:sp>
        <p:nvSpPr>
          <p:cNvPr id="16" name="Oval 4"/>
          <p:cNvSpPr/>
          <p:nvPr userDrawn="1"/>
        </p:nvSpPr>
        <p:spPr>
          <a:xfrm>
            <a:off x="290012" y="2851026"/>
            <a:ext cx="2057400" cy="2057400"/>
          </a:xfrm>
          <a:prstGeom prst="ellipse">
            <a:avLst/>
          </a:prstGeom>
          <a:ln/>
          <a:effectLst>
            <a:reflection blurRad="6350" stA="50000" endA="300" endPos="38500" dist="50800" dir="5400000" sy="-100000" algn="bl" rotWithShape="0"/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/>
              <a:t>             </a:t>
            </a:r>
          </a:p>
        </p:txBody>
      </p:sp>
      <p:sp>
        <p:nvSpPr>
          <p:cNvPr id="15" name="Oval 8"/>
          <p:cNvSpPr/>
          <p:nvPr userDrawn="1"/>
        </p:nvSpPr>
        <p:spPr>
          <a:xfrm>
            <a:off x="496904" y="2981809"/>
            <a:ext cx="1583472" cy="1295400"/>
          </a:xfrm>
          <a:prstGeom prst="ellipse">
            <a:avLst/>
          </a:prstGeom>
          <a:gradFill flip="none" rotWithShape="1">
            <a:gsLst>
              <a:gs pos="63000">
                <a:schemeClr val="bg1">
                  <a:alpha val="7000"/>
                </a:schemeClr>
              </a:gs>
              <a:gs pos="72000">
                <a:schemeClr val="bg1">
                  <a:alpha val="15000"/>
                </a:schemeClr>
              </a:gs>
              <a:gs pos="91000">
                <a:schemeClr val="bg1">
                  <a:alpha val="2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zh-CN"/>
              <a:t>       </a:t>
            </a:r>
          </a:p>
        </p:txBody>
      </p:sp>
    </p:spTree>
    <p:extLst>
      <p:ext uri="{BB962C8B-B14F-4D97-AF65-F5344CB8AC3E}">
        <p14:creationId xmlns:p14="http://schemas.microsoft.com/office/powerpoint/2010/main" val="341663347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00457" cy="687977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3161049" y="-3176815"/>
            <a:ext cx="2819400" cy="917303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327095" y="3328876"/>
            <a:ext cx="7057488" cy="1028700"/>
          </a:xfrm>
        </p:spPr>
        <p:txBody>
          <a:bodyPr anchor="b" anchorCtr="0">
            <a:normAutofit/>
          </a:bodyPr>
          <a:lstStyle>
            <a:lvl1pPr algn="l" eaLnBrk="1" latinLnBrk="0" hangingPunct="1">
              <a:defRPr kumimoji="0" lang="zh-CN" sz="4400" b="1" cap="small" baseline="0">
                <a:solidFill>
                  <a:srgbClr val="003300"/>
                </a:solidFill>
              </a:defRPr>
            </a:lvl1pPr>
          </a:lstStyle>
          <a:p>
            <a:r>
              <a:rPr kumimoji="0" lang="zh-CN" dirty="0"/>
              <a:t>单击此处编辑母版标题样式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pPr/>
              <a:t>12/17/2009</a:t>
            </a:fld>
            <a:endParaRPr kumimoji="0" 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pPr/>
              <a:t>‹#›</a:t>
            </a:fld>
            <a:endParaRPr kumimoji="0" lang="zh-CN"/>
          </a:p>
        </p:txBody>
      </p:sp>
      <p:sp>
        <p:nvSpPr>
          <p:cNvPr id="9" name="Oval 18"/>
          <p:cNvSpPr/>
          <p:nvPr userDrawn="1"/>
        </p:nvSpPr>
        <p:spPr>
          <a:xfrm>
            <a:off x="755576" y="2996952"/>
            <a:ext cx="1583472" cy="1295400"/>
          </a:xfrm>
          <a:prstGeom prst="ellipse">
            <a:avLst/>
          </a:prstGeom>
          <a:gradFill flip="none" rotWithShape="1">
            <a:gsLst>
              <a:gs pos="63000">
                <a:schemeClr val="bg1">
                  <a:alpha val="7000"/>
                </a:schemeClr>
              </a:gs>
              <a:gs pos="72000">
                <a:schemeClr val="bg1">
                  <a:alpha val="15000"/>
                </a:schemeClr>
              </a:gs>
              <a:gs pos="91000">
                <a:schemeClr val="bg1">
                  <a:alpha val="2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/>
              <a:t>       </a:t>
            </a:r>
          </a:p>
        </p:txBody>
      </p:sp>
      <p:sp>
        <p:nvSpPr>
          <p:cNvPr id="11" name="TextBox 10"/>
          <p:cNvSpPr txBox="1"/>
          <p:nvPr userDrawn="1"/>
        </p:nvSpPr>
        <p:spPr>
          <a:xfrm>
            <a:off x="755576" y="3542966"/>
            <a:ext cx="1931160" cy="683264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>
              <a:lnSpc>
                <a:spcPct val="80000"/>
              </a:lnSpc>
            </a:pPr>
            <a:endParaRPr lang="zh-CN" sz="2400" b="1" dirty="0">
              <a:solidFill>
                <a:schemeClr val="bg1"/>
              </a:solidFill>
              <a:effectLst>
                <a:outerShdw blurRad="50800" dist="25400" dir="5400000" algn="t" rotWithShape="0">
                  <a:prstClr val="black">
                    <a:alpha val="15000"/>
                  </a:prstClr>
                </a:outerShdw>
              </a:effectLst>
            </a:endParaRPr>
          </a:p>
        </p:txBody>
      </p:sp>
      <p:sp>
        <p:nvSpPr>
          <p:cNvPr id="13" name="Oval 8"/>
          <p:cNvSpPr/>
          <p:nvPr userDrawn="1"/>
        </p:nvSpPr>
        <p:spPr>
          <a:xfrm>
            <a:off x="526976" y="2860671"/>
            <a:ext cx="1583472" cy="1295400"/>
          </a:xfrm>
          <a:prstGeom prst="ellipse">
            <a:avLst/>
          </a:prstGeom>
          <a:gradFill flip="none" rotWithShape="1">
            <a:gsLst>
              <a:gs pos="63000">
                <a:schemeClr val="bg1">
                  <a:alpha val="7000"/>
                </a:schemeClr>
              </a:gs>
              <a:gs pos="72000">
                <a:schemeClr val="bg1">
                  <a:alpha val="15000"/>
                </a:schemeClr>
              </a:gs>
              <a:gs pos="91000">
                <a:schemeClr val="bg1">
                  <a:alpha val="2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zh-CN"/>
              <a:t>       </a:t>
            </a:r>
          </a:p>
        </p:txBody>
      </p:sp>
      <p:sp>
        <p:nvSpPr>
          <p:cNvPr id="14" name="Oval 20"/>
          <p:cNvSpPr/>
          <p:nvPr userDrawn="1"/>
        </p:nvSpPr>
        <p:spPr>
          <a:xfrm>
            <a:off x="526976" y="3000182"/>
            <a:ext cx="1583472" cy="1295400"/>
          </a:xfrm>
          <a:prstGeom prst="ellipse">
            <a:avLst/>
          </a:prstGeom>
          <a:gradFill flip="none" rotWithShape="1">
            <a:gsLst>
              <a:gs pos="63000">
                <a:schemeClr val="bg1">
                  <a:alpha val="7000"/>
                </a:schemeClr>
              </a:gs>
              <a:gs pos="72000">
                <a:schemeClr val="bg1">
                  <a:alpha val="15000"/>
                </a:schemeClr>
              </a:gs>
              <a:gs pos="91000">
                <a:schemeClr val="bg1">
                  <a:alpha val="2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/>
              <a:t>       </a:t>
            </a:r>
          </a:p>
        </p:txBody>
      </p:sp>
      <p:sp>
        <p:nvSpPr>
          <p:cNvPr id="16" name="Oval 4"/>
          <p:cNvSpPr/>
          <p:nvPr userDrawn="1"/>
        </p:nvSpPr>
        <p:spPr>
          <a:xfrm>
            <a:off x="290012" y="2851026"/>
            <a:ext cx="2057400" cy="2057400"/>
          </a:xfrm>
          <a:prstGeom prst="ellipse">
            <a:avLst/>
          </a:prstGeom>
          <a:ln/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38500" dist="50800" dir="5400000" sy="-100000" algn="bl" rotWithShape="0"/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/>
              <a:t>             </a:t>
            </a:r>
          </a:p>
        </p:txBody>
      </p:sp>
      <p:sp>
        <p:nvSpPr>
          <p:cNvPr id="15" name="Oval 8"/>
          <p:cNvSpPr/>
          <p:nvPr userDrawn="1"/>
        </p:nvSpPr>
        <p:spPr>
          <a:xfrm>
            <a:off x="496904" y="2981809"/>
            <a:ext cx="1583472" cy="1295400"/>
          </a:xfrm>
          <a:prstGeom prst="ellipse">
            <a:avLst/>
          </a:prstGeom>
          <a:gradFill flip="none" rotWithShape="1">
            <a:gsLst>
              <a:gs pos="63000">
                <a:schemeClr val="bg1">
                  <a:alpha val="7000"/>
                </a:schemeClr>
              </a:gs>
              <a:gs pos="72000">
                <a:schemeClr val="bg1">
                  <a:alpha val="15000"/>
                </a:schemeClr>
              </a:gs>
              <a:gs pos="91000">
                <a:schemeClr val="bg1">
                  <a:alpha val="2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zh-CN"/>
              <a:t>       </a:t>
            </a:r>
          </a:p>
        </p:txBody>
      </p:sp>
    </p:spTree>
    <p:extLst>
      <p:ext uri="{BB962C8B-B14F-4D97-AF65-F5344CB8AC3E}">
        <p14:creationId xmlns:p14="http://schemas.microsoft.com/office/powerpoint/2010/main" val="299517219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00457" cy="687977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3161049" y="-3176815"/>
            <a:ext cx="2819400" cy="917303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327095" y="3328876"/>
            <a:ext cx="7057488" cy="1028700"/>
          </a:xfrm>
        </p:spPr>
        <p:txBody>
          <a:bodyPr anchor="b" anchorCtr="0">
            <a:normAutofit/>
          </a:bodyPr>
          <a:lstStyle>
            <a:lvl1pPr algn="l" eaLnBrk="1" latinLnBrk="0" hangingPunct="1">
              <a:defRPr kumimoji="0" lang="zh-CN" sz="4400" b="1" cap="small" baseline="0">
                <a:solidFill>
                  <a:srgbClr val="003300"/>
                </a:solidFill>
              </a:defRPr>
            </a:lvl1pPr>
          </a:lstStyle>
          <a:p>
            <a:r>
              <a:rPr kumimoji="0" lang="zh-CN" dirty="0"/>
              <a:t>单击此处编辑母版标题样式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pPr/>
              <a:t>12/17/2009</a:t>
            </a:fld>
            <a:endParaRPr kumimoji="0" 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pPr/>
              <a:t>‹#›</a:t>
            </a:fld>
            <a:endParaRPr kumimoji="0" lang="zh-CN"/>
          </a:p>
        </p:txBody>
      </p:sp>
      <p:sp>
        <p:nvSpPr>
          <p:cNvPr id="9" name="Oval 18"/>
          <p:cNvSpPr/>
          <p:nvPr userDrawn="1"/>
        </p:nvSpPr>
        <p:spPr>
          <a:xfrm>
            <a:off x="755576" y="2996952"/>
            <a:ext cx="1583472" cy="1295400"/>
          </a:xfrm>
          <a:prstGeom prst="ellipse">
            <a:avLst/>
          </a:prstGeom>
          <a:gradFill flip="none" rotWithShape="1">
            <a:gsLst>
              <a:gs pos="63000">
                <a:schemeClr val="bg1">
                  <a:alpha val="7000"/>
                </a:schemeClr>
              </a:gs>
              <a:gs pos="72000">
                <a:schemeClr val="bg1">
                  <a:alpha val="15000"/>
                </a:schemeClr>
              </a:gs>
              <a:gs pos="91000">
                <a:schemeClr val="bg1">
                  <a:alpha val="2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/>
              <a:t>       </a:t>
            </a:r>
          </a:p>
        </p:txBody>
      </p:sp>
      <p:sp>
        <p:nvSpPr>
          <p:cNvPr id="11" name="TextBox 10"/>
          <p:cNvSpPr txBox="1"/>
          <p:nvPr userDrawn="1"/>
        </p:nvSpPr>
        <p:spPr>
          <a:xfrm>
            <a:off x="755576" y="3542966"/>
            <a:ext cx="1931160" cy="683264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>
              <a:lnSpc>
                <a:spcPct val="80000"/>
              </a:lnSpc>
            </a:pPr>
            <a:endParaRPr lang="zh-CN" sz="2400" b="1" dirty="0">
              <a:solidFill>
                <a:schemeClr val="bg1"/>
              </a:solidFill>
              <a:effectLst>
                <a:outerShdw blurRad="50800" dist="25400" dir="5400000" algn="t" rotWithShape="0">
                  <a:prstClr val="black">
                    <a:alpha val="15000"/>
                  </a:prstClr>
                </a:outerShdw>
              </a:effectLst>
            </a:endParaRPr>
          </a:p>
        </p:txBody>
      </p:sp>
      <p:sp>
        <p:nvSpPr>
          <p:cNvPr id="13" name="Oval 8"/>
          <p:cNvSpPr/>
          <p:nvPr userDrawn="1"/>
        </p:nvSpPr>
        <p:spPr>
          <a:xfrm>
            <a:off x="526976" y="2860671"/>
            <a:ext cx="1583472" cy="1295400"/>
          </a:xfrm>
          <a:prstGeom prst="ellipse">
            <a:avLst/>
          </a:prstGeom>
          <a:gradFill flip="none" rotWithShape="1">
            <a:gsLst>
              <a:gs pos="63000">
                <a:schemeClr val="bg1">
                  <a:alpha val="7000"/>
                </a:schemeClr>
              </a:gs>
              <a:gs pos="72000">
                <a:schemeClr val="bg1">
                  <a:alpha val="15000"/>
                </a:schemeClr>
              </a:gs>
              <a:gs pos="91000">
                <a:schemeClr val="bg1">
                  <a:alpha val="2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zh-CN"/>
              <a:t>       </a:t>
            </a:r>
          </a:p>
        </p:txBody>
      </p:sp>
      <p:sp>
        <p:nvSpPr>
          <p:cNvPr id="14" name="Oval 20"/>
          <p:cNvSpPr/>
          <p:nvPr userDrawn="1"/>
        </p:nvSpPr>
        <p:spPr>
          <a:xfrm>
            <a:off x="526976" y="3000182"/>
            <a:ext cx="1583472" cy="1295400"/>
          </a:xfrm>
          <a:prstGeom prst="ellipse">
            <a:avLst/>
          </a:prstGeom>
          <a:gradFill flip="none" rotWithShape="1">
            <a:gsLst>
              <a:gs pos="63000">
                <a:schemeClr val="bg1">
                  <a:alpha val="7000"/>
                </a:schemeClr>
              </a:gs>
              <a:gs pos="72000">
                <a:schemeClr val="bg1">
                  <a:alpha val="15000"/>
                </a:schemeClr>
              </a:gs>
              <a:gs pos="91000">
                <a:schemeClr val="bg1">
                  <a:alpha val="2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/>
              <a:t>       </a:t>
            </a:r>
          </a:p>
        </p:txBody>
      </p:sp>
      <p:sp>
        <p:nvSpPr>
          <p:cNvPr id="16" name="Oval 4"/>
          <p:cNvSpPr/>
          <p:nvPr userDrawn="1"/>
        </p:nvSpPr>
        <p:spPr>
          <a:xfrm>
            <a:off x="290012" y="2851026"/>
            <a:ext cx="2057400" cy="2057400"/>
          </a:xfrm>
          <a:prstGeom prst="ellipse">
            <a:avLst/>
          </a:prstGeom>
          <a:ln/>
          <a:effectLst>
            <a:outerShdw blurRad="40000" dist="20000" dir="5400000" rotWithShape="0">
              <a:srgbClr val="000000">
                <a:alpha val="38000"/>
              </a:srgbClr>
            </a:outerShdw>
            <a:reflection blurRad="6350" stA="50000" endA="300" endPos="38500" dist="50800" dir="5400000" sy="-100000" algn="bl" rotWithShape="0"/>
            <a:softEdge rad="31750"/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/>
              <a:t>             </a:t>
            </a:r>
          </a:p>
        </p:txBody>
      </p:sp>
      <p:sp>
        <p:nvSpPr>
          <p:cNvPr id="15" name="Oval 8"/>
          <p:cNvSpPr/>
          <p:nvPr userDrawn="1"/>
        </p:nvSpPr>
        <p:spPr>
          <a:xfrm>
            <a:off x="496904" y="2981809"/>
            <a:ext cx="1583472" cy="1295400"/>
          </a:xfrm>
          <a:prstGeom prst="ellipse">
            <a:avLst/>
          </a:prstGeom>
          <a:gradFill flip="none" rotWithShape="1">
            <a:gsLst>
              <a:gs pos="63000">
                <a:schemeClr val="bg1">
                  <a:alpha val="7000"/>
                </a:schemeClr>
              </a:gs>
              <a:gs pos="72000">
                <a:schemeClr val="bg1">
                  <a:alpha val="15000"/>
                </a:schemeClr>
              </a:gs>
              <a:gs pos="91000">
                <a:schemeClr val="bg1">
                  <a:alpha val="2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zh-CN"/>
              <a:t>       </a:t>
            </a:r>
          </a:p>
        </p:txBody>
      </p:sp>
    </p:spTree>
    <p:extLst>
      <p:ext uri="{BB962C8B-B14F-4D97-AF65-F5344CB8AC3E}">
        <p14:creationId xmlns:p14="http://schemas.microsoft.com/office/powerpoint/2010/main" val="421371178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00457" cy="687977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3161049" y="-3176815"/>
            <a:ext cx="2819400" cy="917303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327095" y="3328876"/>
            <a:ext cx="7057488" cy="1028700"/>
          </a:xfrm>
        </p:spPr>
        <p:txBody>
          <a:bodyPr anchor="b" anchorCtr="0">
            <a:normAutofit/>
          </a:bodyPr>
          <a:lstStyle>
            <a:lvl1pPr algn="l" eaLnBrk="1" latinLnBrk="0" hangingPunct="1">
              <a:defRPr kumimoji="0" lang="zh-CN" sz="4400" b="1" cap="small" baseline="0">
                <a:solidFill>
                  <a:srgbClr val="003300"/>
                </a:solidFill>
              </a:defRPr>
            </a:lvl1pPr>
          </a:lstStyle>
          <a:p>
            <a:r>
              <a:rPr kumimoji="0" lang="zh-CN" dirty="0"/>
              <a:t>单击此处编辑母版标题样式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pPr/>
              <a:t>12/17/2009</a:t>
            </a:fld>
            <a:endParaRPr kumimoji="0" 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pPr/>
              <a:t>‹#›</a:t>
            </a:fld>
            <a:endParaRPr kumimoji="0" lang="zh-CN"/>
          </a:p>
        </p:txBody>
      </p:sp>
      <p:sp>
        <p:nvSpPr>
          <p:cNvPr id="9" name="Oval 18"/>
          <p:cNvSpPr/>
          <p:nvPr userDrawn="1"/>
        </p:nvSpPr>
        <p:spPr>
          <a:xfrm>
            <a:off x="755576" y="2996952"/>
            <a:ext cx="1583472" cy="1295400"/>
          </a:xfrm>
          <a:prstGeom prst="ellipse">
            <a:avLst/>
          </a:prstGeom>
          <a:gradFill flip="none" rotWithShape="1">
            <a:gsLst>
              <a:gs pos="63000">
                <a:schemeClr val="bg1">
                  <a:alpha val="7000"/>
                </a:schemeClr>
              </a:gs>
              <a:gs pos="72000">
                <a:schemeClr val="bg1">
                  <a:alpha val="15000"/>
                </a:schemeClr>
              </a:gs>
              <a:gs pos="91000">
                <a:schemeClr val="bg1">
                  <a:alpha val="2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/>
              <a:t>       </a:t>
            </a:r>
          </a:p>
        </p:txBody>
      </p:sp>
      <p:sp>
        <p:nvSpPr>
          <p:cNvPr id="11" name="TextBox 10"/>
          <p:cNvSpPr txBox="1"/>
          <p:nvPr userDrawn="1"/>
        </p:nvSpPr>
        <p:spPr>
          <a:xfrm>
            <a:off x="755576" y="3542966"/>
            <a:ext cx="1931160" cy="683264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>
              <a:lnSpc>
                <a:spcPct val="80000"/>
              </a:lnSpc>
            </a:pPr>
            <a:endParaRPr lang="zh-CN" sz="2400" b="1" dirty="0">
              <a:solidFill>
                <a:schemeClr val="bg1"/>
              </a:solidFill>
              <a:effectLst>
                <a:outerShdw blurRad="50800" dist="25400" dir="5400000" algn="t" rotWithShape="0">
                  <a:prstClr val="black">
                    <a:alpha val="15000"/>
                  </a:prstClr>
                </a:outerShdw>
              </a:effectLst>
            </a:endParaRPr>
          </a:p>
        </p:txBody>
      </p:sp>
      <p:sp>
        <p:nvSpPr>
          <p:cNvPr id="13" name="Oval 8"/>
          <p:cNvSpPr/>
          <p:nvPr userDrawn="1"/>
        </p:nvSpPr>
        <p:spPr>
          <a:xfrm>
            <a:off x="526976" y="2860671"/>
            <a:ext cx="1583472" cy="1295400"/>
          </a:xfrm>
          <a:prstGeom prst="ellipse">
            <a:avLst/>
          </a:prstGeom>
          <a:gradFill flip="none" rotWithShape="1">
            <a:gsLst>
              <a:gs pos="63000">
                <a:schemeClr val="bg1">
                  <a:alpha val="7000"/>
                </a:schemeClr>
              </a:gs>
              <a:gs pos="72000">
                <a:schemeClr val="bg1">
                  <a:alpha val="15000"/>
                </a:schemeClr>
              </a:gs>
              <a:gs pos="91000">
                <a:schemeClr val="bg1">
                  <a:alpha val="2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zh-CN"/>
              <a:t>       </a:t>
            </a:r>
          </a:p>
        </p:txBody>
      </p:sp>
      <p:sp>
        <p:nvSpPr>
          <p:cNvPr id="14" name="Oval 20"/>
          <p:cNvSpPr/>
          <p:nvPr userDrawn="1"/>
        </p:nvSpPr>
        <p:spPr>
          <a:xfrm>
            <a:off x="526976" y="3000182"/>
            <a:ext cx="1583472" cy="1295400"/>
          </a:xfrm>
          <a:prstGeom prst="ellipse">
            <a:avLst/>
          </a:prstGeom>
          <a:gradFill flip="none" rotWithShape="1">
            <a:gsLst>
              <a:gs pos="63000">
                <a:schemeClr val="bg1">
                  <a:alpha val="7000"/>
                </a:schemeClr>
              </a:gs>
              <a:gs pos="72000">
                <a:schemeClr val="bg1">
                  <a:alpha val="15000"/>
                </a:schemeClr>
              </a:gs>
              <a:gs pos="91000">
                <a:schemeClr val="bg1">
                  <a:alpha val="2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/>
              <a:t>       </a:t>
            </a:r>
          </a:p>
        </p:txBody>
      </p:sp>
      <p:sp>
        <p:nvSpPr>
          <p:cNvPr id="16" name="Oval 4"/>
          <p:cNvSpPr/>
          <p:nvPr userDrawn="1"/>
        </p:nvSpPr>
        <p:spPr>
          <a:xfrm>
            <a:off x="290012" y="2851026"/>
            <a:ext cx="2057400" cy="2057400"/>
          </a:xfrm>
          <a:prstGeom prst="ellipse">
            <a:avLst/>
          </a:prstGeom>
          <a:ln/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2000" endA="300" endPos="35000" dir="5400000" sy="-100000" algn="bl" rotWithShape="0"/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/>
              <a:t>             </a:t>
            </a:r>
          </a:p>
        </p:txBody>
      </p:sp>
      <p:sp>
        <p:nvSpPr>
          <p:cNvPr id="15" name="Oval 8"/>
          <p:cNvSpPr/>
          <p:nvPr userDrawn="1"/>
        </p:nvSpPr>
        <p:spPr>
          <a:xfrm>
            <a:off x="496904" y="2981809"/>
            <a:ext cx="1583472" cy="1295400"/>
          </a:xfrm>
          <a:prstGeom prst="ellipse">
            <a:avLst/>
          </a:prstGeom>
          <a:gradFill flip="none" rotWithShape="1">
            <a:gsLst>
              <a:gs pos="63000">
                <a:schemeClr val="bg1">
                  <a:alpha val="7000"/>
                </a:schemeClr>
              </a:gs>
              <a:gs pos="72000">
                <a:schemeClr val="bg1">
                  <a:alpha val="15000"/>
                </a:schemeClr>
              </a:gs>
              <a:gs pos="91000">
                <a:schemeClr val="bg1">
                  <a:alpha val="2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zh-CN"/>
              <a:t>       </a:t>
            </a:r>
          </a:p>
        </p:txBody>
      </p:sp>
    </p:spTree>
    <p:extLst>
      <p:ext uri="{BB962C8B-B14F-4D97-AF65-F5344CB8AC3E}">
        <p14:creationId xmlns:p14="http://schemas.microsoft.com/office/powerpoint/2010/main" val="56109731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62000" y="269632"/>
            <a:ext cx="8077200" cy="1143000"/>
          </a:xfrm>
        </p:spPr>
        <p:txBody>
          <a:bodyPr anchor="ctr" anchorCtr="0"/>
          <a:lstStyle>
            <a:lvl1pPr algn="l" eaLnBrk="1" latinLnBrk="0" hangingPunct="1">
              <a:defRPr kumimoji="0" lang="zh-CN"/>
            </a:lvl1pPr>
          </a:lstStyle>
          <a:p>
            <a:r>
              <a:rPr kumimoji="0" lang="zh-CN"/>
              <a:t>单击此处可编辑母版标题样式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596413"/>
            <a:ext cx="8077200" cy="4297363"/>
          </a:xfrm>
        </p:spPr>
        <p:txBody>
          <a:bodyPr>
            <a:normAutofit/>
          </a:bodyPr>
          <a:lstStyle>
            <a:lvl1pPr eaLnBrk="1" latinLnBrk="0" hangingPunct="1">
              <a:defRPr kumimoji="0" lang="zh-CN" sz="3200">
                <a:latin typeface="+mn-lt"/>
              </a:defRPr>
            </a:lvl1pPr>
            <a:lvl2pPr eaLnBrk="1" latinLnBrk="0" hangingPunct="1">
              <a:defRPr kumimoji="0" lang="zh-CN" sz="2800">
                <a:latin typeface="+mn-lt"/>
              </a:defRPr>
            </a:lvl2pPr>
            <a:lvl3pPr eaLnBrk="1" latinLnBrk="0" hangingPunct="1">
              <a:defRPr kumimoji="0" lang="zh-CN" sz="2400">
                <a:latin typeface="+mn-lt"/>
              </a:defRPr>
            </a:lvl3pPr>
            <a:lvl4pPr eaLnBrk="1" latinLnBrk="0" hangingPunct="1">
              <a:defRPr kumimoji="0" lang="zh-CN" sz="2400">
                <a:latin typeface="+mn-lt"/>
              </a:defRPr>
            </a:lvl4pPr>
            <a:lvl5pPr eaLnBrk="1" latinLnBrk="0" hangingPunct="1">
              <a:defRPr kumimoji="0" lang="zh-CN" sz="2400">
                <a:latin typeface="+mn-lt"/>
              </a:defRPr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pPr/>
              <a:t>12/17/2009</a:t>
            </a:fld>
            <a:endParaRPr kumimoji="0" 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05600" y="6356350"/>
            <a:ext cx="2133600" cy="365125"/>
          </a:xfrm>
        </p:spPr>
        <p:txBody>
          <a:bodyPr/>
          <a:lstStyle/>
          <a:p>
            <a:fld id="{33D6E5A2-EC83-451F-A719-9AC1370DD5CF}" type="slidenum">
              <a:pPr/>
              <a:t>‹#›</a:t>
            </a:fld>
            <a:endParaRPr kumimoji="0" lang="zh-CN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543" y="0"/>
            <a:ext cx="9100457" cy="6879771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274638"/>
            <a:ext cx="80772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eaLnBrk="1" latinLnBrk="0" hangingPunct="1"/>
            <a:r>
              <a:rPr kumimoji="0" lang="zh-CN" altLang="en-US" smtClean="0"/>
              <a:t>单击此处编辑母版标题样式</a:t>
            </a:r>
            <a:endParaRPr kumimoji="0" 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1600200"/>
            <a:ext cx="80772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20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latinLnBrk="0" hangingPunct="1">
              <a:defRPr kumimoji="0" lang="zh-CN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7B281C-5159-4971-8228-52B9A72E9ED2}" type="datetimeFigureOut">
              <a:pPr/>
              <a:t>12/17/2009</a:t>
            </a:fld>
            <a:endParaRPr kumimoji="0" 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528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latinLnBrk="0" hangingPunct="1">
              <a:defRPr kumimoji="0" lang="zh-CN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0" 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056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latinLnBrk="0" hangingPunct="1">
              <a:defRPr kumimoji="0" lang="zh-CN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D6E5A2-EC83-451F-A719-9AC1370DD5CF}" type="slidenum">
              <a:pPr/>
              <a:t>‹#›</a:t>
            </a:fld>
            <a:endParaRPr kumimoji="0" lang="zh-CN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52400" y="-109183"/>
            <a:ext cx="818707" cy="7083189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50" r:id="rId9"/>
    <p:sldLayoutId id="2147483652" r:id="rId10"/>
    <p:sldLayoutId id="2147483653" r:id="rId11"/>
    <p:sldLayoutId id="2147483656" r:id="rId12"/>
    <p:sldLayoutId id="2147483657" r:id="rId13"/>
    <p:sldLayoutId id="2147483658" r:id="rId14"/>
    <p:sldLayoutId id="2147483659" r:id="rId15"/>
    <p:sldLayoutId id="2147483654" r:id="rId16"/>
    <p:sldLayoutId id="2147483655" r:id="rId17"/>
    <p:sldLayoutId id="2147483670" r:id="rId18"/>
    <p:sldLayoutId id="2147483671" r:id="rId19"/>
    <p:sldLayoutId id="2147483672" r:id="rId20"/>
    <p:sldLayoutId id="2147483673" r:id="rId21"/>
    <p:sldLayoutId id="2147483674" r:id="rId22"/>
    <p:sldLayoutId id="2147483675" r:id="rId23"/>
    <p:sldLayoutId id="2147483676" r:id="rId24"/>
    <p:sldLayoutId id="2147483677" r:id="rId25"/>
    <p:sldLayoutId id="2147483663" r:id="rId26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kumimoji="0" lang="zh-CN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zh-CN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0" lang="zh-CN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zh-CN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0" lang="zh-CN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0" lang="zh-CN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zh-CN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zh-CN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zh-CN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zh-CN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kumimoji="0" lang="zh-CN"/>
      </a:defPPr>
      <a:lvl1pPr marL="0" algn="l" defTabSz="914400" rtl="0" eaLnBrk="1" latinLnBrk="0" hangingPunct="1">
        <a:defRPr kumimoji="0" lang="zh-CN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0" lang="zh-CN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0" lang="zh-CN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0" lang="zh-CN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0" lang="zh-CN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0" lang="zh-CN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0" lang="zh-CN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0" lang="zh-CN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0" lang="zh-CN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9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9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9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9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8.xml"/><Relationship Id="rId6" Type="http://schemas.openxmlformats.org/officeDocument/2006/relationships/diagramColors" Target="../diagrams/colors10.xml"/><Relationship Id="rId5" Type="http://schemas.openxmlformats.org/officeDocument/2006/relationships/diagramQuickStyle" Target="../diagrams/quickStyle10.xml"/><Relationship Id="rId4" Type="http://schemas.openxmlformats.org/officeDocument/2006/relationships/diagramLayout" Target="../diagrams/layout10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diagramData" Target="../diagrams/data11.xml"/><Relationship Id="rId7" Type="http://schemas.microsoft.com/office/2007/relationships/diagramDrawing" Target="../diagrams/drawing11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0.xml"/><Relationship Id="rId6" Type="http://schemas.openxmlformats.org/officeDocument/2006/relationships/diagramColors" Target="../diagrams/colors11.xml"/><Relationship Id="rId5" Type="http://schemas.openxmlformats.org/officeDocument/2006/relationships/diagramQuickStyle" Target="../diagrams/quickStyle11.xml"/><Relationship Id="rId4" Type="http://schemas.openxmlformats.org/officeDocument/2006/relationships/diagramLayout" Target="../diagrams/layout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2.xml"/><Relationship Id="rId7" Type="http://schemas.microsoft.com/office/2007/relationships/diagramDrawing" Target="../diagrams/drawing12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0.xml"/><Relationship Id="rId6" Type="http://schemas.openxmlformats.org/officeDocument/2006/relationships/diagramColors" Target="../diagrams/colors12.xml"/><Relationship Id="rId5" Type="http://schemas.openxmlformats.org/officeDocument/2006/relationships/diagramQuickStyle" Target="../diagrams/quickStyle12.xml"/><Relationship Id="rId4" Type="http://schemas.openxmlformats.org/officeDocument/2006/relationships/diagramLayout" Target="../diagrams/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3.xml"/><Relationship Id="rId7" Type="http://schemas.microsoft.com/office/2007/relationships/diagramDrawing" Target="../diagrams/drawing13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0.xml"/><Relationship Id="rId6" Type="http://schemas.openxmlformats.org/officeDocument/2006/relationships/diagramColors" Target="../diagrams/colors13.xml"/><Relationship Id="rId5" Type="http://schemas.openxmlformats.org/officeDocument/2006/relationships/diagramQuickStyle" Target="../diagrams/quickStyle13.xml"/><Relationship Id="rId4" Type="http://schemas.openxmlformats.org/officeDocument/2006/relationships/diagramLayout" Target="../diagrams/layout13.xml"/><Relationship Id="rId1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4.xml"/><Relationship Id="rId7" Type="http://schemas.microsoft.com/office/2007/relationships/diagramDrawing" Target="../diagrams/drawing14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0.xml"/><Relationship Id="rId6" Type="http://schemas.openxmlformats.org/officeDocument/2006/relationships/diagramColors" Target="../diagrams/colors14.xml"/><Relationship Id="rId5" Type="http://schemas.openxmlformats.org/officeDocument/2006/relationships/diagramQuickStyle" Target="../diagrams/quickStyle14.xml"/><Relationship Id="rId4" Type="http://schemas.openxmlformats.org/officeDocument/2006/relationships/diagramLayout" Target="../diagrams/layout1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5.xml"/><Relationship Id="rId7" Type="http://schemas.microsoft.com/office/2007/relationships/diagramDrawing" Target="../diagrams/drawing15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0.xml"/><Relationship Id="rId6" Type="http://schemas.openxmlformats.org/officeDocument/2006/relationships/diagramColors" Target="../diagrams/colors15.xml"/><Relationship Id="rId5" Type="http://schemas.openxmlformats.org/officeDocument/2006/relationships/diagramQuickStyle" Target="../diagrams/quickStyle15.xml"/><Relationship Id="rId4" Type="http://schemas.openxmlformats.org/officeDocument/2006/relationships/diagramLayout" Target="../diagrams/layout1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6.xml"/><Relationship Id="rId7" Type="http://schemas.microsoft.com/office/2007/relationships/diagramDrawing" Target="../diagrams/drawing16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0.xml"/><Relationship Id="rId6" Type="http://schemas.openxmlformats.org/officeDocument/2006/relationships/diagramColors" Target="../diagrams/colors16.xml"/><Relationship Id="rId5" Type="http://schemas.openxmlformats.org/officeDocument/2006/relationships/diagramQuickStyle" Target="../diagrams/quickStyle16.xml"/><Relationship Id="rId4" Type="http://schemas.openxmlformats.org/officeDocument/2006/relationships/diagramLayout" Target="../diagrams/layout1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7.xml"/><Relationship Id="rId7" Type="http://schemas.microsoft.com/office/2007/relationships/diagramDrawing" Target="../diagrams/drawing17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0.xml"/><Relationship Id="rId6" Type="http://schemas.openxmlformats.org/officeDocument/2006/relationships/diagramColors" Target="../diagrams/colors17.xml"/><Relationship Id="rId5" Type="http://schemas.openxmlformats.org/officeDocument/2006/relationships/diagramQuickStyle" Target="../diagrams/quickStyle17.xml"/><Relationship Id="rId4" Type="http://schemas.openxmlformats.org/officeDocument/2006/relationships/diagramLayout" Target="../diagrams/layout1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8.xml"/><Relationship Id="rId7" Type="http://schemas.microsoft.com/office/2007/relationships/diagramDrawing" Target="../diagrams/drawing18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0.xml"/><Relationship Id="rId6" Type="http://schemas.openxmlformats.org/officeDocument/2006/relationships/diagramColors" Target="../diagrams/colors18.xml"/><Relationship Id="rId5" Type="http://schemas.openxmlformats.org/officeDocument/2006/relationships/diagramQuickStyle" Target="../diagrams/quickStyle18.xml"/><Relationship Id="rId4" Type="http://schemas.openxmlformats.org/officeDocument/2006/relationships/diagramLayout" Target="../diagrams/layout18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diagramData" Target="../diagrams/data19.xml"/><Relationship Id="rId7" Type="http://schemas.microsoft.com/office/2007/relationships/diagramDrawing" Target="../diagrams/drawing19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0.xml"/><Relationship Id="rId6" Type="http://schemas.openxmlformats.org/officeDocument/2006/relationships/diagramColors" Target="../diagrams/colors19.xml"/><Relationship Id="rId5" Type="http://schemas.openxmlformats.org/officeDocument/2006/relationships/diagramQuickStyle" Target="../diagrams/quickStyle19.xml"/><Relationship Id="rId4" Type="http://schemas.openxmlformats.org/officeDocument/2006/relationships/diagramLayout" Target="../diagrams/layout19.xml"/><Relationship Id="rId9" Type="http://schemas.openxmlformats.org/officeDocument/2006/relationships/image" Target="../media/image16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diagramData" Target="../diagrams/data20.xml"/><Relationship Id="rId7" Type="http://schemas.microsoft.com/office/2007/relationships/diagramDrawing" Target="../diagrams/drawing20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0.xml"/><Relationship Id="rId6" Type="http://schemas.openxmlformats.org/officeDocument/2006/relationships/diagramColors" Target="../diagrams/colors20.xml"/><Relationship Id="rId5" Type="http://schemas.openxmlformats.org/officeDocument/2006/relationships/diagramQuickStyle" Target="../diagrams/quickStyle20.xml"/><Relationship Id="rId4" Type="http://schemas.openxmlformats.org/officeDocument/2006/relationships/diagramLayout" Target="../diagrams/layout20.xml"/><Relationship Id="rId9" Type="http://schemas.openxmlformats.org/officeDocument/2006/relationships/image" Target="../media/image1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1.xml"/><Relationship Id="rId7" Type="http://schemas.microsoft.com/office/2007/relationships/diagramDrawing" Target="../diagrams/drawing21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0.xml"/><Relationship Id="rId6" Type="http://schemas.openxmlformats.org/officeDocument/2006/relationships/diagramColors" Target="../diagrams/colors21.xml"/><Relationship Id="rId5" Type="http://schemas.openxmlformats.org/officeDocument/2006/relationships/diagramQuickStyle" Target="../diagrams/quickStyle21.xml"/><Relationship Id="rId4" Type="http://schemas.openxmlformats.org/officeDocument/2006/relationships/diagramLayout" Target="../diagrams/layout2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2.xml"/><Relationship Id="rId7" Type="http://schemas.microsoft.com/office/2007/relationships/diagramDrawing" Target="../diagrams/drawing22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0.xml"/><Relationship Id="rId6" Type="http://schemas.openxmlformats.org/officeDocument/2006/relationships/diagramColors" Target="../diagrams/colors22.xml"/><Relationship Id="rId5" Type="http://schemas.openxmlformats.org/officeDocument/2006/relationships/diagramQuickStyle" Target="../diagrams/quickStyle22.xml"/><Relationship Id="rId4" Type="http://schemas.openxmlformats.org/officeDocument/2006/relationships/diagramLayout" Target="../diagrams/layout2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3.xml"/><Relationship Id="rId7" Type="http://schemas.microsoft.com/office/2007/relationships/diagramDrawing" Target="../diagrams/drawing23.xm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0.xml"/><Relationship Id="rId6" Type="http://schemas.openxmlformats.org/officeDocument/2006/relationships/diagramColors" Target="../diagrams/colors23.xml"/><Relationship Id="rId5" Type="http://schemas.openxmlformats.org/officeDocument/2006/relationships/diagramQuickStyle" Target="../diagrams/quickStyle23.xml"/><Relationship Id="rId4" Type="http://schemas.openxmlformats.org/officeDocument/2006/relationships/diagramLayout" Target="../diagrams/layout2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4.xml"/><Relationship Id="rId7" Type="http://schemas.microsoft.com/office/2007/relationships/diagramDrawing" Target="../diagrams/drawing24.xm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0.xml"/><Relationship Id="rId6" Type="http://schemas.openxmlformats.org/officeDocument/2006/relationships/diagramColors" Target="../diagrams/colors24.xml"/><Relationship Id="rId5" Type="http://schemas.openxmlformats.org/officeDocument/2006/relationships/diagramQuickStyle" Target="../diagrams/quickStyle24.xml"/><Relationship Id="rId4" Type="http://schemas.openxmlformats.org/officeDocument/2006/relationships/diagramLayout" Target="../diagrams/layout2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5.xml"/><Relationship Id="rId7" Type="http://schemas.microsoft.com/office/2007/relationships/diagramDrawing" Target="../diagrams/drawing25.xm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0.xml"/><Relationship Id="rId6" Type="http://schemas.openxmlformats.org/officeDocument/2006/relationships/diagramColors" Target="../diagrams/colors25.xml"/><Relationship Id="rId5" Type="http://schemas.openxmlformats.org/officeDocument/2006/relationships/diagramQuickStyle" Target="../diagrams/quickStyle25.xml"/><Relationship Id="rId4" Type="http://schemas.openxmlformats.org/officeDocument/2006/relationships/diagramLayout" Target="../diagrams/layout25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diagramData" Target="../diagrams/data26.xml"/><Relationship Id="rId7" Type="http://schemas.microsoft.com/office/2007/relationships/diagramDrawing" Target="../diagrams/drawing26.xm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0.xml"/><Relationship Id="rId6" Type="http://schemas.openxmlformats.org/officeDocument/2006/relationships/diagramColors" Target="../diagrams/colors26.xml"/><Relationship Id="rId5" Type="http://schemas.openxmlformats.org/officeDocument/2006/relationships/diagramQuickStyle" Target="../diagrams/quickStyle26.xml"/><Relationship Id="rId4" Type="http://schemas.openxmlformats.org/officeDocument/2006/relationships/diagramLayout" Target="../diagrams/layout2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0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7.xml"/><Relationship Id="rId7" Type="http://schemas.microsoft.com/office/2007/relationships/diagramDrawing" Target="../diagrams/drawing27.xm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8.xml"/><Relationship Id="rId6" Type="http://schemas.openxmlformats.org/officeDocument/2006/relationships/diagramColors" Target="../diagrams/colors27.xml"/><Relationship Id="rId5" Type="http://schemas.openxmlformats.org/officeDocument/2006/relationships/diagramQuickStyle" Target="../diagrams/quickStyle27.xml"/><Relationship Id="rId4" Type="http://schemas.openxmlformats.org/officeDocument/2006/relationships/diagramLayout" Target="../diagrams/layout2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8.xml"/><Relationship Id="rId7" Type="http://schemas.microsoft.com/office/2007/relationships/diagramDrawing" Target="../diagrams/drawing28.xm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1.xml"/><Relationship Id="rId6" Type="http://schemas.openxmlformats.org/officeDocument/2006/relationships/diagramColors" Target="../diagrams/colors28.xml"/><Relationship Id="rId5" Type="http://schemas.openxmlformats.org/officeDocument/2006/relationships/diagramQuickStyle" Target="../diagrams/quickStyle28.xml"/><Relationship Id="rId4" Type="http://schemas.openxmlformats.org/officeDocument/2006/relationships/diagramLayout" Target="../diagrams/layout28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diagramData" Target="../diagrams/data29.xml"/><Relationship Id="rId7" Type="http://schemas.microsoft.com/office/2007/relationships/diagramDrawing" Target="../diagrams/drawing29.xml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1.xml"/><Relationship Id="rId6" Type="http://schemas.openxmlformats.org/officeDocument/2006/relationships/diagramColors" Target="../diagrams/colors29.xml"/><Relationship Id="rId5" Type="http://schemas.openxmlformats.org/officeDocument/2006/relationships/diagramQuickStyle" Target="../diagrams/quickStyle29.xml"/><Relationship Id="rId4" Type="http://schemas.openxmlformats.org/officeDocument/2006/relationships/diagramLayout" Target="../diagrams/layout29.xml"/><Relationship Id="rId9" Type="http://schemas.openxmlformats.org/officeDocument/2006/relationships/image" Target="../media/image21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diagramData" Target="../diagrams/data30.xml"/><Relationship Id="rId7" Type="http://schemas.microsoft.com/office/2007/relationships/diagramDrawing" Target="../diagrams/drawing30.xml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1.xml"/><Relationship Id="rId6" Type="http://schemas.openxmlformats.org/officeDocument/2006/relationships/diagramColors" Target="../diagrams/colors30.xml"/><Relationship Id="rId5" Type="http://schemas.openxmlformats.org/officeDocument/2006/relationships/diagramQuickStyle" Target="../diagrams/quickStyle30.xml"/><Relationship Id="rId4" Type="http://schemas.openxmlformats.org/officeDocument/2006/relationships/diagramLayout" Target="../diagrams/layout30.xml"/><Relationship Id="rId9" Type="http://schemas.openxmlformats.org/officeDocument/2006/relationships/image" Target="../media/image23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diagramData" Target="../diagrams/data31.xml"/><Relationship Id="rId7" Type="http://schemas.microsoft.com/office/2007/relationships/diagramDrawing" Target="../diagrams/drawing31.xml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1.xml"/><Relationship Id="rId6" Type="http://schemas.openxmlformats.org/officeDocument/2006/relationships/diagramColors" Target="../diagrams/colors31.xml"/><Relationship Id="rId5" Type="http://schemas.openxmlformats.org/officeDocument/2006/relationships/diagramQuickStyle" Target="../diagrams/quickStyle31.xml"/><Relationship Id="rId4" Type="http://schemas.openxmlformats.org/officeDocument/2006/relationships/diagramLayout" Target="../diagrams/layout31.xml"/><Relationship Id="rId9" Type="http://schemas.openxmlformats.org/officeDocument/2006/relationships/image" Target="../media/image2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diagramData" Target="../diagrams/data32.xml"/><Relationship Id="rId7" Type="http://schemas.microsoft.com/office/2007/relationships/diagramDrawing" Target="../diagrams/drawing32.xml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1.xml"/><Relationship Id="rId6" Type="http://schemas.openxmlformats.org/officeDocument/2006/relationships/diagramColors" Target="../diagrams/colors32.xml"/><Relationship Id="rId5" Type="http://schemas.openxmlformats.org/officeDocument/2006/relationships/diagramQuickStyle" Target="../diagrams/quickStyle32.xml"/><Relationship Id="rId4" Type="http://schemas.openxmlformats.org/officeDocument/2006/relationships/diagramLayout" Target="../diagrams/layout32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diagramData" Target="../diagrams/data33.xml"/><Relationship Id="rId7" Type="http://schemas.microsoft.com/office/2007/relationships/diagramDrawing" Target="../diagrams/drawing33.xml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1.xml"/><Relationship Id="rId6" Type="http://schemas.openxmlformats.org/officeDocument/2006/relationships/diagramColors" Target="../diagrams/colors33.xml"/><Relationship Id="rId5" Type="http://schemas.openxmlformats.org/officeDocument/2006/relationships/diagramQuickStyle" Target="../diagrams/quickStyle33.xml"/><Relationship Id="rId4" Type="http://schemas.openxmlformats.org/officeDocument/2006/relationships/diagramLayout" Target="../diagrams/layout33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diagramData" Target="../diagrams/data34.xml"/><Relationship Id="rId7" Type="http://schemas.microsoft.com/office/2007/relationships/diagramDrawing" Target="../diagrams/drawing34.xml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1.xml"/><Relationship Id="rId6" Type="http://schemas.openxmlformats.org/officeDocument/2006/relationships/diagramColors" Target="../diagrams/colors34.xml"/><Relationship Id="rId5" Type="http://schemas.openxmlformats.org/officeDocument/2006/relationships/diagramQuickStyle" Target="../diagrams/quickStyle34.xml"/><Relationship Id="rId4" Type="http://schemas.openxmlformats.org/officeDocument/2006/relationships/diagramLayout" Target="../diagrams/layout34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diagramData" Target="../diagrams/data35.xml"/><Relationship Id="rId7" Type="http://schemas.microsoft.com/office/2007/relationships/diagramDrawing" Target="../diagrams/drawing35.xml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1.xml"/><Relationship Id="rId6" Type="http://schemas.openxmlformats.org/officeDocument/2006/relationships/diagramColors" Target="../diagrams/colors35.xml"/><Relationship Id="rId5" Type="http://schemas.openxmlformats.org/officeDocument/2006/relationships/diagramQuickStyle" Target="../diagrams/quickStyle35.xml"/><Relationship Id="rId4" Type="http://schemas.openxmlformats.org/officeDocument/2006/relationships/diagramLayout" Target="../diagrams/layout35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diagramData" Target="../diagrams/data36.xml"/><Relationship Id="rId7" Type="http://schemas.microsoft.com/office/2007/relationships/diagramDrawing" Target="../diagrams/drawing36.xml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1.xml"/><Relationship Id="rId6" Type="http://schemas.openxmlformats.org/officeDocument/2006/relationships/diagramColors" Target="../diagrams/colors36.xml"/><Relationship Id="rId5" Type="http://schemas.openxmlformats.org/officeDocument/2006/relationships/diagramQuickStyle" Target="../diagrams/quickStyle36.xml"/><Relationship Id="rId4" Type="http://schemas.openxmlformats.org/officeDocument/2006/relationships/diagramLayout" Target="../diagrams/layout36.xml"/><Relationship Id="rId9" Type="http://schemas.openxmlformats.org/officeDocument/2006/relationships/image" Target="../media/image32.pn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diagramData" Target="../diagrams/data37.xml"/><Relationship Id="rId7" Type="http://schemas.microsoft.com/office/2007/relationships/diagramDrawing" Target="../diagrams/drawing37.xml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1.xml"/><Relationship Id="rId6" Type="http://schemas.openxmlformats.org/officeDocument/2006/relationships/diagramColors" Target="../diagrams/colors37.xml"/><Relationship Id="rId5" Type="http://schemas.openxmlformats.org/officeDocument/2006/relationships/diagramQuickStyle" Target="../diagrams/quickStyle37.xml"/><Relationship Id="rId4" Type="http://schemas.openxmlformats.org/officeDocument/2006/relationships/diagramLayout" Target="../diagrams/layout37.xml"/><Relationship Id="rId9" Type="http://schemas.openxmlformats.org/officeDocument/2006/relationships/image" Target="../media/image34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8.xml"/><Relationship Id="rId7" Type="http://schemas.microsoft.com/office/2007/relationships/diagramDrawing" Target="../diagrams/drawing38.xml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8.xml"/><Relationship Id="rId6" Type="http://schemas.openxmlformats.org/officeDocument/2006/relationships/diagramColors" Target="../diagrams/colors38.xml"/><Relationship Id="rId5" Type="http://schemas.openxmlformats.org/officeDocument/2006/relationships/diagramQuickStyle" Target="../diagrams/quickStyle38.xml"/><Relationship Id="rId4" Type="http://schemas.openxmlformats.org/officeDocument/2006/relationships/diagramLayout" Target="../diagrams/layout38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9.xml"/><Relationship Id="rId7" Type="http://schemas.microsoft.com/office/2007/relationships/diagramDrawing" Target="../diagrams/drawing39.xml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2.xml"/><Relationship Id="rId6" Type="http://schemas.openxmlformats.org/officeDocument/2006/relationships/diagramColors" Target="../diagrams/colors39.xml"/><Relationship Id="rId5" Type="http://schemas.openxmlformats.org/officeDocument/2006/relationships/diagramQuickStyle" Target="../diagrams/quickStyle39.xml"/><Relationship Id="rId4" Type="http://schemas.openxmlformats.org/officeDocument/2006/relationships/diagramLayout" Target="../diagrams/layout39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9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Relationship Id="rId9" Type="http://schemas.openxmlformats.org/officeDocument/2006/relationships/image" Target="../media/image9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0.xml"/><Relationship Id="rId7" Type="http://schemas.microsoft.com/office/2007/relationships/diagramDrawing" Target="../diagrams/drawing40.xml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2.xml"/><Relationship Id="rId6" Type="http://schemas.openxmlformats.org/officeDocument/2006/relationships/diagramColors" Target="../diagrams/colors40.xml"/><Relationship Id="rId5" Type="http://schemas.openxmlformats.org/officeDocument/2006/relationships/diagramQuickStyle" Target="../diagrams/quickStyle40.xml"/><Relationship Id="rId4" Type="http://schemas.openxmlformats.org/officeDocument/2006/relationships/diagramLayout" Target="../diagrams/layout40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1.xml"/><Relationship Id="rId7" Type="http://schemas.microsoft.com/office/2007/relationships/diagramDrawing" Target="../diagrams/drawing41.xml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2.xml"/><Relationship Id="rId6" Type="http://schemas.openxmlformats.org/officeDocument/2006/relationships/diagramColors" Target="../diagrams/colors41.xml"/><Relationship Id="rId5" Type="http://schemas.openxmlformats.org/officeDocument/2006/relationships/diagramQuickStyle" Target="../diagrams/quickStyle41.xml"/><Relationship Id="rId4" Type="http://schemas.openxmlformats.org/officeDocument/2006/relationships/diagramLayout" Target="../diagrams/layout4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2.xml"/><Relationship Id="rId7" Type="http://schemas.microsoft.com/office/2007/relationships/diagramDrawing" Target="../diagrams/drawing42.xml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2.xml"/><Relationship Id="rId6" Type="http://schemas.openxmlformats.org/officeDocument/2006/relationships/diagramColors" Target="../diagrams/colors42.xml"/><Relationship Id="rId5" Type="http://schemas.openxmlformats.org/officeDocument/2006/relationships/diagramQuickStyle" Target="../diagrams/quickStyle42.xml"/><Relationship Id="rId4" Type="http://schemas.openxmlformats.org/officeDocument/2006/relationships/diagramLayout" Target="../diagrams/layout42.xml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diagramData" Target="../diagrams/data43.xml"/><Relationship Id="rId7" Type="http://schemas.microsoft.com/office/2007/relationships/diagramDrawing" Target="../diagrams/drawing43.xml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2.xml"/><Relationship Id="rId6" Type="http://schemas.openxmlformats.org/officeDocument/2006/relationships/diagramColors" Target="../diagrams/colors43.xml"/><Relationship Id="rId5" Type="http://schemas.openxmlformats.org/officeDocument/2006/relationships/diagramQuickStyle" Target="../diagrams/quickStyle43.xml"/><Relationship Id="rId4" Type="http://schemas.openxmlformats.org/officeDocument/2006/relationships/diagramLayout" Target="../diagrams/layout43.xml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diagramData" Target="../diagrams/data44.xml"/><Relationship Id="rId7" Type="http://schemas.microsoft.com/office/2007/relationships/diagramDrawing" Target="../diagrams/drawing44.xml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2.xml"/><Relationship Id="rId6" Type="http://schemas.openxmlformats.org/officeDocument/2006/relationships/diagramColors" Target="../diagrams/colors44.xml"/><Relationship Id="rId5" Type="http://schemas.openxmlformats.org/officeDocument/2006/relationships/diagramQuickStyle" Target="../diagrams/quickStyle44.xml"/><Relationship Id="rId4" Type="http://schemas.openxmlformats.org/officeDocument/2006/relationships/diagramLayout" Target="../diagrams/layout44.xml"/><Relationship Id="rId9" Type="http://schemas.openxmlformats.org/officeDocument/2006/relationships/image" Target="../media/image37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5.xml"/><Relationship Id="rId7" Type="http://schemas.microsoft.com/office/2007/relationships/diagramDrawing" Target="../diagrams/drawing45.xml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2.xml"/><Relationship Id="rId6" Type="http://schemas.openxmlformats.org/officeDocument/2006/relationships/diagramColors" Target="../diagrams/colors45.xml"/><Relationship Id="rId5" Type="http://schemas.openxmlformats.org/officeDocument/2006/relationships/diagramQuickStyle" Target="../diagrams/quickStyle45.xml"/><Relationship Id="rId4" Type="http://schemas.openxmlformats.org/officeDocument/2006/relationships/diagramLayout" Target="../diagrams/layout45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6.xml"/><Relationship Id="rId7" Type="http://schemas.microsoft.com/office/2007/relationships/diagramDrawing" Target="../diagrams/drawing46.xml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2.xml"/><Relationship Id="rId6" Type="http://schemas.openxmlformats.org/officeDocument/2006/relationships/diagramColors" Target="../diagrams/colors46.xml"/><Relationship Id="rId5" Type="http://schemas.openxmlformats.org/officeDocument/2006/relationships/diagramQuickStyle" Target="../diagrams/quickStyle46.xml"/><Relationship Id="rId4" Type="http://schemas.openxmlformats.org/officeDocument/2006/relationships/diagramLayout" Target="../diagrams/layout46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7.xml"/><Relationship Id="rId7" Type="http://schemas.microsoft.com/office/2007/relationships/diagramDrawing" Target="../diagrams/drawing47.xml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2.xml"/><Relationship Id="rId6" Type="http://schemas.openxmlformats.org/officeDocument/2006/relationships/diagramColors" Target="../diagrams/colors47.xml"/><Relationship Id="rId5" Type="http://schemas.openxmlformats.org/officeDocument/2006/relationships/diagramQuickStyle" Target="../diagrams/quickStyle47.xml"/><Relationship Id="rId4" Type="http://schemas.openxmlformats.org/officeDocument/2006/relationships/diagramLayout" Target="../diagrams/layout4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8.xml"/><Relationship Id="rId7" Type="http://schemas.microsoft.com/office/2007/relationships/diagramDrawing" Target="../diagrams/drawing48.xml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2.xml"/><Relationship Id="rId6" Type="http://schemas.openxmlformats.org/officeDocument/2006/relationships/diagramColors" Target="../diagrams/colors48.xml"/><Relationship Id="rId5" Type="http://schemas.openxmlformats.org/officeDocument/2006/relationships/diagramQuickStyle" Target="../diagrams/quickStyle48.xml"/><Relationship Id="rId4" Type="http://schemas.openxmlformats.org/officeDocument/2006/relationships/diagramLayout" Target="../diagrams/layout48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9.xml"/><Relationship Id="rId7" Type="http://schemas.microsoft.com/office/2007/relationships/diagramDrawing" Target="../diagrams/drawing49.xml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2.xml"/><Relationship Id="rId6" Type="http://schemas.openxmlformats.org/officeDocument/2006/relationships/diagramColors" Target="../diagrams/colors49.xml"/><Relationship Id="rId5" Type="http://schemas.openxmlformats.org/officeDocument/2006/relationships/diagramQuickStyle" Target="../diagrams/quickStyle49.xml"/><Relationship Id="rId4" Type="http://schemas.openxmlformats.org/officeDocument/2006/relationships/diagramLayout" Target="../diagrams/layout4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9.xml"/><Relationship Id="rId4" Type="http://schemas.openxmlformats.org/officeDocument/2006/relationships/slide" Target="slide4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0.xml"/><Relationship Id="rId7" Type="http://schemas.microsoft.com/office/2007/relationships/diagramDrawing" Target="../diagrams/drawing50.xml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2.xml"/><Relationship Id="rId6" Type="http://schemas.openxmlformats.org/officeDocument/2006/relationships/diagramColors" Target="../diagrams/colors50.xml"/><Relationship Id="rId5" Type="http://schemas.openxmlformats.org/officeDocument/2006/relationships/diagramQuickStyle" Target="../diagrams/quickStyle50.xml"/><Relationship Id="rId4" Type="http://schemas.openxmlformats.org/officeDocument/2006/relationships/diagramLayout" Target="../diagrams/layout50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1.xml"/><Relationship Id="rId7" Type="http://schemas.microsoft.com/office/2007/relationships/diagramDrawing" Target="../diagrams/drawing51.xml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8.xml"/><Relationship Id="rId6" Type="http://schemas.openxmlformats.org/officeDocument/2006/relationships/diagramColors" Target="../diagrams/colors51.xml"/><Relationship Id="rId5" Type="http://schemas.openxmlformats.org/officeDocument/2006/relationships/diagramQuickStyle" Target="../diagrams/quickStyle51.xml"/><Relationship Id="rId4" Type="http://schemas.openxmlformats.org/officeDocument/2006/relationships/diagramLayout" Target="../diagrams/layout51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2.xml"/><Relationship Id="rId7" Type="http://schemas.microsoft.com/office/2007/relationships/diagramDrawing" Target="../diagrams/drawing52.xml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3.xml"/><Relationship Id="rId6" Type="http://schemas.openxmlformats.org/officeDocument/2006/relationships/diagramColors" Target="../diagrams/colors52.xml"/><Relationship Id="rId5" Type="http://schemas.openxmlformats.org/officeDocument/2006/relationships/diagramQuickStyle" Target="../diagrams/quickStyle52.xml"/><Relationship Id="rId4" Type="http://schemas.openxmlformats.org/officeDocument/2006/relationships/diagramLayout" Target="../diagrams/layout52.xml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diagramData" Target="../diagrams/data53.xml"/><Relationship Id="rId7" Type="http://schemas.microsoft.com/office/2007/relationships/diagramDrawing" Target="../diagrams/drawing53.xml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3.xml"/><Relationship Id="rId6" Type="http://schemas.openxmlformats.org/officeDocument/2006/relationships/diagramColors" Target="../diagrams/colors53.xml"/><Relationship Id="rId5" Type="http://schemas.openxmlformats.org/officeDocument/2006/relationships/diagramQuickStyle" Target="../diagrams/quickStyle53.xml"/><Relationship Id="rId4" Type="http://schemas.openxmlformats.org/officeDocument/2006/relationships/diagramLayout" Target="../diagrams/layout53.xml"/><Relationship Id="rId9" Type="http://schemas.openxmlformats.org/officeDocument/2006/relationships/image" Target="../media/image39.png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diagramData" Target="../diagrams/data54.xml"/><Relationship Id="rId7" Type="http://schemas.microsoft.com/office/2007/relationships/diagramDrawing" Target="../diagrams/drawing54.xml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3.xml"/><Relationship Id="rId6" Type="http://schemas.openxmlformats.org/officeDocument/2006/relationships/diagramColors" Target="../diagrams/colors54.xml"/><Relationship Id="rId5" Type="http://schemas.openxmlformats.org/officeDocument/2006/relationships/diagramQuickStyle" Target="../diagrams/quickStyle54.xml"/><Relationship Id="rId4" Type="http://schemas.openxmlformats.org/officeDocument/2006/relationships/diagramLayout" Target="../diagrams/layout54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5.xml"/><Relationship Id="rId7" Type="http://schemas.microsoft.com/office/2007/relationships/diagramDrawing" Target="../diagrams/drawing55.xml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3.xml"/><Relationship Id="rId6" Type="http://schemas.openxmlformats.org/officeDocument/2006/relationships/diagramColors" Target="../diagrams/colors55.xml"/><Relationship Id="rId5" Type="http://schemas.openxmlformats.org/officeDocument/2006/relationships/diagramQuickStyle" Target="../diagrams/quickStyle55.xml"/><Relationship Id="rId4" Type="http://schemas.openxmlformats.org/officeDocument/2006/relationships/diagramLayout" Target="../diagrams/layout55.xml"/></Relationships>
</file>

<file path=ppt/slides/_rels/slide6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diagramData" Target="../diagrams/data56.xml"/><Relationship Id="rId7" Type="http://schemas.microsoft.com/office/2007/relationships/diagramDrawing" Target="../diagrams/drawing56.xml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23.xml"/><Relationship Id="rId6" Type="http://schemas.openxmlformats.org/officeDocument/2006/relationships/diagramColors" Target="../diagrams/colors56.xml"/><Relationship Id="rId5" Type="http://schemas.openxmlformats.org/officeDocument/2006/relationships/diagramQuickStyle" Target="../diagrams/quickStyle56.xml"/><Relationship Id="rId4" Type="http://schemas.openxmlformats.org/officeDocument/2006/relationships/diagramLayout" Target="../diagrams/layout56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7.xml"/><Relationship Id="rId7" Type="http://schemas.microsoft.com/office/2007/relationships/diagramDrawing" Target="../diagrams/drawing57.xml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23.xml"/><Relationship Id="rId6" Type="http://schemas.openxmlformats.org/officeDocument/2006/relationships/diagramColors" Target="../diagrams/colors57.xml"/><Relationship Id="rId5" Type="http://schemas.openxmlformats.org/officeDocument/2006/relationships/diagramQuickStyle" Target="../diagrams/quickStyle57.xml"/><Relationship Id="rId4" Type="http://schemas.openxmlformats.org/officeDocument/2006/relationships/diagramLayout" Target="../diagrams/layout5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9.xml"/><Relationship Id="rId4" Type="http://schemas.openxmlformats.org/officeDocument/2006/relationships/slide" Target="slide4.xml"/></Relationships>
</file>

<file path=ppt/slides/_rels/slide7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diagramData" Target="../diagrams/data58.xml"/><Relationship Id="rId7" Type="http://schemas.microsoft.com/office/2007/relationships/diagramDrawing" Target="../diagrams/drawing58.xml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23.xml"/><Relationship Id="rId6" Type="http://schemas.openxmlformats.org/officeDocument/2006/relationships/diagramColors" Target="../diagrams/colors58.xml"/><Relationship Id="rId5" Type="http://schemas.openxmlformats.org/officeDocument/2006/relationships/diagramQuickStyle" Target="../diagrams/quickStyle58.xml"/><Relationship Id="rId4" Type="http://schemas.openxmlformats.org/officeDocument/2006/relationships/diagramLayout" Target="../diagrams/layout58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9.xml"/><Relationship Id="rId7" Type="http://schemas.microsoft.com/office/2007/relationships/diagramDrawing" Target="../diagrams/drawing59.xml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23.xml"/><Relationship Id="rId6" Type="http://schemas.openxmlformats.org/officeDocument/2006/relationships/diagramColors" Target="../diagrams/colors59.xml"/><Relationship Id="rId5" Type="http://schemas.openxmlformats.org/officeDocument/2006/relationships/diagramQuickStyle" Target="../diagrams/quickStyle59.xml"/><Relationship Id="rId4" Type="http://schemas.openxmlformats.org/officeDocument/2006/relationships/diagramLayout" Target="../diagrams/layout59.xml"/></Relationships>
</file>

<file path=ppt/slides/_rels/slide7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diagramData" Target="../diagrams/data60.xml"/><Relationship Id="rId7" Type="http://schemas.microsoft.com/office/2007/relationships/diagramDrawing" Target="../diagrams/drawing60.xml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23.xml"/><Relationship Id="rId6" Type="http://schemas.openxmlformats.org/officeDocument/2006/relationships/diagramColors" Target="../diagrams/colors60.xml"/><Relationship Id="rId5" Type="http://schemas.openxmlformats.org/officeDocument/2006/relationships/diagramQuickStyle" Target="../diagrams/quickStyle60.xml"/><Relationship Id="rId4" Type="http://schemas.openxmlformats.org/officeDocument/2006/relationships/diagramLayout" Target="../diagrams/layout60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23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1.xml"/><Relationship Id="rId7" Type="http://schemas.microsoft.com/office/2007/relationships/diagramDrawing" Target="../diagrams/drawing61.xml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8.xml"/><Relationship Id="rId6" Type="http://schemas.openxmlformats.org/officeDocument/2006/relationships/diagramColors" Target="../diagrams/colors61.xml"/><Relationship Id="rId5" Type="http://schemas.openxmlformats.org/officeDocument/2006/relationships/diagramQuickStyle" Target="../diagrams/quickStyle61.xml"/><Relationship Id="rId4" Type="http://schemas.openxmlformats.org/officeDocument/2006/relationships/diagramLayout" Target="../diagrams/layout61.xml"/></Relationships>
</file>

<file path=ppt/slides/_rels/slide7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diagramData" Target="../diagrams/data62.xml"/><Relationship Id="rId7" Type="http://schemas.microsoft.com/office/2007/relationships/diagramDrawing" Target="../diagrams/drawing62.xml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24.xml"/><Relationship Id="rId6" Type="http://schemas.openxmlformats.org/officeDocument/2006/relationships/diagramColors" Target="../diagrams/colors62.xml"/><Relationship Id="rId5" Type="http://schemas.openxmlformats.org/officeDocument/2006/relationships/diagramQuickStyle" Target="../diagrams/quickStyle62.xml"/><Relationship Id="rId4" Type="http://schemas.openxmlformats.org/officeDocument/2006/relationships/diagramLayout" Target="../diagrams/layout6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3.xml"/><Relationship Id="rId7" Type="http://schemas.microsoft.com/office/2007/relationships/diagramDrawing" Target="../diagrams/drawing63.xml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24.xml"/><Relationship Id="rId6" Type="http://schemas.openxmlformats.org/officeDocument/2006/relationships/diagramColors" Target="../diagrams/colors63.xml"/><Relationship Id="rId5" Type="http://schemas.openxmlformats.org/officeDocument/2006/relationships/diagramQuickStyle" Target="../diagrams/quickStyle63.xml"/><Relationship Id="rId4" Type="http://schemas.openxmlformats.org/officeDocument/2006/relationships/diagramLayout" Target="../diagrams/layout63.xml"/></Relationships>
</file>

<file path=ppt/slides/_rels/slide7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diagramData" Target="../diagrams/data64.xml"/><Relationship Id="rId7" Type="http://schemas.microsoft.com/office/2007/relationships/diagramDrawing" Target="../diagrams/drawing64.xml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24.xml"/><Relationship Id="rId6" Type="http://schemas.openxmlformats.org/officeDocument/2006/relationships/diagramColors" Target="../diagrams/colors64.xml"/><Relationship Id="rId5" Type="http://schemas.openxmlformats.org/officeDocument/2006/relationships/diagramQuickStyle" Target="../diagrams/quickStyle64.xml"/><Relationship Id="rId4" Type="http://schemas.openxmlformats.org/officeDocument/2006/relationships/diagramLayout" Target="../diagrams/layout64.xml"/><Relationship Id="rId9" Type="http://schemas.openxmlformats.org/officeDocument/2006/relationships/image" Target="../media/image46.png"/></Relationships>
</file>

<file path=ppt/slides/_rels/slide7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diagramData" Target="../diagrams/data65.xml"/><Relationship Id="rId7" Type="http://schemas.microsoft.com/office/2007/relationships/diagramDrawing" Target="../diagrams/drawing65.xml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24.xml"/><Relationship Id="rId6" Type="http://schemas.openxmlformats.org/officeDocument/2006/relationships/diagramColors" Target="../diagrams/colors65.xml"/><Relationship Id="rId5" Type="http://schemas.openxmlformats.org/officeDocument/2006/relationships/diagramQuickStyle" Target="../diagrams/quickStyle65.xml"/><Relationship Id="rId4" Type="http://schemas.openxmlformats.org/officeDocument/2006/relationships/diagramLayout" Target="../diagrams/layout6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9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6.xml"/><Relationship Id="rId7" Type="http://schemas.microsoft.com/office/2007/relationships/diagramDrawing" Target="../diagrams/drawing66.xml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24.xml"/><Relationship Id="rId6" Type="http://schemas.openxmlformats.org/officeDocument/2006/relationships/diagramColors" Target="../diagrams/colors66.xml"/><Relationship Id="rId5" Type="http://schemas.openxmlformats.org/officeDocument/2006/relationships/diagramQuickStyle" Target="../diagrams/quickStyle66.xml"/><Relationship Id="rId4" Type="http://schemas.openxmlformats.org/officeDocument/2006/relationships/diagramLayout" Target="../diagrams/layout66.xml"/></Relationships>
</file>

<file path=ppt/slides/_rels/slide8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diagramData" Target="../diagrams/data67.xml"/><Relationship Id="rId7" Type="http://schemas.microsoft.com/office/2007/relationships/diagramDrawing" Target="../diagrams/drawing67.xml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24.xml"/><Relationship Id="rId6" Type="http://schemas.openxmlformats.org/officeDocument/2006/relationships/diagramColors" Target="../diagrams/colors67.xml"/><Relationship Id="rId5" Type="http://schemas.openxmlformats.org/officeDocument/2006/relationships/diagramQuickStyle" Target="../diagrams/quickStyle67.xml"/><Relationship Id="rId4" Type="http://schemas.openxmlformats.org/officeDocument/2006/relationships/diagramLayout" Target="../diagrams/layout67.xml"/></Relationships>
</file>

<file path=ppt/slides/_rels/slide8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diagramData" Target="../diagrams/data68.xml"/><Relationship Id="rId7" Type="http://schemas.microsoft.com/office/2007/relationships/diagramDrawing" Target="../diagrams/drawing68.xml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24.xml"/><Relationship Id="rId6" Type="http://schemas.openxmlformats.org/officeDocument/2006/relationships/diagramColors" Target="../diagrams/colors68.xml"/><Relationship Id="rId5" Type="http://schemas.openxmlformats.org/officeDocument/2006/relationships/diagramQuickStyle" Target="../diagrams/quickStyle68.xml"/><Relationship Id="rId4" Type="http://schemas.openxmlformats.org/officeDocument/2006/relationships/diagramLayout" Target="../diagrams/layout68.xml"/></Relationships>
</file>

<file path=ppt/slides/_rels/slide8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diagramData" Target="../diagrams/data69.xml"/><Relationship Id="rId7" Type="http://schemas.microsoft.com/office/2007/relationships/diagramDrawing" Target="../diagrams/drawing69.xml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24.xml"/><Relationship Id="rId6" Type="http://schemas.openxmlformats.org/officeDocument/2006/relationships/diagramColors" Target="../diagrams/colors69.xml"/><Relationship Id="rId5" Type="http://schemas.openxmlformats.org/officeDocument/2006/relationships/diagramQuickStyle" Target="../diagrams/quickStyle69.xml"/><Relationship Id="rId4" Type="http://schemas.openxmlformats.org/officeDocument/2006/relationships/diagramLayout" Target="../diagrams/layout69.xml"/><Relationship Id="rId9" Type="http://schemas.openxmlformats.org/officeDocument/2006/relationships/image" Target="../media/image51.png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24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0.xml"/><Relationship Id="rId7" Type="http://schemas.microsoft.com/office/2007/relationships/diagramDrawing" Target="../diagrams/drawing70.xml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18.xml"/><Relationship Id="rId6" Type="http://schemas.openxmlformats.org/officeDocument/2006/relationships/diagramColors" Target="../diagrams/colors70.xml"/><Relationship Id="rId5" Type="http://schemas.openxmlformats.org/officeDocument/2006/relationships/diagramQuickStyle" Target="../diagrams/quickStyle70.xml"/><Relationship Id="rId4" Type="http://schemas.openxmlformats.org/officeDocument/2006/relationships/diagramLayout" Target="../diagrams/layout70.xml"/></Relationships>
</file>

<file path=ppt/slides/_rels/slide8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diagramData" Target="../diagrams/data71.xml"/><Relationship Id="rId7" Type="http://schemas.microsoft.com/office/2007/relationships/diagramDrawing" Target="../diagrams/drawing71.xml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25.xml"/><Relationship Id="rId6" Type="http://schemas.openxmlformats.org/officeDocument/2006/relationships/diagramColors" Target="../diagrams/colors71.xml"/><Relationship Id="rId5" Type="http://schemas.openxmlformats.org/officeDocument/2006/relationships/diagramQuickStyle" Target="../diagrams/quickStyle71.xml"/><Relationship Id="rId4" Type="http://schemas.openxmlformats.org/officeDocument/2006/relationships/diagramLayout" Target="../diagrams/layout71.xml"/></Relationships>
</file>

<file path=ppt/slides/_rels/slide8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diagramData" Target="../diagrams/data72.xml"/><Relationship Id="rId7" Type="http://schemas.microsoft.com/office/2007/relationships/diagramDrawing" Target="../diagrams/drawing72.xml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25.xml"/><Relationship Id="rId6" Type="http://schemas.openxmlformats.org/officeDocument/2006/relationships/diagramColors" Target="../diagrams/colors72.xml"/><Relationship Id="rId5" Type="http://schemas.openxmlformats.org/officeDocument/2006/relationships/diagramQuickStyle" Target="../diagrams/quickStyle72.xml"/><Relationship Id="rId4" Type="http://schemas.openxmlformats.org/officeDocument/2006/relationships/diagramLayout" Target="../diagrams/layout72.xml"/></Relationships>
</file>

<file path=ppt/slides/_rels/slide8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diagramData" Target="../diagrams/data73.xml"/><Relationship Id="rId7" Type="http://schemas.microsoft.com/office/2007/relationships/diagramDrawing" Target="../diagrams/drawing73.xml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25.xml"/><Relationship Id="rId6" Type="http://schemas.openxmlformats.org/officeDocument/2006/relationships/diagramColors" Target="../diagrams/colors73.xml"/><Relationship Id="rId5" Type="http://schemas.openxmlformats.org/officeDocument/2006/relationships/diagramQuickStyle" Target="../diagrams/quickStyle73.xml"/><Relationship Id="rId4" Type="http://schemas.openxmlformats.org/officeDocument/2006/relationships/diagramLayout" Target="../diagrams/layout7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9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9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diagramData" Target="../diagrams/data74.xml"/><Relationship Id="rId7" Type="http://schemas.microsoft.com/office/2007/relationships/diagramDrawing" Target="../diagrams/drawing74.xml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25.xml"/><Relationship Id="rId6" Type="http://schemas.openxmlformats.org/officeDocument/2006/relationships/diagramColors" Target="../diagrams/colors74.xml"/><Relationship Id="rId5" Type="http://schemas.openxmlformats.org/officeDocument/2006/relationships/diagramQuickStyle" Target="../diagrams/quickStyle74.xml"/><Relationship Id="rId4" Type="http://schemas.openxmlformats.org/officeDocument/2006/relationships/diagramLayout" Target="../diagrams/layout74.xml"/></Relationships>
</file>

<file path=ppt/slides/_rels/slide9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diagramData" Target="../diagrams/data75.xml"/><Relationship Id="rId7" Type="http://schemas.microsoft.com/office/2007/relationships/diagramDrawing" Target="../diagrams/drawing75.xml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25.xml"/><Relationship Id="rId6" Type="http://schemas.openxmlformats.org/officeDocument/2006/relationships/diagramColors" Target="../diagrams/colors75.xml"/><Relationship Id="rId5" Type="http://schemas.openxmlformats.org/officeDocument/2006/relationships/diagramQuickStyle" Target="../diagrams/quickStyle75.xml"/><Relationship Id="rId4" Type="http://schemas.openxmlformats.org/officeDocument/2006/relationships/diagramLayout" Target="../diagrams/layout75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331640" y="3140968"/>
            <a:ext cx="7704856" cy="1470025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altLang="zh-CN" sz="6600" dirty="0" smtClean="0">
                <a:latin typeface="Times New Roman" pitchFamily="18" charset="0"/>
                <a:cs typeface="Times New Roman" pitchFamily="18" charset="0"/>
              </a:rPr>
              <a:t>Excel 2010</a:t>
            </a:r>
            <a:r>
              <a:rPr lang="zh-CN" altLang="en-US" sz="6600" dirty="0" smtClean="0"/>
              <a:t>的</a:t>
            </a:r>
            <a:r>
              <a:rPr lang="zh-CN" altLang="en-US" sz="6600" dirty="0"/>
              <a:t>使用</a:t>
            </a:r>
            <a:endParaRPr lang="zh-CN" sz="6600" dirty="0"/>
          </a:p>
        </p:txBody>
      </p:sp>
      <p:sp>
        <p:nvSpPr>
          <p:cNvPr id="5" name="Title 1"/>
          <p:cNvSpPr txBox="1">
            <a:spLocks/>
          </p:cNvSpPr>
          <p:nvPr>
            <p:custDataLst>
              <p:tags r:id="rId3"/>
            </p:custDataLst>
          </p:nvPr>
        </p:nvSpPr>
        <p:spPr>
          <a:xfrm>
            <a:off x="805024" y="1844824"/>
            <a:ext cx="3766976" cy="122413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kumimoji="0" lang="zh-CN" sz="4400" b="1" kern="1200" cap="small" baseline="0">
                <a:solidFill>
                  <a:srgbClr val="003300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5400" dirty="0" smtClean="0"/>
              <a:t>第</a:t>
            </a:r>
            <a:r>
              <a:rPr lang="en-US" altLang="zh-CN" sz="5400" dirty="0" smtClean="0"/>
              <a:t>4</a:t>
            </a:r>
            <a:r>
              <a:rPr lang="zh-CN" altLang="en-US" sz="5400" dirty="0" smtClean="0"/>
              <a:t>章</a:t>
            </a:r>
            <a:endParaRPr lang="zh-CN" altLang="en-US" sz="5400" dirty="0"/>
          </a:p>
        </p:txBody>
      </p:sp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图示 9"/>
          <p:cNvGraphicFramePr/>
          <p:nvPr>
            <p:extLst>
              <p:ext uri="{D42A27DB-BD31-4B8C-83A1-F6EECF244321}">
                <p14:modId xmlns:p14="http://schemas.microsoft.com/office/powerpoint/2010/main" val="3077724409"/>
              </p:ext>
            </p:extLst>
          </p:nvPr>
        </p:nvGraphicFramePr>
        <p:xfrm>
          <a:off x="888930" y="1628800"/>
          <a:ext cx="8003550" cy="33843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4.1.5  </a:t>
            </a:r>
            <a:r>
              <a:rPr lang="zh-CN" altLang="en-US" dirty="0" smtClean="0"/>
              <a:t>保存工作簿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6313931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AsOne/>
      </p:bldGraphic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图示 9"/>
          <p:cNvGraphicFramePr/>
          <p:nvPr>
            <p:extLst>
              <p:ext uri="{D42A27DB-BD31-4B8C-83A1-F6EECF244321}">
                <p14:modId xmlns:p14="http://schemas.microsoft.com/office/powerpoint/2010/main" val="486314368"/>
              </p:ext>
            </p:extLst>
          </p:nvPr>
        </p:nvGraphicFramePr>
        <p:xfrm>
          <a:off x="827584" y="1556792"/>
          <a:ext cx="8039046" cy="45125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4.1.6  </a:t>
            </a:r>
            <a:r>
              <a:rPr lang="zh-CN" altLang="en-US" dirty="0" smtClean="0"/>
              <a:t>关闭工作簿</a:t>
            </a:r>
            <a:endParaRPr lang="zh-CN" altLang="en-US" dirty="0"/>
          </a:p>
        </p:txBody>
      </p:sp>
      <p:pic>
        <p:nvPicPr>
          <p:cNvPr id="5" name="图片 4"/>
          <p:cNvPicPr/>
          <p:nvPr/>
        </p:nvPicPr>
        <p:blipFill>
          <a:blip r:embed="rId8"/>
          <a:stretch>
            <a:fillRect/>
          </a:stretch>
        </p:blipFill>
        <p:spPr>
          <a:xfrm>
            <a:off x="2195736" y="4670126"/>
            <a:ext cx="396000" cy="3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222054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AsOne/>
      </p:bldGraphic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图示 9"/>
          <p:cNvGraphicFramePr/>
          <p:nvPr>
            <p:extLst>
              <p:ext uri="{D42A27DB-BD31-4B8C-83A1-F6EECF244321}">
                <p14:modId xmlns:p14="http://schemas.microsoft.com/office/powerpoint/2010/main" val="3270365250"/>
              </p:ext>
            </p:extLst>
          </p:nvPr>
        </p:nvGraphicFramePr>
        <p:xfrm>
          <a:off x="622318" y="1484784"/>
          <a:ext cx="8198154" cy="40324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4.1.7  </a:t>
            </a:r>
            <a:r>
              <a:rPr lang="zh-CN" altLang="en-US" dirty="0" smtClean="0"/>
              <a:t>退出</a:t>
            </a:r>
            <a:r>
              <a:rPr lang="en-US" altLang="zh-CN" dirty="0" smtClean="0"/>
              <a:t>Excel</a:t>
            </a:r>
            <a:endParaRPr lang="zh-CN" altLang="en-US" dirty="0"/>
          </a:p>
        </p:txBody>
      </p:sp>
      <p:pic>
        <p:nvPicPr>
          <p:cNvPr id="5" name="图片 4"/>
          <p:cNvPicPr/>
          <p:nvPr/>
        </p:nvPicPr>
        <p:blipFill rotWithShape="1">
          <a:blip r:embed="rId8"/>
          <a:srcRect l="5429"/>
          <a:stretch/>
        </p:blipFill>
        <p:spPr>
          <a:xfrm>
            <a:off x="4605907" y="4926310"/>
            <a:ext cx="396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02419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AsOne/>
      </p:bldGraphic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图示 9"/>
          <p:cNvGraphicFramePr/>
          <p:nvPr>
            <p:extLst>
              <p:ext uri="{D42A27DB-BD31-4B8C-83A1-F6EECF244321}">
                <p14:modId xmlns:p14="http://schemas.microsoft.com/office/powerpoint/2010/main" val="106807463"/>
              </p:ext>
            </p:extLst>
          </p:nvPr>
        </p:nvGraphicFramePr>
        <p:xfrm>
          <a:off x="956320" y="1916832"/>
          <a:ext cx="7792144" cy="1800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4.1.8  </a:t>
            </a:r>
            <a:r>
              <a:rPr lang="zh-CN" altLang="en-US" dirty="0" smtClean="0"/>
              <a:t>打开工作簿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4710058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AsOne/>
      </p:bldGraphic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4.1.9  </a:t>
            </a:r>
            <a:r>
              <a:rPr lang="zh-CN" altLang="en-US" dirty="0" smtClean="0"/>
              <a:t>上机操作</a:t>
            </a:r>
            <a:endParaRPr lang="zh-CN" altLang="en-US" dirty="0"/>
          </a:p>
        </p:txBody>
      </p:sp>
      <p:sp>
        <p:nvSpPr>
          <p:cNvPr id="2" name="内容占位符 1"/>
          <p:cNvSpPr>
            <a:spLocks noGrp="1"/>
          </p:cNvSpPr>
          <p:nvPr>
            <p:ph idx="4294967295"/>
          </p:nvPr>
        </p:nvSpPr>
        <p:spPr>
          <a:xfrm>
            <a:off x="1066800" y="1597025"/>
            <a:ext cx="7609656" cy="3632200"/>
          </a:xfrm>
        </p:spPr>
        <p:txBody>
          <a:bodyPr>
            <a:noAutofit/>
          </a:bodyPr>
          <a:lstStyle/>
          <a:p>
            <a:pPr>
              <a:lnSpc>
                <a:spcPct val="160000"/>
              </a:lnSpc>
              <a:spcBef>
                <a:spcPts val="1200"/>
              </a:spcBef>
            </a:pPr>
            <a:r>
              <a:rPr lang="zh-CN" altLang="en-US" sz="2800" dirty="0" smtClean="0"/>
              <a:t>（</a:t>
            </a:r>
            <a:r>
              <a:rPr lang="en-US" altLang="zh-CN" sz="2800" dirty="0" smtClean="0"/>
              <a:t>1</a:t>
            </a:r>
            <a:r>
              <a:rPr lang="zh-CN" altLang="en-US" sz="2800" dirty="0" smtClean="0"/>
              <a:t>）</a:t>
            </a:r>
            <a:r>
              <a:rPr lang="zh-CN" altLang="zh-CN" sz="2800" dirty="0" smtClean="0"/>
              <a:t>创建</a:t>
            </a:r>
            <a:r>
              <a:rPr lang="zh-CN" altLang="zh-CN" sz="2800" dirty="0"/>
              <a:t>新工作簿，在</a:t>
            </a:r>
            <a:r>
              <a:rPr lang="en-US" altLang="zh-CN" sz="2800" dirty="0"/>
              <a:t>D</a:t>
            </a:r>
            <a:r>
              <a:rPr lang="zh-CN" altLang="zh-CN" sz="2800" dirty="0"/>
              <a:t>盘上创建文件夹“学生姓名”，将工作簿保存在“</a:t>
            </a:r>
            <a:r>
              <a:rPr lang="en-US" altLang="zh-CN" sz="2800" dirty="0"/>
              <a:t>D:\</a:t>
            </a:r>
            <a:r>
              <a:rPr lang="zh-CN" altLang="zh-CN" sz="2800" dirty="0"/>
              <a:t>学生姓名”中，文件名为“学生管理</a:t>
            </a:r>
            <a:r>
              <a:rPr lang="en-US" altLang="zh-CN" sz="2800" dirty="0"/>
              <a:t>.</a:t>
            </a:r>
            <a:r>
              <a:rPr lang="en-US" altLang="zh-CN" sz="2800" dirty="0" err="1"/>
              <a:t>xlsx</a:t>
            </a:r>
            <a:r>
              <a:rPr lang="zh-CN" altLang="zh-CN" sz="2800" dirty="0"/>
              <a:t>”。</a:t>
            </a:r>
          </a:p>
          <a:p>
            <a:pPr>
              <a:lnSpc>
                <a:spcPct val="160000"/>
              </a:lnSpc>
              <a:spcBef>
                <a:spcPts val="1200"/>
              </a:spcBef>
            </a:pPr>
            <a:r>
              <a:rPr lang="zh-CN" altLang="en-US" sz="2800" dirty="0" smtClean="0"/>
              <a:t>（</a:t>
            </a:r>
            <a:r>
              <a:rPr lang="en-US" altLang="zh-CN" sz="2800" dirty="0" smtClean="0"/>
              <a:t>2</a:t>
            </a:r>
            <a:r>
              <a:rPr lang="zh-CN" altLang="en-US" sz="2800" dirty="0" smtClean="0"/>
              <a:t>）</a:t>
            </a:r>
            <a:r>
              <a:rPr lang="zh-CN" altLang="zh-CN" sz="2800" dirty="0" smtClean="0"/>
              <a:t>利用</a:t>
            </a:r>
            <a:r>
              <a:rPr lang="zh-CN" altLang="zh-CN" sz="2800" dirty="0"/>
              <a:t>模板创建新工作簿，将工作簿保存在桌面上，文件名为“销售报表</a:t>
            </a:r>
            <a:r>
              <a:rPr lang="en-US" altLang="zh-CN" sz="2800" dirty="0"/>
              <a:t>.</a:t>
            </a:r>
            <a:r>
              <a:rPr lang="en-US" altLang="zh-CN" sz="2800" dirty="0" err="1"/>
              <a:t>xlsx</a:t>
            </a:r>
            <a:r>
              <a:rPr lang="zh-CN" altLang="zh-CN" sz="2800" dirty="0" smtClean="0"/>
              <a:t>”</a:t>
            </a:r>
            <a:r>
              <a:rPr lang="zh-CN" altLang="en-US" sz="2800" dirty="0" smtClean="0"/>
              <a:t>。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03375419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altLang="zh-CN" sz="4800" dirty="0" smtClean="0"/>
              <a:t>4.2  Excel</a:t>
            </a:r>
            <a:r>
              <a:rPr lang="zh-CN" altLang="en-US" sz="4800" dirty="0" smtClean="0"/>
              <a:t>基本操作</a:t>
            </a:r>
            <a:endParaRPr lang="zh-CN" altLang="en-US" sz="4800" dirty="0"/>
          </a:p>
        </p:txBody>
      </p:sp>
    </p:spTree>
    <p:extLst>
      <p:ext uri="{BB962C8B-B14F-4D97-AF65-F5344CB8AC3E}">
        <p14:creationId xmlns:p14="http://schemas.microsoft.com/office/powerpoint/2010/main" val="286892566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3372451864"/>
              </p:ext>
            </p:extLst>
          </p:nvPr>
        </p:nvGraphicFramePr>
        <p:xfrm>
          <a:off x="1547664" y="1412776"/>
          <a:ext cx="6480720" cy="49618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标题 4"/>
          <p:cNvSpPr>
            <a:spLocks noGrp="1"/>
          </p:cNvSpPr>
          <p:nvPr>
            <p:ph type="title" idx="4294967295"/>
          </p:nvPr>
        </p:nvSpPr>
        <p:spPr>
          <a:xfrm>
            <a:off x="1282824" y="125760"/>
            <a:ext cx="6745560" cy="1143000"/>
          </a:xfrm>
        </p:spPr>
        <p:txBody>
          <a:bodyPr/>
          <a:lstStyle/>
          <a:p>
            <a:pPr algn="ctr"/>
            <a:r>
              <a:rPr lang="en-US" altLang="zh-CN" dirty="0" smtClean="0"/>
              <a:t>4.2  Excel</a:t>
            </a:r>
            <a:r>
              <a:rPr lang="zh-CN" altLang="en-US" dirty="0" smtClean="0"/>
              <a:t>基本操作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2840680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图示 4"/>
          <p:cNvGraphicFramePr/>
          <p:nvPr>
            <p:extLst>
              <p:ext uri="{D42A27DB-BD31-4B8C-83A1-F6EECF244321}">
                <p14:modId xmlns:p14="http://schemas.microsoft.com/office/powerpoint/2010/main" val="4120918836"/>
              </p:ext>
            </p:extLst>
          </p:nvPr>
        </p:nvGraphicFramePr>
        <p:xfrm>
          <a:off x="1115616" y="1268760"/>
          <a:ext cx="7632848" cy="54726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6" name="图片 5"/>
          <p:cNvPicPr/>
          <p:nvPr/>
        </p:nvPicPr>
        <p:blipFill>
          <a:blip r:embed="rId8"/>
          <a:stretch>
            <a:fillRect/>
          </a:stretch>
        </p:blipFill>
        <p:spPr>
          <a:xfrm>
            <a:off x="3604364" y="6063528"/>
            <a:ext cx="523806" cy="26999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4</a:t>
            </a:r>
            <a:r>
              <a:rPr lang="en-US" altLang="zh-CN" dirty="0" smtClean="0"/>
              <a:t>.2.1</a:t>
            </a:r>
            <a:r>
              <a:rPr lang="en-US" altLang="zh-CN" baseline="0" dirty="0" smtClean="0"/>
              <a:t>  </a:t>
            </a:r>
            <a:r>
              <a:rPr lang="zh-CN" altLang="en-US" baseline="0" dirty="0" smtClean="0"/>
              <a:t>选定单元格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2720091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图示 4"/>
          <p:cNvGraphicFramePr/>
          <p:nvPr>
            <p:extLst>
              <p:ext uri="{D42A27DB-BD31-4B8C-83A1-F6EECF244321}">
                <p14:modId xmlns:p14="http://schemas.microsoft.com/office/powerpoint/2010/main" val="2421281428"/>
              </p:ext>
            </p:extLst>
          </p:nvPr>
        </p:nvGraphicFramePr>
        <p:xfrm>
          <a:off x="971600" y="1484784"/>
          <a:ext cx="7632848" cy="41044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4</a:t>
            </a:r>
            <a:r>
              <a:rPr lang="en-US" altLang="zh-CN" dirty="0" smtClean="0"/>
              <a:t>.2.2</a:t>
            </a:r>
            <a:r>
              <a:rPr lang="en-US" altLang="zh-CN" baseline="0" dirty="0" smtClean="0"/>
              <a:t>  </a:t>
            </a:r>
            <a:r>
              <a:rPr lang="zh-CN" altLang="en-US" baseline="0" dirty="0" smtClean="0"/>
              <a:t>输入各类数据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9218417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图示 4"/>
          <p:cNvGraphicFramePr/>
          <p:nvPr>
            <p:extLst>
              <p:ext uri="{D42A27DB-BD31-4B8C-83A1-F6EECF244321}">
                <p14:modId xmlns:p14="http://schemas.microsoft.com/office/powerpoint/2010/main" val="744183476"/>
              </p:ext>
            </p:extLst>
          </p:nvPr>
        </p:nvGraphicFramePr>
        <p:xfrm>
          <a:off x="971600" y="1329514"/>
          <a:ext cx="7632848" cy="51125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/>
              <p:nvPr/>
            </p:nvSpPr>
            <p:spPr>
              <a:xfrm>
                <a:off x="1564650" y="5013176"/>
                <a:ext cx="377026" cy="61093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CN" i="1">
                              <a:latin typeface="Cambria Math"/>
                            </a:rPr>
                            <m:t>3</m:t>
                          </m:r>
                        </m:num>
                        <m:den>
                          <m:r>
                            <a:rPr lang="en-US" altLang="zh-CN" i="1">
                              <a:latin typeface="Cambria Math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zh-CN" altLang="en-US" dirty="0"/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64650" y="5013176"/>
                <a:ext cx="377026" cy="610936"/>
              </a:xfrm>
              <a:prstGeom prst="rect">
                <a:avLst/>
              </a:prstGeom>
              <a:blipFill rotWithShape="1"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4.2.2  </a:t>
            </a:r>
            <a:r>
              <a:rPr lang="zh-CN" altLang="en-US" dirty="0" smtClean="0"/>
              <a:t>输入各类数据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7815152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1756202649"/>
              </p:ext>
            </p:extLst>
          </p:nvPr>
        </p:nvGraphicFramePr>
        <p:xfrm>
          <a:off x="1619672" y="1340768"/>
          <a:ext cx="6984776" cy="51845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目录导航</a:t>
            </a:r>
            <a:endParaRPr lang="zh-CN" altLang="en-US" dirty="0"/>
          </a:p>
        </p:txBody>
      </p:sp>
      <p:pic>
        <p:nvPicPr>
          <p:cNvPr id="6" name="Picture 7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753331" flipH="1">
            <a:off x="8173003" y="-1002059"/>
            <a:ext cx="2895600" cy="6861081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图示 4"/>
          <p:cNvGraphicFramePr/>
          <p:nvPr>
            <p:extLst>
              <p:ext uri="{D42A27DB-BD31-4B8C-83A1-F6EECF244321}">
                <p14:modId xmlns:p14="http://schemas.microsoft.com/office/powerpoint/2010/main" val="684934889"/>
              </p:ext>
            </p:extLst>
          </p:nvPr>
        </p:nvGraphicFramePr>
        <p:xfrm>
          <a:off x="899592" y="1628800"/>
          <a:ext cx="7632848" cy="32403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4.2.2  </a:t>
            </a:r>
            <a:r>
              <a:rPr lang="zh-CN" altLang="en-US" dirty="0" smtClean="0"/>
              <a:t>输入各类数据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7834070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图示 4"/>
          <p:cNvGraphicFramePr/>
          <p:nvPr>
            <p:extLst>
              <p:ext uri="{D42A27DB-BD31-4B8C-83A1-F6EECF244321}">
                <p14:modId xmlns:p14="http://schemas.microsoft.com/office/powerpoint/2010/main" val="320040312"/>
              </p:ext>
            </p:extLst>
          </p:nvPr>
        </p:nvGraphicFramePr>
        <p:xfrm>
          <a:off x="971600" y="1329514"/>
          <a:ext cx="7632848" cy="51125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4.2.2  </a:t>
            </a:r>
            <a:r>
              <a:rPr lang="zh-CN" altLang="en-US" dirty="0" smtClean="0"/>
              <a:t>输入各类数据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3880136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图示 4"/>
          <p:cNvGraphicFramePr/>
          <p:nvPr>
            <p:extLst>
              <p:ext uri="{D42A27DB-BD31-4B8C-83A1-F6EECF244321}">
                <p14:modId xmlns:p14="http://schemas.microsoft.com/office/powerpoint/2010/main" val="3689732278"/>
              </p:ext>
            </p:extLst>
          </p:nvPr>
        </p:nvGraphicFramePr>
        <p:xfrm>
          <a:off x="971600" y="1340768"/>
          <a:ext cx="7632848" cy="48852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15616" y="188640"/>
            <a:ext cx="7266384" cy="11430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4.2.2  </a:t>
            </a:r>
            <a:r>
              <a:rPr lang="zh-CN" altLang="en-US" dirty="0" smtClean="0"/>
              <a:t>输入各类数据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8410000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图示 4"/>
          <p:cNvGraphicFramePr/>
          <p:nvPr>
            <p:extLst>
              <p:ext uri="{D42A27DB-BD31-4B8C-83A1-F6EECF244321}">
                <p14:modId xmlns:p14="http://schemas.microsoft.com/office/powerpoint/2010/main" val="4018188585"/>
              </p:ext>
            </p:extLst>
          </p:nvPr>
        </p:nvGraphicFramePr>
        <p:xfrm>
          <a:off x="971600" y="1329514"/>
          <a:ext cx="7632848" cy="47182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4.2.3  </a:t>
            </a:r>
            <a:r>
              <a:rPr lang="zh-CN" altLang="en-US" dirty="0" smtClean="0"/>
              <a:t>单元格的基本操作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6231323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图示 4"/>
          <p:cNvGraphicFramePr/>
          <p:nvPr>
            <p:extLst>
              <p:ext uri="{D42A27DB-BD31-4B8C-83A1-F6EECF244321}">
                <p14:modId xmlns:p14="http://schemas.microsoft.com/office/powerpoint/2010/main" val="753408198"/>
              </p:ext>
            </p:extLst>
          </p:nvPr>
        </p:nvGraphicFramePr>
        <p:xfrm>
          <a:off x="971600" y="1329514"/>
          <a:ext cx="7632848" cy="51125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4.2.3  </a:t>
            </a:r>
            <a:r>
              <a:rPr lang="zh-CN" altLang="en-US" dirty="0" smtClean="0"/>
              <a:t>单元格的基本操作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8140496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图示 4"/>
          <p:cNvGraphicFramePr/>
          <p:nvPr>
            <p:extLst>
              <p:ext uri="{D42A27DB-BD31-4B8C-83A1-F6EECF244321}">
                <p14:modId xmlns:p14="http://schemas.microsoft.com/office/powerpoint/2010/main" val="536744553"/>
              </p:ext>
            </p:extLst>
          </p:nvPr>
        </p:nvGraphicFramePr>
        <p:xfrm>
          <a:off x="971600" y="1124744"/>
          <a:ext cx="7632848" cy="2448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6" name="图片 5"/>
          <p:cNvPicPr/>
          <p:nvPr/>
        </p:nvPicPr>
        <p:blipFill>
          <a:blip r:embed="rId8"/>
          <a:stretch>
            <a:fillRect/>
          </a:stretch>
        </p:blipFill>
        <p:spPr>
          <a:xfrm>
            <a:off x="2195736" y="3501008"/>
            <a:ext cx="2088232" cy="3168352"/>
          </a:xfrm>
          <a:prstGeom prst="rect">
            <a:avLst/>
          </a:prstGeom>
        </p:spPr>
      </p:pic>
      <p:pic>
        <p:nvPicPr>
          <p:cNvPr id="7" name="图片 6"/>
          <p:cNvPicPr/>
          <p:nvPr/>
        </p:nvPicPr>
        <p:blipFill>
          <a:blip r:embed="rId9"/>
          <a:stretch>
            <a:fillRect/>
          </a:stretch>
        </p:blipFill>
        <p:spPr>
          <a:xfrm>
            <a:off x="4932040" y="3501008"/>
            <a:ext cx="3600400" cy="316835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59632" y="44624"/>
            <a:ext cx="7266384" cy="1143000"/>
          </a:xfrm>
        </p:spPr>
        <p:txBody>
          <a:bodyPr/>
          <a:lstStyle/>
          <a:p>
            <a:r>
              <a:rPr lang="en-US" altLang="zh-CN" dirty="0" smtClean="0"/>
              <a:t>4.2.3</a:t>
            </a:r>
            <a:r>
              <a:rPr lang="en-US" altLang="zh-CN" baseline="0" dirty="0" smtClean="0"/>
              <a:t>  </a:t>
            </a:r>
            <a:r>
              <a:rPr lang="zh-CN" altLang="en-US" baseline="0" dirty="0" smtClean="0"/>
              <a:t>单元格的基本操作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5844400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图示 4"/>
          <p:cNvGraphicFramePr/>
          <p:nvPr>
            <p:extLst>
              <p:ext uri="{D42A27DB-BD31-4B8C-83A1-F6EECF244321}">
                <p14:modId xmlns:p14="http://schemas.microsoft.com/office/powerpoint/2010/main" val="1519452306"/>
              </p:ext>
            </p:extLst>
          </p:nvPr>
        </p:nvGraphicFramePr>
        <p:xfrm>
          <a:off x="1115616" y="1340768"/>
          <a:ext cx="7632848" cy="31915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6" name="图片 5"/>
          <p:cNvPicPr/>
          <p:nvPr/>
        </p:nvPicPr>
        <p:blipFill>
          <a:blip r:embed="rId8"/>
          <a:stretch>
            <a:fillRect/>
          </a:stretch>
        </p:blipFill>
        <p:spPr>
          <a:xfrm>
            <a:off x="1575823" y="4437112"/>
            <a:ext cx="2880320" cy="2293002"/>
          </a:xfrm>
          <a:prstGeom prst="rect">
            <a:avLst/>
          </a:prstGeom>
        </p:spPr>
      </p:pic>
      <p:pic>
        <p:nvPicPr>
          <p:cNvPr id="7" name="图片 6"/>
          <p:cNvPicPr/>
          <p:nvPr/>
        </p:nvPicPr>
        <p:blipFill>
          <a:blip r:embed="rId9"/>
          <a:stretch>
            <a:fillRect/>
          </a:stretch>
        </p:blipFill>
        <p:spPr>
          <a:xfrm>
            <a:off x="4932040" y="4454839"/>
            <a:ext cx="2880320" cy="225754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4.2.3</a:t>
            </a:r>
            <a:r>
              <a:rPr lang="en-US" altLang="zh-CN" baseline="0" dirty="0" smtClean="0"/>
              <a:t>  </a:t>
            </a:r>
            <a:r>
              <a:rPr lang="zh-CN" altLang="en-US" dirty="0" smtClean="0"/>
              <a:t>单元格的基本操作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770356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图示 4"/>
          <p:cNvGraphicFramePr/>
          <p:nvPr>
            <p:extLst>
              <p:ext uri="{D42A27DB-BD31-4B8C-83A1-F6EECF244321}">
                <p14:modId xmlns:p14="http://schemas.microsoft.com/office/powerpoint/2010/main" val="3201162999"/>
              </p:ext>
            </p:extLst>
          </p:nvPr>
        </p:nvGraphicFramePr>
        <p:xfrm>
          <a:off x="1115616" y="1340768"/>
          <a:ext cx="7632848" cy="3600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4.2.3</a:t>
            </a:r>
            <a:r>
              <a:rPr lang="en-US" altLang="zh-CN" baseline="0" dirty="0" smtClean="0"/>
              <a:t>  </a:t>
            </a:r>
            <a:r>
              <a:rPr lang="zh-CN" altLang="en-US" baseline="0" dirty="0" smtClean="0"/>
              <a:t>单元格的基本操作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874574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图示 4"/>
          <p:cNvGraphicFramePr/>
          <p:nvPr>
            <p:extLst>
              <p:ext uri="{D42A27DB-BD31-4B8C-83A1-F6EECF244321}">
                <p14:modId xmlns:p14="http://schemas.microsoft.com/office/powerpoint/2010/main" val="1563742131"/>
              </p:ext>
            </p:extLst>
          </p:nvPr>
        </p:nvGraphicFramePr>
        <p:xfrm>
          <a:off x="1115616" y="1340768"/>
          <a:ext cx="7632848" cy="3600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4.2.4  </a:t>
            </a:r>
            <a:r>
              <a:rPr lang="zh-CN" altLang="en-US" dirty="0" smtClean="0"/>
              <a:t>单元格的基本操作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4617508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图示 4"/>
          <p:cNvGraphicFramePr/>
          <p:nvPr>
            <p:extLst>
              <p:ext uri="{D42A27DB-BD31-4B8C-83A1-F6EECF244321}">
                <p14:modId xmlns:p14="http://schemas.microsoft.com/office/powerpoint/2010/main" val="2359435786"/>
              </p:ext>
            </p:extLst>
          </p:nvPr>
        </p:nvGraphicFramePr>
        <p:xfrm>
          <a:off x="1115616" y="1340768"/>
          <a:ext cx="7632848" cy="52565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4.2.4  </a:t>
            </a:r>
            <a:r>
              <a:rPr lang="zh-CN" altLang="en-US" dirty="0" smtClean="0"/>
              <a:t>工作表的基本操作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5532395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27095" y="3328876"/>
            <a:ext cx="6133337" cy="1028700"/>
          </a:xfrm>
        </p:spPr>
        <p:txBody>
          <a:bodyPr>
            <a:normAutofit/>
          </a:bodyPr>
          <a:lstStyle/>
          <a:p>
            <a:pPr algn="ctr"/>
            <a:r>
              <a:rPr lang="en-US" altLang="zh-CN" sz="4800" dirty="0" smtClean="0"/>
              <a:t>4.1  </a:t>
            </a:r>
            <a:r>
              <a:rPr lang="zh-CN" altLang="en-US" sz="4800" dirty="0" smtClean="0"/>
              <a:t>创建工作簿</a:t>
            </a:r>
            <a:endParaRPr lang="zh-CN" altLang="en-US" sz="4800" dirty="0"/>
          </a:p>
        </p:txBody>
      </p:sp>
      <p:sp>
        <p:nvSpPr>
          <p:cNvPr id="6" name="TextBox 5"/>
          <p:cNvSpPr txBox="1"/>
          <p:nvPr/>
        </p:nvSpPr>
        <p:spPr>
          <a:xfrm>
            <a:off x="755576" y="3542966"/>
            <a:ext cx="1931160" cy="683264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>
              <a:lnSpc>
                <a:spcPct val="80000"/>
              </a:lnSpc>
            </a:pPr>
            <a:endParaRPr lang="zh-CN" sz="2400" b="1" dirty="0">
              <a:solidFill>
                <a:schemeClr val="bg1"/>
              </a:solidFill>
              <a:effectLst>
                <a:outerShdw blurRad="50800" dist="25400" dir="5400000" algn="t" rotWithShape="0">
                  <a:prstClr val="black">
                    <a:alpha val="15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0114178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图示 4"/>
          <p:cNvGraphicFramePr/>
          <p:nvPr>
            <p:extLst>
              <p:ext uri="{D42A27DB-BD31-4B8C-83A1-F6EECF244321}">
                <p14:modId xmlns:p14="http://schemas.microsoft.com/office/powerpoint/2010/main" val="1230481635"/>
              </p:ext>
            </p:extLst>
          </p:nvPr>
        </p:nvGraphicFramePr>
        <p:xfrm>
          <a:off x="1043608" y="1556792"/>
          <a:ext cx="7632848" cy="38884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4.2.4  </a:t>
            </a:r>
            <a:r>
              <a:rPr lang="zh-CN" altLang="en-US" dirty="0" smtClean="0"/>
              <a:t>工作表的基本操作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5516217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图示 4"/>
          <p:cNvGraphicFramePr/>
          <p:nvPr>
            <p:extLst>
              <p:ext uri="{D42A27DB-BD31-4B8C-83A1-F6EECF244321}">
                <p14:modId xmlns:p14="http://schemas.microsoft.com/office/powerpoint/2010/main" val="2281186089"/>
              </p:ext>
            </p:extLst>
          </p:nvPr>
        </p:nvGraphicFramePr>
        <p:xfrm>
          <a:off x="971600" y="1556792"/>
          <a:ext cx="7632848" cy="37444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4.2.4  </a:t>
            </a:r>
            <a:r>
              <a:rPr lang="zh-CN" altLang="en-US" dirty="0" smtClean="0"/>
              <a:t>工作表的基本操作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8034000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图示 4"/>
          <p:cNvGraphicFramePr/>
          <p:nvPr>
            <p:extLst>
              <p:ext uri="{D42A27DB-BD31-4B8C-83A1-F6EECF244321}">
                <p14:modId xmlns:p14="http://schemas.microsoft.com/office/powerpoint/2010/main" val="359845310"/>
              </p:ext>
            </p:extLst>
          </p:nvPr>
        </p:nvGraphicFramePr>
        <p:xfrm>
          <a:off x="971600" y="1268760"/>
          <a:ext cx="7632848" cy="28803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6" name="图片 5"/>
          <p:cNvPicPr/>
          <p:nvPr/>
        </p:nvPicPr>
        <p:blipFill>
          <a:blip r:embed="rId8"/>
          <a:stretch>
            <a:fillRect/>
          </a:stretch>
        </p:blipFill>
        <p:spPr>
          <a:xfrm>
            <a:off x="3347864" y="3717032"/>
            <a:ext cx="3312368" cy="288031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4.2.4  </a:t>
            </a:r>
            <a:r>
              <a:rPr lang="zh-CN" altLang="en-US" dirty="0" smtClean="0"/>
              <a:t>工作表的基本操作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0001197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4.2.5  </a:t>
            </a:r>
            <a:r>
              <a:rPr lang="zh-CN" altLang="en-US" dirty="0" smtClean="0"/>
              <a:t>上机操作</a:t>
            </a:r>
            <a:endParaRPr lang="zh-CN" altLang="en-US" dirty="0"/>
          </a:p>
        </p:txBody>
      </p:sp>
      <p:sp>
        <p:nvSpPr>
          <p:cNvPr id="2" name="内容占位符 1"/>
          <p:cNvSpPr>
            <a:spLocks noGrp="1"/>
          </p:cNvSpPr>
          <p:nvPr>
            <p:ph idx="4294967295"/>
          </p:nvPr>
        </p:nvSpPr>
        <p:spPr>
          <a:xfrm>
            <a:off x="899592" y="1700808"/>
            <a:ext cx="7992888" cy="4464496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 smtClean="0"/>
              <a:t>（</a:t>
            </a:r>
            <a:r>
              <a:rPr lang="en-US" altLang="zh-CN" sz="2800" dirty="0" smtClean="0"/>
              <a:t>1</a:t>
            </a:r>
            <a:r>
              <a:rPr lang="zh-CN" altLang="en-US" sz="2800" dirty="0" smtClean="0"/>
              <a:t>）</a:t>
            </a:r>
            <a:r>
              <a:rPr lang="zh-CN" altLang="zh-CN" sz="2800" dirty="0" smtClean="0"/>
              <a:t>新建</a:t>
            </a:r>
            <a:r>
              <a:rPr lang="zh-CN" altLang="zh-CN" sz="2800" dirty="0"/>
              <a:t>工作簿“学生管理</a:t>
            </a:r>
            <a:r>
              <a:rPr lang="en-US" altLang="zh-CN" sz="2800" dirty="0"/>
              <a:t>.</a:t>
            </a:r>
            <a:r>
              <a:rPr lang="en-US" altLang="zh-CN" sz="2800" dirty="0" err="1"/>
              <a:t>xlsx</a:t>
            </a:r>
            <a:r>
              <a:rPr lang="zh-CN" altLang="zh-CN" sz="2800" dirty="0"/>
              <a:t>”，将</a:t>
            </a:r>
            <a:r>
              <a:rPr lang="en-US" altLang="zh-CN" sz="2800" dirty="0"/>
              <a:t>Sheet1</a:t>
            </a:r>
            <a:r>
              <a:rPr lang="zh-CN" altLang="zh-CN" sz="2800" dirty="0"/>
              <a:t>工作表改名为“学生基本情况表”。</a:t>
            </a:r>
          </a:p>
          <a:p>
            <a:pPr>
              <a:lnSpc>
                <a:spcPct val="120000"/>
              </a:lnSpc>
            </a:pPr>
            <a:r>
              <a:rPr lang="zh-CN" altLang="en-US" sz="2800" dirty="0" smtClean="0"/>
              <a:t>（</a:t>
            </a:r>
            <a:r>
              <a:rPr lang="en-US" altLang="zh-CN" sz="2800" dirty="0" smtClean="0"/>
              <a:t>2</a:t>
            </a:r>
            <a:r>
              <a:rPr lang="zh-CN" altLang="en-US" sz="2800" dirty="0" smtClean="0"/>
              <a:t>）</a:t>
            </a:r>
            <a:r>
              <a:rPr lang="zh-CN" altLang="zh-CN" sz="2800" dirty="0" smtClean="0"/>
              <a:t>按</a:t>
            </a:r>
            <a:r>
              <a:rPr lang="zh-CN" altLang="zh-CN" sz="2800" dirty="0"/>
              <a:t>样文输入数据，如图</a:t>
            </a:r>
            <a:r>
              <a:rPr lang="en-US" altLang="zh-CN" sz="2800" dirty="0"/>
              <a:t>4-20</a:t>
            </a:r>
            <a:r>
              <a:rPr lang="zh-CN" altLang="zh-CN" sz="2800" dirty="0"/>
              <a:t>所示</a:t>
            </a:r>
            <a:r>
              <a:rPr lang="zh-CN" altLang="zh-CN" sz="2800" dirty="0" smtClean="0"/>
              <a:t>。</a:t>
            </a:r>
            <a:endParaRPr lang="en-US" altLang="zh-CN" sz="2800" dirty="0" smtClean="0"/>
          </a:p>
          <a:p>
            <a:pPr>
              <a:lnSpc>
                <a:spcPct val="120000"/>
              </a:lnSpc>
            </a:pPr>
            <a:r>
              <a:rPr lang="zh-CN" altLang="en-US" sz="2800" dirty="0" smtClean="0"/>
              <a:t>（</a:t>
            </a:r>
            <a:r>
              <a:rPr lang="en-US" altLang="zh-CN" sz="2800" dirty="0" smtClean="0"/>
              <a:t>3</a:t>
            </a:r>
            <a:r>
              <a:rPr lang="zh-CN" altLang="en-US" sz="2800" dirty="0" smtClean="0"/>
              <a:t>）</a:t>
            </a:r>
            <a:r>
              <a:rPr lang="zh-CN" altLang="zh-CN" sz="2800" dirty="0" smtClean="0"/>
              <a:t>复制</a:t>
            </a:r>
            <a:r>
              <a:rPr lang="zh-CN" altLang="zh-CN" sz="2800" dirty="0"/>
              <a:t>“学生基本情况表”前两列到工作表</a:t>
            </a:r>
            <a:r>
              <a:rPr lang="en-US" altLang="zh-CN" sz="2800" dirty="0"/>
              <a:t>Sheet2</a:t>
            </a:r>
            <a:r>
              <a:rPr lang="zh-CN" altLang="zh-CN" sz="2800" dirty="0"/>
              <a:t>中，并将工作表</a:t>
            </a:r>
            <a:r>
              <a:rPr lang="en-US" altLang="zh-CN" sz="2800" dirty="0"/>
              <a:t>Sheet2</a:t>
            </a:r>
            <a:r>
              <a:rPr lang="zh-CN" altLang="zh-CN" sz="2800" dirty="0"/>
              <a:t>改名为“第一学期成绩”</a:t>
            </a:r>
            <a:r>
              <a:rPr lang="zh-CN" altLang="zh-CN" sz="2800" dirty="0" smtClean="0"/>
              <a:t>。</a:t>
            </a:r>
            <a:endParaRPr lang="en-US" altLang="zh-CN" sz="2800" dirty="0" smtClean="0"/>
          </a:p>
          <a:p>
            <a:pPr>
              <a:lnSpc>
                <a:spcPct val="120000"/>
              </a:lnSpc>
            </a:pPr>
            <a:r>
              <a:rPr lang="zh-CN" altLang="en-US" sz="2800" dirty="0" smtClean="0"/>
              <a:t>（</a:t>
            </a:r>
            <a:r>
              <a:rPr lang="en-US" altLang="zh-CN" sz="2800" dirty="0" smtClean="0"/>
              <a:t>4</a:t>
            </a:r>
            <a:r>
              <a:rPr lang="zh-CN" altLang="en-US" sz="2800" dirty="0" smtClean="0"/>
              <a:t>）</a:t>
            </a:r>
            <a:r>
              <a:rPr lang="zh-CN" altLang="zh-CN" sz="2800" dirty="0" smtClean="0"/>
              <a:t>复制</a:t>
            </a:r>
            <a:r>
              <a:rPr lang="zh-CN" altLang="zh-CN" sz="2800" dirty="0"/>
              <a:t>“第一学期成绩”工作表，并将其复制的副本改名为“第二学期成绩”。</a:t>
            </a:r>
            <a:endParaRPr lang="en-US" altLang="zh-CN" sz="2800" dirty="0" smtClean="0"/>
          </a:p>
          <a:p>
            <a:pPr>
              <a:lnSpc>
                <a:spcPct val="120000"/>
              </a:lnSpc>
            </a:pPr>
            <a:endParaRPr lang="zh-CN" altLang="zh-CN" sz="2800" dirty="0"/>
          </a:p>
        </p:txBody>
      </p:sp>
    </p:spTree>
    <p:extLst>
      <p:ext uri="{BB962C8B-B14F-4D97-AF65-F5344CB8AC3E}">
        <p14:creationId xmlns:p14="http://schemas.microsoft.com/office/powerpoint/2010/main" val="427865877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altLang="zh-CN" sz="4800" dirty="0" smtClean="0"/>
              <a:t>4.3  </a:t>
            </a:r>
            <a:r>
              <a:rPr lang="zh-CN" altLang="en-US" sz="4800" dirty="0" smtClean="0"/>
              <a:t>工作表的格式化</a:t>
            </a:r>
            <a:endParaRPr lang="zh-CN" altLang="en-US" sz="4800" dirty="0"/>
          </a:p>
        </p:txBody>
      </p:sp>
    </p:spTree>
    <p:extLst>
      <p:ext uri="{BB962C8B-B14F-4D97-AF65-F5344CB8AC3E}">
        <p14:creationId xmlns:p14="http://schemas.microsoft.com/office/powerpoint/2010/main" val="27900592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4093258757"/>
              </p:ext>
            </p:extLst>
          </p:nvPr>
        </p:nvGraphicFramePr>
        <p:xfrm>
          <a:off x="1619672" y="1268760"/>
          <a:ext cx="6480720" cy="51541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标题 4"/>
          <p:cNvSpPr>
            <a:spLocks noGrp="1"/>
          </p:cNvSpPr>
          <p:nvPr>
            <p:ph type="title" idx="4294967295"/>
          </p:nvPr>
        </p:nvSpPr>
        <p:spPr>
          <a:xfrm>
            <a:off x="1066800" y="0"/>
            <a:ext cx="6961584" cy="1143000"/>
          </a:xfrm>
        </p:spPr>
        <p:txBody>
          <a:bodyPr/>
          <a:lstStyle/>
          <a:p>
            <a:pPr algn="ctr"/>
            <a:r>
              <a:rPr lang="en-US" altLang="zh-CN" dirty="0" smtClean="0"/>
              <a:t>4.3  </a:t>
            </a:r>
            <a:r>
              <a:rPr lang="zh-CN" altLang="en-US" dirty="0" smtClean="0"/>
              <a:t>工作表的格式化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7775291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图示 3"/>
          <p:cNvGraphicFramePr/>
          <p:nvPr>
            <p:extLst>
              <p:ext uri="{D42A27DB-BD31-4B8C-83A1-F6EECF244321}">
                <p14:modId xmlns:p14="http://schemas.microsoft.com/office/powerpoint/2010/main" val="3092286142"/>
              </p:ext>
            </p:extLst>
          </p:nvPr>
        </p:nvGraphicFramePr>
        <p:xfrm>
          <a:off x="1115616" y="1556793"/>
          <a:ext cx="7632848" cy="48661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4.3.1  </a:t>
            </a:r>
            <a:r>
              <a:rPr lang="zh-CN" altLang="en-US" dirty="0" smtClean="0"/>
              <a:t>单元格格式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7598965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图示 3"/>
          <p:cNvGraphicFramePr/>
          <p:nvPr>
            <p:extLst>
              <p:ext uri="{D42A27DB-BD31-4B8C-83A1-F6EECF244321}">
                <p14:modId xmlns:p14="http://schemas.microsoft.com/office/powerpoint/2010/main" val="3668266275"/>
              </p:ext>
            </p:extLst>
          </p:nvPr>
        </p:nvGraphicFramePr>
        <p:xfrm>
          <a:off x="557807" y="1268760"/>
          <a:ext cx="3888432" cy="38884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3" name="图片 12"/>
          <p:cNvPicPr/>
          <p:nvPr/>
        </p:nvPicPr>
        <p:blipFill>
          <a:blip r:embed="rId8"/>
          <a:stretch>
            <a:fillRect/>
          </a:stretch>
        </p:blipFill>
        <p:spPr>
          <a:xfrm>
            <a:off x="4563416" y="1340768"/>
            <a:ext cx="4401071" cy="3456384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7783" y="5013176"/>
            <a:ext cx="2700521" cy="153835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4.3.1  </a:t>
            </a:r>
            <a:r>
              <a:rPr lang="zh-CN" altLang="en-US" dirty="0" smtClean="0"/>
              <a:t>单元格格式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6835501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图示 3"/>
          <p:cNvGraphicFramePr/>
          <p:nvPr>
            <p:extLst>
              <p:ext uri="{D42A27DB-BD31-4B8C-83A1-F6EECF244321}">
                <p14:modId xmlns:p14="http://schemas.microsoft.com/office/powerpoint/2010/main" val="2042968790"/>
              </p:ext>
            </p:extLst>
          </p:nvPr>
        </p:nvGraphicFramePr>
        <p:xfrm>
          <a:off x="557807" y="1268760"/>
          <a:ext cx="3888432" cy="38884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7" name="图片 6"/>
          <p:cNvPicPr/>
          <p:nvPr/>
        </p:nvPicPr>
        <p:blipFill>
          <a:blip r:embed="rId8"/>
          <a:stretch>
            <a:fillRect/>
          </a:stretch>
        </p:blipFill>
        <p:spPr>
          <a:xfrm>
            <a:off x="4499992" y="1268760"/>
            <a:ext cx="4536504" cy="3240360"/>
          </a:xfrm>
          <a:prstGeom prst="rect">
            <a:avLst/>
          </a:prstGeom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725144"/>
            <a:ext cx="3278078" cy="144016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259632" y="44624"/>
            <a:ext cx="7266384" cy="1143000"/>
          </a:xfrm>
        </p:spPr>
        <p:txBody>
          <a:bodyPr/>
          <a:lstStyle/>
          <a:p>
            <a:r>
              <a:rPr lang="en-US" altLang="zh-CN" dirty="0" smtClean="0"/>
              <a:t>4.3.1  </a:t>
            </a:r>
            <a:r>
              <a:rPr lang="zh-CN" altLang="en-US" dirty="0" smtClean="0"/>
              <a:t>单元格格式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3644003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图示 3"/>
          <p:cNvGraphicFramePr/>
          <p:nvPr>
            <p:extLst>
              <p:ext uri="{D42A27DB-BD31-4B8C-83A1-F6EECF244321}">
                <p14:modId xmlns:p14="http://schemas.microsoft.com/office/powerpoint/2010/main" val="682632860"/>
              </p:ext>
            </p:extLst>
          </p:nvPr>
        </p:nvGraphicFramePr>
        <p:xfrm>
          <a:off x="557807" y="1268760"/>
          <a:ext cx="3888432" cy="38884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8" name="图片 7"/>
          <p:cNvPicPr/>
          <p:nvPr/>
        </p:nvPicPr>
        <p:blipFill>
          <a:blip r:embed="rId8"/>
          <a:stretch>
            <a:fillRect/>
          </a:stretch>
        </p:blipFill>
        <p:spPr>
          <a:xfrm>
            <a:off x="4644008" y="1196752"/>
            <a:ext cx="4392488" cy="3672408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3" y="5236891"/>
            <a:ext cx="2880320" cy="118601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59632" y="44624"/>
            <a:ext cx="7266384" cy="1143000"/>
          </a:xfrm>
        </p:spPr>
        <p:txBody>
          <a:bodyPr/>
          <a:lstStyle/>
          <a:p>
            <a:r>
              <a:rPr lang="en-US" altLang="zh-CN" dirty="0" smtClean="0"/>
              <a:t>4.3.1  </a:t>
            </a:r>
            <a:r>
              <a:rPr lang="zh-CN" altLang="en-US" dirty="0" smtClean="0"/>
              <a:t>单元格格式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0164363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779736019"/>
              </p:ext>
            </p:extLst>
          </p:nvPr>
        </p:nvGraphicFramePr>
        <p:xfrm>
          <a:off x="1619672" y="1052736"/>
          <a:ext cx="6480720" cy="55766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标题 4"/>
          <p:cNvSpPr>
            <a:spLocks noGrp="1"/>
          </p:cNvSpPr>
          <p:nvPr>
            <p:ph type="title" idx="4294967295"/>
          </p:nvPr>
        </p:nvSpPr>
        <p:spPr>
          <a:xfrm>
            <a:off x="1066800" y="0"/>
            <a:ext cx="6673552" cy="1143000"/>
          </a:xfrm>
        </p:spPr>
        <p:txBody>
          <a:bodyPr/>
          <a:lstStyle/>
          <a:p>
            <a:pPr algn="ctr"/>
            <a:r>
              <a:rPr lang="en-US" altLang="zh-CN" dirty="0" smtClean="0"/>
              <a:t> 4.1  </a:t>
            </a:r>
            <a:r>
              <a:rPr lang="zh-CN" altLang="en-US" dirty="0" smtClean="0"/>
              <a:t>创建工作簿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389000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图示 3"/>
          <p:cNvGraphicFramePr/>
          <p:nvPr>
            <p:extLst>
              <p:ext uri="{D42A27DB-BD31-4B8C-83A1-F6EECF244321}">
                <p14:modId xmlns:p14="http://schemas.microsoft.com/office/powerpoint/2010/main" val="2650686030"/>
              </p:ext>
            </p:extLst>
          </p:nvPr>
        </p:nvGraphicFramePr>
        <p:xfrm>
          <a:off x="560010" y="1390890"/>
          <a:ext cx="3997545" cy="39103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7" name="图片 6"/>
          <p:cNvPicPr/>
          <p:nvPr/>
        </p:nvPicPr>
        <p:blipFill>
          <a:blip r:embed="rId8"/>
          <a:stretch>
            <a:fillRect/>
          </a:stretch>
        </p:blipFill>
        <p:spPr>
          <a:xfrm>
            <a:off x="4644008" y="1412776"/>
            <a:ext cx="4499992" cy="374441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59632" y="116632"/>
            <a:ext cx="7266384" cy="1143000"/>
          </a:xfrm>
        </p:spPr>
        <p:txBody>
          <a:bodyPr/>
          <a:lstStyle/>
          <a:p>
            <a:r>
              <a:rPr lang="en-US" altLang="zh-CN" dirty="0" smtClean="0"/>
              <a:t>4.3.1  </a:t>
            </a:r>
            <a:r>
              <a:rPr lang="zh-CN" altLang="en-US" dirty="0" smtClean="0"/>
              <a:t>单元格格式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8642707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图示 3"/>
          <p:cNvGraphicFramePr/>
          <p:nvPr>
            <p:extLst>
              <p:ext uri="{D42A27DB-BD31-4B8C-83A1-F6EECF244321}">
                <p14:modId xmlns:p14="http://schemas.microsoft.com/office/powerpoint/2010/main" val="646315128"/>
              </p:ext>
            </p:extLst>
          </p:nvPr>
        </p:nvGraphicFramePr>
        <p:xfrm>
          <a:off x="560010" y="1390890"/>
          <a:ext cx="3997545" cy="35283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8" name="图片 7"/>
          <p:cNvPicPr/>
          <p:nvPr/>
        </p:nvPicPr>
        <p:blipFill rotWithShape="1">
          <a:blip r:embed="rId8"/>
          <a:srcRect l="46411" t="31828" r="6489" b="10287"/>
          <a:stretch/>
        </p:blipFill>
        <p:spPr bwMode="auto">
          <a:xfrm>
            <a:off x="4572000" y="1402326"/>
            <a:ext cx="4427984" cy="338437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59632" y="116632"/>
            <a:ext cx="7266384" cy="1143000"/>
          </a:xfrm>
        </p:spPr>
        <p:txBody>
          <a:bodyPr/>
          <a:lstStyle/>
          <a:p>
            <a:r>
              <a:rPr lang="en-US" altLang="zh-CN" dirty="0" smtClean="0"/>
              <a:t>4.3.1  </a:t>
            </a:r>
            <a:r>
              <a:rPr lang="zh-CN" altLang="en-US" dirty="0" smtClean="0"/>
              <a:t>单元格格式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7060414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图示 13"/>
          <p:cNvGraphicFramePr/>
          <p:nvPr>
            <p:extLst>
              <p:ext uri="{D42A27DB-BD31-4B8C-83A1-F6EECF244321}">
                <p14:modId xmlns:p14="http://schemas.microsoft.com/office/powerpoint/2010/main" val="21936809"/>
              </p:ext>
            </p:extLst>
          </p:nvPr>
        </p:nvGraphicFramePr>
        <p:xfrm>
          <a:off x="586848" y="1709002"/>
          <a:ext cx="4358832" cy="35201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3" name="图片 12"/>
          <p:cNvPicPr/>
          <p:nvPr/>
        </p:nvPicPr>
        <p:blipFill>
          <a:blip r:embed="rId8"/>
          <a:stretch>
            <a:fillRect/>
          </a:stretch>
        </p:blipFill>
        <p:spPr>
          <a:xfrm>
            <a:off x="5076056" y="1556792"/>
            <a:ext cx="3995001" cy="504056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4.3.2  </a:t>
            </a:r>
            <a:r>
              <a:rPr lang="zh-CN" altLang="en-US" dirty="0" smtClean="0"/>
              <a:t>套用表格格式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3048838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4" grpId="0">
        <p:bldAsOne/>
      </p:bldGraphic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图示 2"/>
          <p:cNvGraphicFramePr/>
          <p:nvPr>
            <p:extLst>
              <p:ext uri="{D42A27DB-BD31-4B8C-83A1-F6EECF244321}">
                <p14:modId xmlns:p14="http://schemas.microsoft.com/office/powerpoint/2010/main" val="1291012418"/>
              </p:ext>
            </p:extLst>
          </p:nvPr>
        </p:nvGraphicFramePr>
        <p:xfrm>
          <a:off x="899592" y="1340768"/>
          <a:ext cx="8064896" cy="34159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27" name="图片 26"/>
          <p:cNvPicPr/>
          <p:nvPr/>
        </p:nvPicPr>
        <p:blipFill>
          <a:blip r:embed="rId8"/>
          <a:stretch>
            <a:fillRect/>
          </a:stretch>
        </p:blipFill>
        <p:spPr>
          <a:xfrm>
            <a:off x="2288566" y="4797152"/>
            <a:ext cx="5739818" cy="179638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4.3.3  </a:t>
            </a:r>
            <a:r>
              <a:rPr lang="zh-CN" altLang="en-US" dirty="0" smtClean="0"/>
              <a:t>条件格式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2783298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图示 2"/>
          <p:cNvGraphicFramePr/>
          <p:nvPr>
            <p:extLst>
              <p:ext uri="{D42A27DB-BD31-4B8C-83A1-F6EECF244321}">
                <p14:modId xmlns:p14="http://schemas.microsoft.com/office/powerpoint/2010/main" val="4068285527"/>
              </p:ext>
            </p:extLst>
          </p:nvPr>
        </p:nvGraphicFramePr>
        <p:xfrm>
          <a:off x="683568" y="1412776"/>
          <a:ext cx="8064896" cy="33439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3" name="图片 12"/>
          <p:cNvPicPr/>
          <p:nvPr/>
        </p:nvPicPr>
        <p:blipFill>
          <a:blip r:embed="rId8"/>
          <a:stretch>
            <a:fillRect/>
          </a:stretch>
        </p:blipFill>
        <p:spPr>
          <a:xfrm>
            <a:off x="6843150" y="2569475"/>
            <a:ext cx="347405" cy="278889"/>
          </a:xfrm>
          <a:prstGeom prst="rect">
            <a:avLst/>
          </a:prstGeom>
        </p:spPr>
      </p:pic>
      <p:pic>
        <p:nvPicPr>
          <p:cNvPr id="14" name="图片 13"/>
          <p:cNvPicPr/>
          <p:nvPr/>
        </p:nvPicPr>
        <p:blipFill>
          <a:blip r:embed="rId9"/>
          <a:stretch>
            <a:fillRect/>
          </a:stretch>
        </p:blipFill>
        <p:spPr>
          <a:xfrm>
            <a:off x="3503294" y="4869161"/>
            <a:ext cx="2292842" cy="123883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4.3.4</a:t>
            </a:r>
            <a:r>
              <a:rPr lang="en-US" altLang="zh-CN" baseline="0" dirty="0" smtClean="0"/>
              <a:t>  </a:t>
            </a:r>
            <a:r>
              <a:rPr lang="zh-CN" altLang="en-US" baseline="0" dirty="0" smtClean="0"/>
              <a:t>设置行高和列宽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2879509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图示 2"/>
          <p:cNvGraphicFramePr/>
          <p:nvPr>
            <p:extLst>
              <p:ext uri="{D42A27DB-BD31-4B8C-83A1-F6EECF244321}">
                <p14:modId xmlns:p14="http://schemas.microsoft.com/office/powerpoint/2010/main" val="2090029472"/>
              </p:ext>
            </p:extLst>
          </p:nvPr>
        </p:nvGraphicFramePr>
        <p:xfrm>
          <a:off x="683568" y="1412776"/>
          <a:ext cx="8064896" cy="33439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5" name="图片 14"/>
          <p:cNvPicPr/>
          <p:nvPr/>
        </p:nvPicPr>
        <p:blipFill>
          <a:blip r:embed="rId8"/>
          <a:stretch>
            <a:fillRect/>
          </a:stretch>
        </p:blipFill>
        <p:spPr>
          <a:xfrm>
            <a:off x="6838156" y="2564904"/>
            <a:ext cx="347405" cy="278889"/>
          </a:xfrm>
          <a:prstGeom prst="rect">
            <a:avLst/>
          </a:prstGeom>
        </p:spPr>
      </p:pic>
      <p:pic>
        <p:nvPicPr>
          <p:cNvPr id="16" name="图片 15"/>
          <p:cNvPicPr/>
          <p:nvPr/>
        </p:nvPicPr>
        <p:blipFill>
          <a:blip r:embed="rId9"/>
          <a:stretch>
            <a:fillRect/>
          </a:stretch>
        </p:blipFill>
        <p:spPr>
          <a:xfrm>
            <a:off x="3635896" y="4797152"/>
            <a:ext cx="2736304" cy="162575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4.3.4</a:t>
            </a:r>
            <a:r>
              <a:rPr lang="en-US" altLang="zh-CN" baseline="0" dirty="0" smtClean="0"/>
              <a:t>  </a:t>
            </a:r>
            <a:r>
              <a:rPr lang="zh-CN" altLang="en-US" baseline="0" dirty="0" smtClean="0"/>
              <a:t>设置行高和列宽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3394030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1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4.3.5</a:t>
            </a:r>
            <a:r>
              <a:rPr lang="en-US" altLang="zh-CN" baseline="0" dirty="0" smtClean="0"/>
              <a:t>  </a:t>
            </a:r>
            <a:r>
              <a:rPr lang="zh-CN" altLang="en-US" baseline="0" dirty="0" smtClean="0"/>
              <a:t>上机操作</a:t>
            </a:r>
            <a:endParaRPr lang="zh-CN" altLang="en-US" dirty="0"/>
          </a:p>
        </p:txBody>
      </p:sp>
      <p:sp>
        <p:nvSpPr>
          <p:cNvPr id="2" name="内容占位符 1"/>
          <p:cNvSpPr>
            <a:spLocks noGrp="1"/>
          </p:cNvSpPr>
          <p:nvPr>
            <p:ph idx="4294967295"/>
          </p:nvPr>
        </p:nvSpPr>
        <p:spPr>
          <a:xfrm>
            <a:off x="765696" y="1412776"/>
            <a:ext cx="8111604" cy="4752528"/>
          </a:xfrm>
        </p:spPr>
        <p:txBody>
          <a:bodyPr>
            <a:noAutofit/>
          </a:bodyPr>
          <a:lstStyle/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）</a:t>
            </a:r>
            <a:r>
              <a:rPr lang="zh-CN" altLang="zh-CN" sz="2400" dirty="0" smtClean="0"/>
              <a:t>插入</a:t>
            </a:r>
            <a:r>
              <a:rPr lang="zh-CN" altLang="zh-CN" sz="2400" dirty="0"/>
              <a:t>标题行，输入标题文字，合并单元格且水平居中，设置华文彩云、红色、</a:t>
            </a:r>
            <a:r>
              <a:rPr lang="en-US" altLang="zh-CN" sz="2400" dirty="0"/>
              <a:t>20</a:t>
            </a:r>
            <a:r>
              <a:rPr lang="zh-CN" altLang="zh-CN" sz="2400" dirty="0"/>
              <a:t>磅。</a:t>
            </a:r>
          </a:p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）</a:t>
            </a:r>
            <a:r>
              <a:rPr lang="zh-CN" altLang="zh-CN" sz="2400" spc="-110" dirty="0" smtClean="0"/>
              <a:t>设置</a:t>
            </a:r>
            <a:r>
              <a:rPr lang="zh-CN" altLang="zh-CN" sz="2400" spc="-110" dirty="0"/>
              <a:t>表格外边框为蓝色粗实线，内边框为绿色单实线。</a:t>
            </a:r>
          </a:p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3</a:t>
            </a:r>
            <a:r>
              <a:rPr lang="zh-CN" altLang="en-US" sz="2400" dirty="0" smtClean="0"/>
              <a:t>）</a:t>
            </a:r>
            <a:r>
              <a:rPr lang="zh-CN" altLang="zh-CN" sz="2400" dirty="0" smtClean="0"/>
              <a:t>将</a:t>
            </a:r>
            <a:r>
              <a:rPr lang="en-US" altLang="zh-CN" sz="2400" dirty="0"/>
              <a:t>A2:H2</a:t>
            </a:r>
            <a:r>
              <a:rPr lang="zh-CN" altLang="zh-CN" sz="2400" dirty="0"/>
              <a:t>单元格区域设置隶书、</a:t>
            </a:r>
            <a:r>
              <a:rPr lang="en-US" altLang="zh-CN" sz="2400" dirty="0"/>
              <a:t>16</a:t>
            </a:r>
            <a:r>
              <a:rPr lang="zh-CN" altLang="zh-CN" sz="2400" dirty="0"/>
              <a:t>磅、黄色底纹、水平居中。</a:t>
            </a:r>
          </a:p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4</a:t>
            </a:r>
            <a:r>
              <a:rPr lang="zh-CN" altLang="en-US" sz="2400" dirty="0" smtClean="0"/>
              <a:t>）</a:t>
            </a:r>
            <a:r>
              <a:rPr lang="zh-CN" altLang="zh-CN" sz="2400" dirty="0" smtClean="0"/>
              <a:t>将</a:t>
            </a:r>
            <a:r>
              <a:rPr lang="en-US" altLang="zh-CN" sz="2400" dirty="0"/>
              <a:t>A3:H9</a:t>
            </a:r>
            <a:r>
              <a:rPr lang="zh-CN" altLang="zh-CN" sz="2400" dirty="0"/>
              <a:t>单元格区域设置宋体、</a:t>
            </a:r>
            <a:r>
              <a:rPr lang="en-US" altLang="zh-CN" sz="2400" dirty="0"/>
              <a:t>12</a:t>
            </a:r>
            <a:r>
              <a:rPr lang="zh-CN" altLang="zh-CN" sz="2400" dirty="0"/>
              <a:t>磅、水平居中。</a:t>
            </a:r>
          </a:p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5</a:t>
            </a:r>
            <a:r>
              <a:rPr lang="zh-CN" altLang="en-US" sz="2400" dirty="0" smtClean="0"/>
              <a:t>）</a:t>
            </a:r>
            <a:r>
              <a:rPr lang="zh-CN" altLang="zh-CN" sz="2400" dirty="0" smtClean="0"/>
              <a:t>将</a:t>
            </a:r>
            <a:r>
              <a:rPr lang="en-US" altLang="zh-CN" sz="2400" spc="-110" dirty="0"/>
              <a:t>F3:F9</a:t>
            </a:r>
            <a:r>
              <a:rPr lang="zh-CN" altLang="zh-CN" sz="2400" spc="-110" dirty="0"/>
              <a:t>单元格区域设置“</a:t>
            </a:r>
            <a:r>
              <a:rPr lang="en-US" altLang="zh-CN" sz="2400" spc="-110" dirty="0"/>
              <a:t>****</a:t>
            </a:r>
            <a:r>
              <a:rPr lang="zh-CN" altLang="zh-CN" sz="2400" spc="-110" dirty="0"/>
              <a:t>年</a:t>
            </a:r>
            <a:r>
              <a:rPr lang="en-US" altLang="zh-CN" sz="2400" spc="-110" dirty="0"/>
              <a:t>**</a:t>
            </a:r>
            <a:r>
              <a:rPr lang="zh-CN" altLang="zh-CN" sz="2400" spc="-110" dirty="0"/>
              <a:t>月</a:t>
            </a:r>
            <a:r>
              <a:rPr lang="en-US" altLang="zh-CN" sz="2400" spc="-110" dirty="0"/>
              <a:t>**</a:t>
            </a:r>
            <a:r>
              <a:rPr lang="zh-CN" altLang="zh-CN" sz="2400" spc="-110" dirty="0"/>
              <a:t>日”显示格式</a:t>
            </a:r>
            <a:r>
              <a:rPr lang="zh-CN" altLang="zh-CN" sz="2400" dirty="0"/>
              <a:t>。</a:t>
            </a:r>
          </a:p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6</a:t>
            </a:r>
            <a:r>
              <a:rPr lang="zh-CN" altLang="en-US" sz="2400" dirty="0" smtClean="0"/>
              <a:t>）</a:t>
            </a:r>
            <a:r>
              <a:rPr lang="zh-CN" altLang="zh-CN" sz="2400" dirty="0" smtClean="0"/>
              <a:t>将</a:t>
            </a:r>
            <a:r>
              <a:rPr lang="en-US" altLang="zh-CN" sz="2400" dirty="0"/>
              <a:t>A2:H9</a:t>
            </a:r>
            <a:r>
              <a:rPr lang="zh-CN" altLang="zh-CN" sz="2400" dirty="0"/>
              <a:t>单元格区域设置自动调整的行高和列宽。</a:t>
            </a:r>
          </a:p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7</a:t>
            </a:r>
            <a:r>
              <a:rPr lang="zh-CN" altLang="en-US" sz="2400" dirty="0" smtClean="0"/>
              <a:t>）</a:t>
            </a:r>
            <a:r>
              <a:rPr lang="zh-CN" altLang="zh-CN" sz="2400" dirty="0" smtClean="0"/>
              <a:t>将</a:t>
            </a:r>
            <a:r>
              <a:rPr lang="en-US" altLang="zh-CN" sz="2400" dirty="0"/>
              <a:t>E3:E9</a:t>
            </a:r>
            <a:r>
              <a:rPr lang="zh-CN" altLang="zh-CN" sz="2400" dirty="0"/>
              <a:t>单元格区域设置条件格式，党员单元格设置为“浅红填充色深红色文本”。</a:t>
            </a:r>
          </a:p>
          <a:p>
            <a:pPr marL="0" indent="0">
              <a:buNone/>
            </a:pP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14060676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95736" y="3328876"/>
            <a:ext cx="7057488" cy="1028700"/>
          </a:xfrm>
        </p:spPr>
        <p:txBody>
          <a:bodyPr>
            <a:normAutofit/>
          </a:bodyPr>
          <a:lstStyle/>
          <a:p>
            <a:pPr algn="ctr"/>
            <a:r>
              <a:rPr lang="en-US" altLang="zh-CN" sz="4800" dirty="0" smtClean="0"/>
              <a:t>4.4  </a:t>
            </a:r>
            <a:r>
              <a:rPr lang="zh-CN" altLang="en-US" sz="4800" dirty="0" smtClean="0"/>
              <a:t>公式与函数</a:t>
            </a:r>
            <a:endParaRPr lang="zh-CN" altLang="en-US" sz="4800" dirty="0"/>
          </a:p>
        </p:txBody>
      </p:sp>
    </p:spTree>
    <p:extLst>
      <p:ext uri="{BB962C8B-B14F-4D97-AF65-F5344CB8AC3E}">
        <p14:creationId xmlns:p14="http://schemas.microsoft.com/office/powerpoint/2010/main" val="238454995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3562003775"/>
              </p:ext>
            </p:extLst>
          </p:nvPr>
        </p:nvGraphicFramePr>
        <p:xfrm>
          <a:off x="1403648" y="2420888"/>
          <a:ext cx="6480720" cy="32403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标题 4"/>
          <p:cNvSpPr>
            <a:spLocks noGrp="1"/>
          </p:cNvSpPr>
          <p:nvPr>
            <p:ph type="title" idx="4294967295"/>
          </p:nvPr>
        </p:nvSpPr>
        <p:spPr>
          <a:xfrm>
            <a:off x="1066800" y="701824"/>
            <a:ext cx="6673552" cy="1143000"/>
          </a:xfrm>
        </p:spPr>
        <p:txBody>
          <a:bodyPr/>
          <a:lstStyle/>
          <a:p>
            <a:pPr algn="ctr"/>
            <a:r>
              <a:rPr lang="en-US" altLang="zh-CN" dirty="0" smtClean="0"/>
              <a:t>4.4 </a:t>
            </a:r>
            <a:r>
              <a:rPr lang="zh-CN" altLang="en-US" dirty="0" smtClean="0"/>
              <a:t>公式与函数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0650514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示 7"/>
          <p:cNvGraphicFramePr/>
          <p:nvPr>
            <p:extLst>
              <p:ext uri="{D42A27DB-BD31-4B8C-83A1-F6EECF244321}">
                <p14:modId xmlns:p14="http://schemas.microsoft.com/office/powerpoint/2010/main" val="408741559"/>
              </p:ext>
            </p:extLst>
          </p:nvPr>
        </p:nvGraphicFramePr>
        <p:xfrm>
          <a:off x="857891" y="1268760"/>
          <a:ext cx="8034590" cy="4680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4.4.1  Excel</a:t>
            </a:r>
            <a:r>
              <a:rPr lang="zh-CN" altLang="en-US" dirty="0" smtClean="0"/>
              <a:t>公式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6308006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图示 9"/>
          <p:cNvGraphicFramePr/>
          <p:nvPr>
            <p:extLst>
              <p:ext uri="{D42A27DB-BD31-4B8C-83A1-F6EECF244321}">
                <p14:modId xmlns:p14="http://schemas.microsoft.com/office/powerpoint/2010/main" val="1930775072"/>
              </p:ext>
            </p:extLst>
          </p:nvPr>
        </p:nvGraphicFramePr>
        <p:xfrm>
          <a:off x="755003" y="1484784"/>
          <a:ext cx="8064897" cy="37349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4.1.1</a:t>
            </a:r>
            <a:r>
              <a:rPr lang="en-US" altLang="zh-CN" baseline="0" dirty="0" smtClean="0"/>
              <a:t>  </a:t>
            </a:r>
            <a:r>
              <a:rPr lang="zh-CN" altLang="en-US" dirty="0" smtClean="0"/>
              <a:t>启动</a:t>
            </a:r>
            <a:r>
              <a:rPr lang="en-US" altLang="zh-CN" dirty="0" smtClean="0"/>
              <a:t>Excel</a:t>
            </a:r>
            <a:endParaRPr lang="zh-CN" altLang="en-US" dirty="0"/>
          </a:p>
        </p:txBody>
      </p:sp>
      <p:pic>
        <p:nvPicPr>
          <p:cNvPr id="9" name="图片 8"/>
          <p:cNvPicPr/>
          <p:nvPr/>
        </p:nvPicPr>
        <p:blipFill>
          <a:blip r:embed="rId8"/>
          <a:stretch>
            <a:fillRect/>
          </a:stretch>
        </p:blipFill>
        <p:spPr>
          <a:xfrm>
            <a:off x="6732240" y="3188546"/>
            <a:ext cx="396000" cy="324000"/>
          </a:xfrm>
          <a:prstGeom prst="rect">
            <a:avLst/>
          </a:prstGeom>
        </p:spPr>
      </p:pic>
      <p:pic>
        <p:nvPicPr>
          <p:cNvPr id="11" name="图片 10"/>
          <p:cNvPicPr/>
          <p:nvPr/>
        </p:nvPicPr>
        <p:blipFill>
          <a:blip r:embed="rId9"/>
          <a:stretch>
            <a:fillRect/>
          </a:stretch>
        </p:blipFill>
        <p:spPr>
          <a:xfrm>
            <a:off x="6372199" y="4437144"/>
            <a:ext cx="391207" cy="339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507735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AsOne/>
      </p:bldGraphic>
      <p:bldP spid="3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示 7"/>
          <p:cNvGraphicFramePr/>
          <p:nvPr>
            <p:extLst>
              <p:ext uri="{D42A27DB-BD31-4B8C-83A1-F6EECF244321}">
                <p14:modId xmlns:p14="http://schemas.microsoft.com/office/powerpoint/2010/main" val="3597561078"/>
              </p:ext>
            </p:extLst>
          </p:nvPr>
        </p:nvGraphicFramePr>
        <p:xfrm>
          <a:off x="857891" y="980728"/>
          <a:ext cx="8034590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10072" y="44624"/>
            <a:ext cx="7266384" cy="1143000"/>
          </a:xfrm>
        </p:spPr>
        <p:txBody>
          <a:bodyPr/>
          <a:lstStyle/>
          <a:p>
            <a:r>
              <a:rPr lang="en-US" altLang="zh-CN" dirty="0" smtClean="0"/>
              <a:t>4.4.1  Excel</a:t>
            </a:r>
            <a:r>
              <a:rPr lang="zh-CN" altLang="en-US" dirty="0" smtClean="0"/>
              <a:t>公式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5343133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示 7"/>
          <p:cNvGraphicFramePr/>
          <p:nvPr>
            <p:extLst>
              <p:ext uri="{D42A27DB-BD31-4B8C-83A1-F6EECF244321}">
                <p14:modId xmlns:p14="http://schemas.microsoft.com/office/powerpoint/2010/main" val="1961116393"/>
              </p:ext>
            </p:extLst>
          </p:nvPr>
        </p:nvGraphicFramePr>
        <p:xfrm>
          <a:off x="755576" y="1628800"/>
          <a:ext cx="8034590" cy="39604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4.4.1  Excel</a:t>
            </a:r>
            <a:r>
              <a:rPr lang="zh-CN" altLang="en-US" dirty="0" smtClean="0"/>
              <a:t>公式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1828144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示 7"/>
          <p:cNvGraphicFramePr/>
          <p:nvPr>
            <p:extLst>
              <p:ext uri="{D42A27DB-BD31-4B8C-83A1-F6EECF244321}">
                <p14:modId xmlns:p14="http://schemas.microsoft.com/office/powerpoint/2010/main" val="539356520"/>
              </p:ext>
            </p:extLst>
          </p:nvPr>
        </p:nvGraphicFramePr>
        <p:xfrm>
          <a:off x="827584" y="1484784"/>
          <a:ext cx="8034590" cy="35283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4.4.1  Excel</a:t>
            </a:r>
            <a:r>
              <a:rPr lang="zh-CN" altLang="en-US" dirty="0" smtClean="0"/>
              <a:t>公式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155572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示 7"/>
          <p:cNvGraphicFramePr/>
          <p:nvPr>
            <p:extLst>
              <p:ext uri="{D42A27DB-BD31-4B8C-83A1-F6EECF244321}">
                <p14:modId xmlns:p14="http://schemas.microsoft.com/office/powerpoint/2010/main" val="359871759"/>
              </p:ext>
            </p:extLst>
          </p:nvPr>
        </p:nvGraphicFramePr>
        <p:xfrm>
          <a:off x="755576" y="1052736"/>
          <a:ext cx="8034590" cy="43204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7" name="图片 6"/>
          <p:cNvPicPr/>
          <p:nvPr/>
        </p:nvPicPr>
        <p:blipFill>
          <a:blip r:embed="rId8"/>
          <a:stretch>
            <a:fillRect/>
          </a:stretch>
        </p:blipFill>
        <p:spPr>
          <a:xfrm>
            <a:off x="2771800" y="4653136"/>
            <a:ext cx="6121015" cy="178355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10072" y="44624"/>
            <a:ext cx="7266384" cy="1143000"/>
          </a:xfrm>
        </p:spPr>
        <p:txBody>
          <a:bodyPr/>
          <a:lstStyle/>
          <a:p>
            <a:r>
              <a:rPr lang="en-US" altLang="zh-CN" dirty="0" smtClean="0"/>
              <a:t>4.4.2  Excel</a:t>
            </a:r>
            <a:r>
              <a:rPr lang="zh-CN" altLang="en-US" dirty="0" smtClean="0"/>
              <a:t>常用函数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3928505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示 7"/>
          <p:cNvGraphicFramePr/>
          <p:nvPr>
            <p:extLst>
              <p:ext uri="{D42A27DB-BD31-4B8C-83A1-F6EECF244321}">
                <p14:modId xmlns:p14="http://schemas.microsoft.com/office/powerpoint/2010/main" val="3985148324"/>
              </p:ext>
            </p:extLst>
          </p:nvPr>
        </p:nvGraphicFramePr>
        <p:xfrm>
          <a:off x="828926" y="1124744"/>
          <a:ext cx="8034590" cy="34563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" name="图片 4"/>
          <p:cNvPicPr/>
          <p:nvPr/>
        </p:nvPicPr>
        <p:blipFill>
          <a:blip r:embed="rId8"/>
          <a:stretch>
            <a:fillRect/>
          </a:stretch>
        </p:blipFill>
        <p:spPr>
          <a:xfrm>
            <a:off x="1436288" y="4509120"/>
            <a:ext cx="2127600" cy="2257181"/>
          </a:xfrm>
          <a:prstGeom prst="rect">
            <a:avLst/>
          </a:prstGeom>
        </p:spPr>
      </p:pic>
      <p:pic>
        <p:nvPicPr>
          <p:cNvPr id="6" name="图片 5"/>
          <p:cNvPicPr/>
          <p:nvPr/>
        </p:nvPicPr>
        <p:blipFill>
          <a:blip r:embed="rId9"/>
          <a:stretch>
            <a:fillRect/>
          </a:stretch>
        </p:blipFill>
        <p:spPr>
          <a:xfrm>
            <a:off x="5292080" y="4509120"/>
            <a:ext cx="3168352" cy="224753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10072" y="44624"/>
            <a:ext cx="7266384" cy="1143000"/>
          </a:xfrm>
        </p:spPr>
        <p:txBody>
          <a:bodyPr/>
          <a:lstStyle/>
          <a:p>
            <a:r>
              <a:rPr lang="en-US" altLang="zh-CN" dirty="0" smtClean="0"/>
              <a:t>4.4.2  Excel</a:t>
            </a:r>
            <a:r>
              <a:rPr lang="zh-CN" altLang="en-US" dirty="0" smtClean="0"/>
              <a:t>常用函数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8986838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1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示 7"/>
          <p:cNvGraphicFramePr/>
          <p:nvPr>
            <p:extLst>
              <p:ext uri="{D42A27DB-BD31-4B8C-83A1-F6EECF244321}">
                <p14:modId xmlns:p14="http://schemas.microsoft.com/office/powerpoint/2010/main" val="1476953771"/>
              </p:ext>
            </p:extLst>
          </p:nvPr>
        </p:nvGraphicFramePr>
        <p:xfrm>
          <a:off x="755576" y="1254975"/>
          <a:ext cx="8034590" cy="50543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10072" y="53752"/>
            <a:ext cx="7266384" cy="1143000"/>
          </a:xfrm>
        </p:spPr>
        <p:txBody>
          <a:bodyPr/>
          <a:lstStyle/>
          <a:p>
            <a:r>
              <a:rPr lang="en-US" altLang="zh-CN" dirty="0" smtClean="0"/>
              <a:t>4.4.2  Excel</a:t>
            </a:r>
            <a:r>
              <a:rPr lang="zh-CN" altLang="en-US" dirty="0" smtClean="0"/>
              <a:t>常用函数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4198901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示 7"/>
          <p:cNvGraphicFramePr/>
          <p:nvPr>
            <p:extLst>
              <p:ext uri="{D42A27DB-BD31-4B8C-83A1-F6EECF244321}">
                <p14:modId xmlns:p14="http://schemas.microsoft.com/office/powerpoint/2010/main" val="724026191"/>
              </p:ext>
            </p:extLst>
          </p:nvPr>
        </p:nvGraphicFramePr>
        <p:xfrm>
          <a:off x="755576" y="1268760"/>
          <a:ext cx="8034590" cy="50543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10072" y="44624"/>
            <a:ext cx="7266384" cy="1143000"/>
          </a:xfrm>
        </p:spPr>
        <p:txBody>
          <a:bodyPr/>
          <a:lstStyle/>
          <a:p>
            <a:r>
              <a:rPr lang="en-US" altLang="zh-CN" dirty="0" smtClean="0"/>
              <a:t>4.4.2  Excel</a:t>
            </a:r>
            <a:r>
              <a:rPr lang="zh-CN" altLang="en-US" dirty="0" smtClean="0"/>
              <a:t>常用函数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6013045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示 7"/>
          <p:cNvGraphicFramePr/>
          <p:nvPr>
            <p:extLst>
              <p:ext uri="{D42A27DB-BD31-4B8C-83A1-F6EECF244321}">
                <p14:modId xmlns:p14="http://schemas.microsoft.com/office/powerpoint/2010/main" val="4084271499"/>
              </p:ext>
            </p:extLst>
          </p:nvPr>
        </p:nvGraphicFramePr>
        <p:xfrm>
          <a:off x="755576" y="1268760"/>
          <a:ext cx="8034590" cy="40324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10072" y="116632"/>
            <a:ext cx="7266384" cy="1143000"/>
          </a:xfrm>
        </p:spPr>
        <p:txBody>
          <a:bodyPr/>
          <a:lstStyle/>
          <a:p>
            <a:r>
              <a:rPr lang="en-US" altLang="zh-CN" dirty="0" smtClean="0"/>
              <a:t>4.4.2  Excel</a:t>
            </a:r>
            <a:r>
              <a:rPr lang="zh-CN" altLang="en-US" dirty="0" smtClean="0"/>
              <a:t>常用函数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083515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示 7"/>
          <p:cNvGraphicFramePr/>
          <p:nvPr>
            <p:extLst>
              <p:ext uri="{D42A27DB-BD31-4B8C-83A1-F6EECF244321}">
                <p14:modId xmlns:p14="http://schemas.microsoft.com/office/powerpoint/2010/main" val="1976875327"/>
              </p:ext>
            </p:extLst>
          </p:nvPr>
        </p:nvGraphicFramePr>
        <p:xfrm>
          <a:off x="755576" y="1412776"/>
          <a:ext cx="8208912" cy="3960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4.4.2  Excel</a:t>
            </a:r>
            <a:r>
              <a:rPr lang="zh-CN" altLang="en-US" dirty="0" smtClean="0"/>
              <a:t>常用函数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6097893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示 7"/>
          <p:cNvGraphicFramePr/>
          <p:nvPr>
            <p:extLst>
              <p:ext uri="{D42A27DB-BD31-4B8C-83A1-F6EECF244321}">
                <p14:modId xmlns:p14="http://schemas.microsoft.com/office/powerpoint/2010/main" val="2519767293"/>
              </p:ext>
            </p:extLst>
          </p:nvPr>
        </p:nvGraphicFramePr>
        <p:xfrm>
          <a:off x="755576" y="1268759"/>
          <a:ext cx="8197924" cy="51679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10072" y="116632"/>
            <a:ext cx="7266384" cy="1143000"/>
          </a:xfrm>
        </p:spPr>
        <p:txBody>
          <a:bodyPr/>
          <a:lstStyle/>
          <a:p>
            <a:r>
              <a:rPr lang="en-US" altLang="zh-CN" dirty="0" smtClean="0"/>
              <a:t>4.4.2  Excel</a:t>
            </a:r>
            <a:r>
              <a:rPr lang="zh-CN" altLang="en-US" dirty="0" smtClean="0"/>
              <a:t>常用函数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2878201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7" y="1196752"/>
            <a:ext cx="6681873" cy="4266604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1259632" y="-27384"/>
            <a:ext cx="7266384" cy="1143000"/>
          </a:xfrm>
        </p:spPr>
        <p:txBody>
          <a:bodyPr/>
          <a:lstStyle/>
          <a:p>
            <a:r>
              <a:rPr lang="en-US" altLang="zh-CN" dirty="0" smtClean="0"/>
              <a:t>4.1.2  Excel</a:t>
            </a:r>
            <a:r>
              <a:rPr lang="zh-CN" altLang="en-US" dirty="0" smtClean="0"/>
              <a:t>窗口</a:t>
            </a:r>
            <a:endParaRPr lang="zh-CN" altLang="en-US" dirty="0"/>
          </a:p>
        </p:txBody>
      </p:sp>
      <p:sp>
        <p:nvSpPr>
          <p:cNvPr id="45" name="矩形标注 44"/>
          <p:cNvSpPr/>
          <p:nvPr/>
        </p:nvSpPr>
        <p:spPr>
          <a:xfrm>
            <a:off x="367676" y="5054931"/>
            <a:ext cx="1152128" cy="306164"/>
          </a:xfrm>
          <a:prstGeom prst="wedgeRectCallout">
            <a:avLst>
              <a:gd name="adj1" fmla="val 83960"/>
              <a:gd name="adj2" fmla="val 15836"/>
            </a:avLst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状态栏</a:t>
            </a:r>
            <a:endParaRPr lang="zh-CN" altLang="en-US" sz="1400" dirty="0"/>
          </a:p>
        </p:txBody>
      </p:sp>
      <p:sp>
        <p:nvSpPr>
          <p:cNvPr id="46" name="矩形标注 45"/>
          <p:cNvSpPr/>
          <p:nvPr/>
        </p:nvSpPr>
        <p:spPr>
          <a:xfrm>
            <a:off x="5940152" y="3841652"/>
            <a:ext cx="936104" cy="288032"/>
          </a:xfrm>
          <a:prstGeom prst="wedgeRectCallout">
            <a:avLst>
              <a:gd name="adj1" fmla="val -109415"/>
              <a:gd name="adj2" fmla="val 113550"/>
            </a:avLst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填充柄</a:t>
            </a:r>
            <a:endParaRPr lang="zh-CN" altLang="en-US" sz="1400" dirty="0"/>
          </a:p>
        </p:txBody>
      </p:sp>
      <p:sp>
        <p:nvSpPr>
          <p:cNvPr id="47" name="矩形标注 46"/>
          <p:cNvSpPr/>
          <p:nvPr/>
        </p:nvSpPr>
        <p:spPr>
          <a:xfrm>
            <a:off x="5796136" y="5589240"/>
            <a:ext cx="1368152" cy="288032"/>
          </a:xfrm>
          <a:prstGeom prst="wedgeRectCallout">
            <a:avLst>
              <a:gd name="adj1" fmla="val -7794"/>
              <a:gd name="adj2" fmla="val -143211"/>
            </a:avLst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/>
              <a:t>视图切换按钮</a:t>
            </a:r>
          </a:p>
        </p:txBody>
      </p:sp>
      <p:sp>
        <p:nvSpPr>
          <p:cNvPr id="48" name="矩形标注 47"/>
          <p:cNvSpPr/>
          <p:nvPr/>
        </p:nvSpPr>
        <p:spPr>
          <a:xfrm>
            <a:off x="2531065" y="5445224"/>
            <a:ext cx="1368152" cy="288032"/>
          </a:xfrm>
          <a:prstGeom prst="wedgeRectCallout">
            <a:avLst>
              <a:gd name="adj1" fmla="val -38853"/>
              <a:gd name="adj2" fmla="val -161286"/>
            </a:avLst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工作表标签</a:t>
            </a:r>
            <a:endParaRPr lang="zh-CN" altLang="en-US" sz="1400" dirty="0"/>
          </a:p>
        </p:txBody>
      </p:sp>
      <p:sp>
        <p:nvSpPr>
          <p:cNvPr id="49" name="矩形标注 48"/>
          <p:cNvSpPr/>
          <p:nvPr/>
        </p:nvSpPr>
        <p:spPr>
          <a:xfrm>
            <a:off x="583401" y="2259948"/>
            <a:ext cx="995724" cy="323190"/>
          </a:xfrm>
          <a:prstGeom prst="wedgeRectCallout">
            <a:avLst>
              <a:gd name="adj1" fmla="val 74222"/>
              <a:gd name="adj2" fmla="val -21859"/>
            </a:avLst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/>
              <a:t>功能区</a:t>
            </a:r>
          </a:p>
        </p:txBody>
      </p:sp>
      <p:sp>
        <p:nvSpPr>
          <p:cNvPr id="50" name="矩形标注 49"/>
          <p:cNvSpPr/>
          <p:nvPr/>
        </p:nvSpPr>
        <p:spPr>
          <a:xfrm>
            <a:off x="539552" y="2924944"/>
            <a:ext cx="1115616" cy="288032"/>
          </a:xfrm>
          <a:prstGeom prst="wedgeRectCallout">
            <a:avLst>
              <a:gd name="adj1" fmla="val 69857"/>
              <a:gd name="adj2" fmla="val -27170"/>
            </a:avLst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名称框</a:t>
            </a:r>
            <a:endParaRPr lang="zh-CN" altLang="en-US" sz="1400" dirty="0"/>
          </a:p>
        </p:txBody>
      </p:sp>
      <p:sp>
        <p:nvSpPr>
          <p:cNvPr id="51" name="矩形标注 50"/>
          <p:cNvSpPr/>
          <p:nvPr/>
        </p:nvSpPr>
        <p:spPr>
          <a:xfrm>
            <a:off x="3899217" y="3553620"/>
            <a:ext cx="1124268" cy="288032"/>
          </a:xfrm>
          <a:prstGeom prst="wedgeRectCallout">
            <a:avLst>
              <a:gd name="adj1" fmla="val 9398"/>
              <a:gd name="adj2" fmla="val -242848"/>
            </a:avLst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编辑栏</a:t>
            </a:r>
            <a:endParaRPr lang="zh-CN" altLang="en-US" sz="1400" dirty="0"/>
          </a:p>
        </p:txBody>
      </p:sp>
      <p:sp>
        <p:nvSpPr>
          <p:cNvPr id="52" name="矩形标注 51"/>
          <p:cNvSpPr/>
          <p:nvPr/>
        </p:nvSpPr>
        <p:spPr>
          <a:xfrm>
            <a:off x="539552" y="1574629"/>
            <a:ext cx="980252" cy="323190"/>
          </a:xfrm>
          <a:prstGeom prst="wedgeRectCallout">
            <a:avLst>
              <a:gd name="adj1" fmla="val 79645"/>
              <a:gd name="adj2" fmla="val -15279"/>
            </a:avLst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/>
              <a:t>选项卡</a:t>
            </a:r>
          </a:p>
        </p:txBody>
      </p:sp>
      <p:sp>
        <p:nvSpPr>
          <p:cNvPr id="15" name="矩形标注 14"/>
          <p:cNvSpPr/>
          <p:nvPr/>
        </p:nvSpPr>
        <p:spPr>
          <a:xfrm>
            <a:off x="6040020" y="597336"/>
            <a:ext cx="1124268" cy="360040"/>
          </a:xfrm>
          <a:prstGeom prst="wedgeRectCallout">
            <a:avLst>
              <a:gd name="adj1" fmla="val -56510"/>
              <a:gd name="adj2" fmla="val 158284"/>
            </a:avLst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标题栏</a:t>
            </a:r>
            <a:endParaRPr lang="zh-CN" altLang="en-US" sz="1400" dirty="0"/>
          </a:p>
        </p:txBody>
      </p:sp>
      <p:sp>
        <p:nvSpPr>
          <p:cNvPr id="16" name="Oval 6">
            <a:hlinkClick r:id="rId4" action="ppaction://hlinksldjump"/>
          </p:cNvPr>
          <p:cNvSpPr/>
          <p:nvPr/>
        </p:nvSpPr>
        <p:spPr>
          <a:xfrm>
            <a:off x="35496" y="6309320"/>
            <a:ext cx="756000" cy="360000"/>
          </a:xfrm>
          <a:prstGeom prst="ellipse">
            <a:avLst/>
          </a:prstGeom>
          <a:gradFill flip="none" rotWithShape="1">
            <a:gsLst>
              <a:gs pos="0">
                <a:srgbClr val="F39C29"/>
              </a:gs>
              <a:gs pos="50000">
                <a:srgbClr val="F7931D"/>
              </a:gs>
              <a:gs pos="100000">
                <a:srgbClr val="FF6600"/>
              </a:gs>
            </a:gsLst>
            <a:path path="circle">
              <a:fillToRect l="50000" t="50000" r="50000" b="50000"/>
            </a:path>
            <a:tileRect/>
          </a:gradFill>
          <a:ln w="82550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en-US" altLang="zh-CN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4.1</a:t>
            </a:r>
            <a:endParaRPr kumimoji="0" lang="zh-CN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106662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示 7"/>
          <p:cNvGraphicFramePr/>
          <p:nvPr>
            <p:extLst>
              <p:ext uri="{D42A27DB-BD31-4B8C-83A1-F6EECF244321}">
                <p14:modId xmlns:p14="http://schemas.microsoft.com/office/powerpoint/2010/main" val="4115668653"/>
              </p:ext>
            </p:extLst>
          </p:nvPr>
        </p:nvGraphicFramePr>
        <p:xfrm>
          <a:off x="755576" y="1268759"/>
          <a:ext cx="8236024" cy="324036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10072" y="116632"/>
            <a:ext cx="7266384" cy="1143000"/>
          </a:xfrm>
        </p:spPr>
        <p:txBody>
          <a:bodyPr/>
          <a:lstStyle/>
          <a:p>
            <a:r>
              <a:rPr lang="en-US" altLang="zh-CN" dirty="0" smtClean="0"/>
              <a:t>4.4.2  Excel</a:t>
            </a:r>
            <a:r>
              <a:rPr lang="zh-CN" altLang="en-US" dirty="0" smtClean="0"/>
              <a:t>常用函数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3273561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4.4.3  </a:t>
            </a:r>
            <a:r>
              <a:rPr lang="zh-CN" altLang="en-US" dirty="0" smtClean="0"/>
              <a:t>上机操作</a:t>
            </a:r>
            <a:endParaRPr lang="zh-CN" altLang="en-US" dirty="0"/>
          </a:p>
        </p:txBody>
      </p:sp>
      <p:sp>
        <p:nvSpPr>
          <p:cNvPr id="2" name="内容占位符 1"/>
          <p:cNvSpPr>
            <a:spLocks noGrp="1"/>
          </p:cNvSpPr>
          <p:nvPr>
            <p:ph idx="4294967295"/>
          </p:nvPr>
        </p:nvSpPr>
        <p:spPr>
          <a:xfrm>
            <a:off x="899592" y="1484784"/>
            <a:ext cx="7920558" cy="5040560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/>
              <a:t>（</a:t>
            </a:r>
            <a:r>
              <a:rPr lang="en-US" altLang="zh-CN" dirty="0" smtClean="0"/>
              <a:t>1</a:t>
            </a:r>
            <a:r>
              <a:rPr lang="zh-CN" altLang="en-US" dirty="0" smtClean="0"/>
              <a:t>）</a:t>
            </a:r>
            <a:r>
              <a:rPr lang="zh-CN" altLang="zh-CN" dirty="0" smtClean="0"/>
              <a:t>打开</a:t>
            </a:r>
            <a:r>
              <a:rPr lang="zh-CN" altLang="zh-CN" dirty="0"/>
              <a:t>工作簿“学生管理</a:t>
            </a:r>
            <a:r>
              <a:rPr lang="en-US" altLang="zh-CN" dirty="0"/>
              <a:t>.</a:t>
            </a:r>
            <a:r>
              <a:rPr lang="en-US" altLang="zh-CN" dirty="0" err="1"/>
              <a:t>xlsx</a:t>
            </a:r>
            <a:r>
              <a:rPr lang="zh-CN" altLang="zh-CN" dirty="0"/>
              <a:t>”，按样文录入“第一学期成绩”工作表中的量化分</a:t>
            </a:r>
            <a:r>
              <a:rPr lang="en-US" altLang="zh-CN" dirty="0"/>
              <a:t>~</a:t>
            </a:r>
            <a:r>
              <a:rPr lang="zh-CN" altLang="zh-CN" dirty="0"/>
              <a:t>思法等</a:t>
            </a:r>
            <a:r>
              <a:rPr lang="en-US" altLang="zh-CN" dirty="0"/>
              <a:t>5</a:t>
            </a:r>
            <a:r>
              <a:rPr lang="zh-CN" altLang="zh-CN" dirty="0"/>
              <a:t>列数据，计算总分和名次，总分是各科成绩之</a:t>
            </a:r>
            <a:r>
              <a:rPr lang="zh-CN" altLang="zh-CN" dirty="0" smtClean="0"/>
              <a:t>和</a:t>
            </a:r>
            <a:endParaRPr lang="en-US" altLang="zh-CN" dirty="0" smtClean="0"/>
          </a:p>
          <a:p>
            <a:pPr>
              <a:lnSpc>
                <a:spcPct val="120000"/>
              </a:lnSpc>
            </a:pPr>
            <a:r>
              <a:rPr lang="zh-CN" altLang="en-US" dirty="0" smtClean="0"/>
              <a:t>（</a:t>
            </a:r>
            <a:r>
              <a:rPr lang="en-US" altLang="zh-CN" dirty="0" smtClean="0"/>
              <a:t>2</a:t>
            </a:r>
            <a:r>
              <a:rPr lang="zh-CN" altLang="en-US" dirty="0" smtClean="0"/>
              <a:t>）</a:t>
            </a:r>
            <a:r>
              <a:rPr lang="zh-CN" altLang="zh-CN" dirty="0" smtClean="0"/>
              <a:t>按</a:t>
            </a:r>
            <a:r>
              <a:rPr lang="zh-CN" altLang="zh-CN" dirty="0"/>
              <a:t>样文录入“第二学期成绩”工作表中的量化分</a:t>
            </a:r>
            <a:r>
              <a:rPr lang="en-US" altLang="zh-CN" dirty="0"/>
              <a:t>~</a:t>
            </a:r>
            <a:r>
              <a:rPr lang="zh-CN" altLang="zh-CN" dirty="0"/>
              <a:t>数据库等</a:t>
            </a:r>
            <a:r>
              <a:rPr lang="en-US" altLang="zh-CN" dirty="0"/>
              <a:t>5</a:t>
            </a:r>
            <a:r>
              <a:rPr lang="zh-CN" altLang="zh-CN" dirty="0"/>
              <a:t>列数据，计算总分和</a:t>
            </a:r>
            <a:r>
              <a:rPr lang="zh-CN" altLang="zh-CN" dirty="0" smtClean="0"/>
              <a:t>名次</a:t>
            </a:r>
            <a:endParaRPr lang="en-US" altLang="zh-CN" dirty="0" smtClean="0"/>
          </a:p>
          <a:p>
            <a:pPr>
              <a:lnSpc>
                <a:spcPct val="120000"/>
              </a:lnSpc>
            </a:pPr>
            <a:r>
              <a:rPr lang="zh-CN" altLang="en-US" dirty="0" smtClean="0"/>
              <a:t>（</a:t>
            </a:r>
            <a:r>
              <a:rPr lang="en-US" altLang="zh-CN" dirty="0" smtClean="0"/>
              <a:t>3</a:t>
            </a:r>
            <a:r>
              <a:rPr lang="zh-CN" altLang="en-US" dirty="0" smtClean="0"/>
              <a:t>）</a:t>
            </a:r>
            <a:r>
              <a:rPr lang="zh-CN" altLang="zh-CN" dirty="0" smtClean="0"/>
              <a:t>创建</a:t>
            </a:r>
            <a:r>
              <a:rPr lang="zh-CN" altLang="zh-CN" dirty="0"/>
              <a:t>“一二学期成绩汇总”工作表，计算学年量化、学年成绩、学年总成绩、学年总排名等各列的值</a:t>
            </a:r>
          </a:p>
        </p:txBody>
      </p:sp>
    </p:spTree>
    <p:extLst>
      <p:ext uri="{BB962C8B-B14F-4D97-AF65-F5344CB8AC3E}">
        <p14:creationId xmlns:p14="http://schemas.microsoft.com/office/powerpoint/2010/main" val="403488922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07704" y="3284984"/>
            <a:ext cx="7057488" cy="1028700"/>
          </a:xfrm>
        </p:spPr>
        <p:txBody>
          <a:bodyPr>
            <a:normAutofit/>
          </a:bodyPr>
          <a:lstStyle/>
          <a:p>
            <a:pPr algn="ctr"/>
            <a:r>
              <a:rPr lang="en-US" altLang="zh-CN" sz="4800" dirty="0" smtClean="0"/>
              <a:t>4.5  </a:t>
            </a:r>
            <a:r>
              <a:rPr lang="zh-CN" altLang="en-US" sz="4800" dirty="0" smtClean="0"/>
              <a:t>图表</a:t>
            </a:r>
            <a:endParaRPr lang="zh-CN" altLang="en-US" sz="4800" dirty="0"/>
          </a:p>
        </p:txBody>
      </p:sp>
    </p:spTree>
    <p:extLst>
      <p:ext uri="{BB962C8B-B14F-4D97-AF65-F5344CB8AC3E}">
        <p14:creationId xmlns:p14="http://schemas.microsoft.com/office/powerpoint/2010/main" val="13862036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697255806"/>
              </p:ext>
            </p:extLst>
          </p:nvPr>
        </p:nvGraphicFramePr>
        <p:xfrm>
          <a:off x="1619672" y="1700808"/>
          <a:ext cx="6480720" cy="43342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标题 4"/>
          <p:cNvSpPr>
            <a:spLocks noGrp="1"/>
          </p:cNvSpPr>
          <p:nvPr>
            <p:ph type="title" idx="4294967295"/>
          </p:nvPr>
        </p:nvSpPr>
        <p:spPr>
          <a:xfrm>
            <a:off x="1403648" y="269776"/>
            <a:ext cx="6624736" cy="1143000"/>
          </a:xfrm>
        </p:spPr>
        <p:txBody>
          <a:bodyPr/>
          <a:lstStyle/>
          <a:p>
            <a:pPr algn="ctr"/>
            <a:r>
              <a:rPr lang="en-US" altLang="zh-CN" dirty="0" smtClean="0"/>
              <a:t>4.5  </a:t>
            </a:r>
            <a:r>
              <a:rPr lang="zh-CN" altLang="en-US" dirty="0" smtClean="0"/>
              <a:t>图表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5674757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示 7"/>
          <p:cNvGraphicFramePr/>
          <p:nvPr>
            <p:extLst>
              <p:ext uri="{D42A27DB-BD31-4B8C-83A1-F6EECF244321}">
                <p14:modId xmlns:p14="http://schemas.microsoft.com/office/powerpoint/2010/main" val="3159228893"/>
              </p:ext>
            </p:extLst>
          </p:nvPr>
        </p:nvGraphicFramePr>
        <p:xfrm>
          <a:off x="827584" y="1340768"/>
          <a:ext cx="8034590" cy="35283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4.5.1  </a:t>
            </a:r>
            <a:r>
              <a:rPr lang="zh-CN" altLang="en-US" dirty="0" smtClean="0"/>
              <a:t>创建图表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2787340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示 7"/>
          <p:cNvGraphicFramePr/>
          <p:nvPr>
            <p:extLst>
              <p:ext uri="{D42A27DB-BD31-4B8C-83A1-F6EECF244321}">
                <p14:modId xmlns:p14="http://schemas.microsoft.com/office/powerpoint/2010/main" val="2831150314"/>
              </p:ext>
            </p:extLst>
          </p:nvPr>
        </p:nvGraphicFramePr>
        <p:xfrm>
          <a:off x="395536" y="1268760"/>
          <a:ext cx="4536504" cy="50239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" name="图片 4"/>
          <p:cNvPicPr/>
          <p:nvPr/>
        </p:nvPicPr>
        <p:blipFill>
          <a:blip r:embed="rId8"/>
          <a:stretch>
            <a:fillRect/>
          </a:stretch>
        </p:blipFill>
        <p:spPr>
          <a:xfrm>
            <a:off x="5004048" y="1628800"/>
            <a:ext cx="4139952" cy="3096344"/>
          </a:xfrm>
          <a:prstGeom prst="rect">
            <a:avLst/>
          </a:prstGeom>
        </p:spPr>
      </p:pic>
      <p:pic>
        <p:nvPicPr>
          <p:cNvPr id="6" name="图片 5"/>
          <p:cNvPicPr/>
          <p:nvPr/>
        </p:nvPicPr>
        <p:blipFill>
          <a:blip r:embed="rId9">
            <a:extLst/>
          </a:blip>
          <a:stretch>
            <a:fillRect/>
          </a:stretch>
        </p:blipFill>
        <p:spPr>
          <a:xfrm>
            <a:off x="5004047" y="4855658"/>
            <a:ext cx="3974855" cy="1199106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4.5.1  </a:t>
            </a:r>
            <a:r>
              <a:rPr lang="zh-CN" altLang="en-US" dirty="0" smtClean="0"/>
              <a:t>创建图表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2263086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示 7"/>
          <p:cNvGraphicFramePr/>
          <p:nvPr>
            <p:extLst>
              <p:ext uri="{D42A27DB-BD31-4B8C-83A1-F6EECF244321}">
                <p14:modId xmlns:p14="http://schemas.microsoft.com/office/powerpoint/2010/main" val="1127114936"/>
              </p:ext>
            </p:extLst>
          </p:nvPr>
        </p:nvGraphicFramePr>
        <p:xfrm>
          <a:off x="899592" y="1268761"/>
          <a:ext cx="7848872" cy="22322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7" name="图片 6"/>
          <p:cNvPicPr/>
          <p:nvPr/>
        </p:nvPicPr>
        <p:blipFill>
          <a:blip r:embed="rId8"/>
          <a:stretch>
            <a:fillRect/>
          </a:stretch>
        </p:blipFill>
        <p:spPr>
          <a:xfrm>
            <a:off x="2195736" y="3501008"/>
            <a:ext cx="5688632" cy="251186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4.5.1  </a:t>
            </a:r>
            <a:r>
              <a:rPr lang="zh-CN" altLang="en-US" dirty="0" smtClean="0"/>
              <a:t>创建图表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4781734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示 7"/>
          <p:cNvGraphicFramePr/>
          <p:nvPr>
            <p:extLst>
              <p:ext uri="{D42A27DB-BD31-4B8C-83A1-F6EECF244321}">
                <p14:modId xmlns:p14="http://schemas.microsoft.com/office/powerpoint/2010/main" val="1329817205"/>
              </p:ext>
            </p:extLst>
          </p:nvPr>
        </p:nvGraphicFramePr>
        <p:xfrm>
          <a:off x="827584" y="1196751"/>
          <a:ext cx="8034590" cy="36724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38064" y="44624"/>
            <a:ext cx="7266384" cy="1143000"/>
          </a:xfrm>
        </p:spPr>
        <p:txBody>
          <a:bodyPr/>
          <a:lstStyle/>
          <a:p>
            <a:r>
              <a:rPr lang="en-US" altLang="zh-CN" dirty="0" smtClean="0"/>
              <a:t>4.5.2  </a:t>
            </a:r>
            <a:r>
              <a:rPr lang="zh-CN" altLang="en-US" dirty="0" smtClean="0"/>
              <a:t>编辑图表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1746466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示 7"/>
          <p:cNvGraphicFramePr/>
          <p:nvPr>
            <p:extLst>
              <p:ext uri="{D42A27DB-BD31-4B8C-83A1-F6EECF244321}">
                <p14:modId xmlns:p14="http://schemas.microsoft.com/office/powerpoint/2010/main" val="3193957260"/>
              </p:ext>
            </p:extLst>
          </p:nvPr>
        </p:nvGraphicFramePr>
        <p:xfrm>
          <a:off x="827584" y="1196751"/>
          <a:ext cx="8034590" cy="19442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6" name="图片 5"/>
          <p:cNvPicPr/>
          <p:nvPr/>
        </p:nvPicPr>
        <p:blipFill>
          <a:blip r:embed="rId8"/>
          <a:stretch>
            <a:fillRect/>
          </a:stretch>
        </p:blipFill>
        <p:spPr>
          <a:xfrm>
            <a:off x="1331640" y="2924944"/>
            <a:ext cx="6702318" cy="329572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38064" y="44624"/>
            <a:ext cx="7266384" cy="1143000"/>
          </a:xfrm>
        </p:spPr>
        <p:txBody>
          <a:bodyPr/>
          <a:lstStyle/>
          <a:p>
            <a:r>
              <a:rPr lang="en-US" altLang="zh-CN" dirty="0" smtClean="0"/>
              <a:t>4.5.2  </a:t>
            </a:r>
            <a:r>
              <a:rPr lang="zh-CN" altLang="en-US" dirty="0" smtClean="0"/>
              <a:t>编辑图表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1135752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示 7"/>
          <p:cNvGraphicFramePr/>
          <p:nvPr>
            <p:extLst>
              <p:ext uri="{D42A27DB-BD31-4B8C-83A1-F6EECF244321}">
                <p14:modId xmlns:p14="http://schemas.microsoft.com/office/powerpoint/2010/main" val="3777292440"/>
              </p:ext>
            </p:extLst>
          </p:nvPr>
        </p:nvGraphicFramePr>
        <p:xfrm>
          <a:off x="641866" y="1340768"/>
          <a:ext cx="8034590" cy="4536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4.5.2  </a:t>
            </a:r>
            <a:r>
              <a:rPr lang="zh-CN" altLang="en-US" dirty="0" smtClean="0"/>
              <a:t>编辑图表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056538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485" y="1484784"/>
            <a:ext cx="7087366" cy="5193055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4.1.2  </a:t>
            </a:r>
            <a:r>
              <a:rPr lang="zh-CN" altLang="en-US" dirty="0" smtClean="0"/>
              <a:t>工作簿窗口（还原时）</a:t>
            </a:r>
            <a:endParaRPr lang="zh-CN" altLang="en-US" dirty="0"/>
          </a:p>
        </p:txBody>
      </p:sp>
      <p:sp>
        <p:nvSpPr>
          <p:cNvPr id="45" name="矩形标注 44"/>
          <p:cNvSpPr/>
          <p:nvPr/>
        </p:nvSpPr>
        <p:spPr>
          <a:xfrm>
            <a:off x="2771798" y="4671268"/>
            <a:ext cx="2376266" cy="306164"/>
          </a:xfrm>
          <a:prstGeom prst="wedgeRectCallout">
            <a:avLst>
              <a:gd name="adj1" fmla="val -37826"/>
              <a:gd name="adj2" fmla="val -226184"/>
            </a:avLst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Excel</a:t>
            </a:r>
            <a:r>
              <a:rPr lang="zh-CN" altLang="en-US" sz="1400" dirty="0" smtClean="0"/>
              <a:t>工作簿窗口标题栏</a:t>
            </a:r>
            <a:endParaRPr lang="zh-CN" altLang="en-US" sz="1400" dirty="0"/>
          </a:p>
        </p:txBody>
      </p:sp>
      <p:sp>
        <p:nvSpPr>
          <p:cNvPr id="15" name="矩形标注 14"/>
          <p:cNvSpPr/>
          <p:nvPr/>
        </p:nvSpPr>
        <p:spPr>
          <a:xfrm>
            <a:off x="6170193" y="1090836"/>
            <a:ext cx="2304256" cy="360040"/>
          </a:xfrm>
          <a:prstGeom prst="wedgeRectCallout">
            <a:avLst>
              <a:gd name="adj1" fmla="val -53204"/>
              <a:gd name="adj2" fmla="val 100082"/>
            </a:avLst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Excel</a:t>
            </a:r>
            <a:r>
              <a:rPr lang="zh-CN" altLang="en-US" sz="1400" dirty="0" smtClean="0"/>
              <a:t>应用程序窗口标题栏</a:t>
            </a:r>
            <a:endParaRPr lang="zh-CN" altLang="en-US" sz="1400" dirty="0"/>
          </a:p>
        </p:txBody>
      </p:sp>
      <p:sp>
        <p:nvSpPr>
          <p:cNvPr id="7" name="Oval 6">
            <a:hlinkClick r:id="rId4" action="ppaction://hlinksldjump"/>
          </p:cNvPr>
          <p:cNvSpPr/>
          <p:nvPr/>
        </p:nvSpPr>
        <p:spPr>
          <a:xfrm>
            <a:off x="35496" y="6309320"/>
            <a:ext cx="756000" cy="360000"/>
          </a:xfrm>
          <a:prstGeom prst="ellipse">
            <a:avLst/>
          </a:prstGeom>
          <a:gradFill flip="none" rotWithShape="1">
            <a:gsLst>
              <a:gs pos="0">
                <a:srgbClr val="F39C29"/>
              </a:gs>
              <a:gs pos="50000">
                <a:srgbClr val="F7931D"/>
              </a:gs>
              <a:gs pos="100000">
                <a:srgbClr val="FF6600"/>
              </a:gs>
            </a:gsLst>
            <a:path path="circle">
              <a:fillToRect l="50000" t="50000" r="50000" b="50000"/>
            </a:path>
            <a:tileRect/>
          </a:gradFill>
          <a:ln w="82550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en-US" altLang="zh-CN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4.1</a:t>
            </a:r>
            <a:endParaRPr kumimoji="0" lang="zh-CN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7102707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示 7"/>
          <p:cNvGraphicFramePr/>
          <p:nvPr>
            <p:extLst>
              <p:ext uri="{D42A27DB-BD31-4B8C-83A1-F6EECF244321}">
                <p14:modId xmlns:p14="http://schemas.microsoft.com/office/powerpoint/2010/main" val="1585576201"/>
              </p:ext>
            </p:extLst>
          </p:nvPr>
        </p:nvGraphicFramePr>
        <p:xfrm>
          <a:off x="641866" y="1340768"/>
          <a:ext cx="8034590" cy="18722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5" name="组合 4"/>
          <p:cNvGrpSpPr/>
          <p:nvPr/>
        </p:nvGrpSpPr>
        <p:grpSpPr>
          <a:xfrm>
            <a:off x="1547664" y="3182600"/>
            <a:ext cx="6624736" cy="3367731"/>
            <a:chOff x="0" y="0"/>
            <a:chExt cx="4220134" cy="1858061"/>
          </a:xfrm>
        </p:grpSpPr>
        <p:pic>
          <p:nvPicPr>
            <p:cNvPr id="6" name="图片 5"/>
            <p:cNvPicPr/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3284525" cy="1858061"/>
            </a:xfrm>
            <a:prstGeom prst="rect">
              <a:avLst/>
            </a:prstGeom>
          </p:spPr>
        </p:pic>
        <p:sp>
          <p:nvSpPr>
            <p:cNvPr id="7" name="文本框 32"/>
            <p:cNvSpPr txBox="1"/>
            <p:nvPr/>
          </p:nvSpPr>
          <p:spPr>
            <a:xfrm>
              <a:off x="3493150" y="991729"/>
              <a:ext cx="321310" cy="17145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ts val="1560"/>
                </a:lnSpc>
                <a:spcBef>
                  <a:spcPts val="1000"/>
                </a:spcBef>
                <a:spcAft>
                  <a:spcPts val="0"/>
                </a:spcAft>
              </a:pPr>
              <a:r>
                <a:rPr lang="zh-CN" sz="1600" kern="100" dirty="0">
                  <a:effectLst/>
                  <a:latin typeface="Times New Roman"/>
                  <a:ea typeface="宋体"/>
                  <a:cs typeface="Times New Roman"/>
                </a:rPr>
                <a:t>图例</a:t>
              </a:r>
            </a:p>
          </p:txBody>
        </p:sp>
        <p:sp>
          <p:nvSpPr>
            <p:cNvPr id="10" name="文本框 34"/>
            <p:cNvSpPr txBox="1"/>
            <p:nvPr/>
          </p:nvSpPr>
          <p:spPr>
            <a:xfrm>
              <a:off x="3400455" y="1463403"/>
              <a:ext cx="717550" cy="193827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ts val="1560"/>
                </a:lnSpc>
                <a:spcBef>
                  <a:spcPts val="1000"/>
                </a:spcBef>
                <a:spcAft>
                  <a:spcPts val="0"/>
                </a:spcAft>
              </a:pPr>
              <a:r>
                <a:rPr lang="zh-CN" sz="1600" kern="100" dirty="0">
                  <a:effectLst/>
                  <a:latin typeface="Times New Roman"/>
                  <a:ea typeface="宋体"/>
                  <a:cs typeface="Times New Roman"/>
                </a:rPr>
                <a:t>模拟运算表</a:t>
              </a:r>
            </a:p>
          </p:txBody>
        </p:sp>
        <p:sp>
          <p:nvSpPr>
            <p:cNvPr id="11" name="文本框 38"/>
            <p:cNvSpPr txBox="1"/>
            <p:nvPr/>
          </p:nvSpPr>
          <p:spPr>
            <a:xfrm>
              <a:off x="3452494" y="102404"/>
              <a:ext cx="439589" cy="180985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ts val="1560"/>
                </a:lnSpc>
                <a:spcBef>
                  <a:spcPts val="1000"/>
                </a:spcBef>
                <a:spcAft>
                  <a:spcPts val="0"/>
                </a:spcAft>
              </a:pPr>
              <a:r>
                <a:rPr lang="zh-CN" sz="1600" kern="100" dirty="0">
                  <a:effectLst/>
                  <a:latin typeface="Times New Roman"/>
                  <a:ea typeface="宋体"/>
                  <a:cs typeface="Times New Roman"/>
                </a:rPr>
                <a:t>图表区</a:t>
              </a:r>
            </a:p>
          </p:txBody>
        </p:sp>
        <p:sp>
          <p:nvSpPr>
            <p:cNvPr id="12" name="文本框 53"/>
            <p:cNvSpPr txBox="1"/>
            <p:nvPr/>
          </p:nvSpPr>
          <p:spPr>
            <a:xfrm>
              <a:off x="3452497" y="387706"/>
              <a:ext cx="448945" cy="180975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ts val="1560"/>
                </a:lnSpc>
                <a:spcBef>
                  <a:spcPts val="1000"/>
                </a:spcBef>
                <a:spcAft>
                  <a:spcPts val="0"/>
                </a:spcAft>
              </a:pPr>
              <a:r>
                <a:rPr lang="zh-CN" sz="1600" kern="100" dirty="0">
                  <a:effectLst/>
                  <a:latin typeface="Times New Roman"/>
                  <a:ea typeface="宋体"/>
                  <a:cs typeface="Times New Roman"/>
                </a:rPr>
                <a:t>绘图区</a:t>
              </a:r>
            </a:p>
          </p:txBody>
        </p:sp>
        <p:sp>
          <p:nvSpPr>
            <p:cNvPr id="13" name="文本框 72"/>
            <p:cNvSpPr txBox="1"/>
            <p:nvPr/>
          </p:nvSpPr>
          <p:spPr>
            <a:xfrm>
              <a:off x="3430829" y="716890"/>
              <a:ext cx="789305" cy="15494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ts val="1560"/>
                </a:lnSpc>
                <a:spcBef>
                  <a:spcPts val="1000"/>
                </a:spcBef>
                <a:spcAft>
                  <a:spcPts val="0"/>
                </a:spcAft>
              </a:pPr>
              <a:r>
                <a:rPr lang="zh-CN" sz="1600" kern="100">
                  <a:effectLst/>
                  <a:latin typeface="Times New Roman"/>
                  <a:ea typeface="宋体"/>
                  <a:cs typeface="Times New Roman"/>
                </a:rPr>
                <a:t>系列－热水器</a:t>
              </a:r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3174797" y="1053389"/>
              <a:ext cx="311785" cy="0"/>
            </a:xfrm>
            <a:prstGeom prst="line">
              <a:avLst/>
            </a:prstGeom>
            <a:ln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2618842" y="1543507"/>
              <a:ext cx="811530" cy="0"/>
            </a:xfrm>
            <a:prstGeom prst="line">
              <a:avLst/>
            </a:prstGeom>
            <a:ln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3108960" y="168250"/>
              <a:ext cx="349250" cy="0"/>
            </a:xfrm>
            <a:prstGeom prst="line">
              <a:avLst/>
            </a:prstGeom>
            <a:ln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2560320" y="453542"/>
              <a:ext cx="892175" cy="0"/>
            </a:xfrm>
            <a:prstGeom prst="line">
              <a:avLst/>
            </a:prstGeom>
            <a:ln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2465223" y="790042"/>
              <a:ext cx="966470" cy="0"/>
            </a:xfrm>
            <a:prstGeom prst="line">
              <a:avLst/>
            </a:prstGeom>
            <a:ln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4.5.3  </a:t>
            </a:r>
            <a:r>
              <a:rPr lang="zh-CN" altLang="en-US" dirty="0" smtClean="0"/>
              <a:t>美化图表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5475602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示 7"/>
          <p:cNvGraphicFramePr/>
          <p:nvPr>
            <p:extLst>
              <p:ext uri="{D42A27DB-BD31-4B8C-83A1-F6EECF244321}">
                <p14:modId xmlns:p14="http://schemas.microsoft.com/office/powerpoint/2010/main" val="4098492091"/>
              </p:ext>
            </p:extLst>
          </p:nvPr>
        </p:nvGraphicFramePr>
        <p:xfrm>
          <a:off x="785882" y="1196752"/>
          <a:ext cx="8034590" cy="34563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4.5.3  </a:t>
            </a:r>
            <a:r>
              <a:rPr lang="zh-CN" altLang="en-US" dirty="0" smtClean="0"/>
              <a:t>美化图表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5611597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示 7"/>
          <p:cNvGraphicFramePr/>
          <p:nvPr>
            <p:extLst>
              <p:ext uri="{D42A27DB-BD31-4B8C-83A1-F6EECF244321}">
                <p14:modId xmlns:p14="http://schemas.microsoft.com/office/powerpoint/2010/main" val="2143820261"/>
              </p:ext>
            </p:extLst>
          </p:nvPr>
        </p:nvGraphicFramePr>
        <p:xfrm>
          <a:off x="557807" y="1340768"/>
          <a:ext cx="4158209" cy="4536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" name="图片 4"/>
          <p:cNvPicPr/>
          <p:nvPr/>
        </p:nvPicPr>
        <p:blipFill>
          <a:blip r:embed="rId8"/>
          <a:stretch>
            <a:fillRect/>
          </a:stretch>
        </p:blipFill>
        <p:spPr>
          <a:xfrm>
            <a:off x="5004048" y="1628799"/>
            <a:ext cx="3744416" cy="440627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4.5.3  </a:t>
            </a:r>
            <a:r>
              <a:rPr lang="zh-CN" altLang="en-US" dirty="0" smtClean="0"/>
              <a:t>美化图表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1850518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4.5.4  </a:t>
            </a:r>
            <a:r>
              <a:rPr lang="zh-CN" altLang="en-US" dirty="0" smtClean="0"/>
              <a:t>上机操作</a:t>
            </a:r>
            <a:endParaRPr lang="zh-CN" altLang="en-US" dirty="0"/>
          </a:p>
        </p:txBody>
      </p:sp>
      <p:sp>
        <p:nvSpPr>
          <p:cNvPr id="2" name="内容占位符 1"/>
          <p:cNvSpPr>
            <a:spLocks noGrp="1"/>
          </p:cNvSpPr>
          <p:nvPr>
            <p:ph idx="4294967295"/>
          </p:nvPr>
        </p:nvSpPr>
        <p:spPr>
          <a:xfrm>
            <a:off x="827584" y="1628800"/>
            <a:ext cx="8077200" cy="4680520"/>
          </a:xfrm>
        </p:spPr>
        <p:txBody>
          <a:bodyPr>
            <a:normAutofit fontScale="92500" lnSpcReduction="10000"/>
          </a:bodyPr>
          <a:lstStyle/>
          <a:p>
            <a:r>
              <a:rPr lang="zh-CN" altLang="en-US" sz="2800" dirty="0" smtClean="0"/>
              <a:t>（</a:t>
            </a:r>
            <a:r>
              <a:rPr lang="en-US" altLang="zh-CN" sz="2800" dirty="0" smtClean="0"/>
              <a:t>1</a:t>
            </a:r>
            <a:r>
              <a:rPr lang="zh-CN" altLang="en-US" sz="2800" dirty="0" smtClean="0"/>
              <a:t>）</a:t>
            </a:r>
            <a:r>
              <a:rPr lang="zh-CN" altLang="zh-CN" sz="2800" dirty="0" smtClean="0"/>
              <a:t>打开</a:t>
            </a:r>
            <a:r>
              <a:rPr lang="zh-CN" altLang="zh-CN" sz="2800" dirty="0"/>
              <a:t>“学生管理</a:t>
            </a:r>
            <a:r>
              <a:rPr lang="en-US" altLang="zh-CN" sz="2800" dirty="0"/>
              <a:t>.</a:t>
            </a:r>
            <a:r>
              <a:rPr lang="en-US" altLang="zh-CN" sz="2800" dirty="0" err="1"/>
              <a:t>xlsx</a:t>
            </a:r>
            <a:r>
              <a:rPr lang="zh-CN" altLang="zh-CN" sz="2800" dirty="0"/>
              <a:t>”工作簿，在“第一学期成绩”工作表中，选择张妙可、李佳鑫两人的姓名、高等数学、计算机、英语、思法等数据，如图</a:t>
            </a:r>
            <a:r>
              <a:rPr lang="en-US" altLang="zh-CN" sz="2800" dirty="0"/>
              <a:t>4-63</a:t>
            </a:r>
            <a:r>
              <a:rPr lang="zh-CN" altLang="zh-CN" sz="2800" dirty="0"/>
              <a:t>所示，创建独立的簇状柱形图，工作表名字为</a:t>
            </a:r>
            <a:r>
              <a:rPr lang="en-US" altLang="zh-CN" sz="2800" dirty="0"/>
              <a:t>Chart1</a:t>
            </a:r>
            <a:r>
              <a:rPr lang="zh-CN" altLang="zh-CN" sz="2800" dirty="0"/>
              <a:t>。按下面</a:t>
            </a:r>
            <a:r>
              <a:rPr lang="en-US" altLang="zh-CN" sz="2800" dirty="0"/>
              <a:t>2~4</a:t>
            </a:r>
            <a:r>
              <a:rPr lang="zh-CN" altLang="zh-CN" sz="2800" dirty="0"/>
              <a:t>要求修改图表，样文如图</a:t>
            </a:r>
            <a:r>
              <a:rPr lang="en-US" altLang="zh-CN" sz="2800" dirty="0"/>
              <a:t>4-64</a:t>
            </a:r>
            <a:r>
              <a:rPr lang="zh-CN" altLang="zh-CN" sz="2800" dirty="0"/>
              <a:t>所示。</a:t>
            </a:r>
          </a:p>
          <a:p>
            <a:r>
              <a:rPr lang="zh-CN" altLang="en-US" sz="2800" dirty="0" smtClean="0"/>
              <a:t>（</a:t>
            </a:r>
            <a:r>
              <a:rPr lang="en-US" altLang="zh-CN" sz="2800" dirty="0" smtClean="0"/>
              <a:t>2</a:t>
            </a:r>
            <a:r>
              <a:rPr lang="zh-CN" altLang="en-US" sz="2800" dirty="0" smtClean="0"/>
              <a:t>）</a:t>
            </a:r>
            <a:r>
              <a:rPr lang="zh-CN" altLang="zh-CN" sz="2800" dirty="0" smtClean="0"/>
              <a:t>将</a:t>
            </a:r>
            <a:r>
              <a:rPr lang="zh-CN" altLang="zh-CN" sz="2800" dirty="0"/>
              <a:t>图例位置调整至图表上方，图例文字设置为</a:t>
            </a:r>
            <a:r>
              <a:rPr lang="en-US" altLang="zh-CN" sz="2800" dirty="0"/>
              <a:t>24</a:t>
            </a:r>
            <a:r>
              <a:rPr lang="zh-CN" altLang="zh-CN" sz="2800" dirty="0"/>
              <a:t>磅。</a:t>
            </a:r>
          </a:p>
          <a:p>
            <a:r>
              <a:rPr lang="zh-CN" altLang="en-US" sz="2800" dirty="0" smtClean="0"/>
              <a:t>（</a:t>
            </a:r>
            <a:r>
              <a:rPr lang="en-US" altLang="zh-CN" sz="2800" dirty="0" smtClean="0"/>
              <a:t>3</a:t>
            </a:r>
            <a:r>
              <a:rPr lang="zh-CN" altLang="en-US" sz="2800" dirty="0" smtClean="0"/>
              <a:t>）</a:t>
            </a:r>
            <a:r>
              <a:rPr lang="zh-CN" altLang="zh-CN" sz="2800" dirty="0" smtClean="0"/>
              <a:t>将</a:t>
            </a:r>
            <a:r>
              <a:rPr lang="zh-CN" altLang="zh-CN" sz="2800" dirty="0"/>
              <a:t>坐标轴字号设置为</a:t>
            </a:r>
            <a:r>
              <a:rPr lang="en-US" altLang="zh-CN" sz="2800" dirty="0"/>
              <a:t>20</a:t>
            </a:r>
            <a:r>
              <a:rPr lang="zh-CN" altLang="zh-CN" sz="2800" dirty="0"/>
              <a:t>磅。</a:t>
            </a:r>
          </a:p>
          <a:p>
            <a:r>
              <a:rPr lang="zh-CN" altLang="en-US" sz="2800" dirty="0" smtClean="0"/>
              <a:t>（</a:t>
            </a:r>
            <a:r>
              <a:rPr lang="en-US" altLang="zh-CN" sz="2800" dirty="0" smtClean="0"/>
              <a:t>4</a:t>
            </a:r>
            <a:r>
              <a:rPr lang="zh-CN" altLang="en-US" sz="2800" dirty="0" smtClean="0"/>
              <a:t>）</a:t>
            </a:r>
            <a:r>
              <a:rPr lang="zh-CN" altLang="zh-CN" sz="2800" dirty="0" smtClean="0"/>
              <a:t>显示</a:t>
            </a:r>
            <a:r>
              <a:rPr lang="zh-CN" altLang="zh-CN" sz="2800" dirty="0"/>
              <a:t>“张妙可”同学的数据标签，并将数据标签字号设置为</a:t>
            </a:r>
            <a:r>
              <a:rPr lang="en-US" altLang="zh-CN" sz="2800" dirty="0"/>
              <a:t>18</a:t>
            </a:r>
            <a:r>
              <a:rPr lang="zh-CN" altLang="zh-CN" sz="2800" dirty="0"/>
              <a:t>磅</a:t>
            </a:r>
            <a:r>
              <a:rPr lang="zh-CN" altLang="zh-CN" sz="2800" dirty="0" smtClean="0"/>
              <a:t>。</a:t>
            </a:r>
            <a:endParaRPr lang="zh-CN" altLang="zh-CN" sz="2800" dirty="0"/>
          </a:p>
        </p:txBody>
      </p:sp>
    </p:spTree>
    <p:extLst>
      <p:ext uri="{BB962C8B-B14F-4D97-AF65-F5344CB8AC3E}">
        <p14:creationId xmlns:p14="http://schemas.microsoft.com/office/powerpoint/2010/main" val="418153536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2051720" y="3328876"/>
            <a:ext cx="7332863" cy="1028700"/>
          </a:xfrm>
        </p:spPr>
        <p:txBody>
          <a:bodyPr>
            <a:normAutofit/>
          </a:bodyPr>
          <a:lstStyle/>
          <a:p>
            <a:pPr algn="ctr"/>
            <a:r>
              <a:rPr lang="en-US" altLang="zh-CN" sz="4800" dirty="0" smtClean="0"/>
              <a:t>4.6 </a:t>
            </a:r>
            <a:r>
              <a:rPr lang="zh-CN" altLang="en-US" sz="4800" dirty="0" smtClean="0"/>
              <a:t>工作表的数据库操作</a:t>
            </a:r>
            <a:endParaRPr lang="zh-CN" altLang="en-US" sz="4800" dirty="0"/>
          </a:p>
        </p:txBody>
      </p:sp>
    </p:spTree>
    <p:extLst>
      <p:ext uri="{BB962C8B-B14F-4D97-AF65-F5344CB8AC3E}">
        <p14:creationId xmlns:p14="http://schemas.microsoft.com/office/powerpoint/2010/main" val="102745313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3782051395"/>
              </p:ext>
            </p:extLst>
          </p:nvPr>
        </p:nvGraphicFramePr>
        <p:xfrm>
          <a:off x="1619672" y="1268760"/>
          <a:ext cx="6480720" cy="51541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标题 4"/>
          <p:cNvSpPr>
            <a:spLocks noGrp="1"/>
          </p:cNvSpPr>
          <p:nvPr>
            <p:ph type="title" idx="4294967295"/>
          </p:nvPr>
        </p:nvSpPr>
        <p:spPr>
          <a:xfrm>
            <a:off x="1066800" y="0"/>
            <a:ext cx="7321624" cy="1143000"/>
          </a:xfrm>
        </p:spPr>
        <p:txBody>
          <a:bodyPr/>
          <a:lstStyle/>
          <a:p>
            <a:pPr algn="ctr"/>
            <a:r>
              <a:rPr lang="en-US" altLang="zh-CN" dirty="0" smtClean="0"/>
              <a:t>4.6  </a:t>
            </a:r>
            <a:r>
              <a:rPr lang="zh-CN" altLang="en-US" dirty="0" smtClean="0"/>
              <a:t>工作表的数据库操作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1477862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示 7"/>
          <p:cNvGraphicFramePr/>
          <p:nvPr>
            <p:extLst>
              <p:ext uri="{D42A27DB-BD31-4B8C-83A1-F6EECF244321}">
                <p14:modId xmlns:p14="http://schemas.microsoft.com/office/powerpoint/2010/main" val="4267420350"/>
              </p:ext>
            </p:extLst>
          </p:nvPr>
        </p:nvGraphicFramePr>
        <p:xfrm>
          <a:off x="755576" y="908720"/>
          <a:ext cx="8034590" cy="36724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" name="图片 4"/>
          <p:cNvPicPr/>
          <p:nvPr/>
        </p:nvPicPr>
        <p:blipFill>
          <a:blip r:embed="rId8"/>
          <a:stretch>
            <a:fillRect/>
          </a:stretch>
        </p:blipFill>
        <p:spPr>
          <a:xfrm>
            <a:off x="2214509" y="4581128"/>
            <a:ext cx="5402148" cy="216024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38064" y="-171400"/>
            <a:ext cx="7266384" cy="1143000"/>
          </a:xfrm>
        </p:spPr>
        <p:txBody>
          <a:bodyPr/>
          <a:lstStyle/>
          <a:p>
            <a:r>
              <a:rPr lang="en-US" altLang="zh-CN" dirty="0" smtClean="0"/>
              <a:t>4.6.1 </a:t>
            </a:r>
            <a:r>
              <a:rPr lang="zh-CN" altLang="en-US" dirty="0" smtClean="0"/>
              <a:t>排序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6231033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示 7"/>
          <p:cNvGraphicFramePr/>
          <p:nvPr>
            <p:extLst>
              <p:ext uri="{D42A27DB-BD31-4B8C-83A1-F6EECF244321}">
                <p14:modId xmlns:p14="http://schemas.microsoft.com/office/powerpoint/2010/main" val="3484368449"/>
              </p:ext>
            </p:extLst>
          </p:nvPr>
        </p:nvGraphicFramePr>
        <p:xfrm>
          <a:off x="755576" y="1340768"/>
          <a:ext cx="8034590" cy="39604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4.6.2 </a:t>
            </a:r>
            <a:r>
              <a:rPr lang="zh-CN" altLang="en-US" dirty="0" smtClean="0"/>
              <a:t>分类汇总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6276216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示 7"/>
          <p:cNvGraphicFramePr/>
          <p:nvPr>
            <p:extLst>
              <p:ext uri="{D42A27DB-BD31-4B8C-83A1-F6EECF244321}">
                <p14:modId xmlns:p14="http://schemas.microsoft.com/office/powerpoint/2010/main" val="3714869812"/>
              </p:ext>
            </p:extLst>
          </p:nvPr>
        </p:nvGraphicFramePr>
        <p:xfrm>
          <a:off x="755576" y="1196752"/>
          <a:ext cx="8034590" cy="27089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7" name="图片 6"/>
          <p:cNvPicPr/>
          <p:nvPr/>
        </p:nvPicPr>
        <p:blipFill>
          <a:blip r:embed="rId8"/>
          <a:stretch>
            <a:fillRect/>
          </a:stretch>
        </p:blipFill>
        <p:spPr>
          <a:xfrm>
            <a:off x="1475656" y="3861048"/>
            <a:ext cx="3096344" cy="2630055"/>
          </a:xfrm>
          <a:prstGeom prst="rect">
            <a:avLst/>
          </a:prstGeom>
        </p:spPr>
      </p:pic>
      <p:pic>
        <p:nvPicPr>
          <p:cNvPr id="9" name="图片 8"/>
          <p:cNvPicPr/>
          <p:nvPr/>
        </p:nvPicPr>
        <p:blipFill>
          <a:blip r:embed="rId9"/>
          <a:stretch>
            <a:fillRect/>
          </a:stretch>
        </p:blipFill>
        <p:spPr>
          <a:xfrm>
            <a:off x="5076056" y="3356992"/>
            <a:ext cx="2304256" cy="331236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4.6.3 </a:t>
            </a:r>
            <a:r>
              <a:rPr lang="zh-CN" altLang="en-US" dirty="0" smtClean="0"/>
              <a:t>数据透视表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8034287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示 7"/>
          <p:cNvGraphicFramePr/>
          <p:nvPr>
            <p:extLst>
              <p:ext uri="{D42A27DB-BD31-4B8C-83A1-F6EECF244321}">
                <p14:modId xmlns:p14="http://schemas.microsoft.com/office/powerpoint/2010/main" val="1593563936"/>
              </p:ext>
            </p:extLst>
          </p:nvPr>
        </p:nvGraphicFramePr>
        <p:xfrm>
          <a:off x="755576" y="1484784"/>
          <a:ext cx="8034590" cy="19363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" name="图片 9"/>
          <p:cNvPicPr/>
          <p:nvPr/>
        </p:nvPicPr>
        <p:blipFill>
          <a:blip r:embed="rId8"/>
          <a:stretch>
            <a:fillRect/>
          </a:stretch>
        </p:blipFill>
        <p:spPr>
          <a:xfrm>
            <a:off x="3479480" y="3573016"/>
            <a:ext cx="3900832" cy="318254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4.6.3 </a:t>
            </a:r>
            <a:r>
              <a:rPr lang="zh-CN" altLang="en-US" dirty="0" smtClean="0"/>
              <a:t>数据透视表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2600043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图示 9"/>
          <p:cNvGraphicFramePr/>
          <p:nvPr>
            <p:extLst>
              <p:ext uri="{D42A27DB-BD31-4B8C-83A1-F6EECF244321}">
                <p14:modId xmlns:p14="http://schemas.microsoft.com/office/powerpoint/2010/main" val="1562896713"/>
              </p:ext>
            </p:extLst>
          </p:nvPr>
        </p:nvGraphicFramePr>
        <p:xfrm>
          <a:off x="755576" y="1340768"/>
          <a:ext cx="8064897" cy="41764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4.1.3  Excel</a:t>
            </a:r>
            <a:r>
              <a:rPr lang="zh-CN" altLang="en-US" dirty="0" smtClean="0"/>
              <a:t>中基本概念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9013807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AsOne/>
      </p:bldGraphic>
      <p:bldP spid="3" grpId="0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示 7"/>
          <p:cNvGraphicFramePr/>
          <p:nvPr>
            <p:extLst>
              <p:ext uri="{D42A27DB-BD31-4B8C-83A1-F6EECF244321}">
                <p14:modId xmlns:p14="http://schemas.microsoft.com/office/powerpoint/2010/main" val="2241540937"/>
              </p:ext>
            </p:extLst>
          </p:nvPr>
        </p:nvGraphicFramePr>
        <p:xfrm>
          <a:off x="755576" y="1484784"/>
          <a:ext cx="8034590" cy="20162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4.6.4 </a:t>
            </a:r>
            <a:r>
              <a:rPr lang="zh-CN" altLang="en-US" dirty="0" smtClean="0"/>
              <a:t>数据筛选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6634828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示 7"/>
          <p:cNvGraphicFramePr/>
          <p:nvPr>
            <p:extLst>
              <p:ext uri="{D42A27DB-BD31-4B8C-83A1-F6EECF244321}">
                <p14:modId xmlns:p14="http://schemas.microsoft.com/office/powerpoint/2010/main" val="3869602037"/>
              </p:ext>
            </p:extLst>
          </p:nvPr>
        </p:nvGraphicFramePr>
        <p:xfrm>
          <a:off x="590709" y="1340768"/>
          <a:ext cx="8034590" cy="20162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" name="图片 4"/>
          <p:cNvPicPr/>
          <p:nvPr/>
        </p:nvPicPr>
        <p:blipFill>
          <a:blip r:embed="rId8"/>
          <a:stretch>
            <a:fillRect/>
          </a:stretch>
        </p:blipFill>
        <p:spPr>
          <a:xfrm>
            <a:off x="2915816" y="3140968"/>
            <a:ext cx="3744416" cy="364502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4.6.4 </a:t>
            </a:r>
            <a:r>
              <a:rPr lang="zh-CN" altLang="en-US" dirty="0" smtClean="0"/>
              <a:t>数据筛选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2128131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示 7"/>
          <p:cNvGraphicFramePr/>
          <p:nvPr>
            <p:extLst>
              <p:ext uri="{D42A27DB-BD31-4B8C-83A1-F6EECF244321}">
                <p14:modId xmlns:p14="http://schemas.microsoft.com/office/powerpoint/2010/main" val="883112950"/>
              </p:ext>
            </p:extLst>
          </p:nvPr>
        </p:nvGraphicFramePr>
        <p:xfrm>
          <a:off x="590709" y="1412776"/>
          <a:ext cx="8034590" cy="2304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6" name="图片 5"/>
          <p:cNvPicPr/>
          <p:nvPr/>
        </p:nvPicPr>
        <p:blipFill>
          <a:blip r:embed="rId8"/>
          <a:stretch>
            <a:fillRect/>
          </a:stretch>
        </p:blipFill>
        <p:spPr>
          <a:xfrm>
            <a:off x="1403648" y="3501007"/>
            <a:ext cx="6264696" cy="252028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4.6.4 </a:t>
            </a:r>
            <a:r>
              <a:rPr lang="zh-CN" altLang="en-US" dirty="0" smtClean="0"/>
              <a:t>数据筛选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9983131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示 7"/>
          <p:cNvGraphicFramePr/>
          <p:nvPr>
            <p:extLst>
              <p:ext uri="{D42A27DB-BD31-4B8C-83A1-F6EECF244321}">
                <p14:modId xmlns:p14="http://schemas.microsoft.com/office/powerpoint/2010/main" val="389551591"/>
              </p:ext>
            </p:extLst>
          </p:nvPr>
        </p:nvGraphicFramePr>
        <p:xfrm>
          <a:off x="590709" y="1412776"/>
          <a:ext cx="8034590" cy="1800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7" name="图片 6"/>
          <p:cNvPicPr/>
          <p:nvPr/>
        </p:nvPicPr>
        <p:blipFill>
          <a:blip r:embed="rId8"/>
          <a:stretch>
            <a:fillRect/>
          </a:stretch>
        </p:blipFill>
        <p:spPr>
          <a:xfrm>
            <a:off x="5803549" y="3585592"/>
            <a:ext cx="3348880" cy="2870789"/>
          </a:xfrm>
          <a:prstGeom prst="rect">
            <a:avLst/>
          </a:prstGeom>
        </p:spPr>
      </p:pic>
      <p:pic>
        <p:nvPicPr>
          <p:cNvPr id="9" name="图片 8"/>
          <p:cNvPicPr/>
          <p:nvPr/>
        </p:nvPicPr>
        <p:blipFill>
          <a:blip r:embed="rId9"/>
          <a:stretch>
            <a:fillRect/>
          </a:stretch>
        </p:blipFill>
        <p:spPr>
          <a:xfrm>
            <a:off x="827584" y="3206686"/>
            <a:ext cx="4864054" cy="3590869"/>
          </a:xfrm>
          <a:prstGeom prst="rect">
            <a:avLst/>
          </a:prstGeom>
        </p:spPr>
      </p:pic>
      <p:sp>
        <p:nvSpPr>
          <p:cNvPr id="2" name="圆角矩形标注 1"/>
          <p:cNvSpPr/>
          <p:nvPr/>
        </p:nvSpPr>
        <p:spPr>
          <a:xfrm>
            <a:off x="5962373" y="2761506"/>
            <a:ext cx="2426051" cy="629022"/>
          </a:xfrm>
          <a:prstGeom prst="wedgeRoundRectCallout">
            <a:avLst>
              <a:gd name="adj1" fmla="val -185474"/>
              <a:gd name="adj2" fmla="val 460900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数量</a:t>
            </a:r>
            <a:r>
              <a:rPr lang="en-US" altLang="zh-CN" dirty="0" smtClean="0">
                <a:solidFill>
                  <a:srgbClr val="FF0000"/>
                </a:solidFill>
              </a:rPr>
              <a:t>&lt;120  </a:t>
            </a:r>
            <a:r>
              <a:rPr lang="zh-CN" altLang="en-US" dirty="0" smtClean="0">
                <a:solidFill>
                  <a:srgbClr val="FF0000"/>
                </a:solidFill>
              </a:rPr>
              <a:t>或 销售额介于</a:t>
            </a:r>
            <a:r>
              <a:rPr lang="en-US" altLang="zh-CN" dirty="0" smtClean="0">
                <a:solidFill>
                  <a:srgbClr val="FF0000"/>
                </a:solidFill>
              </a:rPr>
              <a:t>4000</a:t>
            </a:r>
            <a:r>
              <a:rPr lang="zh-CN" altLang="en-US" dirty="0" smtClean="0">
                <a:solidFill>
                  <a:srgbClr val="FF0000"/>
                </a:solidFill>
              </a:rPr>
              <a:t>和</a:t>
            </a:r>
            <a:r>
              <a:rPr lang="en-US" altLang="zh-CN" dirty="0" smtClean="0">
                <a:solidFill>
                  <a:srgbClr val="FF0000"/>
                </a:solidFill>
              </a:rPr>
              <a:t>5000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4.6.4 </a:t>
            </a:r>
            <a:r>
              <a:rPr lang="zh-CN" altLang="en-US" dirty="0" smtClean="0"/>
              <a:t>数据筛选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4940078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  <p:bldP spid="2" grpId="0" animBg="1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4.6.5 </a:t>
            </a:r>
            <a:r>
              <a:rPr lang="zh-CN" altLang="en-US" dirty="0" smtClean="0"/>
              <a:t>上机操作</a:t>
            </a:r>
            <a:endParaRPr lang="zh-CN" altLang="en-US" dirty="0"/>
          </a:p>
        </p:txBody>
      </p:sp>
      <p:sp>
        <p:nvSpPr>
          <p:cNvPr id="12" name="内容占位符 11"/>
          <p:cNvSpPr>
            <a:spLocks noGrp="1"/>
          </p:cNvSpPr>
          <p:nvPr>
            <p:ph idx="4294967295"/>
          </p:nvPr>
        </p:nvSpPr>
        <p:spPr>
          <a:xfrm>
            <a:off x="1066800" y="1484785"/>
            <a:ext cx="7681664" cy="4896544"/>
          </a:xfrm>
        </p:spPr>
        <p:txBody>
          <a:bodyPr>
            <a:normAutofit fontScale="85000" lnSpcReduction="10000"/>
          </a:bodyPr>
          <a:lstStyle/>
          <a:p>
            <a:pPr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）</a:t>
            </a:r>
            <a:r>
              <a:rPr lang="zh-CN" altLang="zh-CN" dirty="0" smtClean="0">
                <a:latin typeface="宋体" pitchFamily="2" charset="-122"/>
                <a:ea typeface="宋体" pitchFamily="2" charset="-122"/>
              </a:rPr>
              <a:t>复制</a:t>
            </a:r>
            <a:r>
              <a:rPr lang="zh-CN" altLang="zh-CN" dirty="0">
                <a:latin typeface="宋体" pitchFamily="2" charset="-122"/>
                <a:ea typeface="宋体" pitchFamily="2" charset="-122"/>
              </a:rPr>
              <a:t>“一二学期成绩汇总”工作表，并将副本更名为“排序样文”。在“排序样文”工作表中，按“学年总成绩”字段降序排序，其字段值相同的记录按“学年成绩”降序排序。</a:t>
            </a:r>
          </a:p>
          <a:p>
            <a:pPr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）</a:t>
            </a:r>
            <a:r>
              <a:rPr lang="zh-CN" altLang="zh-CN" dirty="0" smtClean="0">
                <a:latin typeface="宋体" pitchFamily="2" charset="-122"/>
                <a:ea typeface="宋体" pitchFamily="2" charset="-122"/>
              </a:rPr>
              <a:t>复制</a:t>
            </a:r>
            <a:r>
              <a:rPr lang="zh-CN" altLang="zh-CN" dirty="0">
                <a:latin typeface="宋体" pitchFamily="2" charset="-122"/>
                <a:ea typeface="宋体" pitchFamily="2" charset="-122"/>
              </a:rPr>
              <a:t>“第一学期成绩”工作表，并将副本更名为“自动筛选样文”。在“自动筛选样文”工作表中，筛选出“高等数学”成绩在</a:t>
            </a:r>
            <a:r>
              <a:rPr lang="en-US" altLang="zh-CN" dirty="0">
                <a:latin typeface="宋体" pitchFamily="2" charset="-122"/>
                <a:ea typeface="宋体" pitchFamily="2" charset="-122"/>
              </a:rPr>
              <a:t>90</a:t>
            </a:r>
            <a:r>
              <a:rPr lang="zh-CN" altLang="zh-CN" dirty="0">
                <a:latin typeface="宋体" pitchFamily="2" charset="-122"/>
                <a:ea typeface="宋体" pitchFamily="2" charset="-122"/>
              </a:rPr>
              <a:t>分及</a:t>
            </a:r>
            <a:r>
              <a:rPr lang="en-US" altLang="zh-CN" dirty="0">
                <a:latin typeface="宋体" pitchFamily="2" charset="-122"/>
                <a:ea typeface="宋体" pitchFamily="2" charset="-122"/>
              </a:rPr>
              <a:t>90</a:t>
            </a:r>
            <a:r>
              <a:rPr lang="zh-CN" altLang="zh-CN" dirty="0">
                <a:latin typeface="宋体" pitchFamily="2" charset="-122"/>
                <a:ea typeface="宋体" pitchFamily="2" charset="-122"/>
              </a:rPr>
              <a:t>分以上的同学。</a:t>
            </a:r>
          </a:p>
          <a:p>
            <a:pPr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）</a:t>
            </a:r>
            <a:r>
              <a:rPr lang="zh-CN" altLang="zh-CN" dirty="0" smtClean="0">
                <a:latin typeface="宋体" pitchFamily="2" charset="-122"/>
                <a:ea typeface="宋体" pitchFamily="2" charset="-122"/>
              </a:rPr>
              <a:t>复制</a:t>
            </a:r>
            <a:r>
              <a:rPr lang="zh-CN" altLang="zh-CN" dirty="0">
                <a:latin typeface="宋体" pitchFamily="2" charset="-122"/>
                <a:ea typeface="宋体" pitchFamily="2" charset="-122"/>
              </a:rPr>
              <a:t>“学生基本情况表”工作表，将副本改名为“分类汇总样文”。在“分类汇总样文”工作表中，统计党员、非党员各有多少人。</a:t>
            </a:r>
          </a:p>
          <a:p>
            <a:pPr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endParaRPr lang="zh-CN" altLang="en-US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3090411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2086512" y="3356992"/>
            <a:ext cx="7057488" cy="1028700"/>
          </a:xfrm>
        </p:spPr>
        <p:txBody>
          <a:bodyPr>
            <a:normAutofit/>
          </a:bodyPr>
          <a:lstStyle/>
          <a:p>
            <a:pPr algn="ctr"/>
            <a:r>
              <a:rPr lang="en-US" altLang="zh-CN" sz="4800" dirty="0" smtClean="0"/>
              <a:t>4.7  </a:t>
            </a:r>
            <a:r>
              <a:rPr lang="zh-CN" altLang="en-US" sz="4800" dirty="0" smtClean="0"/>
              <a:t>打印输出</a:t>
            </a:r>
            <a:endParaRPr lang="zh-CN" altLang="en-US" sz="4800" dirty="0"/>
          </a:p>
        </p:txBody>
      </p:sp>
    </p:spTree>
    <p:extLst>
      <p:ext uri="{BB962C8B-B14F-4D97-AF65-F5344CB8AC3E}">
        <p14:creationId xmlns:p14="http://schemas.microsoft.com/office/powerpoint/2010/main" val="236944942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3811748863"/>
              </p:ext>
            </p:extLst>
          </p:nvPr>
        </p:nvGraphicFramePr>
        <p:xfrm>
          <a:off x="1619672" y="2420888"/>
          <a:ext cx="6480720" cy="28083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标题 4"/>
          <p:cNvSpPr>
            <a:spLocks noGrp="1"/>
          </p:cNvSpPr>
          <p:nvPr>
            <p:ph type="title" idx="4294967295"/>
          </p:nvPr>
        </p:nvSpPr>
        <p:spPr>
          <a:xfrm>
            <a:off x="1066800" y="864096"/>
            <a:ext cx="6961584" cy="1143000"/>
          </a:xfrm>
        </p:spPr>
        <p:txBody>
          <a:bodyPr/>
          <a:lstStyle/>
          <a:p>
            <a:pPr algn="ctr"/>
            <a:r>
              <a:rPr lang="en-US" altLang="zh-CN" dirty="0" smtClean="0"/>
              <a:t>4.7  </a:t>
            </a:r>
            <a:r>
              <a:rPr lang="zh-CN" altLang="en-US" dirty="0" smtClean="0"/>
              <a:t>打印输出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4426798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图示 9"/>
          <p:cNvGraphicFramePr/>
          <p:nvPr>
            <p:extLst>
              <p:ext uri="{D42A27DB-BD31-4B8C-83A1-F6EECF244321}">
                <p14:modId xmlns:p14="http://schemas.microsoft.com/office/powerpoint/2010/main" val="3170079234"/>
              </p:ext>
            </p:extLst>
          </p:nvPr>
        </p:nvGraphicFramePr>
        <p:xfrm>
          <a:off x="755576" y="1664803"/>
          <a:ext cx="3600973" cy="41044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1. </a:t>
            </a:r>
            <a:r>
              <a:rPr lang="zh-CN" altLang="en-US" dirty="0" smtClean="0"/>
              <a:t>页面设置</a:t>
            </a:r>
            <a:endParaRPr lang="zh-CN" altLang="en-US" dirty="0"/>
          </a:p>
        </p:txBody>
      </p:sp>
      <p:pic>
        <p:nvPicPr>
          <p:cNvPr id="8" name="图片 7"/>
          <p:cNvPicPr/>
          <p:nvPr/>
        </p:nvPicPr>
        <p:blipFill>
          <a:blip r:embed="rId8"/>
          <a:stretch>
            <a:fillRect/>
          </a:stretch>
        </p:blipFill>
        <p:spPr>
          <a:xfrm>
            <a:off x="4572000" y="1772816"/>
            <a:ext cx="4320480" cy="3888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98612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AsOne/>
      </p:bldGraphic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图示 9"/>
          <p:cNvGraphicFramePr/>
          <p:nvPr>
            <p:extLst>
              <p:ext uri="{D42A27DB-BD31-4B8C-83A1-F6EECF244321}">
                <p14:modId xmlns:p14="http://schemas.microsoft.com/office/powerpoint/2010/main" val="1296759296"/>
              </p:ext>
            </p:extLst>
          </p:nvPr>
        </p:nvGraphicFramePr>
        <p:xfrm>
          <a:off x="827584" y="1628800"/>
          <a:ext cx="8064897" cy="10801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1. </a:t>
            </a:r>
            <a:r>
              <a:rPr lang="zh-CN" altLang="en-US" dirty="0" smtClean="0"/>
              <a:t>页面设置</a:t>
            </a:r>
            <a:endParaRPr lang="zh-CN" altLang="en-US" dirty="0"/>
          </a:p>
        </p:txBody>
      </p:sp>
      <p:pic>
        <p:nvPicPr>
          <p:cNvPr id="6" name="图片 5"/>
          <p:cNvPicPr/>
          <p:nvPr/>
        </p:nvPicPr>
        <p:blipFill>
          <a:blip r:embed="rId8"/>
          <a:stretch>
            <a:fillRect/>
          </a:stretch>
        </p:blipFill>
        <p:spPr>
          <a:xfrm>
            <a:off x="2483768" y="2852936"/>
            <a:ext cx="4104456" cy="3744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792437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AsOne/>
      </p:bldGraphic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图示 9"/>
          <p:cNvGraphicFramePr/>
          <p:nvPr>
            <p:extLst>
              <p:ext uri="{D42A27DB-BD31-4B8C-83A1-F6EECF244321}">
                <p14:modId xmlns:p14="http://schemas.microsoft.com/office/powerpoint/2010/main" val="668454159"/>
              </p:ext>
            </p:extLst>
          </p:nvPr>
        </p:nvGraphicFramePr>
        <p:xfrm>
          <a:off x="755003" y="1484784"/>
          <a:ext cx="8064897" cy="12241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1. </a:t>
            </a:r>
            <a:r>
              <a:rPr lang="zh-CN" altLang="en-US" dirty="0" smtClean="0"/>
              <a:t>页面设置</a:t>
            </a:r>
            <a:endParaRPr lang="zh-CN" altLang="en-US" dirty="0"/>
          </a:p>
        </p:txBody>
      </p:sp>
      <p:pic>
        <p:nvPicPr>
          <p:cNvPr id="8" name="图片 7"/>
          <p:cNvPicPr/>
          <p:nvPr/>
        </p:nvPicPr>
        <p:blipFill>
          <a:blip r:embed="rId8"/>
          <a:stretch>
            <a:fillRect/>
          </a:stretch>
        </p:blipFill>
        <p:spPr>
          <a:xfrm>
            <a:off x="2771800" y="3140968"/>
            <a:ext cx="3678798" cy="3096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926731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AsOne/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图示 9"/>
          <p:cNvGraphicFramePr/>
          <p:nvPr>
            <p:extLst>
              <p:ext uri="{D42A27DB-BD31-4B8C-83A1-F6EECF244321}">
                <p14:modId xmlns:p14="http://schemas.microsoft.com/office/powerpoint/2010/main" val="3441838013"/>
              </p:ext>
            </p:extLst>
          </p:nvPr>
        </p:nvGraphicFramePr>
        <p:xfrm>
          <a:off x="729072" y="1556792"/>
          <a:ext cx="8261839" cy="35283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4.1.4  </a:t>
            </a:r>
            <a:r>
              <a:rPr lang="zh-CN" altLang="en-US" dirty="0" smtClean="0"/>
              <a:t>创建工作簿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0670688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AsOne/>
      </p:bldGraphic>
      <p:bldP spid="3" grpId="0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图示 9"/>
          <p:cNvGraphicFramePr/>
          <p:nvPr>
            <p:extLst>
              <p:ext uri="{D42A27DB-BD31-4B8C-83A1-F6EECF244321}">
                <p14:modId xmlns:p14="http://schemas.microsoft.com/office/powerpoint/2010/main" val="2181934468"/>
              </p:ext>
            </p:extLst>
          </p:nvPr>
        </p:nvGraphicFramePr>
        <p:xfrm>
          <a:off x="755003" y="1484784"/>
          <a:ext cx="8064897" cy="8640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1. </a:t>
            </a:r>
            <a:r>
              <a:rPr lang="zh-CN" altLang="en-US" dirty="0" smtClean="0"/>
              <a:t>页面设置</a:t>
            </a:r>
            <a:endParaRPr lang="zh-CN" alt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636912"/>
            <a:ext cx="4552291" cy="36827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9429288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AsOne/>
      </p:bldGraphic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图示 9"/>
          <p:cNvGraphicFramePr/>
          <p:nvPr>
            <p:extLst>
              <p:ext uri="{D42A27DB-BD31-4B8C-83A1-F6EECF244321}">
                <p14:modId xmlns:p14="http://schemas.microsoft.com/office/powerpoint/2010/main" val="2009555171"/>
              </p:ext>
            </p:extLst>
          </p:nvPr>
        </p:nvGraphicFramePr>
        <p:xfrm>
          <a:off x="755003" y="1196752"/>
          <a:ext cx="8064897" cy="16561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1338064" y="44624"/>
            <a:ext cx="7266384" cy="1143000"/>
          </a:xfrm>
        </p:spPr>
        <p:txBody>
          <a:bodyPr/>
          <a:lstStyle/>
          <a:p>
            <a:r>
              <a:rPr lang="en-US" altLang="zh-CN" dirty="0" smtClean="0"/>
              <a:t>2. </a:t>
            </a:r>
            <a:r>
              <a:rPr lang="zh-CN" altLang="en-US" dirty="0" smtClean="0"/>
              <a:t>打印预览</a:t>
            </a:r>
            <a:endParaRPr lang="zh-CN" altLang="en-US" dirty="0"/>
          </a:p>
        </p:txBody>
      </p:sp>
      <p:pic>
        <p:nvPicPr>
          <p:cNvPr id="6" name="图片 5"/>
          <p:cNvPicPr/>
          <p:nvPr/>
        </p:nvPicPr>
        <p:blipFill>
          <a:blip r:embed="rId8"/>
          <a:stretch>
            <a:fillRect/>
          </a:stretch>
        </p:blipFill>
        <p:spPr>
          <a:xfrm>
            <a:off x="1619672" y="2852936"/>
            <a:ext cx="5688632" cy="3610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261732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AsOne/>
      </p:bldGraphic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29"/>
          <p:cNvSpPr>
            <a:spLocks noChangeArrowheads="1"/>
          </p:cNvSpPr>
          <p:nvPr/>
        </p:nvSpPr>
        <p:spPr bwMode="auto">
          <a:xfrm>
            <a:off x="1208038" y="395079"/>
            <a:ext cx="685800" cy="685800"/>
          </a:xfrm>
          <a:prstGeom prst="star4">
            <a:avLst>
              <a:gd name="adj" fmla="val 8267"/>
            </a:avLst>
          </a:prstGeom>
          <a:solidFill>
            <a:srgbClr val="FFCC00"/>
          </a:solidFill>
          <a:ln w="6350">
            <a:solidFill>
              <a:srgbClr val="CCFFCC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lang="zh-CN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lang="zh-CN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lang="zh-CN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lang="zh-CN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lang="zh-CN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4" name="WordArt 82">
            <a:hlinkClick r:id="" action="ppaction://hlinkshowjump?jump=endshow">
              <a:snd r:embed="rId2" name="chimes.wav"/>
            </a:hlinkClick>
          </p:cNvPr>
          <p:cNvSpPr>
            <a:spLocks noChangeArrowheads="1" noChangeShapeType="1" noTextEdit="1"/>
          </p:cNvSpPr>
          <p:nvPr/>
        </p:nvSpPr>
        <p:spPr bwMode="auto">
          <a:xfrm>
            <a:off x="2581009" y="2232996"/>
            <a:ext cx="5302393" cy="1529250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lang="zh-CN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lang="zh-CN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lang="zh-CN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lang="zh-CN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lang="zh-CN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kern="10" dirty="0" smtClean="0">
                <a:ln w="9525">
                  <a:solidFill>
                    <a:srgbClr val="E99C03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r="100000" b="100000"/>
                  </a:path>
                </a:gradFill>
                <a:effectLst>
                  <a:outerShdw dist="35921" dir="2700000" algn="ctr" rotWithShape="0">
                    <a:srgbClr val="C0C0C0"/>
                  </a:outerShdw>
                </a:effectLst>
                <a:latin typeface="华文行楷"/>
                <a:ea typeface="华文行楷"/>
              </a:rPr>
              <a:t>第</a:t>
            </a:r>
            <a:r>
              <a:rPr lang="en-US" altLang="zh-CN" sz="3600" kern="10" dirty="0" smtClean="0">
                <a:ln w="9525">
                  <a:solidFill>
                    <a:srgbClr val="E99C03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r="100000" b="100000"/>
                  </a:path>
                </a:gradFill>
                <a:effectLst>
                  <a:outerShdw dist="35921" dir="2700000" algn="ctr" rotWithShape="0">
                    <a:srgbClr val="C0C0C0"/>
                  </a:outerShdw>
                </a:effectLst>
                <a:latin typeface="华文行楷"/>
                <a:ea typeface="华文行楷"/>
              </a:rPr>
              <a:t>4</a:t>
            </a:r>
            <a:r>
              <a:rPr lang="zh-CN" altLang="en-US" sz="3600" kern="10" dirty="0" smtClean="0">
                <a:ln w="9525">
                  <a:solidFill>
                    <a:srgbClr val="E99C03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r="100000" b="100000"/>
                  </a:path>
                </a:gradFill>
                <a:effectLst>
                  <a:outerShdw dist="35921" dir="2700000" algn="ctr" rotWithShape="0">
                    <a:srgbClr val="C0C0C0"/>
                  </a:outerShdw>
                </a:effectLst>
                <a:latin typeface="华文行楷"/>
                <a:ea typeface="华文行楷"/>
              </a:rPr>
              <a:t>章</a:t>
            </a:r>
            <a:r>
              <a:rPr lang="zh-CN" altLang="en-US" sz="3600" kern="10" dirty="0">
                <a:ln w="9525">
                  <a:solidFill>
                    <a:srgbClr val="E99C03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r="100000" b="100000"/>
                  </a:path>
                </a:gradFill>
                <a:effectLst>
                  <a:outerShdw dist="35921" dir="2700000" algn="ctr" rotWithShape="0">
                    <a:srgbClr val="C0C0C0"/>
                  </a:outerShdw>
                </a:effectLst>
                <a:latin typeface="华文行楷"/>
                <a:ea typeface="华文行楷"/>
              </a:rPr>
              <a:t>结束</a:t>
            </a:r>
          </a:p>
        </p:txBody>
      </p:sp>
      <p:sp>
        <p:nvSpPr>
          <p:cNvPr id="5" name="AutoShape 29"/>
          <p:cNvSpPr>
            <a:spLocks noChangeArrowheads="1"/>
          </p:cNvSpPr>
          <p:nvPr/>
        </p:nvSpPr>
        <p:spPr bwMode="auto">
          <a:xfrm>
            <a:off x="5776818" y="4441771"/>
            <a:ext cx="685800" cy="685800"/>
          </a:xfrm>
          <a:prstGeom prst="star4">
            <a:avLst>
              <a:gd name="adj" fmla="val 8267"/>
            </a:avLst>
          </a:prstGeom>
          <a:solidFill>
            <a:schemeClr val="tx2">
              <a:lumMod val="60000"/>
              <a:lumOff val="40000"/>
            </a:schemeClr>
          </a:solidFill>
          <a:ln w="6350">
            <a:solidFill>
              <a:srgbClr val="CCFFCC"/>
            </a:solidFill>
            <a:miter lim="800000"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lang="zh-CN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lang="zh-CN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lang="zh-CN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lang="zh-CN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lang="zh-CN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6" name="AutoShape 83"/>
          <p:cNvSpPr>
            <a:spLocks noChangeArrowheads="1"/>
          </p:cNvSpPr>
          <p:nvPr/>
        </p:nvSpPr>
        <p:spPr bwMode="auto">
          <a:xfrm>
            <a:off x="4269801" y="1080868"/>
            <a:ext cx="685800" cy="685800"/>
          </a:xfrm>
          <a:prstGeom prst="star4">
            <a:avLst>
              <a:gd name="adj" fmla="val 12500"/>
            </a:avLst>
          </a:prstGeom>
          <a:solidFill>
            <a:schemeClr val="accent6">
              <a:lumMod val="60000"/>
              <a:lumOff val="40000"/>
            </a:schemeClr>
          </a:solidFill>
          <a:ln w="6350">
            <a:solidFill>
              <a:srgbClr val="CCFFCC"/>
            </a:solidFill>
            <a:miter lim="800000"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lang="zh-CN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lang="zh-CN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lang="zh-CN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lang="zh-CN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lang="zh-CN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7" name="AutoShape 29"/>
          <p:cNvSpPr>
            <a:spLocks noChangeArrowheads="1"/>
          </p:cNvSpPr>
          <p:nvPr/>
        </p:nvSpPr>
        <p:spPr bwMode="auto">
          <a:xfrm>
            <a:off x="4889306" y="4873819"/>
            <a:ext cx="685800" cy="685800"/>
          </a:xfrm>
          <a:prstGeom prst="star4">
            <a:avLst>
              <a:gd name="adj" fmla="val 8267"/>
            </a:avLst>
          </a:prstGeom>
          <a:solidFill>
            <a:schemeClr val="tx2">
              <a:lumMod val="60000"/>
              <a:lumOff val="40000"/>
            </a:schemeClr>
          </a:solidFill>
          <a:ln w="6350">
            <a:solidFill>
              <a:srgbClr val="CCFFCC"/>
            </a:solidFill>
            <a:miter lim="800000"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lang="zh-CN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lang="zh-CN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lang="zh-CN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lang="zh-CN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lang="zh-CN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9" name="椭圆 8">
            <a:hlinkClick r:id="rId3" action="ppaction://hlinksldjump"/>
          </p:cNvPr>
          <p:cNvSpPr/>
          <p:nvPr/>
        </p:nvSpPr>
        <p:spPr>
          <a:xfrm>
            <a:off x="42573" y="6309320"/>
            <a:ext cx="756000" cy="360040"/>
          </a:xfrm>
          <a:prstGeom prst="ellipse">
            <a:avLst/>
          </a:prstGeom>
          <a:solidFill>
            <a:srgbClr val="0E94B4"/>
          </a:solidFill>
          <a:ln w="9525"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200" b="1" dirty="0" smtClean="0">
                <a:solidFill>
                  <a:schemeClr val="tx2">
                    <a:lumMod val="75000"/>
                  </a:schemeClr>
                </a:solidFill>
                <a:latin typeface="黑体" pitchFamily="49" charset="-122"/>
                <a:ea typeface="黑体" pitchFamily="49" charset="-122"/>
              </a:rPr>
              <a:t>第</a:t>
            </a:r>
            <a:r>
              <a:rPr lang="en-US" altLang="zh-CN" sz="1200" b="1" dirty="0" smtClean="0">
                <a:solidFill>
                  <a:schemeClr val="tx2">
                    <a:lumMod val="75000"/>
                  </a:schemeClr>
                </a:solidFill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sz="1200" b="1" dirty="0" smtClean="0">
                <a:solidFill>
                  <a:schemeClr val="tx2">
                    <a:lumMod val="75000"/>
                  </a:schemeClr>
                </a:solidFill>
                <a:latin typeface="黑体" pitchFamily="49" charset="-122"/>
                <a:ea typeface="黑体" pitchFamily="49" charset="-122"/>
              </a:rPr>
              <a:t>章</a:t>
            </a:r>
            <a:endParaRPr lang="zh-CN" altLang="en-US" sz="1200" b="1" dirty="0">
              <a:solidFill>
                <a:schemeClr val="tx2">
                  <a:lumMod val="75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9513593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yI2DOt6RzRcU51QxdhNewL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AGzTPKJNXuuOK4v20iPS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AGzTPKJNXuuOK4v20iPS7"/>
</p:tagLst>
</file>

<file path=ppt/theme/theme1.xml><?xml version="1.0" encoding="utf-8"?>
<a:theme xmlns:a="http://schemas.openxmlformats.org/drawingml/2006/main" name="课件模板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5148</Words>
  <Application>Microsoft Office PowerPoint</Application>
  <PresentationFormat>全屏显示(4:3)</PresentationFormat>
  <Paragraphs>623</Paragraphs>
  <Slides>92</Slides>
  <Notes>85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92</vt:i4>
      </vt:variant>
    </vt:vector>
  </HeadingPairs>
  <TitlesOfParts>
    <vt:vector size="93" baseType="lpstr">
      <vt:lpstr>课件模板</vt:lpstr>
      <vt:lpstr>Excel 2010的使用</vt:lpstr>
      <vt:lpstr>目录导航</vt:lpstr>
      <vt:lpstr>4.1  创建工作簿</vt:lpstr>
      <vt:lpstr> 4.1  创建工作簿</vt:lpstr>
      <vt:lpstr>4.1.1  启动Excel</vt:lpstr>
      <vt:lpstr>4.1.2  Excel窗口</vt:lpstr>
      <vt:lpstr>4.1.2  工作簿窗口（还原时）</vt:lpstr>
      <vt:lpstr>4.1.3  Excel中基本概念</vt:lpstr>
      <vt:lpstr>4.1.4  创建工作簿</vt:lpstr>
      <vt:lpstr>4.1.5  保存工作簿</vt:lpstr>
      <vt:lpstr>4.1.6  关闭工作簿</vt:lpstr>
      <vt:lpstr>4.1.7  退出Excel</vt:lpstr>
      <vt:lpstr>4.1.8  打开工作簿</vt:lpstr>
      <vt:lpstr>4.1.9  上机操作</vt:lpstr>
      <vt:lpstr>4.2  Excel基本操作</vt:lpstr>
      <vt:lpstr>4.2  Excel基本操作</vt:lpstr>
      <vt:lpstr>4.2.1  选定单元格</vt:lpstr>
      <vt:lpstr>4.2.2  输入各类数据</vt:lpstr>
      <vt:lpstr>4.2.2  输入各类数据</vt:lpstr>
      <vt:lpstr>4.2.2  输入各类数据</vt:lpstr>
      <vt:lpstr>4.2.2  输入各类数据</vt:lpstr>
      <vt:lpstr>4.2.2  输入各类数据</vt:lpstr>
      <vt:lpstr>4.2.3  单元格的基本操作</vt:lpstr>
      <vt:lpstr>4.2.3  单元格的基本操作</vt:lpstr>
      <vt:lpstr>4.2.3  单元格的基本操作</vt:lpstr>
      <vt:lpstr>4.2.3  单元格的基本操作</vt:lpstr>
      <vt:lpstr>4.2.3  单元格的基本操作</vt:lpstr>
      <vt:lpstr>4.2.4  单元格的基本操作</vt:lpstr>
      <vt:lpstr>4.2.4  工作表的基本操作</vt:lpstr>
      <vt:lpstr>4.2.4  工作表的基本操作</vt:lpstr>
      <vt:lpstr>4.2.4  工作表的基本操作</vt:lpstr>
      <vt:lpstr>4.2.4  工作表的基本操作</vt:lpstr>
      <vt:lpstr>4.2.5  上机操作</vt:lpstr>
      <vt:lpstr>4.3  工作表的格式化</vt:lpstr>
      <vt:lpstr>4.3  工作表的格式化</vt:lpstr>
      <vt:lpstr>4.3.1  单元格格式</vt:lpstr>
      <vt:lpstr>4.3.1  单元格格式</vt:lpstr>
      <vt:lpstr>4.3.1  单元格格式</vt:lpstr>
      <vt:lpstr>4.3.1  单元格格式</vt:lpstr>
      <vt:lpstr>4.3.1  单元格格式</vt:lpstr>
      <vt:lpstr>4.3.1  单元格格式</vt:lpstr>
      <vt:lpstr>4.3.2  套用表格格式</vt:lpstr>
      <vt:lpstr>4.3.3  条件格式</vt:lpstr>
      <vt:lpstr>4.3.4  设置行高和列宽</vt:lpstr>
      <vt:lpstr>4.3.4  设置行高和列宽</vt:lpstr>
      <vt:lpstr>4.3.5  上机操作</vt:lpstr>
      <vt:lpstr>4.4  公式与函数</vt:lpstr>
      <vt:lpstr>4.4 公式与函数</vt:lpstr>
      <vt:lpstr>4.4.1  Excel公式</vt:lpstr>
      <vt:lpstr>4.4.1  Excel公式</vt:lpstr>
      <vt:lpstr>4.4.1  Excel公式</vt:lpstr>
      <vt:lpstr>4.4.1  Excel公式</vt:lpstr>
      <vt:lpstr>4.4.2  Excel常用函数</vt:lpstr>
      <vt:lpstr>4.4.2  Excel常用函数</vt:lpstr>
      <vt:lpstr>4.4.2  Excel常用函数</vt:lpstr>
      <vt:lpstr>4.4.2  Excel常用函数</vt:lpstr>
      <vt:lpstr>4.4.2  Excel常用函数</vt:lpstr>
      <vt:lpstr>4.4.2  Excel常用函数</vt:lpstr>
      <vt:lpstr>4.4.2  Excel常用函数</vt:lpstr>
      <vt:lpstr>4.4.2  Excel常用函数</vt:lpstr>
      <vt:lpstr>4.4.3  上机操作</vt:lpstr>
      <vt:lpstr>4.5  图表</vt:lpstr>
      <vt:lpstr>4.5  图表</vt:lpstr>
      <vt:lpstr>4.5.1  创建图表</vt:lpstr>
      <vt:lpstr>4.5.1  创建图表</vt:lpstr>
      <vt:lpstr>4.5.1  创建图表</vt:lpstr>
      <vt:lpstr>4.5.2  编辑图表</vt:lpstr>
      <vt:lpstr>4.5.2  编辑图表</vt:lpstr>
      <vt:lpstr>4.5.2  编辑图表</vt:lpstr>
      <vt:lpstr>4.5.3  美化图表</vt:lpstr>
      <vt:lpstr>4.5.3  美化图表</vt:lpstr>
      <vt:lpstr>4.5.3  美化图表</vt:lpstr>
      <vt:lpstr>4.5.4  上机操作</vt:lpstr>
      <vt:lpstr>4.6 工作表的数据库操作</vt:lpstr>
      <vt:lpstr>4.6  工作表的数据库操作</vt:lpstr>
      <vt:lpstr>4.6.1 排序</vt:lpstr>
      <vt:lpstr>4.6.2 分类汇总</vt:lpstr>
      <vt:lpstr>4.6.3 数据透视表</vt:lpstr>
      <vt:lpstr>4.6.3 数据透视表</vt:lpstr>
      <vt:lpstr>4.6.4 数据筛选</vt:lpstr>
      <vt:lpstr>4.6.4 数据筛选</vt:lpstr>
      <vt:lpstr>4.6.4 数据筛选</vt:lpstr>
      <vt:lpstr>4.6.4 数据筛选</vt:lpstr>
      <vt:lpstr>4.6.5 上机操作</vt:lpstr>
      <vt:lpstr>4.7  打印输出</vt:lpstr>
      <vt:lpstr>4.7  打印输出</vt:lpstr>
      <vt:lpstr>1. 页面设置</vt:lpstr>
      <vt:lpstr>1. 页面设置</vt:lpstr>
      <vt:lpstr>1. 页面设置</vt:lpstr>
      <vt:lpstr>1. 页面设置</vt:lpstr>
      <vt:lpstr>2. 打印预览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2014-01-01T02:00:53Z</dcterms:created>
  <dcterms:modified xsi:type="dcterms:W3CDTF">2014-06-02T05:34:45Z</dcterms:modified>
</cp:coreProperties>
</file>