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4.42  </a:t>
            </a:r>
            <a:r>
              <a:rPr lang="zh-CN" altLang="zh-CN" sz="3400" b="1" dirty="0" smtClean="0"/>
              <a:t>添加</a:t>
            </a:r>
            <a:r>
              <a:rPr lang="zh-CN" altLang="zh-CN" sz="3400" b="1" dirty="0"/>
              <a:t>计算字段后的查询设计视图</a:t>
            </a:r>
            <a:endParaRPr lang="zh-CN" altLang="en-US" sz="34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0" y="1412776"/>
            <a:ext cx="585403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4.43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700808"/>
            <a:ext cx="3816424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14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图4.42  添加计算字段后的查询设计视图</vt:lpstr>
      <vt:lpstr>图4.43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107</cp:revision>
  <dcterms:modified xsi:type="dcterms:W3CDTF">2014-03-04T16:29:19Z</dcterms:modified>
</cp:coreProperties>
</file>